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57" r:id="rId7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196" y="1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83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3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6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2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48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5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5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CAD4-B416-467E-A5C5-5A5D4C904711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9A2B-50D4-4159-8658-ED40E0299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05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佐々木希SEIKOﾃｨｾ時計SWFT003正規販売店/JR大府駅前1961年創業|時計MURATA" hidden="1">
            <a:extLst>
              <a:ext uri="{FF2B5EF4-FFF2-40B4-BE49-F238E27FC236}">
                <a16:creationId xmlns:a16="http://schemas.microsoft.com/office/drawing/2014/main" id="{423E73DE-0DFE-4A05-A154-A3581C8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" y="23471"/>
            <a:ext cx="14483939" cy="213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4" name="グループ化 1373">
            <a:extLst>
              <a:ext uri="{FF2B5EF4-FFF2-40B4-BE49-F238E27FC236}">
                <a16:creationId xmlns:a16="http://schemas.microsoft.com/office/drawing/2014/main" id="{FBD8F0A8-C8EB-489D-9711-140CE61B1814}"/>
              </a:ext>
            </a:extLst>
          </p:cNvPr>
          <p:cNvGrpSpPr/>
          <p:nvPr/>
        </p:nvGrpSpPr>
        <p:grpSpPr>
          <a:xfrm>
            <a:off x="78743" y="207061"/>
            <a:ext cx="14799926" cy="21286031"/>
            <a:chOff x="78743" y="207061"/>
            <a:chExt cx="14799926" cy="21286031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DFF3264-56A1-40A2-9313-97853B358023}"/>
                </a:ext>
              </a:extLst>
            </p:cNvPr>
            <p:cNvSpPr/>
            <p:nvPr/>
          </p:nvSpPr>
          <p:spPr>
            <a:xfrm>
              <a:off x="6702991" y="6432583"/>
              <a:ext cx="1600384" cy="500437"/>
            </a:xfrm>
            <a:custGeom>
              <a:avLst/>
              <a:gdLst>
                <a:gd name="connsiteX0" fmla="*/ 5784 w 1600384"/>
                <a:gd name="connsiteY0" fmla="*/ 500030 h 500437"/>
                <a:gd name="connsiteX1" fmla="*/ 369322 w 1600384"/>
                <a:gd name="connsiteY1" fmla="*/ 246030 h 500437"/>
                <a:gd name="connsiteX2" fmla="*/ 212159 w 1600384"/>
                <a:gd name="connsiteY2" fmla="*/ 323817 h 500437"/>
                <a:gd name="connsiteX3" fmla="*/ 537597 w 1600384"/>
                <a:gd name="connsiteY3" fmla="*/ 168242 h 500437"/>
                <a:gd name="connsiteX4" fmla="*/ 461397 w 1600384"/>
                <a:gd name="connsiteY4" fmla="*/ 195230 h 500437"/>
                <a:gd name="connsiteX5" fmla="*/ 547122 w 1600384"/>
                <a:gd name="connsiteY5" fmla="*/ 179355 h 500437"/>
                <a:gd name="connsiteX6" fmla="*/ 601097 w 1600384"/>
                <a:gd name="connsiteY6" fmla="*/ 220630 h 500437"/>
                <a:gd name="connsiteX7" fmla="*/ 601097 w 1600384"/>
                <a:gd name="connsiteY7" fmla="*/ 152367 h 500437"/>
                <a:gd name="connsiteX8" fmla="*/ 588397 w 1600384"/>
                <a:gd name="connsiteY8" fmla="*/ 15842 h 500437"/>
                <a:gd name="connsiteX9" fmla="*/ 694759 w 1600384"/>
                <a:gd name="connsiteY9" fmla="*/ 239680 h 500437"/>
                <a:gd name="connsiteX10" fmla="*/ 683647 w 1600384"/>
                <a:gd name="connsiteY10" fmla="*/ 52355 h 500437"/>
                <a:gd name="connsiteX11" fmla="*/ 685234 w 1600384"/>
                <a:gd name="connsiteY11" fmla="*/ 53942 h 500437"/>
                <a:gd name="connsiteX12" fmla="*/ 712222 w 1600384"/>
                <a:gd name="connsiteY12" fmla="*/ 139667 h 500437"/>
                <a:gd name="connsiteX13" fmla="*/ 751909 w 1600384"/>
                <a:gd name="connsiteY13" fmla="*/ 41242 h 500437"/>
                <a:gd name="connsiteX14" fmla="*/ 785247 w 1600384"/>
                <a:gd name="connsiteY14" fmla="*/ 166655 h 500437"/>
                <a:gd name="connsiteX15" fmla="*/ 880497 w 1600384"/>
                <a:gd name="connsiteY15" fmla="*/ 34892 h 500437"/>
                <a:gd name="connsiteX16" fmla="*/ 891609 w 1600384"/>
                <a:gd name="connsiteY16" fmla="*/ 1555 h 500437"/>
                <a:gd name="connsiteX17" fmla="*/ 893197 w 1600384"/>
                <a:gd name="connsiteY17" fmla="*/ 71405 h 500437"/>
                <a:gd name="connsiteX18" fmla="*/ 1039247 w 1600384"/>
                <a:gd name="connsiteY18" fmla="*/ 61880 h 500437"/>
                <a:gd name="connsiteX19" fmla="*/ 1042422 w 1600384"/>
                <a:gd name="connsiteY19" fmla="*/ 30130 h 500437"/>
                <a:gd name="connsiteX20" fmla="*/ 1086872 w 1600384"/>
                <a:gd name="connsiteY20" fmla="*/ 42830 h 500437"/>
                <a:gd name="connsiteX21" fmla="*/ 1126559 w 1600384"/>
                <a:gd name="connsiteY21" fmla="*/ 30130 h 500437"/>
                <a:gd name="connsiteX22" fmla="*/ 1145609 w 1600384"/>
                <a:gd name="connsiteY22" fmla="*/ 88867 h 500437"/>
                <a:gd name="connsiteX23" fmla="*/ 1185297 w 1600384"/>
                <a:gd name="connsiteY23" fmla="*/ 19017 h 500437"/>
                <a:gd name="connsiteX24" fmla="*/ 1337697 w 1600384"/>
                <a:gd name="connsiteY24" fmla="*/ 119030 h 500437"/>
                <a:gd name="connsiteX25" fmla="*/ 1425009 w 1600384"/>
                <a:gd name="connsiteY25" fmla="*/ 157130 h 500437"/>
                <a:gd name="connsiteX26" fmla="*/ 1407547 w 1600384"/>
                <a:gd name="connsiteY26" fmla="*/ 199992 h 500437"/>
                <a:gd name="connsiteX27" fmla="*/ 1598047 w 1600384"/>
                <a:gd name="connsiteY27" fmla="*/ 322230 h 500437"/>
                <a:gd name="connsiteX28" fmla="*/ 1488509 w 1600384"/>
                <a:gd name="connsiteY28" fmla="*/ 268255 h 500437"/>
                <a:gd name="connsiteX29" fmla="*/ 1136084 w 1600384"/>
                <a:gd name="connsiteY29" fmla="*/ 131730 h 500437"/>
                <a:gd name="connsiteX30" fmla="*/ 809059 w 1600384"/>
                <a:gd name="connsiteY30" fmla="*/ 131730 h 500437"/>
                <a:gd name="connsiteX31" fmla="*/ 534422 w 1600384"/>
                <a:gd name="connsiteY31" fmla="*/ 171417 h 500437"/>
                <a:gd name="connsiteX32" fmla="*/ 628084 w 1600384"/>
                <a:gd name="connsiteY32" fmla="*/ 144430 h 500437"/>
                <a:gd name="connsiteX33" fmla="*/ 432822 w 1600384"/>
                <a:gd name="connsiteY33" fmla="*/ 141255 h 500437"/>
                <a:gd name="connsiteX34" fmla="*/ 221684 w 1600384"/>
                <a:gd name="connsiteY34" fmla="*/ 234917 h 500437"/>
                <a:gd name="connsiteX35" fmla="*/ 415359 w 1600384"/>
                <a:gd name="connsiteY35" fmla="*/ 198405 h 500437"/>
                <a:gd name="connsiteX36" fmla="*/ 232797 w 1600384"/>
                <a:gd name="connsiteY36" fmla="*/ 265080 h 500437"/>
                <a:gd name="connsiteX37" fmla="*/ 151834 w 1600384"/>
                <a:gd name="connsiteY37" fmla="*/ 304767 h 500437"/>
                <a:gd name="connsiteX38" fmla="*/ 5784 w 1600384"/>
                <a:gd name="connsiteY38" fmla="*/ 500030 h 50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600384" h="500437">
                  <a:moveTo>
                    <a:pt x="5784" y="500030"/>
                  </a:moveTo>
                  <a:cubicBezTo>
                    <a:pt x="42032" y="490241"/>
                    <a:pt x="334926" y="275399"/>
                    <a:pt x="369322" y="246030"/>
                  </a:cubicBezTo>
                  <a:cubicBezTo>
                    <a:pt x="403718" y="216661"/>
                    <a:pt x="184113" y="336782"/>
                    <a:pt x="212159" y="323817"/>
                  </a:cubicBezTo>
                  <a:cubicBezTo>
                    <a:pt x="240205" y="310852"/>
                    <a:pt x="496057" y="189673"/>
                    <a:pt x="537597" y="168242"/>
                  </a:cubicBezTo>
                  <a:cubicBezTo>
                    <a:pt x="579137" y="146811"/>
                    <a:pt x="459810" y="193378"/>
                    <a:pt x="461397" y="195230"/>
                  </a:cubicBezTo>
                  <a:cubicBezTo>
                    <a:pt x="462984" y="197082"/>
                    <a:pt x="523839" y="175122"/>
                    <a:pt x="547122" y="179355"/>
                  </a:cubicBezTo>
                  <a:cubicBezTo>
                    <a:pt x="570405" y="183588"/>
                    <a:pt x="592101" y="225128"/>
                    <a:pt x="601097" y="220630"/>
                  </a:cubicBezTo>
                  <a:cubicBezTo>
                    <a:pt x="610093" y="216132"/>
                    <a:pt x="603214" y="186498"/>
                    <a:pt x="601097" y="152367"/>
                  </a:cubicBezTo>
                  <a:cubicBezTo>
                    <a:pt x="598980" y="118236"/>
                    <a:pt x="572787" y="1290"/>
                    <a:pt x="588397" y="15842"/>
                  </a:cubicBezTo>
                  <a:cubicBezTo>
                    <a:pt x="604007" y="30394"/>
                    <a:pt x="678884" y="233595"/>
                    <a:pt x="694759" y="239680"/>
                  </a:cubicBezTo>
                  <a:cubicBezTo>
                    <a:pt x="710634" y="245765"/>
                    <a:pt x="685235" y="83311"/>
                    <a:pt x="683647" y="52355"/>
                  </a:cubicBezTo>
                  <a:cubicBezTo>
                    <a:pt x="682060" y="21399"/>
                    <a:pt x="680471" y="39390"/>
                    <a:pt x="685234" y="53942"/>
                  </a:cubicBezTo>
                  <a:cubicBezTo>
                    <a:pt x="689997" y="68494"/>
                    <a:pt x="701110" y="141784"/>
                    <a:pt x="712222" y="139667"/>
                  </a:cubicBezTo>
                  <a:cubicBezTo>
                    <a:pt x="723334" y="137550"/>
                    <a:pt x="739738" y="36744"/>
                    <a:pt x="751909" y="41242"/>
                  </a:cubicBezTo>
                  <a:cubicBezTo>
                    <a:pt x="764080" y="45740"/>
                    <a:pt x="763816" y="167713"/>
                    <a:pt x="785247" y="166655"/>
                  </a:cubicBezTo>
                  <a:cubicBezTo>
                    <a:pt x="806678" y="165597"/>
                    <a:pt x="862770" y="62409"/>
                    <a:pt x="880497" y="34892"/>
                  </a:cubicBezTo>
                  <a:cubicBezTo>
                    <a:pt x="898224" y="7375"/>
                    <a:pt x="889492" y="-4531"/>
                    <a:pt x="891609" y="1555"/>
                  </a:cubicBezTo>
                  <a:cubicBezTo>
                    <a:pt x="893726" y="7641"/>
                    <a:pt x="868591" y="61351"/>
                    <a:pt x="893197" y="71405"/>
                  </a:cubicBezTo>
                  <a:cubicBezTo>
                    <a:pt x="917803" y="81459"/>
                    <a:pt x="1014376" y="68759"/>
                    <a:pt x="1039247" y="61880"/>
                  </a:cubicBezTo>
                  <a:cubicBezTo>
                    <a:pt x="1064118" y="55001"/>
                    <a:pt x="1034484" y="33305"/>
                    <a:pt x="1042422" y="30130"/>
                  </a:cubicBezTo>
                  <a:cubicBezTo>
                    <a:pt x="1050360" y="26955"/>
                    <a:pt x="1072849" y="42830"/>
                    <a:pt x="1086872" y="42830"/>
                  </a:cubicBezTo>
                  <a:cubicBezTo>
                    <a:pt x="1100895" y="42830"/>
                    <a:pt x="1116770" y="22457"/>
                    <a:pt x="1126559" y="30130"/>
                  </a:cubicBezTo>
                  <a:cubicBezTo>
                    <a:pt x="1136348" y="37803"/>
                    <a:pt x="1135819" y="90719"/>
                    <a:pt x="1145609" y="88867"/>
                  </a:cubicBezTo>
                  <a:cubicBezTo>
                    <a:pt x="1155399" y="87015"/>
                    <a:pt x="1153282" y="13990"/>
                    <a:pt x="1185297" y="19017"/>
                  </a:cubicBezTo>
                  <a:cubicBezTo>
                    <a:pt x="1217312" y="24044"/>
                    <a:pt x="1297745" y="96011"/>
                    <a:pt x="1337697" y="119030"/>
                  </a:cubicBezTo>
                  <a:cubicBezTo>
                    <a:pt x="1377649" y="142049"/>
                    <a:pt x="1413367" y="143636"/>
                    <a:pt x="1425009" y="157130"/>
                  </a:cubicBezTo>
                  <a:cubicBezTo>
                    <a:pt x="1436651" y="170624"/>
                    <a:pt x="1378707" y="172475"/>
                    <a:pt x="1407547" y="199992"/>
                  </a:cubicBezTo>
                  <a:cubicBezTo>
                    <a:pt x="1436387" y="227509"/>
                    <a:pt x="1584553" y="310853"/>
                    <a:pt x="1598047" y="322230"/>
                  </a:cubicBezTo>
                  <a:cubicBezTo>
                    <a:pt x="1611541" y="333607"/>
                    <a:pt x="1565503" y="300005"/>
                    <a:pt x="1488509" y="268255"/>
                  </a:cubicBezTo>
                  <a:cubicBezTo>
                    <a:pt x="1411515" y="236505"/>
                    <a:pt x="1249326" y="154484"/>
                    <a:pt x="1136084" y="131730"/>
                  </a:cubicBezTo>
                  <a:cubicBezTo>
                    <a:pt x="1022842" y="108976"/>
                    <a:pt x="909336" y="125116"/>
                    <a:pt x="809059" y="131730"/>
                  </a:cubicBezTo>
                  <a:cubicBezTo>
                    <a:pt x="708782" y="138344"/>
                    <a:pt x="564584" y="169300"/>
                    <a:pt x="534422" y="171417"/>
                  </a:cubicBezTo>
                  <a:cubicBezTo>
                    <a:pt x="504260" y="173534"/>
                    <a:pt x="645017" y="149457"/>
                    <a:pt x="628084" y="144430"/>
                  </a:cubicBezTo>
                  <a:cubicBezTo>
                    <a:pt x="611151" y="139403"/>
                    <a:pt x="500555" y="126174"/>
                    <a:pt x="432822" y="141255"/>
                  </a:cubicBezTo>
                  <a:cubicBezTo>
                    <a:pt x="365089" y="156336"/>
                    <a:pt x="224594" y="225392"/>
                    <a:pt x="221684" y="234917"/>
                  </a:cubicBezTo>
                  <a:cubicBezTo>
                    <a:pt x="218774" y="244442"/>
                    <a:pt x="413507" y="193378"/>
                    <a:pt x="415359" y="198405"/>
                  </a:cubicBezTo>
                  <a:cubicBezTo>
                    <a:pt x="417211" y="203432"/>
                    <a:pt x="276718" y="247353"/>
                    <a:pt x="232797" y="265080"/>
                  </a:cubicBezTo>
                  <a:cubicBezTo>
                    <a:pt x="188876" y="282807"/>
                    <a:pt x="189669" y="269313"/>
                    <a:pt x="151834" y="304767"/>
                  </a:cubicBezTo>
                  <a:cubicBezTo>
                    <a:pt x="113999" y="340221"/>
                    <a:pt x="-30464" y="509819"/>
                    <a:pt x="5784" y="500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252E0F2F-CA68-48AE-931C-62FE3FF0738D}"/>
                </a:ext>
              </a:extLst>
            </p:cNvPr>
            <p:cNvSpPr/>
            <p:nvPr/>
          </p:nvSpPr>
          <p:spPr>
            <a:xfrm>
              <a:off x="7135919" y="6290303"/>
              <a:ext cx="730543" cy="315289"/>
            </a:xfrm>
            <a:custGeom>
              <a:avLst/>
              <a:gdLst>
                <a:gd name="connsiteX0" fmla="*/ 12594 w 730543"/>
                <a:gd name="connsiteY0" fmla="*/ 315285 h 315289"/>
                <a:gd name="connsiteX1" fmla="*/ 506306 w 730543"/>
                <a:gd name="connsiteY1" fmla="*/ 247022 h 315289"/>
                <a:gd name="connsiteX2" fmla="*/ 311044 w 730543"/>
                <a:gd name="connsiteY2" fmla="*/ 288297 h 315289"/>
                <a:gd name="connsiteX3" fmla="*/ 726969 w 730543"/>
                <a:gd name="connsiteY3" fmla="*/ 234322 h 315289"/>
                <a:gd name="connsiteX4" fmla="*/ 511069 w 730543"/>
                <a:gd name="connsiteY4" fmla="*/ 221622 h 315289"/>
                <a:gd name="connsiteX5" fmla="*/ 490431 w 730543"/>
                <a:gd name="connsiteY5" fmla="*/ 210510 h 315289"/>
                <a:gd name="connsiteX6" fmla="*/ 534881 w 730543"/>
                <a:gd name="connsiteY6" fmla="*/ 56522 h 315289"/>
                <a:gd name="connsiteX7" fmla="*/ 434869 w 730543"/>
                <a:gd name="connsiteY7" fmla="*/ 247022 h 315289"/>
                <a:gd name="connsiteX8" fmla="*/ 468206 w 730543"/>
                <a:gd name="connsiteY8" fmla="*/ 199397 h 315289"/>
                <a:gd name="connsiteX9" fmla="*/ 358669 w 730543"/>
                <a:gd name="connsiteY9" fmla="*/ 173997 h 315289"/>
                <a:gd name="connsiteX10" fmla="*/ 328506 w 730543"/>
                <a:gd name="connsiteY10" fmla="*/ 960 h 315289"/>
                <a:gd name="connsiteX11" fmla="*/ 307869 w 730543"/>
                <a:gd name="connsiteY11" fmla="*/ 108910 h 315289"/>
                <a:gd name="connsiteX12" fmla="*/ 344381 w 730543"/>
                <a:gd name="connsiteY12" fmla="*/ 210510 h 315289"/>
                <a:gd name="connsiteX13" fmla="*/ 258656 w 730543"/>
                <a:gd name="connsiteY13" fmla="*/ 223210 h 315289"/>
                <a:gd name="connsiteX14" fmla="*/ 241194 w 730543"/>
                <a:gd name="connsiteY14" fmla="*/ 93035 h 315289"/>
                <a:gd name="connsiteX15" fmla="*/ 271356 w 730543"/>
                <a:gd name="connsiteY15" fmla="*/ 221622 h 315289"/>
                <a:gd name="connsiteX16" fmla="*/ 290406 w 730543"/>
                <a:gd name="connsiteY16" fmla="*/ 248610 h 315289"/>
                <a:gd name="connsiteX17" fmla="*/ 274531 w 730543"/>
                <a:gd name="connsiteY17" fmla="*/ 254960 h 315289"/>
                <a:gd name="connsiteX18" fmla="*/ 244369 w 730543"/>
                <a:gd name="connsiteY18" fmla="*/ 235910 h 315289"/>
                <a:gd name="connsiteX19" fmla="*/ 195156 w 730543"/>
                <a:gd name="connsiteY19" fmla="*/ 85097 h 315289"/>
                <a:gd name="connsiteX20" fmla="*/ 188806 w 730543"/>
                <a:gd name="connsiteY20" fmla="*/ 205747 h 315289"/>
                <a:gd name="connsiteX21" fmla="*/ 152294 w 730543"/>
                <a:gd name="connsiteY21" fmla="*/ 250197 h 315289"/>
                <a:gd name="connsiteX22" fmla="*/ 12594 w 730543"/>
                <a:gd name="connsiteY22" fmla="*/ 315285 h 31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30543" h="315289">
                  <a:moveTo>
                    <a:pt x="12594" y="315285"/>
                  </a:moveTo>
                  <a:cubicBezTo>
                    <a:pt x="71596" y="314756"/>
                    <a:pt x="456564" y="251520"/>
                    <a:pt x="506306" y="247022"/>
                  </a:cubicBezTo>
                  <a:cubicBezTo>
                    <a:pt x="556048" y="242524"/>
                    <a:pt x="274267" y="290414"/>
                    <a:pt x="311044" y="288297"/>
                  </a:cubicBezTo>
                  <a:cubicBezTo>
                    <a:pt x="347821" y="286180"/>
                    <a:pt x="693632" y="245434"/>
                    <a:pt x="726969" y="234322"/>
                  </a:cubicBezTo>
                  <a:cubicBezTo>
                    <a:pt x="760306" y="223210"/>
                    <a:pt x="550492" y="225591"/>
                    <a:pt x="511069" y="221622"/>
                  </a:cubicBezTo>
                  <a:cubicBezTo>
                    <a:pt x="471646" y="217653"/>
                    <a:pt x="486462" y="238027"/>
                    <a:pt x="490431" y="210510"/>
                  </a:cubicBezTo>
                  <a:cubicBezTo>
                    <a:pt x="494400" y="182993"/>
                    <a:pt x="544141" y="50437"/>
                    <a:pt x="534881" y="56522"/>
                  </a:cubicBezTo>
                  <a:cubicBezTo>
                    <a:pt x="525621" y="62607"/>
                    <a:pt x="445982" y="223209"/>
                    <a:pt x="434869" y="247022"/>
                  </a:cubicBezTo>
                  <a:cubicBezTo>
                    <a:pt x="423757" y="270834"/>
                    <a:pt x="480906" y="211568"/>
                    <a:pt x="468206" y="199397"/>
                  </a:cubicBezTo>
                  <a:cubicBezTo>
                    <a:pt x="455506" y="187226"/>
                    <a:pt x="381952" y="207070"/>
                    <a:pt x="358669" y="173997"/>
                  </a:cubicBezTo>
                  <a:cubicBezTo>
                    <a:pt x="335386" y="140924"/>
                    <a:pt x="336973" y="11808"/>
                    <a:pt x="328506" y="960"/>
                  </a:cubicBezTo>
                  <a:cubicBezTo>
                    <a:pt x="320039" y="-9888"/>
                    <a:pt x="305223" y="73985"/>
                    <a:pt x="307869" y="108910"/>
                  </a:cubicBezTo>
                  <a:cubicBezTo>
                    <a:pt x="310515" y="143835"/>
                    <a:pt x="352583" y="191460"/>
                    <a:pt x="344381" y="210510"/>
                  </a:cubicBezTo>
                  <a:cubicBezTo>
                    <a:pt x="336179" y="229560"/>
                    <a:pt x="275854" y="242789"/>
                    <a:pt x="258656" y="223210"/>
                  </a:cubicBezTo>
                  <a:cubicBezTo>
                    <a:pt x="241458" y="203631"/>
                    <a:pt x="239077" y="93300"/>
                    <a:pt x="241194" y="93035"/>
                  </a:cubicBezTo>
                  <a:cubicBezTo>
                    <a:pt x="243311" y="92770"/>
                    <a:pt x="263154" y="195693"/>
                    <a:pt x="271356" y="221622"/>
                  </a:cubicBezTo>
                  <a:cubicBezTo>
                    <a:pt x="279558" y="247551"/>
                    <a:pt x="289877" y="243054"/>
                    <a:pt x="290406" y="248610"/>
                  </a:cubicBezTo>
                  <a:cubicBezTo>
                    <a:pt x="290935" y="254166"/>
                    <a:pt x="282204" y="257077"/>
                    <a:pt x="274531" y="254960"/>
                  </a:cubicBezTo>
                  <a:cubicBezTo>
                    <a:pt x="266858" y="252843"/>
                    <a:pt x="257598" y="264220"/>
                    <a:pt x="244369" y="235910"/>
                  </a:cubicBezTo>
                  <a:cubicBezTo>
                    <a:pt x="231140" y="207600"/>
                    <a:pt x="204417" y="90124"/>
                    <a:pt x="195156" y="85097"/>
                  </a:cubicBezTo>
                  <a:cubicBezTo>
                    <a:pt x="185896" y="80070"/>
                    <a:pt x="195950" y="178230"/>
                    <a:pt x="188806" y="205747"/>
                  </a:cubicBezTo>
                  <a:cubicBezTo>
                    <a:pt x="181662" y="233264"/>
                    <a:pt x="185367" y="232205"/>
                    <a:pt x="152294" y="250197"/>
                  </a:cubicBezTo>
                  <a:cubicBezTo>
                    <a:pt x="119221" y="268189"/>
                    <a:pt x="-46408" y="315814"/>
                    <a:pt x="12594" y="315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B9A4B81-B90D-4819-89BE-292B7E876996}"/>
                </a:ext>
              </a:extLst>
            </p:cNvPr>
            <p:cNvSpPr/>
            <p:nvPr/>
          </p:nvSpPr>
          <p:spPr>
            <a:xfrm>
              <a:off x="7394462" y="6550343"/>
              <a:ext cx="937403" cy="471126"/>
            </a:xfrm>
            <a:custGeom>
              <a:avLst/>
              <a:gdLst>
                <a:gd name="connsiteX0" fmla="*/ 14401 w 937403"/>
                <a:gd name="connsiteY0" fmla="*/ 2857 h 471126"/>
                <a:gd name="connsiteX1" fmla="*/ 398576 w 937403"/>
                <a:gd name="connsiteY1" fmla="*/ 18732 h 471126"/>
                <a:gd name="connsiteX2" fmla="*/ 343013 w 937403"/>
                <a:gd name="connsiteY2" fmla="*/ 9207 h 471126"/>
                <a:gd name="connsiteX3" fmla="*/ 457313 w 937403"/>
                <a:gd name="connsiteY3" fmla="*/ 18732 h 471126"/>
                <a:gd name="connsiteX4" fmla="*/ 431913 w 937403"/>
                <a:gd name="connsiteY4" fmla="*/ 47307 h 471126"/>
                <a:gd name="connsiteX5" fmla="*/ 554151 w 937403"/>
                <a:gd name="connsiteY5" fmla="*/ 58420 h 471126"/>
                <a:gd name="connsiteX6" fmla="*/ 541451 w 937403"/>
                <a:gd name="connsiteY6" fmla="*/ 61595 h 471126"/>
                <a:gd name="connsiteX7" fmla="*/ 609713 w 937403"/>
                <a:gd name="connsiteY7" fmla="*/ 60007 h 471126"/>
                <a:gd name="connsiteX8" fmla="*/ 647813 w 937403"/>
                <a:gd name="connsiteY8" fmla="*/ 53657 h 471126"/>
                <a:gd name="connsiteX9" fmla="*/ 592251 w 937403"/>
                <a:gd name="connsiteY9" fmla="*/ 102870 h 471126"/>
                <a:gd name="connsiteX10" fmla="*/ 635113 w 937403"/>
                <a:gd name="connsiteY10" fmla="*/ 104457 h 471126"/>
                <a:gd name="connsiteX11" fmla="*/ 649401 w 937403"/>
                <a:gd name="connsiteY11" fmla="*/ 153670 h 471126"/>
                <a:gd name="connsiteX12" fmla="*/ 728776 w 937403"/>
                <a:gd name="connsiteY12" fmla="*/ 198120 h 471126"/>
                <a:gd name="connsiteX13" fmla="*/ 735126 w 937403"/>
                <a:gd name="connsiteY13" fmla="*/ 194945 h 471126"/>
                <a:gd name="connsiteX14" fmla="*/ 830376 w 937403"/>
                <a:gd name="connsiteY14" fmla="*/ 242570 h 471126"/>
                <a:gd name="connsiteX15" fmla="*/ 928801 w 937403"/>
                <a:gd name="connsiteY15" fmla="*/ 356870 h 471126"/>
                <a:gd name="connsiteX16" fmla="*/ 930388 w 937403"/>
                <a:gd name="connsiteY16" fmla="*/ 469582 h 471126"/>
                <a:gd name="connsiteX17" fmla="*/ 911338 w 937403"/>
                <a:gd name="connsiteY17" fmla="*/ 417195 h 471126"/>
                <a:gd name="connsiteX18" fmla="*/ 838313 w 937403"/>
                <a:gd name="connsiteY18" fmla="*/ 344170 h 471126"/>
                <a:gd name="connsiteX19" fmla="*/ 782751 w 937403"/>
                <a:gd name="connsiteY19" fmla="*/ 342582 h 471126"/>
                <a:gd name="connsiteX20" fmla="*/ 738301 w 937403"/>
                <a:gd name="connsiteY20" fmla="*/ 380682 h 471126"/>
                <a:gd name="connsiteX21" fmla="*/ 874826 w 937403"/>
                <a:gd name="connsiteY21" fmla="*/ 374332 h 471126"/>
                <a:gd name="connsiteX22" fmla="*/ 919276 w 937403"/>
                <a:gd name="connsiteY22" fmla="*/ 390207 h 471126"/>
                <a:gd name="connsiteX23" fmla="*/ 819263 w 937403"/>
                <a:gd name="connsiteY23" fmla="*/ 358457 h 471126"/>
                <a:gd name="connsiteX24" fmla="*/ 523988 w 937403"/>
                <a:gd name="connsiteY24" fmla="*/ 169545 h 471126"/>
                <a:gd name="connsiteX25" fmla="*/ 644638 w 937403"/>
                <a:gd name="connsiteY25" fmla="*/ 210820 h 471126"/>
                <a:gd name="connsiteX26" fmla="*/ 476363 w 937403"/>
                <a:gd name="connsiteY26" fmla="*/ 160020 h 471126"/>
                <a:gd name="connsiteX27" fmla="*/ 414451 w 937403"/>
                <a:gd name="connsiteY27" fmla="*/ 161607 h 471126"/>
                <a:gd name="connsiteX28" fmla="*/ 435088 w 937403"/>
                <a:gd name="connsiteY28" fmla="*/ 139382 h 471126"/>
                <a:gd name="connsiteX29" fmla="*/ 384288 w 937403"/>
                <a:gd name="connsiteY29" fmla="*/ 123507 h 471126"/>
                <a:gd name="connsiteX30" fmla="*/ 360476 w 937403"/>
                <a:gd name="connsiteY30" fmla="*/ 96520 h 471126"/>
                <a:gd name="connsiteX31" fmla="*/ 285863 w 937403"/>
                <a:gd name="connsiteY31" fmla="*/ 96520 h 471126"/>
                <a:gd name="connsiteX32" fmla="*/ 238238 w 937403"/>
                <a:gd name="connsiteY32" fmla="*/ 96520 h 471126"/>
                <a:gd name="connsiteX33" fmla="*/ 352538 w 937403"/>
                <a:gd name="connsiteY33" fmla="*/ 66357 h 471126"/>
                <a:gd name="connsiteX34" fmla="*/ 236651 w 937403"/>
                <a:gd name="connsiteY34" fmla="*/ 66357 h 471126"/>
                <a:gd name="connsiteX35" fmla="*/ 93776 w 937403"/>
                <a:gd name="connsiteY35" fmla="*/ 86995 h 471126"/>
                <a:gd name="connsiteX36" fmla="*/ 14401 w 937403"/>
                <a:gd name="connsiteY36" fmla="*/ 2857 h 47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7403" h="471126">
                  <a:moveTo>
                    <a:pt x="14401" y="2857"/>
                  </a:moveTo>
                  <a:cubicBezTo>
                    <a:pt x="65201" y="-8520"/>
                    <a:pt x="343807" y="17674"/>
                    <a:pt x="398576" y="18732"/>
                  </a:cubicBezTo>
                  <a:cubicBezTo>
                    <a:pt x="453345" y="19790"/>
                    <a:pt x="343013" y="9207"/>
                    <a:pt x="343013" y="9207"/>
                  </a:cubicBezTo>
                  <a:cubicBezTo>
                    <a:pt x="352802" y="9207"/>
                    <a:pt x="442496" y="12382"/>
                    <a:pt x="457313" y="18732"/>
                  </a:cubicBezTo>
                  <a:cubicBezTo>
                    <a:pt x="472130" y="25082"/>
                    <a:pt x="415773" y="40692"/>
                    <a:pt x="431913" y="47307"/>
                  </a:cubicBezTo>
                  <a:cubicBezTo>
                    <a:pt x="448053" y="53922"/>
                    <a:pt x="535895" y="56039"/>
                    <a:pt x="554151" y="58420"/>
                  </a:cubicBezTo>
                  <a:cubicBezTo>
                    <a:pt x="572407" y="60801"/>
                    <a:pt x="532191" y="61331"/>
                    <a:pt x="541451" y="61595"/>
                  </a:cubicBezTo>
                  <a:cubicBezTo>
                    <a:pt x="550711" y="61860"/>
                    <a:pt x="591986" y="61330"/>
                    <a:pt x="609713" y="60007"/>
                  </a:cubicBezTo>
                  <a:cubicBezTo>
                    <a:pt x="627440" y="58684"/>
                    <a:pt x="650723" y="46513"/>
                    <a:pt x="647813" y="53657"/>
                  </a:cubicBezTo>
                  <a:cubicBezTo>
                    <a:pt x="644903" y="60801"/>
                    <a:pt x="594368" y="94403"/>
                    <a:pt x="592251" y="102870"/>
                  </a:cubicBezTo>
                  <a:cubicBezTo>
                    <a:pt x="590134" y="111337"/>
                    <a:pt x="625588" y="95990"/>
                    <a:pt x="635113" y="104457"/>
                  </a:cubicBezTo>
                  <a:cubicBezTo>
                    <a:pt x="644638" y="112924"/>
                    <a:pt x="633791" y="138060"/>
                    <a:pt x="649401" y="153670"/>
                  </a:cubicBezTo>
                  <a:cubicBezTo>
                    <a:pt x="665011" y="169280"/>
                    <a:pt x="714489" y="191241"/>
                    <a:pt x="728776" y="198120"/>
                  </a:cubicBezTo>
                  <a:cubicBezTo>
                    <a:pt x="743064" y="204999"/>
                    <a:pt x="718193" y="187537"/>
                    <a:pt x="735126" y="194945"/>
                  </a:cubicBezTo>
                  <a:cubicBezTo>
                    <a:pt x="752059" y="202353"/>
                    <a:pt x="798097" y="215583"/>
                    <a:pt x="830376" y="242570"/>
                  </a:cubicBezTo>
                  <a:cubicBezTo>
                    <a:pt x="862655" y="269557"/>
                    <a:pt x="912132" y="319035"/>
                    <a:pt x="928801" y="356870"/>
                  </a:cubicBezTo>
                  <a:cubicBezTo>
                    <a:pt x="945470" y="394705"/>
                    <a:pt x="933298" y="459528"/>
                    <a:pt x="930388" y="469582"/>
                  </a:cubicBezTo>
                  <a:cubicBezTo>
                    <a:pt x="927478" y="479636"/>
                    <a:pt x="926684" y="438097"/>
                    <a:pt x="911338" y="417195"/>
                  </a:cubicBezTo>
                  <a:cubicBezTo>
                    <a:pt x="895992" y="396293"/>
                    <a:pt x="859744" y="356605"/>
                    <a:pt x="838313" y="344170"/>
                  </a:cubicBezTo>
                  <a:cubicBezTo>
                    <a:pt x="816882" y="331735"/>
                    <a:pt x="799419" y="336497"/>
                    <a:pt x="782751" y="342582"/>
                  </a:cubicBezTo>
                  <a:cubicBezTo>
                    <a:pt x="766083" y="348667"/>
                    <a:pt x="722955" y="375390"/>
                    <a:pt x="738301" y="380682"/>
                  </a:cubicBezTo>
                  <a:cubicBezTo>
                    <a:pt x="753647" y="385974"/>
                    <a:pt x="844664" y="372745"/>
                    <a:pt x="874826" y="374332"/>
                  </a:cubicBezTo>
                  <a:cubicBezTo>
                    <a:pt x="904988" y="375919"/>
                    <a:pt x="928537" y="392853"/>
                    <a:pt x="919276" y="390207"/>
                  </a:cubicBezTo>
                  <a:cubicBezTo>
                    <a:pt x="910016" y="387561"/>
                    <a:pt x="885144" y="395234"/>
                    <a:pt x="819263" y="358457"/>
                  </a:cubicBezTo>
                  <a:cubicBezTo>
                    <a:pt x="753382" y="321680"/>
                    <a:pt x="553092" y="194151"/>
                    <a:pt x="523988" y="169545"/>
                  </a:cubicBezTo>
                  <a:cubicBezTo>
                    <a:pt x="494884" y="144939"/>
                    <a:pt x="652576" y="212408"/>
                    <a:pt x="644638" y="210820"/>
                  </a:cubicBezTo>
                  <a:cubicBezTo>
                    <a:pt x="636700" y="209232"/>
                    <a:pt x="514727" y="168222"/>
                    <a:pt x="476363" y="160020"/>
                  </a:cubicBezTo>
                  <a:cubicBezTo>
                    <a:pt x="437999" y="151818"/>
                    <a:pt x="421330" y="165047"/>
                    <a:pt x="414451" y="161607"/>
                  </a:cubicBezTo>
                  <a:cubicBezTo>
                    <a:pt x="407572" y="158167"/>
                    <a:pt x="440115" y="145732"/>
                    <a:pt x="435088" y="139382"/>
                  </a:cubicBezTo>
                  <a:cubicBezTo>
                    <a:pt x="430061" y="133032"/>
                    <a:pt x="396723" y="130651"/>
                    <a:pt x="384288" y="123507"/>
                  </a:cubicBezTo>
                  <a:cubicBezTo>
                    <a:pt x="371853" y="116363"/>
                    <a:pt x="376880" y="101018"/>
                    <a:pt x="360476" y="96520"/>
                  </a:cubicBezTo>
                  <a:cubicBezTo>
                    <a:pt x="344072" y="92022"/>
                    <a:pt x="285863" y="96520"/>
                    <a:pt x="285863" y="96520"/>
                  </a:cubicBezTo>
                  <a:cubicBezTo>
                    <a:pt x="265490" y="96520"/>
                    <a:pt x="227126" y="101547"/>
                    <a:pt x="238238" y="96520"/>
                  </a:cubicBezTo>
                  <a:cubicBezTo>
                    <a:pt x="249350" y="91493"/>
                    <a:pt x="352802" y="71384"/>
                    <a:pt x="352538" y="66357"/>
                  </a:cubicBezTo>
                  <a:cubicBezTo>
                    <a:pt x="352274" y="61330"/>
                    <a:pt x="279778" y="62917"/>
                    <a:pt x="236651" y="66357"/>
                  </a:cubicBezTo>
                  <a:cubicBezTo>
                    <a:pt x="193524" y="69797"/>
                    <a:pt x="126584" y="95462"/>
                    <a:pt x="93776" y="86995"/>
                  </a:cubicBezTo>
                  <a:cubicBezTo>
                    <a:pt x="60968" y="78528"/>
                    <a:pt x="-36399" y="14234"/>
                    <a:pt x="14401" y="28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4901EEE6-4314-485C-AAFF-D6CE79527494}"/>
                </a:ext>
              </a:extLst>
            </p:cNvPr>
            <p:cNvSpPr/>
            <p:nvPr/>
          </p:nvSpPr>
          <p:spPr>
            <a:xfrm>
              <a:off x="6592247" y="6527198"/>
              <a:ext cx="1147828" cy="543835"/>
            </a:xfrm>
            <a:custGeom>
              <a:avLst/>
              <a:gdLst>
                <a:gd name="connsiteX0" fmla="*/ 1142053 w 1147828"/>
                <a:gd name="connsiteY0" fmla="*/ 87915 h 543835"/>
                <a:gd name="connsiteX1" fmla="*/ 597541 w 1147828"/>
                <a:gd name="connsiteY1" fmla="*/ 197452 h 543835"/>
                <a:gd name="connsiteX2" fmla="*/ 816616 w 1147828"/>
                <a:gd name="connsiteY2" fmla="*/ 151415 h 543835"/>
                <a:gd name="connsiteX3" fmla="*/ 484828 w 1147828"/>
                <a:gd name="connsiteY3" fmla="*/ 256190 h 543835"/>
                <a:gd name="connsiteX4" fmla="*/ 483241 w 1147828"/>
                <a:gd name="connsiteY4" fmla="*/ 316515 h 543835"/>
                <a:gd name="connsiteX5" fmla="*/ 422916 w 1147828"/>
                <a:gd name="connsiteY5" fmla="*/ 324452 h 543835"/>
                <a:gd name="connsiteX6" fmla="*/ 407041 w 1147828"/>
                <a:gd name="connsiteY6" fmla="*/ 349852 h 543835"/>
                <a:gd name="connsiteX7" fmla="*/ 394341 w 1147828"/>
                <a:gd name="connsiteY7" fmla="*/ 416527 h 543835"/>
                <a:gd name="connsiteX8" fmla="*/ 410216 w 1147828"/>
                <a:gd name="connsiteY8" fmla="*/ 473677 h 543835"/>
                <a:gd name="connsiteX9" fmla="*/ 364178 w 1147828"/>
                <a:gd name="connsiteY9" fmla="*/ 470502 h 543835"/>
                <a:gd name="connsiteX10" fmla="*/ 181616 w 1147828"/>
                <a:gd name="connsiteY10" fmla="*/ 508602 h 543835"/>
                <a:gd name="connsiteX11" fmla="*/ 641 w 1147828"/>
                <a:gd name="connsiteY11" fmla="*/ 543527 h 543835"/>
                <a:gd name="connsiteX12" fmla="*/ 124466 w 1147828"/>
                <a:gd name="connsiteY12" fmla="*/ 487965 h 543835"/>
                <a:gd name="connsiteX13" fmla="*/ 205428 w 1147828"/>
                <a:gd name="connsiteY13" fmla="*/ 410177 h 543835"/>
                <a:gd name="connsiteX14" fmla="*/ 232416 w 1147828"/>
                <a:gd name="connsiteY14" fmla="*/ 345090 h 543835"/>
                <a:gd name="connsiteX15" fmla="*/ 259403 w 1147828"/>
                <a:gd name="connsiteY15" fmla="*/ 330802 h 543835"/>
                <a:gd name="connsiteX16" fmla="*/ 307028 w 1147828"/>
                <a:gd name="connsiteY16" fmla="*/ 159352 h 543835"/>
                <a:gd name="connsiteX17" fmla="*/ 349891 w 1147828"/>
                <a:gd name="connsiteY17" fmla="*/ 235552 h 543835"/>
                <a:gd name="connsiteX18" fmla="*/ 434028 w 1147828"/>
                <a:gd name="connsiteY18" fmla="*/ 153002 h 543835"/>
                <a:gd name="connsiteX19" fmla="*/ 565791 w 1147828"/>
                <a:gd name="connsiteY19" fmla="*/ 111727 h 543835"/>
                <a:gd name="connsiteX20" fmla="*/ 489591 w 1147828"/>
                <a:gd name="connsiteY20" fmla="*/ 127602 h 543835"/>
                <a:gd name="connsiteX21" fmla="*/ 803916 w 1147828"/>
                <a:gd name="connsiteY21" fmla="*/ 13302 h 543835"/>
                <a:gd name="connsiteX22" fmla="*/ 880116 w 1147828"/>
                <a:gd name="connsiteY22" fmla="*/ 10127 h 543835"/>
                <a:gd name="connsiteX23" fmla="*/ 1142053 w 1147828"/>
                <a:gd name="connsiteY23" fmla="*/ 87915 h 54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7828" h="543835">
                  <a:moveTo>
                    <a:pt x="1142053" y="87915"/>
                  </a:moveTo>
                  <a:cubicBezTo>
                    <a:pt x="1094957" y="119136"/>
                    <a:pt x="651780" y="186869"/>
                    <a:pt x="597541" y="197452"/>
                  </a:cubicBezTo>
                  <a:cubicBezTo>
                    <a:pt x="543302" y="208035"/>
                    <a:pt x="835401" y="141625"/>
                    <a:pt x="816616" y="151415"/>
                  </a:cubicBezTo>
                  <a:cubicBezTo>
                    <a:pt x="797831" y="161205"/>
                    <a:pt x="540391" y="228673"/>
                    <a:pt x="484828" y="256190"/>
                  </a:cubicBezTo>
                  <a:cubicBezTo>
                    <a:pt x="429265" y="283707"/>
                    <a:pt x="493560" y="305138"/>
                    <a:pt x="483241" y="316515"/>
                  </a:cubicBezTo>
                  <a:cubicBezTo>
                    <a:pt x="472922" y="327892"/>
                    <a:pt x="435616" y="318896"/>
                    <a:pt x="422916" y="324452"/>
                  </a:cubicBezTo>
                  <a:cubicBezTo>
                    <a:pt x="410216" y="330008"/>
                    <a:pt x="411804" y="334506"/>
                    <a:pt x="407041" y="349852"/>
                  </a:cubicBezTo>
                  <a:cubicBezTo>
                    <a:pt x="402278" y="365198"/>
                    <a:pt x="393812" y="395890"/>
                    <a:pt x="394341" y="416527"/>
                  </a:cubicBezTo>
                  <a:cubicBezTo>
                    <a:pt x="394870" y="437164"/>
                    <a:pt x="415243" y="464681"/>
                    <a:pt x="410216" y="473677"/>
                  </a:cubicBezTo>
                  <a:cubicBezTo>
                    <a:pt x="405189" y="482673"/>
                    <a:pt x="402278" y="464681"/>
                    <a:pt x="364178" y="470502"/>
                  </a:cubicBezTo>
                  <a:cubicBezTo>
                    <a:pt x="326078" y="476323"/>
                    <a:pt x="181616" y="508602"/>
                    <a:pt x="181616" y="508602"/>
                  </a:cubicBezTo>
                  <a:cubicBezTo>
                    <a:pt x="121026" y="520773"/>
                    <a:pt x="10166" y="546967"/>
                    <a:pt x="641" y="543527"/>
                  </a:cubicBezTo>
                  <a:cubicBezTo>
                    <a:pt x="-8884" y="540088"/>
                    <a:pt x="90335" y="510190"/>
                    <a:pt x="124466" y="487965"/>
                  </a:cubicBezTo>
                  <a:cubicBezTo>
                    <a:pt x="158597" y="465740"/>
                    <a:pt x="187436" y="433990"/>
                    <a:pt x="205428" y="410177"/>
                  </a:cubicBezTo>
                  <a:cubicBezTo>
                    <a:pt x="223420" y="386365"/>
                    <a:pt x="223420" y="358319"/>
                    <a:pt x="232416" y="345090"/>
                  </a:cubicBezTo>
                  <a:cubicBezTo>
                    <a:pt x="241412" y="331861"/>
                    <a:pt x="246968" y="361758"/>
                    <a:pt x="259403" y="330802"/>
                  </a:cubicBezTo>
                  <a:cubicBezTo>
                    <a:pt x="271838" y="299846"/>
                    <a:pt x="291947" y="175227"/>
                    <a:pt x="307028" y="159352"/>
                  </a:cubicBezTo>
                  <a:cubicBezTo>
                    <a:pt x="322109" y="143477"/>
                    <a:pt x="328724" y="236610"/>
                    <a:pt x="349891" y="235552"/>
                  </a:cubicBezTo>
                  <a:cubicBezTo>
                    <a:pt x="371058" y="234494"/>
                    <a:pt x="398045" y="173639"/>
                    <a:pt x="434028" y="153002"/>
                  </a:cubicBezTo>
                  <a:cubicBezTo>
                    <a:pt x="470011" y="132365"/>
                    <a:pt x="556531" y="115960"/>
                    <a:pt x="565791" y="111727"/>
                  </a:cubicBezTo>
                  <a:cubicBezTo>
                    <a:pt x="575051" y="107494"/>
                    <a:pt x="449904" y="144006"/>
                    <a:pt x="489591" y="127602"/>
                  </a:cubicBezTo>
                  <a:cubicBezTo>
                    <a:pt x="529278" y="111198"/>
                    <a:pt x="738829" y="32881"/>
                    <a:pt x="803916" y="13302"/>
                  </a:cubicBezTo>
                  <a:cubicBezTo>
                    <a:pt x="869003" y="-6277"/>
                    <a:pt x="825877" y="-1515"/>
                    <a:pt x="880116" y="10127"/>
                  </a:cubicBezTo>
                  <a:cubicBezTo>
                    <a:pt x="934355" y="21769"/>
                    <a:pt x="1189149" y="56694"/>
                    <a:pt x="1142053" y="87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F67DEF60-1B09-4BFE-BC8C-51D1AB75092A}"/>
                </a:ext>
              </a:extLst>
            </p:cNvPr>
            <p:cNvSpPr/>
            <p:nvPr/>
          </p:nvSpPr>
          <p:spPr>
            <a:xfrm>
              <a:off x="6987009" y="6594376"/>
              <a:ext cx="719787" cy="498089"/>
            </a:xfrm>
            <a:custGeom>
              <a:avLst/>
              <a:gdLst>
                <a:gd name="connsiteX0" fmla="*/ 702841 w 719787"/>
                <a:gd name="connsiteY0" fmla="*/ 99 h 498089"/>
                <a:gd name="connsiteX1" fmla="*/ 658391 w 719787"/>
                <a:gd name="connsiteY1" fmla="*/ 76299 h 498089"/>
                <a:gd name="connsiteX2" fmla="*/ 712366 w 719787"/>
                <a:gd name="connsiteY2" fmla="*/ 242987 h 498089"/>
                <a:gd name="connsiteX3" fmla="*/ 666329 w 719787"/>
                <a:gd name="connsiteY3" fmla="*/ 342999 h 498089"/>
                <a:gd name="connsiteX4" fmla="*/ 698079 w 719787"/>
                <a:gd name="connsiteY4" fmla="*/ 382687 h 498089"/>
                <a:gd name="connsiteX5" fmla="*/ 428204 w 719787"/>
                <a:gd name="connsiteY5" fmla="*/ 495399 h 498089"/>
                <a:gd name="connsiteX6" fmla="*/ 229766 w 719787"/>
                <a:gd name="connsiteY6" fmla="*/ 449362 h 498089"/>
                <a:gd name="connsiteX7" fmla="*/ 126579 w 719787"/>
                <a:gd name="connsiteY7" fmla="*/ 301724 h 498089"/>
                <a:gd name="connsiteX8" fmla="*/ 86891 w 719787"/>
                <a:gd name="connsiteY8" fmla="*/ 189012 h 498089"/>
                <a:gd name="connsiteX9" fmla="*/ 9104 w 719787"/>
                <a:gd name="connsiteY9" fmla="*/ 149324 h 498089"/>
                <a:gd name="connsiteX10" fmla="*/ 320254 w 719787"/>
                <a:gd name="connsiteY10" fmla="*/ 62012 h 498089"/>
                <a:gd name="connsiteX11" fmla="*/ 702841 w 719787"/>
                <a:gd name="connsiteY11" fmla="*/ 99 h 49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9787" h="498089">
                  <a:moveTo>
                    <a:pt x="702841" y="99"/>
                  </a:moveTo>
                  <a:cubicBezTo>
                    <a:pt x="759197" y="2480"/>
                    <a:pt x="656804" y="35818"/>
                    <a:pt x="658391" y="76299"/>
                  </a:cubicBezTo>
                  <a:cubicBezTo>
                    <a:pt x="659978" y="116780"/>
                    <a:pt x="711043" y="198537"/>
                    <a:pt x="712366" y="242987"/>
                  </a:cubicBezTo>
                  <a:cubicBezTo>
                    <a:pt x="713689" y="287437"/>
                    <a:pt x="668710" y="319716"/>
                    <a:pt x="666329" y="342999"/>
                  </a:cubicBezTo>
                  <a:cubicBezTo>
                    <a:pt x="663948" y="366282"/>
                    <a:pt x="737767" y="357287"/>
                    <a:pt x="698079" y="382687"/>
                  </a:cubicBezTo>
                  <a:cubicBezTo>
                    <a:pt x="658391" y="408087"/>
                    <a:pt x="506256" y="484287"/>
                    <a:pt x="428204" y="495399"/>
                  </a:cubicBezTo>
                  <a:cubicBezTo>
                    <a:pt x="350152" y="506512"/>
                    <a:pt x="280037" y="481641"/>
                    <a:pt x="229766" y="449362"/>
                  </a:cubicBezTo>
                  <a:cubicBezTo>
                    <a:pt x="179495" y="417083"/>
                    <a:pt x="150392" y="345116"/>
                    <a:pt x="126579" y="301724"/>
                  </a:cubicBezTo>
                  <a:cubicBezTo>
                    <a:pt x="102766" y="258332"/>
                    <a:pt x="106470" y="214412"/>
                    <a:pt x="86891" y="189012"/>
                  </a:cubicBezTo>
                  <a:cubicBezTo>
                    <a:pt x="67312" y="163612"/>
                    <a:pt x="-29790" y="170491"/>
                    <a:pt x="9104" y="149324"/>
                  </a:cubicBezTo>
                  <a:cubicBezTo>
                    <a:pt x="47998" y="128157"/>
                    <a:pt x="207277" y="85295"/>
                    <a:pt x="320254" y="62012"/>
                  </a:cubicBezTo>
                  <a:cubicBezTo>
                    <a:pt x="433231" y="38729"/>
                    <a:pt x="646485" y="-2282"/>
                    <a:pt x="702841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0A38DFC2-C001-4181-848E-8B230BAEAA6B}"/>
                </a:ext>
              </a:extLst>
            </p:cNvPr>
            <p:cNvSpPr/>
            <p:nvPr/>
          </p:nvSpPr>
          <p:spPr>
            <a:xfrm>
              <a:off x="7446963" y="6707188"/>
              <a:ext cx="112712" cy="112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D5FB4C9-E24E-44F6-B449-9A54880F8A69}"/>
                </a:ext>
              </a:extLst>
            </p:cNvPr>
            <p:cNvSpPr/>
            <p:nvPr/>
          </p:nvSpPr>
          <p:spPr>
            <a:xfrm>
              <a:off x="7959698" y="6684283"/>
              <a:ext cx="328787" cy="312357"/>
            </a:xfrm>
            <a:custGeom>
              <a:avLst/>
              <a:gdLst>
                <a:gd name="connsiteX0" fmla="*/ 27 w 328787"/>
                <a:gd name="connsiteY0" fmla="*/ 680 h 312357"/>
                <a:gd name="connsiteX1" fmla="*/ 120677 w 328787"/>
                <a:gd name="connsiteY1" fmla="*/ 145142 h 312357"/>
                <a:gd name="connsiteX2" fmla="*/ 15902 w 328787"/>
                <a:gd name="connsiteY2" fmla="*/ 305480 h 312357"/>
                <a:gd name="connsiteX3" fmla="*/ 84165 w 328787"/>
                <a:gd name="connsiteY3" fmla="*/ 281667 h 312357"/>
                <a:gd name="connsiteX4" fmla="*/ 328640 w 328787"/>
                <a:gd name="connsiteY4" fmla="*/ 268967 h 312357"/>
                <a:gd name="connsiteX5" fmla="*/ 120677 w 328787"/>
                <a:gd name="connsiteY5" fmla="*/ 257855 h 312357"/>
                <a:gd name="connsiteX6" fmla="*/ 150840 w 328787"/>
                <a:gd name="connsiteY6" fmla="*/ 211817 h 312357"/>
                <a:gd name="connsiteX7" fmla="*/ 171477 w 328787"/>
                <a:gd name="connsiteY7" fmla="*/ 161017 h 312357"/>
                <a:gd name="connsiteX8" fmla="*/ 133377 w 328787"/>
                <a:gd name="connsiteY8" fmla="*/ 92755 h 312357"/>
                <a:gd name="connsiteX9" fmla="*/ 27 w 328787"/>
                <a:gd name="connsiteY9" fmla="*/ 680 h 31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787" h="312357">
                  <a:moveTo>
                    <a:pt x="27" y="680"/>
                  </a:moveTo>
                  <a:cubicBezTo>
                    <a:pt x="-2090" y="9411"/>
                    <a:pt x="118031" y="94342"/>
                    <a:pt x="120677" y="145142"/>
                  </a:cubicBezTo>
                  <a:cubicBezTo>
                    <a:pt x="123323" y="195942"/>
                    <a:pt x="21987" y="282726"/>
                    <a:pt x="15902" y="305480"/>
                  </a:cubicBezTo>
                  <a:cubicBezTo>
                    <a:pt x="9817" y="328234"/>
                    <a:pt x="32042" y="287752"/>
                    <a:pt x="84165" y="281667"/>
                  </a:cubicBezTo>
                  <a:cubicBezTo>
                    <a:pt x="136288" y="275582"/>
                    <a:pt x="322555" y="272936"/>
                    <a:pt x="328640" y="268967"/>
                  </a:cubicBezTo>
                  <a:cubicBezTo>
                    <a:pt x="334725" y="264998"/>
                    <a:pt x="150310" y="267380"/>
                    <a:pt x="120677" y="257855"/>
                  </a:cubicBezTo>
                  <a:cubicBezTo>
                    <a:pt x="91044" y="248330"/>
                    <a:pt x="142373" y="227957"/>
                    <a:pt x="150840" y="211817"/>
                  </a:cubicBezTo>
                  <a:cubicBezTo>
                    <a:pt x="159307" y="195677"/>
                    <a:pt x="174388" y="180861"/>
                    <a:pt x="171477" y="161017"/>
                  </a:cubicBezTo>
                  <a:cubicBezTo>
                    <a:pt x="168566" y="141173"/>
                    <a:pt x="158777" y="115774"/>
                    <a:pt x="133377" y="92755"/>
                  </a:cubicBezTo>
                  <a:cubicBezTo>
                    <a:pt x="107977" y="69736"/>
                    <a:pt x="2144" y="-8051"/>
                    <a:pt x="27" y="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4CCD19C-A126-494E-8342-25066294C384}"/>
                </a:ext>
              </a:extLst>
            </p:cNvPr>
            <p:cNvSpPr/>
            <p:nvPr/>
          </p:nvSpPr>
          <p:spPr>
            <a:xfrm>
              <a:off x="7472184" y="6721424"/>
              <a:ext cx="586430" cy="516098"/>
            </a:xfrm>
            <a:custGeom>
              <a:avLst/>
              <a:gdLst>
                <a:gd name="connsiteX0" fmla="*/ 503416 w 586430"/>
                <a:gd name="connsiteY0" fmla="*/ 74664 h 516098"/>
                <a:gd name="connsiteX1" fmla="*/ 536754 w 586430"/>
                <a:gd name="connsiteY1" fmla="*/ 242939 h 516098"/>
                <a:gd name="connsiteX2" fmla="*/ 466904 w 586430"/>
                <a:gd name="connsiteY2" fmla="*/ 230239 h 516098"/>
                <a:gd name="connsiteX3" fmla="*/ 392291 w 586430"/>
                <a:gd name="connsiteY3" fmla="*/ 260401 h 516098"/>
                <a:gd name="connsiteX4" fmla="*/ 274816 w 586430"/>
                <a:gd name="connsiteY4" fmla="*/ 292151 h 516098"/>
                <a:gd name="connsiteX5" fmla="*/ 365304 w 586430"/>
                <a:gd name="connsiteY5" fmla="*/ 290564 h 516098"/>
                <a:gd name="connsiteX6" fmla="*/ 384354 w 586430"/>
                <a:gd name="connsiteY6" fmla="*/ 312789 h 516098"/>
                <a:gd name="connsiteX7" fmla="*/ 462141 w 586430"/>
                <a:gd name="connsiteY7" fmla="*/ 357239 h 516098"/>
                <a:gd name="connsiteX8" fmla="*/ 257354 w 586430"/>
                <a:gd name="connsiteY8" fmla="*/ 323901 h 516098"/>
                <a:gd name="connsiteX9" fmla="*/ 173216 w 586430"/>
                <a:gd name="connsiteY9" fmla="*/ 323901 h 516098"/>
                <a:gd name="connsiteX10" fmla="*/ 409754 w 586430"/>
                <a:gd name="connsiteY10" fmla="*/ 449314 h 516098"/>
                <a:gd name="connsiteX11" fmla="*/ 149404 w 586430"/>
                <a:gd name="connsiteY11" fmla="*/ 344539 h 516098"/>
                <a:gd name="connsiteX12" fmla="*/ 150991 w 586430"/>
                <a:gd name="connsiteY12" fmla="*/ 431851 h 516098"/>
                <a:gd name="connsiteX13" fmla="*/ 192266 w 586430"/>
                <a:gd name="connsiteY13" fmla="*/ 515989 h 516098"/>
                <a:gd name="connsiteX14" fmla="*/ 158929 w 586430"/>
                <a:gd name="connsiteY14" fmla="*/ 447726 h 516098"/>
                <a:gd name="connsiteX15" fmla="*/ 57329 w 586430"/>
                <a:gd name="connsiteY15" fmla="*/ 366764 h 516098"/>
                <a:gd name="connsiteX16" fmla="*/ 22404 w 586430"/>
                <a:gd name="connsiteY16" fmla="*/ 362001 h 516098"/>
                <a:gd name="connsiteX17" fmla="*/ 404991 w 586430"/>
                <a:gd name="connsiteY17" fmla="*/ 279451 h 516098"/>
                <a:gd name="connsiteX18" fmla="*/ 578029 w 586430"/>
                <a:gd name="connsiteY18" fmla="*/ 227064 h 516098"/>
                <a:gd name="connsiteX19" fmla="*/ 557391 w 586430"/>
                <a:gd name="connsiteY19" fmla="*/ 152451 h 516098"/>
                <a:gd name="connsiteX20" fmla="*/ 539929 w 586430"/>
                <a:gd name="connsiteY20" fmla="*/ 3226 h 516098"/>
                <a:gd name="connsiteX21" fmla="*/ 503416 w 586430"/>
                <a:gd name="connsiteY21" fmla="*/ 74664 h 51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430" h="516098">
                  <a:moveTo>
                    <a:pt x="503416" y="74664"/>
                  </a:moveTo>
                  <a:cubicBezTo>
                    <a:pt x="502887" y="114616"/>
                    <a:pt x="542839" y="217010"/>
                    <a:pt x="536754" y="242939"/>
                  </a:cubicBezTo>
                  <a:cubicBezTo>
                    <a:pt x="530669" y="268868"/>
                    <a:pt x="490981" y="227329"/>
                    <a:pt x="466904" y="230239"/>
                  </a:cubicBezTo>
                  <a:cubicBezTo>
                    <a:pt x="442827" y="233149"/>
                    <a:pt x="424306" y="250082"/>
                    <a:pt x="392291" y="260401"/>
                  </a:cubicBezTo>
                  <a:cubicBezTo>
                    <a:pt x="360276" y="270720"/>
                    <a:pt x="279314" y="287124"/>
                    <a:pt x="274816" y="292151"/>
                  </a:cubicBezTo>
                  <a:cubicBezTo>
                    <a:pt x="270318" y="297178"/>
                    <a:pt x="347048" y="287124"/>
                    <a:pt x="365304" y="290564"/>
                  </a:cubicBezTo>
                  <a:cubicBezTo>
                    <a:pt x="383560" y="294004"/>
                    <a:pt x="368214" y="301677"/>
                    <a:pt x="384354" y="312789"/>
                  </a:cubicBezTo>
                  <a:cubicBezTo>
                    <a:pt x="400493" y="323902"/>
                    <a:pt x="483308" y="355387"/>
                    <a:pt x="462141" y="357239"/>
                  </a:cubicBezTo>
                  <a:cubicBezTo>
                    <a:pt x="440974" y="359091"/>
                    <a:pt x="305508" y="329457"/>
                    <a:pt x="257354" y="323901"/>
                  </a:cubicBezTo>
                  <a:cubicBezTo>
                    <a:pt x="209200" y="318345"/>
                    <a:pt x="147816" y="302999"/>
                    <a:pt x="173216" y="323901"/>
                  </a:cubicBezTo>
                  <a:cubicBezTo>
                    <a:pt x="198616" y="344803"/>
                    <a:pt x="413723" y="445874"/>
                    <a:pt x="409754" y="449314"/>
                  </a:cubicBezTo>
                  <a:cubicBezTo>
                    <a:pt x="405785" y="452754"/>
                    <a:pt x="192531" y="347449"/>
                    <a:pt x="149404" y="344539"/>
                  </a:cubicBezTo>
                  <a:cubicBezTo>
                    <a:pt x="106277" y="341629"/>
                    <a:pt x="143847" y="403276"/>
                    <a:pt x="150991" y="431851"/>
                  </a:cubicBezTo>
                  <a:cubicBezTo>
                    <a:pt x="158135" y="460426"/>
                    <a:pt x="190943" y="513343"/>
                    <a:pt x="192266" y="515989"/>
                  </a:cubicBezTo>
                  <a:cubicBezTo>
                    <a:pt x="193589" y="518635"/>
                    <a:pt x="181418" y="472597"/>
                    <a:pt x="158929" y="447726"/>
                  </a:cubicBezTo>
                  <a:cubicBezTo>
                    <a:pt x="136439" y="422855"/>
                    <a:pt x="80083" y="381052"/>
                    <a:pt x="57329" y="366764"/>
                  </a:cubicBezTo>
                  <a:cubicBezTo>
                    <a:pt x="34575" y="352477"/>
                    <a:pt x="-35540" y="376553"/>
                    <a:pt x="22404" y="362001"/>
                  </a:cubicBezTo>
                  <a:cubicBezTo>
                    <a:pt x="80348" y="347449"/>
                    <a:pt x="312387" y="301941"/>
                    <a:pt x="404991" y="279451"/>
                  </a:cubicBezTo>
                  <a:cubicBezTo>
                    <a:pt x="497595" y="256962"/>
                    <a:pt x="552629" y="248231"/>
                    <a:pt x="578029" y="227064"/>
                  </a:cubicBezTo>
                  <a:cubicBezTo>
                    <a:pt x="603429" y="205897"/>
                    <a:pt x="563741" y="189757"/>
                    <a:pt x="557391" y="152451"/>
                  </a:cubicBezTo>
                  <a:cubicBezTo>
                    <a:pt x="551041" y="115145"/>
                    <a:pt x="544692" y="19365"/>
                    <a:pt x="539929" y="3226"/>
                  </a:cubicBezTo>
                  <a:cubicBezTo>
                    <a:pt x="535167" y="-12914"/>
                    <a:pt x="503945" y="34712"/>
                    <a:pt x="503416" y="74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3A1A9F37-1C03-4008-83DA-CBFF351EE6E1}"/>
                </a:ext>
              </a:extLst>
            </p:cNvPr>
            <p:cNvSpPr/>
            <p:nvPr/>
          </p:nvSpPr>
          <p:spPr>
            <a:xfrm>
              <a:off x="6644357" y="6913488"/>
              <a:ext cx="1086990" cy="357714"/>
            </a:xfrm>
            <a:custGeom>
              <a:avLst/>
              <a:gdLst>
                <a:gd name="connsiteX0" fmla="*/ 853406 w 1086990"/>
                <a:gd name="connsiteY0" fmla="*/ 127075 h 357714"/>
                <a:gd name="connsiteX1" fmla="*/ 534318 w 1086990"/>
                <a:gd name="connsiteY1" fmla="*/ 190575 h 357714"/>
                <a:gd name="connsiteX2" fmla="*/ 473993 w 1086990"/>
                <a:gd name="connsiteY2" fmla="*/ 184225 h 357714"/>
                <a:gd name="connsiteX3" fmla="*/ 577181 w 1086990"/>
                <a:gd name="connsiteY3" fmla="*/ 198512 h 357714"/>
                <a:gd name="connsiteX4" fmla="*/ 450181 w 1086990"/>
                <a:gd name="connsiteY4" fmla="*/ 168350 h 357714"/>
                <a:gd name="connsiteX5" fmla="*/ 278731 w 1086990"/>
                <a:gd name="connsiteY5" fmla="*/ 357262 h 357714"/>
                <a:gd name="connsiteX6" fmla="*/ 348581 w 1086990"/>
                <a:gd name="connsiteY6" fmla="*/ 219150 h 357714"/>
                <a:gd name="connsiteX7" fmla="*/ 366043 w 1086990"/>
                <a:gd name="connsiteY7" fmla="*/ 154062 h 357714"/>
                <a:gd name="connsiteX8" fmla="*/ 245393 w 1086990"/>
                <a:gd name="connsiteY8" fmla="*/ 127075 h 357714"/>
                <a:gd name="connsiteX9" fmla="*/ 4093 w 1086990"/>
                <a:gd name="connsiteY9" fmla="*/ 322337 h 357714"/>
                <a:gd name="connsiteX10" fmla="*/ 100931 w 1086990"/>
                <a:gd name="connsiteY10" fmla="*/ 214387 h 357714"/>
                <a:gd name="connsiteX11" fmla="*/ 197768 w 1086990"/>
                <a:gd name="connsiteY11" fmla="*/ 76275 h 357714"/>
                <a:gd name="connsiteX12" fmla="*/ 266031 w 1086990"/>
                <a:gd name="connsiteY12" fmla="*/ 75 h 357714"/>
                <a:gd name="connsiteX13" fmla="*/ 334293 w 1086990"/>
                <a:gd name="connsiteY13" fmla="*/ 88975 h 357714"/>
                <a:gd name="connsiteX14" fmla="*/ 383506 w 1086990"/>
                <a:gd name="connsiteY14" fmla="*/ 111200 h 357714"/>
                <a:gd name="connsiteX15" fmla="*/ 346993 w 1086990"/>
                <a:gd name="connsiteY15" fmla="*/ 68337 h 357714"/>
                <a:gd name="connsiteX16" fmla="*/ 461293 w 1086990"/>
                <a:gd name="connsiteY16" fmla="*/ 114375 h 357714"/>
                <a:gd name="connsiteX17" fmla="*/ 461293 w 1086990"/>
                <a:gd name="connsiteY17" fmla="*/ 114375 h 357714"/>
                <a:gd name="connsiteX18" fmla="*/ 556543 w 1086990"/>
                <a:gd name="connsiteY18" fmla="*/ 150887 h 357714"/>
                <a:gd name="connsiteX19" fmla="*/ 558131 w 1086990"/>
                <a:gd name="connsiteY19" fmla="*/ 112787 h 357714"/>
                <a:gd name="connsiteX20" fmla="*/ 729581 w 1086990"/>
                <a:gd name="connsiteY20" fmla="*/ 173112 h 357714"/>
                <a:gd name="connsiteX21" fmla="*/ 907381 w 1086990"/>
                <a:gd name="connsiteY21" fmla="*/ 185812 h 357714"/>
                <a:gd name="connsiteX22" fmla="*/ 1086768 w 1086990"/>
                <a:gd name="connsiteY22" fmla="*/ 139775 h 357714"/>
                <a:gd name="connsiteX23" fmla="*/ 945481 w 1086990"/>
                <a:gd name="connsiteY23" fmla="*/ 160412 h 357714"/>
                <a:gd name="connsiteX24" fmla="*/ 989931 w 1086990"/>
                <a:gd name="connsiteY24" fmla="*/ 55637 h 357714"/>
                <a:gd name="connsiteX25" fmla="*/ 853406 w 1086990"/>
                <a:gd name="connsiteY25" fmla="*/ 127075 h 35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6990" h="357714">
                  <a:moveTo>
                    <a:pt x="853406" y="127075"/>
                  </a:moveTo>
                  <a:cubicBezTo>
                    <a:pt x="777471" y="149565"/>
                    <a:pt x="597553" y="181050"/>
                    <a:pt x="534318" y="190575"/>
                  </a:cubicBezTo>
                  <a:cubicBezTo>
                    <a:pt x="471082" y="200100"/>
                    <a:pt x="466849" y="182902"/>
                    <a:pt x="473993" y="184225"/>
                  </a:cubicBezTo>
                  <a:cubicBezTo>
                    <a:pt x="481137" y="185548"/>
                    <a:pt x="581150" y="201158"/>
                    <a:pt x="577181" y="198512"/>
                  </a:cubicBezTo>
                  <a:cubicBezTo>
                    <a:pt x="573212" y="195866"/>
                    <a:pt x="499923" y="141892"/>
                    <a:pt x="450181" y="168350"/>
                  </a:cubicBezTo>
                  <a:cubicBezTo>
                    <a:pt x="400439" y="194808"/>
                    <a:pt x="295664" y="348795"/>
                    <a:pt x="278731" y="357262"/>
                  </a:cubicBezTo>
                  <a:cubicBezTo>
                    <a:pt x="261798" y="365729"/>
                    <a:pt x="334029" y="253017"/>
                    <a:pt x="348581" y="219150"/>
                  </a:cubicBezTo>
                  <a:cubicBezTo>
                    <a:pt x="363133" y="185283"/>
                    <a:pt x="383241" y="169408"/>
                    <a:pt x="366043" y="154062"/>
                  </a:cubicBezTo>
                  <a:cubicBezTo>
                    <a:pt x="348845" y="138716"/>
                    <a:pt x="305718" y="99029"/>
                    <a:pt x="245393" y="127075"/>
                  </a:cubicBezTo>
                  <a:cubicBezTo>
                    <a:pt x="185068" y="155121"/>
                    <a:pt x="28170" y="307785"/>
                    <a:pt x="4093" y="322337"/>
                  </a:cubicBezTo>
                  <a:cubicBezTo>
                    <a:pt x="-19984" y="336889"/>
                    <a:pt x="68652" y="255397"/>
                    <a:pt x="100931" y="214387"/>
                  </a:cubicBezTo>
                  <a:cubicBezTo>
                    <a:pt x="133210" y="173377"/>
                    <a:pt x="170251" y="111994"/>
                    <a:pt x="197768" y="76275"/>
                  </a:cubicBezTo>
                  <a:cubicBezTo>
                    <a:pt x="225285" y="40556"/>
                    <a:pt x="243277" y="-2042"/>
                    <a:pt x="266031" y="75"/>
                  </a:cubicBezTo>
                  <a:cubicBezTo>
                    <a:pt x="288785" y="2192"/>
                    <a:pt x="314714" y="70454"/>
                    <a:pt x="334293" y="88975"/>
                  </a:cubicBezTo>
                  <a:cubicBezTo>
                    <a:pt x="353872" y="107496"/>
                    <a:pt x="381389" y="114640"/>
                    <a:pt x="383506" y="111200"/>
                  </a:cubicBezTo>
                  <a:cubicBezTo>
                    <a:pt x="385623" y="107760"/>
                    <a:pt x="334029" y="67808"/>
                    <a:pt x="346993" y="68337"/>
                  </a:cubicBezTo>
                  <a:cubicBezTo>
                    <a:pt x="359957" y="68866"/>
                    <a:pt x="442243" y="106702"/>
                    <a:pt x="461293" y="114375"/>
                  </a:cubicBezTo>
                  <a:lnTo>
                    <a:pt x="461293" y="114375"/>
                  </a:lnTo>
                  <a:cubicBezTo>
                    <a:pt x="477168" y="120460"/>
                    <a:pt x="540403" y="151152"/>
                    <a:pt x="556543" y="150887"/>
                  </a:cubicBezTo>
                  <a:cubicBezTo>
                    <a:pt x="572683" y="150622"/>
                    <a:pt x="529291" y="109083"/>
                    <a:pt x="558131" y="112787"/>
                  </a:cubicBezTo>
                  <a:cubicBezTo>
                    <a:pt x="586971" y="116491"/>
                    <a:pt x="671373" y="160941"/>
                    <a:pt x="729581" y="173112"/>
                  </a:cubicBezTo>
                  <a:cubicBezTo>
                    <a:pt x="787789" y="185283"/>
                    <a:pt x="847850" y="191368"/>
                    <a:pt x="907381" y="185812"/>
                  </a:cubicBezTo>
                  <a:cubicBezTo>
                    <a:pt x="966912" y="180256"/>
                    <a:pt x="1080418" y="144008"/>
                    <a:pt x="1086768" y="139775"/>
                  </a:cubicBezTo>
                  <a:cubicBezTo>
                    <a:pt x="1093118" y="135542"/>
                    <a:pt x="961621" y="174435"/>
                    <a:pt x="945481" y="160412"/>
                  </a:cubicBezTo>
                  <a:cubicBezTo>
                    <a:pt x="929342" y="146389"/>
                    <a:pt x="1003689" y="63045"/>
                    <a:pt x="989931" y="55637"/>
                  </a:cubicBezTo>
                  <a:cubicBezTo>
                    <a:pt x="976173" y="48229"/>
                    <a:pt x="929341" y="104585"/>
                    <a:pt x="853406" y="127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6DF9F8CA-C774-4E5F-B123-60E062CC2BAC}"/>
                </a:ext>
              </a:extLst>
            </p:cNvPr>
            <p:cNvSpPr/>
            <p:nvPr/>
          </p:nvSpPr>
          <p:spPr>
            <a:xfrm>
              <a:off x="7140669" y="6978499"/>
              <a:ext cx="179070" cy="393930"/>
            </a:xfrm>
            <a:custGeom>
              <a:avLst/>
              <a:gdLst>
                <a:gd name="connsiteX0" fmla="*/ 177706 w 179070"/>
                <a:gd name="connsiteY0" fmla="*/ 150964 h 393930"/>
                <a:gd name="connsiteX1" fmla="*/ 44356 w 179070"/>
                <a:gd name="connsiteY1" fmla="*/ 217639 h 393930"/>
                <a:gd name="connsiteX2" fmla="*/ 23719 w 179070"/>
                <a:gd name="connsiteY2" fmla="*/ 390676 h 393930"/>
                <a:gd name="connsiteX3" fmla="*/ 25306 w 179070"/>
                <a:gd name="connsiteY3" fmla="*/ 320826 h 393930"/>
                <a:gd name="connsiteX4" fmla="*/ 6256 w 179070"/>
                <a:gd name="connsiteY4" fmla="*/ 198589 h 393930"/>
                <a:gd name="connsiteX5" fmla="*/ 149131 w 179070"/>
                <a:gd name="connsiteY5" fmla="*/ 4914 h 393930"/>
                <a:gd name="connsiteX6" fmla="*/ 117381 w 179070"/>
                <a:gd name="connsiteY6" fmla="*/ 65239 h 393930"/>
                <a:gd name="connsiteX7" fmla="*/ 177706 w 179070"/>
                <a:gd name="connsiteY7" fmla="*/ 150964 h 39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070" h="393930">
                  <a:moveTo>
                    <a:pt x="177706" y="150964"/>
                  </a:moveTo>
                  <a:cubicBezTo>
                    <a:pt x="165535" y="176364"/>
                    <a:pt x="70020" y="177687"/>
                    <a:pt x="44356" y="217639"/>
                  </a:cubicBezTo>
                  <a:cubicBezTo>
                    <a:pt x="18692" y="257591"/>
                    <a:pt x="26894" y="373478"/>
                    <a:pt x="23719" y="390676"/>
                  </a:cubicBezTo>
                  <a:cubicBezTo>
                    <a:pt x="20544" y="407874"/>
                    <a:pt x="28216" y="352840"/>
                    <a:pt x="25306" y="320826"/>
                  </a:cubicBezTo>
                  <a:cubicBezTo>
                    <a:pt x="22396" y="288812"/>
                    <a:pt x="-14381" y="251241"/>
                    <a:pt x="6256" y="198589"/>
                  </a:cubicBezTo>
                  <a:cubicBezTo>
                    <a:pt x="26893" y="145937"/>
                    <a:pt x="130610" y="27139"/>
                    <a:pt x="149131" y="4914"/>
                  </a:cubicBezTo>
                  <a:cubicBezTo>
                    <a:pt x="167652" y="-17311"/>
                    <a:pt x="118175" y="41691"/>
                    <a:pt x="117381" y="65239"/>
                  </a:cubicBezTo>
                  <a:cubicBezTo>
                    <a:pt x="116587" y="88787"/>
                    <a:pt x="189877" y="125564"/>
                    <a:pt x="177706" y="150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711880E6-110F-421B-B8DD-B2BD0033DAD4}"/>
                </a:ext>
              </a:extLst>
            </p:cNvPr>
            <p:cNvSpPr/>
            <p:nvPr/>
          </p:nvSpPr>
          <p:spPr>
            <a:xfrm>
              <a:off x="7246650" y="7021244"/>
              <a:ext cx="308263" cy="393022"/>
            </a:xfrm>
            <a:custGeom>
              <a:avLst/>
              <a:gdLst>
                <a:gd name="connsiteX0" fmla="*/ 157450 w 308263"/>
                <a:gd name="connsiteY0" fmla="*/ 269 h 393022"/>
                <a:gd name="connsiteX1" fmla="*/ 243175 w 308263"/>
                <a:gd name="connsiteY1" fmla="*/ 160606 h 393022"/>
                <a:gd name="connsiteX2" fmla="*/ 246350 w 308263"/>
                <a:gd name="connsiteY2" fmla="*/ 133619 h 393022"/>
                <a:gd name="connsiteX3" fmla="*/ 308263 w 308263"/>
                <a:gd name="connsiteY3" fmla="*/ 274906 h 393022"/>
                <a:gd name="connsiteX4" fmla="*/ 246350 w 308263"/>
                <a:gd name="connsiteY4" fmla="*/ 201881 h 393022"/>
                <a:gd name="connsiteX5" fmla="*/ 206663 w 308263"/>
                <a:gd name="connsiteY5" fmla="*/ 392381 h 393022"/>
                <a:gd name="connsiteX6" fmla="*/ 198725 w 308263"/>
                <a:gd name="connsiteY6" fmla="*/ 259031 h 393022"/>
                <a:gd name="connsiteX7" fmla="*/ 178088 w 308263"/>
                <a:gd name="connsiteY7" fmla="*/ 128856 h 393022"/>
                <a:gd name="connsiteX8" fmla="*/ 155863 w 308263"/>
                <a:gd name="connsiteY8" fmla="*/ 284431 h 393022"/>
                <a:gd name="connsiteX9" fmla="*/ 160625 w 308263"/>
                <a:gd name="connsiteY9" fmla="*/ 217756 h 393022"/>
                <a:gd name="connsiteX10" fmla="*/ 143163 w 308263"/>
                <a:gd name="connsiteY10" fmla="*/ 165369 h 393022"/>
                <a:gd name="connsiteX11" fmla="*/ 92363 w 308263"/>
                <a:gd name="connsiteY11" fmla="*/ 133619 h 393022"/>
                <a:gd name="connsiteX12" fmla="*/ 108238 w 308263"/>
                <a:gd name="connsiteY12" fmla="*/ 154256 h 393022"/>
                <a:gd name="connsiteX13" fmla="*/ 120938 w 308263"/>
                <a:gd name="connsiteY13" fmla="*/ 212994 h 393022"/>
                <a:gd name="connsiteX14" fmla="*/ 39975 w 308263"/>
                <a:gd name="connsiteY14" fmla="*/ 130444 h 393022"/>
                <a:gd name="connsiteX15" fmla="*/ 55850 w 308263"/>
                <a:gd name="connsiteY15" fmla="*/ 171719 h 393022"/>
                <a:gd name="connsiteX16" fmla="*/ 63788 w 308263"/>
                <a:gd name="connsiteY16" fmla="*/ 270144 h 393022"/>
                <a:gd name="connsiteX17" fmla="*/ 27275 w 308263"/>
                <a:gd name="connsiteY17" fmla="*/ 139969 h 393022"/>
                <a:gd name="connsiteX18" fmla="*/ 5050 w 308263"/>
                <a:gd name="connsiteY18" fmla="*/ 68531 h 393022"/>
                <a:gd name="connsiteX19" fmla="*/ 127288 w 308263"/>
                <a:gd name="connsiteY19" fmla="*/ 160606 h 393022"/>
                <a:gd name="connsiteX20" fmla="*/ 189200 w 308263"/>
                <a:gd name="connsiteY20" fmla="*/ 176481 h 393022"/>
                <a:gd name="connsiteX21" fmla="*/ 195550 w 308263"/>
                <a:gd name="connsiteY21" fmla="*/ 138381 h 393022"/>
                <a:gd name="connsiteX22" fmla="*/ 219363 w 308263"/>
                <a:gd name="connsiteY22" fmla="*/ 157431 h 393022"/>
                <a:gd name="connsiteX23" fmla="*/ 201900 w 308263"/>
                <a:gd name="connsiteY23" fmla="*/ 122506 h 393022"/>
                <a:gd name="connsiteX24" fmla="*/ 157450 w 308263"/>
                <a:gd name="connsiteY24" fmla="*/ 269 h 39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8263" h="393022">
                  <a:moveTo>
                    <a:pt x="157450" y="269"/>
                  </a:moveTo>
                  <a:cubicBezTo>
                    <a:pt x="164329" y="6619"/>
                    <a:pt x="228358" y="138381"/>
                    <a:pt x="243175" y="160606"/>
                  </a:cubicBezTo>
                  <a:cubicBezTo>
                    <a:pt x="257992" y="182831"/>
                    <a:pt x="235502" y="114569"/>
                    <a:pt x="246350" y="133619"/>
                  </a:cubicBezTo>
                  <a:cubicBezTo>
                    <a:pt x="257198" y="152669"/>
                    <a:pt x="308263" y="263529"/>
                    <a:pt x="308263" y="274906"/>
                  </a:cubicBezTo>
                  <a:cubicBezTo>
                    <a:pt x="308263" y="286283"/>
                    <a:pt x="263283" y="182302"/>
                    <a:pt x="246350" y="201881"/>
                  </a:cubicBezTo>
                  <a:cubicBezTo>
                    <a:pt x="229417" y="221460"/>
                    <a:pt x="214600" y="382856"/>
                    <a:pt x="206663" y="392381"/>
                  </a:cubicBezTo>
                  <a:cubicBezTo>
                    <a:pt x="198726" y="401906"/>
                    <a:pt x="203487" y="302952"/>
                    <a:pt x="198725" y="259031"/>
                  </a:cubicBezTo>
                  <a:cubicBezTo>
                    <a:pt x="193963" y="215110"/>
                    <a:pt x="185232" y="124623"/>
                    <a:pt x="178088" y="128856"/>
                  </a:cubicBezTo>
                  <a:cubicBezTo>
                    <a:pt x="170944" y="133089"/>
                    <a:pt x="158773" y="269615"/>
                    <a:pt x="155863" y="284431"/>
                  </a:cubicBezTo>
                  <a:cubicBezTo>
                    <a:pt x="152953" y="299247"/>
                    <a:pt x="162742" y="237599"/>
                    <a:pt x="160625" y="217756"/>
                  </a:cubicBezTo>
                  <a:cubicBezTo>
                    <a:pt x="158508" y="197913"/>
                    <a:pt x="154540" y="179392"/>
                    <a:pt x="143163" y="165369"/>
                  </a:cubicBezTo>
                  <a:cubicBezTo>
                    <a:pt x="131786" y="151346"/>
                    <a:pt x="98184" y="135471"/>
                    <a:pt x="92363" y="133619"/>
                  </a:cubicBezTo>
                  <a:cubicBezTo>
                    <a:pt x="86542" y="131767"/>
                    <a:pt x="103476" y="141027"/>
                    <a:pt x="108238" y="154256"/>
                  </a:cubicBezTo>
                  <a:cubicBezTo>
                    <a:pt x="113000" y="167485"/>
                    <a:pt x="132315" y="216963"/>
                    <a:pt x="120938" y="212994"/>
                  </a:cubicBezTo>
                  <a:cubicBezTo>
                    <a:pt x="109561" y="209025"/>
                    <a:pt x="50823" y="137323"/>
                    <a:pt x="39975" y="130444"/>
                  </a:cubicBezTo>
                  <a:cubicBezTo>
                    <a:pt x="29127" y="123565"/>
                    <a:pt x="51881" y="148436"/>
                    <a:pt x="55850" y="171719"/>
                  </a:cubicBezTo>
                  <a:cubicBezTo>
                    <a:pt x="59819" y="195002"/>
                    <a:pt x="68550" y="275436"/>
                    <a:pt x="63788" y="270144"/>
                  </a:cubicBezTo>
                  <a:cubicBezTo>
                    <a:pt x="59025" y="264852"/>
                    <a:pt x="37065" y="173571"/>
                    <a:pt x="27275" y="139969"/>
                  </a:cubicBezTo>
                  <a:cubicBezTo>
                    <a:pt x="17485" y="106367"/>
                    <a:pt x="-11619" y="65092"/>
                    <a:pt x="5050" y="68531"/>
                  </a:cubicBezTo>
                  <a:cubicBezTo>
                    <a:pt x="21719" y="71970"/>
                    <a:pt x="96596" y="142614"/>
                    <a:pt x="127288" y="160606"/>
                  </a:cubicBezTo>
                  <a:cubicBezTo>
                    <a:pt x="157980" y="178598"/>
                    <a:pt x="177823" y="180185"/>
                    <a:pt x="189200" y="176481"/>
                  </a:cubicBezTo>
                  <a:cubicBezTo>
                    <a:pt x="200577" y="172777"/>
                    <a:pt x="190523" y="141556"/>
                    <a:pt x="195550" y="138381"/>
                  </a:cubicBezTo>
                  <a:cubicBezTo>
                    <a:pt x="200577" y="135206"/>
                    <a:pt x="218305" y="160077"/>
                    <a:pt x="219363" y="157431"/>
                  </a:cubicBezTo>
                  <a:cubicBezTo>
                    <a:pt x="220421" y="154785"/>
                    <a:pt x="213012" y="143143"/>
                    <a:pt x="201900" y="122506"/>
                  </a:cubicBezTo>
                  <a:cubicBezTo>
                    <a:pt x="190788" y="101869"/>
                    <a:pt x="150571" y="-6081"/>
                    <a:pt x="157450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0783F81-E2DA-475E-8831-25A337C6FF6D}"/>
                </a:ext>
              </a:extLst>
            </p:cNvPr>
            <p:cNvSpPr/>
            <p:nvPr/>
          </p:nvSpPr>
          <p:spPr>
            <a:xfrm>
              <a:off x="7932487" y="6459639"/>
              <a:ext cx="363034" cy="315586"/>
            </a:xfrm>
            <a:custGeom>
              <a:avLst/>
              <a:gdLst>
                <a:gd name="connsiteX0" fmla="*/ 34646 w 363034"/>
                <a:gd name="connsiteY0" fmla="*/ 2544 h 315586"/>
                <a:gd name="connsiteX1" fmla="*/ 316163 w 363034"/>
                <a:gd name="connsiteY1" fmla="*/ 201511 h 315586"/>
                <a:gd name="connsiteX2" fmla="*/ 201863 w 363034"/>
                <a:gd name="connsiteY2" fmla="*/ 135894 h 315586"/>
                <a:gd name="connsiteX3" fmla="*/ 360613 w 363034"/>
                <a:gd name="connsiteY3" fmla="*/ 309461 h 315586"/>
                <a:gd name="connsiteX4" fmla="*/ 294996 w 363034"/>
                <a:gd name="connsiteY4" fmla="*/ 275594 h 315586"/>
                <a:gd name="connsiteX5" fmla="*/ 254780 w 363034"/>
                <a:gd name="connsiteY5" fmla="*/ 267128 h 315586"/>
                <a:gd name="connsiteX6" fmla="*/ 210330 w 363034"/>
                <a:gd name="connsiteY6" fmla="*/ 171878 h 315586"/>
                <a:gd name="connsiteX7" fmla="*/ 146830 w 363034"/>
                <a:gd name="connsiteY7" fmla="*/ 133778 h 315586"/>
                <a:gd name="connsiteX8" fmla="*/ 780 w 363034"/>
                <a:gd name="connsiteY8" fmla="*/ 66044 h 315586"/>
                <a:gd name="connsiteX9" fmla="*/ 89680 w 363034"/>
                <a:gd name="connsiteY9" fmla="*/ 82978 h 315586"/>
                <a:gd name="connsiteX10" fmla="*/ 108730 w 363034"/>
                <a:gd name="connsiteY10" fmla="*/ 87211 h 315586"/>
                <a:gd name="connsiteX11" fmla="*/ 34646 w 363034"/>
                <a:gd name="connsiteY11" fmla="*/ 2544 h 31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034" h="315586">
                  <a:moveTo>
                    <a:pt x="34646" y="2544"/>
                  </a:moveTo>
                  <a:cubicBezTo>
                    <a:pt x="69218" y="21594"/>
                    <a:pt x="288294" y="179286"/>
                    <a:pt x="316163" y="201511"/>
                  </a:cubicBezTo>
                  <a:cubicBezTo>
                    <a:pt x="344032" y="223736"/>
                    <a:pt x="194455" y="117902"/>
                    <a:pt x="201863" y="135894"/>
                  </a:cubicBezTo>
                  <a:cubicBezTo>
                    <a:pt x="209271" y="153886"/>
                    <a:pt x="345091" y="286178"/>
                    <a:pt x="360613" y="309461"/>
                  </a:cubicBezTo>
                  <a:cubicBezTo>
                    <a:pt x="376135" y="332744"/>
                    <a:pt x="312635" y="282649"/>
                    <a:pt x="294996" y="275594"/>
                  </a:cubicBezTo>
                  <a:cubicBezTo>
                    <a:pt x="277357" y="268539"/>
                    <a:pt x="268891" y="284414"/>
                    <a:pt x="254780" y="267128"/>
                  </a:cubicBezTo>
                  <a:cubicBezTo>
                    <a:pt x="240669" y="249842"/>
                    <a:pt x="228322" y="194103"/>
                    <a:pt x="210330" y="171878"/>
                  </a:cubicBezTo>
                  <a:cubicBezTo>
                    <a:pt x="192338" y="149653"/>
                    <a:pt x="181755" y="151417"/>
                    <a:pt x="146830" y="133778"/>
                  </a:cubicBezTo>
                  <a:cubicBezTo>
                    <a:pt x="111905" y="116139"/>
                    <a:pt x="10305" y="74511"/>
                    <a:pt x="780" y="66044"/>
                  </a:cubicBezTo>
                  <a:cubicBezTo>
                    <a:pt x="-8745" y="57577"/>
                    <a:pt x="71688" y="79450"/>
                    <a:pt x="89680" y="82978"/>
                  </a:cubicBezTo>
                  <a:cubicBezTo>
                    <a:pt x="107672" y="86506"/>
                    <a:pt x="115786" y="97089"/>
                    <a:pt x="108730" y="87211"/>
                  </a:cubicBezTo>
                  <a:cubicBezTo>
                    <a:pt x="101674" y="77333"/>
                    <a:pt x="74" y="-16506"/>
                    <a:pt x="34646" y="2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06161AC-6396-482F-8B2C-48DB47B80297}"/>
                </a:ext>
              </a:extLst>
            </p:cNvPr>
            <p:cNvSpPr/>
            <p:nvPr/>
          </p:nvSpPr>
          <p:spPr>
            <a:xfrm>
              <a:off x="6470242" y="6805487"/>
              <a:ext cx="489185" cy="292609"/>
            </a:xfrm>
            <a:custGeom>
              <a:avLst/>
              <a:gdLst>
                <a:gd name="connsiteX0" fmla="*/ 368708 w 489185"/>
                <a:gd name="connsiteY0" fmla="*/ 1713 h 292609"/>
                <a:gd name="connsiteX1" fmla="*/ 148575 w 489185"/>
                <a:gd name="connsiteY1" fmla="*/ 213380 h 292609"/>
                <a:gd name="connsiteX2" fmla="*/ 258641 w 489185"/>
                <a:gd name="connsiteY2" fmla="*/ 120246 h 292609"/>
                <a:gd name="connsiteX3" fmla="*/ 61791 w 489185"/>
                <a:gd name="connsiteY3" fmla="*/ 283230 h 292609"/>
                <a:gd name="connsiteX4" fmla="*/ 4641 w 489185"/>
                <a:gd name="connsiteY4" fmla="*/ 270530 h 292609"/>
                <a:gd name="connsiteX5" fmla="*/ 163391 w 489185"/>
                <a:gd name="connsiteY5" fmla="*/ 251480 h 292609"/>
                <a:gd name="connsiteX6" fmla="*/ 463958 w 489185"/>
                <a:gd name="connsiteY6" fmla="*/ 285346 h 292609"/>
                <a:gd name="connsiteX7" fmla="*/ 455491 w 489185"/>
                <a:gd name="connsiteY7" fmla="*/ 245130 h 292609"/>
                <a:gd name="connsiteX8" fmla="*/ 315791 w 489185"/>
                <a:gd name="connsiteY8" fmla="*/ 243013 h 292609"/>
                <a:gd name="connsiteX9" fmla="*/ 383525 w 489185"/>
                <a:gd name="connsiteY9" fmla="*/ 118130 h 292609"/>
                <a:gd name="connsiteX10" fmla="*/ 368708 w 489185"/>
                <a:gd name="connsiteY10" fmla="*/ 1713 h 29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185" h="292609">
                  <a:moveTo>
                    <a:pt x="368708" y="1713"/>
                  </a:moveTo>
                  <a:cubicBezTo>
                    <a:pt x="329550" y="17588"/>
                    <a:pt x="166919" y="193625"/>
                    <a:pt x="148575" y="213380"/>
                  </a:cubicBezTo>
                  <a:cubicBezTo>
                    <a:pt x="130231" y="233135"/>
                    <a:pt x="273105" y="108604"/>
                    <a:pt x="258641" y="120246"/>
                  </a:cubicBezTo>
                  <a:cubicBezTo>
                    <a:pt x="244177" y="131888"/>
                    <a:pt x="104124" y="258183"/>
                    <a:pt x="61791" y="283230"/>
                  </a:cubicBezTo>
                  <a:cubicBezTo>
                    <a:pt x="19458" y="308277"/>
                    <a:pt x="-12292" y="275822"/>
                    <a:pt x="4641" y="270530"/>
                  </a:cubicBezTo>
                  <a:cubicBezTo>
                    <a:pt x="21574" y="265238"/>
                    <a:pt x="86838" y="249011"/>
                    <a:pt x="163391" y="251480"/>
                  </a:cubicBezTo>
                  <a:cubicBezTo>
                    <a:pt x="239944" y="253949"/>
                    <a:pt x="415275" y="286404"/>
                    <a:pt x="463958" y="285346"/>
                  </a:cubicBezTo>
                  <a:cubicBezTo>
                    <a:pt x="512641" y="284288"/>
                    <a:pt x="480186" y="252186"/>
                    <a:pt x="455491" y="245130"/>
                  </a:cubicBezTo>
                  <a:cubicBezTo>
                    <a:pt x="430797" y="238075"/>
                    <a:pt x="327785" y="264180"/>
                    <a:pt x="315791" y="243013"/>
                  </a:cubicBezTo>
                  <a:cubicBezTo>
                    <a:pt x="303797" y="221846"/>
                    <a:pt x="372589" y="151644"/>
                    <a:pt x="383525" y="118130"/>
                  </a:cubicBezTo>
                  <a:cubicBezTo>
                    <a:pt x="394461" y="84616"/>
                    <a:pt x="407866" y="-14162"/>
                    <a:pt x="368708" y="1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9847C46-3A52-415A-853B-E41A9E7CA674}"/>
                </a:ext>
              </a:extLst>
            </p:cNvPr>
            <p:cNvSpPr/>
            <p:nvPr/>
          </p:nvSpPr>
          <p:spPr>
            <a:xfrm>
              <a:off x="7729054" y="6979959"/>
              <a:ext cx="627959" cy="202999"/>
            </a:xfrm>
            <a:custGeom>
              <a:avLst/>
              <a:gdLst>
                <a:gd name="connsiteX0" fmla="*/ 627546 w 627959"/>
                <a:gd name="connsiteY0" fmla="*/ 279 h 202999"/>
                <a:gd name="connsiteX1" fmla="*/ 370371 w 627959"/>
                <a:gd name="connsiteY1" fmla="*/ 9804 h 202999"/>
                <a:gd name="connsiteX2" fmla="*/ 432284 w 627959"/>
                <a:gd name="connsiteY2" fmla="*/ 6629 h 202999"/>
                <a:gd name="connsiteX3" fmla="*/ 251309 w 627959"/>
                <a:gd name="connsiteY3" fmla="*/ 68541 h 202999"/>
                <a:gd name="connsiteX4" fmla="*/ 279884 w 627959"/>
                <a:gd name="connsiteY4" fmla="*/ 55841 h 202999"/>
                <a:gd name="connsiteX5" fmla="*/ 181459 w 627959"/>
                <a:gd name="connsiteY5" fmla="*/ 147916 h 202999"/>
                <a:gd name="connsiteX6" fmla="*/ 206859 w 627959"/>
                <a:gd name="connsiteY6" fmla="*/ 117754 h 202999"/>
                <a:gd name="connsiteX7" fmla="*/ 3659 w 627959"/>
                <a:gd name="connsiteY7" fmla="*/ 201891 h 202999"/>
                <a:gd name="connsiteX8" fmla="*/ 95734 w 627959"/>
                <a:gd name="connsiteY8" fmla="*/ 159029 h 202999"/>
                <a:gd name="connsiteX9" fmla="*/ 337034 w 627959"/>
                <a:gd name="connsiteY9" fmla="*/ 62191 h 202999"/>
                <a:gd name="connsiteX10" fmla="*/ 317984 w 627959"/>
                <a:gd name="connsiteY10" fmla="*/ 60604 h 202999"/>
                <a:gd name="connsiteX11" fmla="*/ 427521 w 627959"/>
                <a:gd name="connsiteY11" fmla="*/ 22504 h 202999"/>
                <a:gd name="connsiteX12" fmla="*/ 627546 w 627959"/>
                <a:gd name="connsiteY12" fmla="*/ 279 h 20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959" h="202999">
                  <a:moveTo>
                    <a:pt x="627546" y="279"/>
                  </a:moveTo>
                  <a:cubicBezTo>
                    <a:pt x="618021" y="-1838"/>
                    <a:pt x="402915" y="8746"/>
                    <a:pt x="370371" y="9804"/>
                  </a:cubicBezTo>
                  <a:cubicBezTo>
                    <a:pt x="337827" y="10862"/>
                    <a:pt x="452128" y="-3161"/>
                    <a:pt x="432284" y="6629"/>
                  </a:cubicBezTo>
                  <a:cubicBezTo>
                    <a:pt x="412440" y="16419"/>
                    <a:pt x="276709" y="60339"/>
                    <a:pt x="251309" y="68541"/>
                  </a:cubicBezTo>
                  <a:cubicBezTo>
                    <a:pt x="225909" y="76743"/>
                    <a:pt x="291526" y="42612"/>
                    <a:pt x="279884" y="55841"/>
                  </a:cubicBezTo>
                  <a:cubicBezTo>
                    <a:pt x="268242" y="69070"/>
                    <a:pt x="193630" y="137597"/>
                    <a:pt x="181459" y="147916"/>
                  </a:cubicBezTo>
                  <a:cubicBezTo>
                    <a:pt x="169288" y="158235"/>
                    <a:pt x="236492" y="108758"/>
                    <a:pt x="206859" y="117754"/>
                  </a:cubicBezTo>
                  <a:cubicBezTo>
                    <a:pt x="177226" y="126750"/>
                    <a:pt x="22180" y="195012"/>
                    <a:pt x="3659" y="201891"/>
                  </a:cubicBezTo>
                  <a:cubicBezTo>
                    <a:pt x="-14862" y="208770"/>
                    <a:pt x="40171" y="182312"/>
                    <a:pt x="95734" y="159029"/>
                  </a:cubicBezTo>
                  <a:cubicBezTo>
                    <a:pt x="151296" y="135746"/>
                    <a:pt x="299992" y="78595"/>
                    <a:pt x="337034" y="62191"/>
                  </a:cubicBezTo>
                  <a:cubicBezTo>
                    <a:pt x="374076" y="45787"/>
                    <a:pt x="302903" y="67218"/>
                    <a:pt x="317984" y="60604"/>
                  </a:cubicBezTo>
                  <a:cubicBezTo>
                    <a:pt x="333065" y="53990"/>
                    <a:pt x="375663" y="28854"/>
                    <a:pt x="427521" y="22504"/>
                  </a:cubicBezTo>
                  <a:cubicBezTo>
                    <a:pt x="479379" y="16154"/>
                    <a:pt x="637071" y="2396"/>
                    <a:pt x="627546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D68C86B-E666-4E3F-94D7-5E07F45ABF4B}"/>
                </a:ext>
              </a:extLst>
            </p:cNvPr>
            <p:cNvSpPr/>
            <p:nvPr/>
          </p:nvSpPr>
          <p:spPr>
            <a:xfrm>
              <a:off x="7761530" y="6987780"/>
              <a:ext cx="645250" cy="218136"/>
            </a:xfrm>
            <a:custGeom>
              <a:avLst/>
              <a:gdLst>
                <a:gd name="connsiteX0" fmla="*/ 628408 w 645250"/>
                <a:gd name="connsiteY0" fmla="*/ 1983 h 218136"/>
                <a:gd name="connsiteX1" fmla="*/ 271220 w 645250"/>
                <a:gd name="connsiteY1" fmla="*/ 87708 h 218136"/>
                <a:gd name="connsiteX2" fmla="*/ 429970 w 645250"/>
                <a:gd name="connsiteY2" fmla="*/ 63895 h 218136"/>
                <a:gd name="connsiteX3" fmla="*/ 1345 w 645250"/>
                <a:gd name="connsiteY3" fmla="*/ 217883 h 218136"/>
                <a:gd name="connsiteX4" fmla="*/ 293445 w 645250"/>
                <a:gd name="connsiteY4" fmla="*/ 100408 h 218136"/>
                <a:gd name="connsiteX5" fmla="*/ 253758 w 645250"/>
                <a:gd name="connsiteY5" fmla="*/ 108345 h 218136"/>
                <a:gd name="connsiteX6" fmla="*/ 553795 w 645250"/>
                <a:gd name="connsiteY6" fmla="*/ 32145 h 218136"/>
                <a:gd name="connsiteX7" fmla="*/ 628408 w 645250"/>
                <a:gd name="connsiteY7" fmla="*/ 1983 h 21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250" h="218136">
                  <a:moveTo>
                    <a:pt x="628408" y="1983"/>
                  </a:moveTo>
                  <a:cubicBezTo>
                    <a:pt x="581312" y="11244"/>
                    <a:pt x="304293" y="77389"/>
                    <a:pt x="271220" y="87708"/>
                  </a:cubicBezTo>
                  <a:cubicBezTo>
                    <a:pt x="238147" y="98027"/>
                    <a:pt x="474949" y="42199"/>
                    <a:pt x="429970" y="63895"/>
                  </a:cubicBezTo>
                  <a:cubicBezTo>
                    <a:pt x="384991" y="85591"/>
                    <a:pt x="24099" y="211798"/>
                    <a:pt x="1345" y="217883"/>
                  </a:cubicBezTo>
                  <a:cubicBezTo>
                    <a:pt x="-21409" y="223969"/>
                    <a:pt x="251376" y="118664"/>
                    <a:pt x="293445" y="100408"/>
                  </a:cubicBezTo>
                  <a:cubicBezTo>
                    <a:pt x="335514" y="82152"/>
                    <a:pt x="253758" y="108345"/>
                    <a:pt x="253758" y="108345"/>
                  </a:cubicBezTo>
                  <a:lnTo>
                    <a:pt x="553795" y="32145"/>
                  </a:lnTo>
                  <a:cubicBezTo>
                    <a:pt x="615178" y="18122"/>
                    <a:pt x="675504" y="-7278"/>
                    <a:pt x="628408" y="1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B9D5641-2361-4D0F-BDB4-792B6F2D7818}"/>
                </a:ext>
              </a:extLst>
            </p:cNvPr>
            <p:cNvSpPr/>
            <p:nvPr/>
          </p:nvSpPr>
          <p:spPr>
            <a:xfrm>
              <a:off x="7692972" y="7029211"/>
              <a:ext cx="701166" cy="462264"/>
            </a:xfrm>
            <a:custGeom>
              <a:avLst/>
              <a:gdLst>
                <a:gd name="connsiteX0" fmla="*/ 700141 w 701166"/>
                <a:gd name="connsiteY0" fmla="*/ 239 h 462264"/>
                <a:gd name="connsiteX1" fmla="*/ 596953 w 701166"/>
                <a:gd name="connsiteY1" fmla="*/ 127239 h 462264"/>
                <a:gd name="connsiteX2" fmla="*/ 581078 w 701166"/>
                <a:gd name="connsiteY2" fmla="*/ 127239 h 462264"/>
                <a:gd name="connsiteX3" fmla="*/ 435028 w 701166"/>
                <a:gd name="connsiteY3" fmla="*/ 262177 h 462264"/>
                <a:gd name="connsiteX4" fmla="*/ 457253 w 701166"/>
                <a:gd name="connsiteY4" fmla="*/ 217727 h 462264"/>
                <a:gd name="connsiteX5" fmla="*/ 268341 w 701166"/>
                <a:gd name="connsiteY5" fmla="*/ 341552 h 462264"/>
                <a:gd name="connsiteX6" fmla="*/ 322316 w 701166"/>
                <a:gd name="connsiteY6" fmla="*/ 260589 h 462264"/>
                <a:gd name="connsiteX7" fmla="*/ 53 w 701166"/>
                <a:gd name="connsiteY7" fmla="*/ 462202 h 462264"/>
                <a:gd name="connsiteX8" fmla="*/ 349303 w 701166"/>
                <a:gd name="connsiteY8" fmla="*/ 236777 h 462264"/>
                <a:gd name="connsiteX9" fmla="*/ 381053 w 701166"/>
                <a:gd name="connsiteY9" fmla="*/ 243127 h 462264"/>
                <a:gd name="connsiteX10" fmla="*/ 525516 w 701166"/>
                <a:gd name="connsiteY10" fmla="*/ 163752 h 462264"/>
                <a:gd name="connsiteX11" fmla="*/ 700141 w 701166"/>
                <a:gd name="connsiteY11" fmla="*/ 239 h 4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1166" h="462264">
                  <a:moveTo>
                    <a:pt x="700141" y="239"/>
                  </a:moveTo>
                  <a:cubicBezTo>
                    <a:pt x="712047" y="-5846"/>
                    <a:pt x="616797" y="106072"/>
                    <a:pt x="596953" y="127239"/>
                  </a:cubicBezTo>
                  <a:cubicBezTo>
                    <a:pt x="577109" y="148406"/>
                    <a:pt x="608065" y="104749"/>
                    <a:pt x="581078" y="127239"/>
                  </a:cubicBezTo>
                  <a:cubicBezTo>
                    <a:pt x="554091" y="149729"/>
                    <a:pt x="455665" y="247096"/>
                    <a:pt x="435028" y="262177"/>
                  </a:cubicBezTo>
                  <a:cubicBezTo>
                    <a:pt x="414391" y="277258"/>
                    <a:pt x="485034" y="204498"/>
                    <a:pt x="457253" y="217727"/>
                  </a:cubicBezTo>
                  <a:cubicBezTo>
                    <a:pt x="429472" y="230956"/>
                    <a:pt x="290830" y="334408"/>
                    <a:pt x="268341" y="341552"/>
                  </a:cubicBezTo>
                  <a:cubicBezTo>
                    <a:pt x="245852" y="348696"/>
                    <a:pt x="367031" y="240481"/>
                    <a:pt x="322316" y="260589"/>
                  </a:cubicBezTo>
                  <a:cubicBezTo>
                    <a:pt x="277601" y="280697"/>
                    <a:pt x="-4445" y="466171"/>
                    <a:pt x="53" y="462202"/>
                  </a:cubicBezTo>
                  <a:cubicBezTo>
                    <a:pt x="4551" y="458233"/>
                    <a:pt x="285803" y="273289"/>
                    <a:pt x="349303" y="236777"/>
                  </a:cubicBezTo>
                  <a:cubicBezTo>
                    <a:pt x="412803" y="200265"/>
                    <a:pt x="351684" y="255298"/>
                    <a:pt x="381053" y="243127"/>
                  </a:cubicBezTo>
                  <a:cubicBezTo>
                    <a:pt x="410422" y="230956"/>
                    <a:pt x="476303" y="201852"/>
                    <a:pt x="525516" y="163752"/>
                  </a:cubicBezTo>
                  <a:cubicBezTo>
                    <a:pt x="574728" y="125652"/>
                    <a:pt x="688235" y="6324"/>
                    <a:pt x="700141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A92D968-AD77-4003-AE82-88F596C3E055}"/>
                </a:ext>
              </a:extLst>
            </p:cNvPr>
            <p:cNvSpPr/>
            <p:nvPr/>
          </p:nvSpPr>
          <p:spPr>
            <a:xfrm>
              <a:off x="7125928" y="7397659"/>
              <a:ext cx="693876" cy="122341"/>
            </a:xfrm>
            <a:custGeom>
              <a:avLst/>
              <a:gdLst>
                <a:gd name="connsiteX0" fmla="*/ 360 w 693876"/>
                <a:gd name="connsiteY0" fmla="*/ 91 h 122341"/>
                <a:gd name="connsiteX1" fmla="*/ 487722 w 693876"/>
                <a:gd name="connsiteY1" fmla="*/ 54066 h 122341"/>
                <a:gd name="connsiteX2" fmla="*/ 557572 w 693876"/>
                <a:gd name="connsiteY2" fmla="*/ 46129 h 122341"/>
                <a:gd name="connsiteX3" fmla="*/ 611547 w 693876"/>
                <a:gd name="connsiteY3" fmla="*/ 42954 h 122341"/>
                <a:gd name="connsiteX4" fmla="*/ 609960 w 693876"/>
                <a:gd name="connsiteY4" fmla="*/ 73116 h 122341"/>
                <a:gd name="connsiteX5" fmla="*/ 565510 w 693876"/>
                <a:gd name="connsiteY5" fmla="*/ 88991 h 122341"/>
                <a:gd name="connsiteX6" fmla="*/ 363897 w 693876"/>
                <a:gd name="connsiteY6" fmla="*/ 120741 h 122341"/>
                <a:gd name="connsiteX7" fmla="*/ 159110 w 693876"/>
                <a:gd name="connsiteY7" fmla="*/ 115979 h 122341"/>
                <a:gd name="connsiteX8" fmla="*/ 586147 w 693876"/>
                <a:gd name="connsiteY8" fmla="*/ 101691 h 122341"/>
                <a:gd name="connsiteX9" fmla="*/ 684572 w 693876"/>
                <a:gd name="connsiteY9" fmla="*/ 47716 h 122341"/>
                <a:gd name="connsiteX10" fmla="*/ 413110 w 693876"/>
                <a:gd name="connsiteY10" fmla="*/ 41366 h 122341"/>
                <a:gd name="connsiteX11" fmla="*/ 360 w 693876"/>
                <a:gd name="connsiteY11" fmla="*/ 91 h 12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876" h="122341">
                  <a:moveTo>
                    <a:pt x="360" y="91"/>
                  </a:moveTo>
                  <a:cubicBezTo>
                    <a:pt x="12795" y="2208"/>
                    <a:pt x="394853" y="46393"/>
                    <a:pt x="487722" y="54066"/>
                  </a:cubicBezTo>
                  <a:cubicBezTo>
                    <a:pt x="580591" y="61739"/>
                    <a:pt x="536935" y="47981"/>
                    <a:pt x="557572" y="46129"/>
                  </a:cubicBezTo>
                  <a:cubicBezTo>
                    <a:pt x="578210" y="44277"/>
                    <a:pt x="602816" y="38456"/>
                    <a:pt x="611547" y="42954"/>
                  </a:cubicBezTo>
                  <a:cubicBezTo>
                    <a:pt x="620278" y="47452"/>
                    <a:pt x="617633" y="65443"/>
                    <a:pt x="609960" y="73116"/>
                  </a:cubicBezTo>
                  <a:cubicBezTo>
                    <a:pt x="602287" y="80789"/>
                    <a:pt x="606521" y="81054"/>
                    <a:pt x="565510" y="88991"/>
                  </a:cubicBezTo>
                  <a:cubicBezTo>
                    <a:pt x="524500" y="96929"/>
                    <a:pt x="431630" y="116243"/>
                    <a:pt x="363897" y="120741"/>
                  </a:cubicBezTo>
                  <a:cubicBezTo>
                    <a:pt x="296164" y="125239"/>
                    <a:pt x="122068" y="119154"/>
                    <a:pt x="159110" y="115979"/>
                  </a:cubicBezTo>
                  <a:cubicBezTo>
                    <a:pt x="196152" y="112804"/>
                    <a:pt x="498570" y="113068"/>
                    <a:pt x="586147" y="101691"/>
                  </a:cubicBezTo>
                  <a:cubicBezTo>
                    <a:pt x="673724" y="90314"/>
                    <a:pt x="713411" y="57770"/>
                    <a:pt x="684572" y="47716"/>
                  </a:cubicBezTo>
                  <a:cubicBezTo>
                    <a:pt x="655733" y="37662"/>
                    <a:pt x="525823" y="49568"/>
                    <a:pt x="413110" y="41366"/>
                  </a:cubicBezTo>
                  <a:cubicBezTo>
                    <a:pt x="300397" y="33164"/>
                    <a:pt x="-12075" y="-2026"/>
                    <a:pt x="360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E9D242A7-3A2B-4C48-B001-B2AACA06A0FD}"/>
                </a:ext>
              </a:extLst>
            </p:cNvPr>
            <p:cNvSpPr/>
            <p:nvPr/>
          </p:nvSpPr>
          <p:spPr>
            <a:xfrm>
              <a:off x="6244403" y="7092927"/>
              <a:ext cx="1013501" cy="425444"/>
            </a:xfrm>
            <a:custGeom>
              <a:avLst/>
              <a:gdLst>
                <a:gd name="connsiteX0" fmla="*/ 243710 w 1013501"/>
                <a:gd name="connsiteY0" fmla="*/ 23 h 425444"/>
                <a:gd name="connsiteX1" fmla="*/ 27810 w 1013501"/>
                <a:gd name="connsiteY1" fmla="*/ 98448 h 425444"/>
                <a:gd name="connsiteX2" fmla="*/ 180210 w 1013501"/>
                <a:gd name="connsiteY2" fmla="*/ 79398 h 425444"/>
                <a:gd name="connsiteX3" fmla="*/ 2410 w 1013501"/>
                <a:gd name="connsiteY3" fmla="*/ 127023 h 425444"/>
                <a:gd name="connsiteX4" fmla="*/ 338960 w 1013501"/>
                <a:gd name="connsiteY4" fmla="*/ 111148 h 425444"/>
                <a:gd name="connsiteX5" fmla="*/ 313560 w 1013501"/>
                <a:gd name="connsiteY5" fmla="*/ 131786 h 425444"/>
                <a:gd name="connsiteX6" fmla="*/ 580260 w 1013501"/>
                <a:gd name="connsiteY6" fmla="*/ 187348 h 425444"/>
                <a:gd name="connsiteX7" fmla="*/ 416747 w 1013501"/>
                <a:gd name="connsiteY7" fmla="*/ 157186 h 425444"/>
                <a:gd name="connsiteX8" fmla="*/ 678685 w 1013501"/>
                <a:gd name="connsiteY8" fmla="*/ 349273 h 425444"/>
                <a:gd name="connsiteX9" fmla="*/ 600897 w 1013501"/>
                <a:gd name="connsiteY9" fmla="*/ 290536 h 425444"/>
                <a:gd name="connsiteX10" fmla="*/ 1010472 w 1013501"/>
                <a:gd name="connsiteY10" fmla="*/ 423886 h 425444"/>
                <a:gd name="connsiteX11" fmla="*/ 794572 w 1013501"/>
                <a:gd name="connsiteY11" fmla="*/ 365148 h 425444"/>
                <a:gd name="connsiteX12" fmla="*/ 937447 w 1013501"/>
                <a:gd name="connsiteY12" fmla="*/ 392136 h 425444"/>
                <a:gd name="connsiteX13" fmla="*/ 592960 w 1013501"/>
                <a:gd name="connsiteY13" fmla="*/ 266723 h 425444"/>
                <a:gd name="connsiteX14" fmla="*/ 626297 w 1013501"/>
                <a:gd name="connsiteY14" fmla="*/ 266723 h 425444"/>
                <a:gd name="connsiteX15" fmla="*/ 378647 w 1013501"/>
                <a:gd name="connsiteY15" fmla="*/ 103211 h 425444"/>
                <a:gd name="connsiteX16" fmla="*/ 261172 w 1013501"/>
                <a:gd name="connsiteY16" fmla="*/ 115911 h 425444"/>
                <a:gd name="connsiteX17" fmla="*/ 32572 w 1013501"/>
                <a:gd name="connsiteY17" fmla="*/ 128611 h 425444"/>
                <a:gd name="connsiteX18" fmla="*/ 156397 w 1013501"/>
                <a:gd name="connsiteY18" fmla="*/ 92098 h 425444"/>
                <a:gd name="connsiteX19" fmla="*/ 134172 w 1013501"/>
                <a:gd name="connsiteY19" fmla="*/ 88923 h 425444"/>
                <a:gd name="connsiteX20" fmla="*/ 243710 w 1013501"/>
                <a:gd name="connsiteY20" fmla="*/ 23 h 4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3501" h="425444">
                  <a:moveTo>
                    <a:pt x="243710" y="23"/>
                  </a:moveTo>
                  <a:cubicBezTo>
                    <a:pt x="225983" y="1611"/>
                    <a:pt x="38393" y="85219"/>
                    <a:pt x="27810" y="98448"/>
                  </a:cubicBezTo>
                  <a:cubicBezTo>
                    <a:pt x="17227" y="111677"/>
                    <a:pt x="184443" y="74636"/>
                    <a:pt x="180210" y="79398"/>
                  </a:cubicBezTo>
                  <a:cubicBezTo>
                    <a:pt x="175977" y="84160"/>
                    <a:pt x="-24048" y="121731"/>
                    <a:pt x="2410" y="127023"/>
                  </a:cubicBezTo>
                  <a:cubicBezTo>
                    <a:pt x="28868" y="132315"/>
                    <a:pt x="287102" y="110354"/>
                    <a:pt x="338960" y="111148"/>
                  </a:cubicBezTo>
                  <a:cubicBezTo>
                    <a:pt x="390818" y="111942"/>
                    <a:pt x="273343" y="119086"/>
                    <a:pt x="313560" y="131786"/>
                  </a:cubicBezTo>
                  <a:cubicBezTo>
                    <a:pt x="353777" y="144486"/>
                    <a:pt x="563062" y="183115"/>
                    <a:pt x="580260" y="187348"/>
                  </a:cubicBezTo>
                  <a:cubicBezTo>
                    <a:pt x="597458" y="191581"/>
                    <a:pt x="400343" y="130199"/>
                    <a:pt x="416747" y="157186"/>
                  </a:cubicBezTo>
                  <a:cubicBezTo>
                    <a:pt x="433151" y="184173"/>
                    <a:pt x="647993" y="327048"/>
                    <a:pt x="678685" y="349273"/>
                  </a:cubicBezTo>
                  <a:cubicBezTo>
                    <a:pt x="709377" y="371498"/>
                    <a:pt x="545599" y="278101"/>
                    <a:pt x="600897" y="290536"/>
                  </a:cubicBezTo>
                  <a:cubicBezTo>
                    <a:pt x="656195" y="302971"/>
                    <a:pt x="978193" y="411451"/>
                    <a:pt x="1010472" y="423886"/>
                  </a:cubicBezTo>
                  <a:cubicBezTo>
                    <a:pt x="1042751" y="436321"/>
                    <a:pt x="806743" y="370440"/>
                    <a:pt x="794572" y="365148"/>
                  </a:cubicBezTo>
                  <a:cubicBezTo>
                    <a:pt x="782401" y="359856"/>
                    <a:pt x="971049" y="408540"/>
                    <a:pt x="937447" y="392136"/>
                  </a:cubicBezTo>
                  <a:cubicBezTo>
                    <a:pt x="903845" y="375732"/>
                    <a:pt x="644818" y="287625"/>
                    <a:pt x="592960" y="266723"/>
                  </a:cubicBezTo>
                  <a:cubicBezTo>
                    <a:pt x="541102" y="245821"/>
                    <a:pt x="662016" y="293975"/>
                    <a:pt x="626297" y="266723"/>
                  </a:cubicBezTo>
                  <a:cubicBezTo>
                    <a:pt x="590578" y="239471"/>
                    <a:pt x="439501" y="128346"/>
                    <a:pt x="378647" y="103211"/>
                  </a:cubicBezTo>
                  <a:cubicBezTo>
                    <a:pt x="317793" y="78076"/>
                    <a:pt x="318851" y="111678"/>
                    <a:pt x="261172" y="115911"/>
                  </a:cubicBezTo>
                  <a:cubicBezTo>
                    <a:pt x="203493" y="120144"/>
                    <a:pt x="50034" y="132580"/>
                    <a:pt x="32572" y="128611"/>
                  </a:cubicBezTo>
                  <a:cubicBezTo>
                    <a:pt x="15109" y="124642"/>
                    <a:pt x="139464" y="98713"/>
                    <a:pt x="156397" y="92098"/>
                  </a:cubicBezTo>
                  <a:cubicBezTo>
                    <a:pt x="173330" y="85483"/>
                    <a:pt x="119884" y="101358"/>
                    <a:pt x="134172" y="88923"/>
                  </a:cubicBezTo>
                  <a:cubicBezTo>
                    <a:pt x="148460" y="76488"/>
                    <a:pt x="261437" y="-1565"/>
                    <a:pt x="24371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79C3EBF-D36C-40ED-BEC8-E2D626CCF169}"/>
                </a:ext>
              </a:extLst>
            </p:cNvPr>
            <p:cNvSpPr/>
            <p:nvPr/>
          </p:nvSpPr>
          <p:spPr>
            <a:xfrm>
              <a:off x="7206048" y="7021466"/>
              <a:ext cx="839295" cy="125934"/>
            </a:xfrm>
            <a:custGeom>
              <a:avLst/>
              <a:gdLst>
                <a:gd name="connsiteX0" fmla="*/ 836227 w 839295"/>
                <a:gd name="connsiteY0" fmla="*/ 47 h 125934"/>
                <a:gd name="connsiteX1" fmla="*/ 380615 w 839295"/>
                <a:gd name="connsiteY1" fmla="*/ 115934 h 125934"/>
                <a:gd name="connsiteX2" fmla="*/ 520315 w 839295"/>
                <a:gd name="connsiteY2" fmla="*/ 107997 h 125934"/>
                <a:gd name="connsiteX3" fmla="*/ 344102 w 839295"/>
                <a:gd name="connsiteY3" fmla="*/ 125459 h 125934"/>
                <a:gd name="connsiteX4" fmla="*/ 1202 w 839295"/>
                <a:gd name="connsiteY4" fmla="*/ 120697 h 125934"/>
                <a:gd name="connsiteX5" fmla="*/ 474277 w 839295"/>
                <a:gd name="connsiteY5" fmla="*/ 117522 h 125934"/>
                <a:gd name="connsiteX6" fmla="*/ 575877 w 839295"/>
                <a:gd name="connsiteY6" fmla="*/ 101647 h 125934"/>
                <a:gd name="connsiteX7" fmla="*/ 836227 w 839295"/>
                <a:gd name="connsiteY7" fmla="*/ 47 h 12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295" h="125934">
                  <a:moveTo>
                    <a:pt x="836227" y="47"/>
                  </a:moveTo>
                  <a:cubicBezTo>
                    <a:pt x="803683" y="2428"/>
                    <a:pt x="433267" y="97942"/>
                    <a:pt x="380615" y="115934"/>
                  </a:cubicBezTo>
                  <a:cubicBezTo>
                    <a:pt x="327963" y="133926"/>
                    <a:pt x="526400" y="106410"/>
                    <a:pt x="520315" y="107997"/>
                  </a:cubicBezTo>
                  <a:cubicBezTo>
                    <a:pt x="514230" y="109584"/>
                    <a:pt x="430621" y="123342"/>
                    <a:pt x="344102" y="125459"/>
                  </a:cubicBezTo>
                  <a:cubicBezTo>
                    <a:pt x="257583" y="127576"/>
                    <a:pt x="-20494" y="122020"/>
                    <a:pt x="1202" y="120697"/>
                  </a:cubicBezTo>
                  <a:cubicBezTo>
                    <a:pt x="22898" y="119374"/>
                    <a:pt x="378498" y="120697"/>
                    <a:pt x="474277" y="117522"/>
                  </a:cubicBezTo>
                  <a:cubicBezTo>
                    <a:pt x="570056" y="114347"/>
                    <a:pt x="518727" y="117258"/>
                    <a:pt x="575877" y="101647"/>
                  </a:cubicBezTo>
                  <a:cubicBezTo>
                    <a:pt x="633027" y="86037"/>
                    <a:pt x="868771" y="-2334"/>
                    <a:pt x="836227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EEE07FBE-7A48-492D-B651-D742D0B236D4}"/>
                </a:ext>
              </a:extLst>
            </p:cNvPr>
            <p:cNvSpPr/>
            <p:nvPr/>
          </p:nvSpPr>
          <p:spPr>
            <a:xfrm>
              <a:off x="6748395" y="7103691"/>
              <a:ext cx="1125130" cy="182421"/>
            </a:xfrm>
            <a:custGeom>
              <a:avLst/>
              <a:gdLst>
                <a:gd name="connsiteX0" fmla="*/ 1117668 w 1125130"/>
                <a:gd name="connsiteY0" fmla="*/ 71809 h 182421"/>
                <a:gd name="connsiteX1" fmla="*/ 1047818 w 1125130"/>
                <a:gd name="connsiteY1" fmla="*/ 84509 h 182421"/>
                <a:gd name="connsiteX2" fmla="*/ 668405 w 1125130"/>
                <a:gd name="connsiteY2" fmla="*/ 135309 h 182421"/>
                <a:gd name="connsiteX3" fmla="*/ 823980 w 1125130"/>
                <a:gd name="connsiteY3" fmla="*/ 135309 h 182421"/>
                <a:gd name="connsiteX4" fmla="*/ 535055 w 1125130"/>
                <a:gd name="connsiteY4" fmla="*/ 106734 h 182421"/>
                <a:gd name="connsiteX5" fmla="*/ 396943 w 1125130"/>
                <a:gd name="connsiteY5" fmla="*/ 73397 h 182421"/>
                <a:gd name="connsiteX6" fmla="*/ 1655 w 1125130"/>
                <a:gd name="connsiteY6" fmla="*/ 372 h 182421"/>
                <a:gd name="connsiteX7" fmla="*/ 247718 w 1125130"/>
                <a:gd name="connsiteY7" fmla="*/ 44822 h 182421"/>
                <a:gd name="connsiteX8" fmla="*/ 46105 w 1125130"/>
                <a:gd name="connsiteY8" fmla="*/ 41647 h 182421"/>
                <a:gd name="connsiteX9" fmla="*/ 320743 w 1125130"/>
                <a:gd name="connsiteY9" fmla="*/ 54347 h 182421"/>
                <a:gd name="connsiteX10" fmla="*/ 374718 w 1125130"/>
                <a:gd name="connsiteY10" fmla="*/ 181347 h 182421"/>
                <a:gd name="connsiteX11" fmla="*/ 363605 w 1125130"/>
                <a:gd name="connsiteY11" fmla="*/ 114672 h 182421"/>
                <a:gd name="connsiteX12" fmla="*/ 541405 w 1125130"/>
                <a:gd name="connsiteY12" fmla="*/ 101972 h 182421"/>
                <a:gd name="connsiteX13" fmla="*/ 573155 w 1125130"/>
                <a:gd name="connsiteY13" fmla="*/ 98797 h 182421"/>
                <a:gd name="connsiteX14" fmla="*/ 831918 w 1125130"/>
                <a:gd name="connsiteY14" fmla="*/ 79747 h 182421"/>
                <a:gd name="connsiteX15" fmla="*/ 1117668 w 1125130"/>
                <a:gd name="connsiteY15" fmla="*/ 71809 h 1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5130" h="182421">
                  <a:moveTo>
                    <a:pt x="1117668" y="71809"/>
                  </a:moveTo>
                  <a:cubicBezTo>
                    <a:pt x="1153651" y="72603"/>
                    <a:pt x="1047818" y="84509"/>
                    <a:pt x="1047818" y="84509"/>
                  </a:cubicBezTo>
                  <a:cubicBezTo>
                    <a:pt x="972941" y="95092"/>
                    <a:pt x="705711" y="126842"/>
                    <a:pt x="668405" y="135309"/>
                  </a:cubicBezTo>
                  <a:cubicBezTo>
                    <a:pt x="631099" y="143776"/>
                    <a:pt x="846205" y="140072"/>
                    <a:pt x="823980" y="135309"/>
                  </a:cubicBezTo>
                  <a:cubicBezTo>
                    <a:pt x="801755" y="130547"/>
                    <a:pt x="606228" y="117053"/>
                    <a:pt x="535055" y="106734"/>
                  </a:cubicBezTo>
                  <a:cubicBezTo>
                    <a:pt x="463882" y="96415"/>
                    <a:pt x="485843" y="91124"/>
                    <a:pt x="396943" y="73397"/>
                  </a:cubicBezTo>
                  <a:cubicBezTo>
                    <a:pt x="308043" y="55670"/>
                    <a:pt x="26526" y="5134"/>
                    <a:pt x="1655" y="372"/>
                  </a:cubicBezTo>
                  <a:cubicBezTo>
                    <a:pt x="-23216" y="-4390"/>
                    <a:pt x="240310" y="37943"/>
                    <a:pt x="247718" y="44822"/>
                  </a:cubicBezTo>
                  <a:cubicBezTo>
                    <a:pt x="255126" y="51701"/>
                    <a:pt x="33934" y="40060"/>
                    <a:pt x="46105" y="41647"/>
                  </a:cubicBezTo>
                  <a:cubicBezTo>
                    <a:pt x="58276" y="43234"/>
                    <a:pt x="265974" y="31064"/>
                    <a:pt x="320743" y="54347"/>
                  </a:cubicBezTo>
                  <a:cubicBezTo>
                    <a:pt x="375512" y="77630"/>
                    <a:pt x="367574" y="171293"/>
                    <a:pt x="374718" y="181347"/>
                  </a:cubicBezTo>
                  <a:cubicBezTo>
                    <a:pt x="381862" y="191401"/>
                    <a:pt x="335824" y="127901"/>
                    <a:pt x="363605" y="114672"/>
                  </a:cubicBezTo>
                  <a:cubicBezTo>
                    <a:pt x="391386" y="101443"/>
                    <a:pt x="506480" y="104618"/>
                    <a:pt x="541405" y="101972"/>
                  </a:cubicBezTo>
                  <a:cubicBezTo>
                    <a:pt x="576330" y="99326"/>
                    <a:pt x="573155" y="98797"/>
                    <a:pt x="573155" y="98797"/>
                  </a:cubicBezTo>
                  <a:cubicBezTo>
                    <a:pt x="621574" y="95093"/>
                    <a:pt x="739843" y="84509"/>
                    <a:pt x="831918" y="79747"/>
                  </a:cubicBezTo>
                  <a:cubicBezTo>
                    <a:pt x="923993" y="74985"/>
                    <a:pt x="1081685" y="71015"/>
                    <a:pt x="1117668" y="71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F99A774-0087-45D5-A59C-AC60BD772306}"/>
                </a:ext>
              </a:extLst>
            </p:cNvPr>
            <p:cNvSpPr/>
            <p:nvPr/>
          </p:nvSpPr>
          <p:spPr>
            <a:xfrm>
              <a:off x="6667481" y="7129454"/>
              <a:ext cx="1199343" cy="159977"/>
            </a:xfrm>
            <a:custGeom>
              <a:avLst/>
              <a:gdLst>
                <a:gd name="connsiteX0" fmla="*/ 19 w 1199343"/>
                <a:gd name="connsiteY0" fmla="*/ 9 h 159977"/>
                <a:gd name="connsiteX1" fmla="*/ 317519 w 1199343"/>
                <a:gd name="connsiteY1" fmla="*/ 68271 h 159977"/>
                <a:gd name="connsiteX2" fmla="*/ 279419 w 1199343"/>
                <a:gd name="connsiteY2" fmla="*/ 55571 h 159977"/>
                <a:gd name="connsiteX3" fmla="*/ 434994 w 1199343"/>
                <a:gd name="connsiteY3" fmla="*/ 131771 h 159977"/>
                <a:gd name="connsiteX4" fmla="*/ 431819 w 1199343"/>
                <a:gd name="connsiteY4" fmla="*/ 77796 h 159977"/>
                <a:gd name="connsiteX5" fmla="*/ 714394 w 1199343"/>
                <a:gd name="connsiteY5" fmla="*/ 158759 h 159977"/>
                <a:gd name="connsiteX6" fmla="*/ 704869 w 1199343"/>
                <a:gd name="connsiteY6" fmla="*/ 127009 h 159977"/>
                <a:gd name="connsiteX7" fmla="*/ 822344 w 1199343"/>
                <a:gd name="connsiteY7" fmla="*/ 133359 h 159977"/>
                <a:gd name="connsiteX8" fmla="*/ 1196994 w 1199343"/>
                <a:gd name="connsiteY8" fmla="*/ 58746 h 159977"/>
                <a:gd name="connsiteX9" fmla="*/ 623907 w 1199343"/>
                <a:gd name="connsiteY9" fmla="*/ 122246 h 159977"/>
                <a:gd name="connsiteX10" fmla="*/ 420707 w 1199343"/>
                <a:gd name="connsiteY10" fmla="*/ 100021 h 159977"/>
                <a:gd name="connsiteX11" fmla="*/ 333394 w 1199343"/>
                <a:gd name="connsiteY11" fmla="*/ 63509 h 159977"/>
                <a:gd name="connsiteX12" fmla="*/ 19 w 1199343"/>
                <a:gd name="connsiteY12" fmla="*/ 9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343" h="159977">
                  <a:moveTo>
                    <a:pt x="19" y="9"/>
                  </a:moveTo>
                  <a:cubicBezTo>
                    <a:pt x="-2627" y="803"/>
                    <a:pt x="270952" y="59011"/>
                    <a:pt x="317519" y="68271"/>
                  </a:cubicBezTo>
                  <a:cubicBezTo>
                    <a:pt x="364086" y="77531"/>
                    <a:pt x="259840" y="44988"/>
                    <a:pt x="279419" y="55571"/>
                  </a:cubicBezTo>
                  <a:cubicBezTo>
                    <a:pt x="298998" y="66154"/>
                    <a:pt x="409594" y="128067"/>
                    <a:pt x="434994" y="131771"/>
                  </a:cubicBezTo>
                  <a:cubicBezTo>
                    <a:pt x="460394" y="135475"/>
                    <a:pt x="385252" y="73298"/>
                    <a:pt x="431819" y="77796"/>
                  </a:cubicBezTo>
                  <a:cubicBezTo>
                    <a:pt x="478386" y="82294"/>
                    <a:pt x="668886" y="150557"/>
                    <a:pt x="714394" y="158759"/>
                  </a:cubicBezTo>
                  <a:cubicBezTo>
                    <a:pt x="759902" y="166961"/>
                    <a:pt x="686877" y="131242"/>
                    <a:pt x="704869" y="127009"/>
                  </a:cubicBezTo>
                  <a:cubicBezTo>
                    <a:pt x="722861" y="122776"/>
                    <a:pt x="740323" y="144736"/>
                    <a:pt x="822344" y="133359"/>
                  </a:cubicBezTo>
                  <a:cubicBezTo>
                    <a:pt x="904365" y="121982"/>
                    <a:pt x="1230067" y="60598"/>
                    <a:pt x="1196994" y="58746"/>
                  </a:cubicBezTo>
                  <a:cubicBezTo>
                    <a:pt x="1163921" y="56894"/>
                    <a:pt x="753288" y="115367"/>
                    <a:pt x="623907" y="122246"/>
                  </a:cubicBezTo>
                  <a:cubicBezTo>
                    <a:pt x="494526" y="129125"/>
                    <a:pt x="469126" y="109811"/>
                    <a:pt x="420707" y="100021"/>
                  </a:cubicBezTo>
                  <a:cubicBezTo>
                    <a:pt x="372288" y="90232"/>
                    <a:pt x="402715" y="78326"/>
                    <a:pt x="333394" y="63509"/>
                  </a:cubicBezTo>
                  <a:cubicBezTo>
                    <a:pt x="264073" y="48692"/>
                    <a:pt x="2665" y="-785"/>
                    <a:pt x="1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277DB10E-EAD0-4E9C-A1BC-9DE375C8A817}"/>
                </a:ext>
              </a:extLst>
            </p:cNvPr>
            <p:cNvSpPr/>
            <p:nvPr/>
          </p:nvSpPr>
          <p:spPr>
            <a:xfrm>
              <a:off x="7366243" y="6935617"/>
              <a:ext cx="1008341" cy="403419"/>
            </a:xfrm>
            <a:custGeom>
              <a:avLst/>
              <a:gdLst>
                <a:gd name="connsiteX0" fmla="*/ 841132 w 1008341"/>
                <a:gd name="connsiteY0" fmla="*/ 171 h 403419"/>
                <a:gd name="connsiteX1" fmla="*/ 1001470 w 1008341"/>
                <a:gd name="connsiteY1" fmla="*/ 93833 h 403419"/>
                <a:gd name="connsiteX2" fmla="*/ 950670 w 1008341"/>
                <a:gd name="connsiteY2" fmla="*/ 76371 h 403419"/>
                <a:gd name="connsiteX3" fmla="*/ 698257 w 1008341"/>
                <a:gd name="connsiteY3" fmla="*/ 235121 h 403419"/>
                <a:gd name="connsiteX4" fmla="*/ 815732 w 1008341"/>
                <a:gd name="connsiteY4" fmla="*/ 116058 h 403419"/>
                <a:gd name="connsiteX5" fmla="*/ 523632 w 1008341"/>
                <a:gd name="connsiteY5" fmla="*/ 311321 h 403419"/>
                <a:gd name="connsiteX6" fmla="*/ 547445 w 1008341"/>
                <a:gd name="connsiteY6" fmla="*/ 227183 h 403419"/>
                <a:gd name="connsiteX7" fmla="*/ 372820 w 1008341"/>
                <a:gd name="connsiteY7" fmla="*/ 320846 h 403419"/>
                <a:gd name="connsiteX8" fmla="*/ 390282 w 1008341"/>
                <a:gd name="connsiteY8" fmla="*/ 249408 h 403419"/>
                <a:gd name="connsiteX9" fmla="*/ 2932 w 1008341"/>
                <a:gd name="connsiteY9" fmla="*/ 403396 h 403419"/>
                <a:gd name="connsiteX10" fmla="*/ 625232 w 1008341"/>
                <a:gd name="connsiteY10" fmla="*/ 236708 h 403419"/>
                <a:gd name="connsiteX11" fmla="*/ 382345 w 1008341"/>
                <a:gd name="connsiteY11" fmla="*/ 277983 h 403419"/>
                <a:gd name="connsiteX12" fmla="*/ 914157 w 1008341"/>
                <a:gd name="connsiteY12" fmla="*/ 120821 h 403419"/>
                <a:gd name="connsiteX13" fmla="*/ 841132 w 1008341"/>
                <a:gd name="connsiteY13" fmla="*/ 171 h 40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8341" h="403419">
                  <a:moveTo>
                    <a:pt x="841132" y="171"/>
                  </a:moveTo>
                  <a:cubicBezTo>
                    <a:pt x="855684" y="-4327"/>
                    <a:pt x="983214" y="81133"/>
                    <a:pt x="1001470" y="93833"/>
                  </a:cubicBezTo>
                  <a:cubicBezTo>
                    <a:pt x="1019726" y="106533"/>
                    <a:pt x="1001206" y="52823"/>
                    <a:pt x="950670" y="76371"/>
                  </a:cubicBezTo>
                  <a:cubicBezTo>
                    <a:pt x="900134" y="99919"/>
                    <a:pt x="720747" y="228507"/>
                    <a:pt x="698257" y="235121"/>
                  </a:cubicBezTo>
                  <a:cubicBezTo>
                    <a:pt x="675767" y="241736"/>
                    <a:pt x="844836" y="103358"/>
                    <a:pt x="815732" y="116058"/>
                  </a:cubicBezTo>
                  <a:cubicBezTo>
                    <a:pt x="786628" y="128758"/>
                    <a:pt x="568346" y="292800"/>
                    <a:pt x="523632" y="311321"/>
                  </a:cubicBezTo>
                  <a:cubicBezTo>
                    <a:pt x="478917" y="329842"/>
                    <a:pt x="572580" y="225596"/>
                    <a:pt x="547445" y="227183"/>
                  </a:cubicBezTo>
                  <a:cubicBezTo>
                    <a:pt x="522310" y="228771"/>
                    <a:pt x="399014" y="317142"/>
                    <a:pt x="372820" y="320846"/>
                  </a:cubicBezTo>
                  <a:cubicBezTo>
                    <a:pt x="346626" y="324550"/>
                    <a:pt x="451930" y="235650"/>
                    <a:pt x="390282" y="249408"/>
                  </a:cubicBezTo>
                  <a:cubicBezTo>
                    <a:pt x="328634" y="263166"/>
                    <a:pt x="-36226" y="405513"/>
                    <a:pt x="2932" y="403396"/>
                  </a:cubicBezTo>
                  <a:cubicBezTo>
                    <a:pt x="42090" y="401279"/>
                    <a:pt x="561997" y="257610"/>
                    <a:pt x="625232" y="236708"/>
                  </a:cubicBezTo>
                  <a:cubicBezTo>
                    <a:pt x="688467" y="215806"/>
                    <a:pt x="334191" y="297297"/>
                    <a:pt x="382345" y="277983"/>
                  </a:cubicBezTo>
                  <a:cubicBezTo>
                    <a:pt x="430499" y="258669"/>
                    <a:pt x="835047" y="162625"/>
                    <a:pt x="914157" y="120821"/>
                  </a:cubicBezTo>
                  <a:cubicBezTo>
                    <a:pt x="993267" y="79017"/>
                    <a:pt x="826580" y="4669"/>
                    <a:pt x="841132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EE29C26-6B19-4D91-9A8D-2BE594B1874A}"/>
                </a:ext>
              </a:extLst>
            </p:cNvPr>
            <p:cNvSpPr/>
            <p:nvPr/>
          </p:nvSpPr>
          <p:spPr>
            <a:xfrm>
              <a:off x="6639688" y="7096107"/>
              <a:ext cx="872768" cy="335773"/>
            </a:xfrm>
            <a:custGeom>
              <a:avLst/>
              <a:gdLst>
                <a:gd name="connsiteX0" fmla="*/ 7175 w 872768"/>
                <a:gd name="connsiteY0" fmla="*/ 18 h 335773"/>
                <a:gd name="connsiteX1" fmla="*/ 200850 w 872768"/>
                <a:gd name="connsiteY1" fmla="*/ 104793 h 335773"/>
                <a:gd name="connsiteX2" fmla="*/ 246887 w 872768"/>
                <a:gd name="connsiteY2" fmla="*/ 46056 h 335773"/>
                <a:gd name="connsiteX3" fmla="*/ 277050 w 872768"/>
                <a:gd name="connsiteY3" fmla="*/ 130193 h 335773"/>
                <a:gd name="connsiteX4" fmla="*/ 345312 w 872768"/>
                <a:gd name="connsiteY4" fmla="*/ 68281 h 335773"/>
                <a:gd name="connsiteX5" fmla="*/ 386587 w 872768"/>
                <a:gd name="connsiteY5" fmla="*/ 179406 h 335773"/>
                <a:gd name="connsiteX6" fmla="*/ 434212 w 872768"/>
                <a:gd name="connsiteY6" fmla="*/ 58756 h 335773"/>
                <a:gd name="connsiteX7" fmla="*/ 504062 w 872768"/>
                <a:gd name="connsiteY7" fmla="*/ 247668 h 335773"/>
                <a:gd name="connsiteX8" fmla="*/ 523112 w 872768"/>
                <a:gd name="connsiteY8" fmla="*/ 150831 h 335773"/>
                <a:gd name="connsiteX9" fmla="*/ 554862 w 872768"/>
                <a:gd name="connsiteY9" fmla="*/ 220681 h 335773"/>
                <a:gd name="connsiteX10" fmla="*/ 583437 w 872768"/>
                <a:gd name="connsiteY10" fmla="*/ 161943 h 335773"/>
                <a:gd name="connsiteX11" fmla="*/ 759650 w 872768"/>
                <a:gd name="connsiteY11" fmla="*/ 239731 h 335773"/>
                <a:gd name="connsiteX12" fmla="*/ 739012 w 872768"/>
                <a:gd name="connsiteY12" fmla="*/ 220681 h 335773"/>
                <a:gd name="connsiteX13" fmla="*/ 824737 w 872768"/>
                <a:gd name="connsiteY13" fmla="*/ 219093 h 335773"/>
                <a:gd name="connsiteX14" fmla="*/ 848550 w 872768"/>
                <a:gd name="connsiteY14" fmla="*/ 201631 h 335773"/>
                <a:gd name="connsiteX15" fmla="*/ 872362 w 872768"/>
                <a:gd name="connsiteY15" fmla="*/ 334981 h 335773"/>
                <a:gd name="connsiteX16" fmla="*/ 827912 w 872768"/>
                <a:gd name="connsiteY16" fmla="*/ 130193 h 335773"/>
                <a:gd name="connsiteX17" fmla="*/ 746950 w 872768"/>
                <a:gd name="connsiteY17" fmla="*/ 192106 h 335773"/>
                <a:gd name="connsiteX18" fmla="*/ 470725 w 872768"/>
                <a:gd name="connsiteY18" fmla="*/ 125431 h 335773"/>
                <a:gd name="connsiteX19" fmla="*/ 286575 w 872768"/>
                <a:gd name="connsiteY19" fmla="*/ 76218 h 335773"/>
                <a:gd name="connsiteX20" fmla="*/ 485012 w 872768"/>
                <a:gd name="connsiteY20" fmla="*/ 114318 h 335773"/>
                <a:gd name="connsiteX21" fmla="*/ 7175 w 872768"/>
                <a:gd name="connsiteY21" fmla="*/ 18 h 3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2768" h="335773">
                  <a:moveTo>
                    <a:pt x="7175" y="18"/>
                  </a:moveTo>
                  <a:cubicBezTo>
                    <a:pt x="-40185" y="-1569"/>
                    <a:pt x="160898" y="97120"/>
                    <a:pt x="200850" y="104793"/>
                  </a:cubicBezTo>
                  <a:cubicBezTo>
                    <a:pt x="240802" y="112466"/>
                    <a:pt x="234187" y="41823"/>
                    <a:pt x="246887" y="46056"/>
                  </a:cubicBezTo>
                  <a:cubicBezTo>
                    <a:pt x="259587" y="50289"/>
                    <a:pt x="260646" y="126489"/>
                    <a:pt x="277050" y="130193"/>
                  </a:cubicBezTo>
                  <a:cubicBezTo>
                    <a:pt x="293454" y="133897"/>
                    <a:pt x="327056" y="60079"/>
                    <a:pt x="345312" y="68281"/>
                  </a:cubicBezTo>
                  <a:cubicBezTo>
                    <a:pt x="363568" y="76483"/>
                    <a:pt x="371770" y="180993"/>
                    <a:pt x="386587" y="179406"/>
                  </a:cubicBezTo>
                  <a:cubicBezTo>
                    <a:pt x="401404" y="177819"/>
                    <a:pt x="414633" y="47379"/>
                    <a:pt x="434212" y="58756"/>
                  </a:cubicBezTo>
                  <a:cubicBezTo>
                    <a:pt x="453791" y="70133"/>
                    <a:pt x="489245" y="232322"/>
                    <a:pt x="504062" y="247668"/>
                  </a:cubicBezTo>
                  <a:cubicBezTo>
                    <a:pt x="518879" y="263014"/>
                    <a:pt x="514645" y="155329"/>
                    <a:pt x="523112" y="150831"/>
                  </a:cubicBezTo>
                  <a:cubicBezTo>
                    <a:pt x="531579" y="146333"/>
                    <a:pt x="544808" y="218829"/>
                    <a:pt x="554862" y="220681"/>
                  </a:cubicBezTo>
                  <a:cubicBezTo>
                    <a:pt x="564916" y="222533"/>
                    <a:pt x="549306" y="158768"/>
                    <a:pt x="583437" y="161943"/>
                  </a:cubicBezTo>
                  <a:cubicBezTo>
                    <a:pt x="617568" y="165118"/>
                    <a:pt x="733721" y="229941"/>
                    <a:pt x="759650" y="239731"/>
                  </a:cubicBezTo>
                  <a:cubicBezTo>
                    <a:pt x="785579" y="249521"/>
                    <a:pt x="728164" y="224121"/>
                    <a:pt x="739012" y="220681"/>
                  </a:cubicBezTo>
                  <a:cubicBezTo>
                    <a:pt x="749860" y="217241"/>
                    <a:pt x="806481" y="222268"/>
                    <a:pt x="824737" y="219093"/>
                  </a:cubicBezTo>
                  <a:cubicBezTo>
                    <a:pt x="842993" y="215918"/>
                    <a:pt x="840613" y="182316"/>
                    <a:pt x="848550" y="201631"/>
                  </a:cubicBezTo>
                  <a:cubicBezTo>
                    <a:pt x="856488" y="220946"/>
                    <a:pt x="875802" y="346887"/>
                    <a:pt x="872362" y="334981"/>
                  </a:cubicBezTo>
                  <a:cubicBezTo>
                    <a:pt x="868922" y="323075"/>
                    <a:pt x="848814" y="154005"/>
                    <a:pt x="827912" y="130193"/>
                  </a:cubicBezTo>
                  <a:cubicBezTo>
                    <a:pt x="807010" y="106381"/>
                    <a:pt x="806481" y="192900"/>
                    <a:pt x="746950" y="192106"/>
                  </a:cubicBezTo>
                  <a:cubicBezTo>
                    <a:pt x="687419" y="191312"/>
                    <a:pt x="470725" y="125431"/>
                    <a:pt x="470725" y="125431"/>
                  </a:cubicBezTo>
                  <a:cubicBezTo>
                    <a:pt x="393996" y="106116"/>
                    <a:pt x="284194" y="78070"/>
                    <a:pt x="286575" y="76218"/>
                  </a:cubicBezTo>
                  <a:cubicBezTo>
                    <a:pt x="288956" y="74366"/>
                    <a:pt x="531314" y="125960"/>
                    <a:pt x="485012" y="114318"/>
                  </a:cubicBezTo>
                  <a:cubicBezTo>
                    <a:pt x="438710" y="102676"/>
                    <a:pt x="54535" y="1605"/>
                    <a:pt x="717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B256B54-3844-4AF1-9AC2-4D1D067E995F}"/>
                </a:ext>
              </a:extLst>
            </p:cNvPr>
            <p:cNvSpPr/>
            <p:nvPr/>
          </p:nvSpPr>
          <p:spPr>
            <a:xfrm>
              <a:off x="6531157" y="6584829"/>
              <a:ext cx="453603" cy="422654"/>
            </a:xfrm>
            <a:custGeom>
              <a:avLst/>
              <a:gdLst>
                <a:gd name="connsiteX0" fmla="*/ 443260 w 453603"/>
                <a:gd name="connsiteY0" fmla="*/ 4354 h 422654"/>
                <a:gd name="connsiteX1" fmla="*/ 132110 w 453603"/>
                <a:gd name="connsiteY1" fmla="*/ 192738 h 422654"/>
                <a:gd name="connsiteX2" fmla="*/ 252760 w 453603"/>
                <a:gd name="connsiteY2" fmla="*/ 141938 h 422654"/>
                <a:gd name="connsiteX3" fmla="*/ 138460 w 453603"/>
                <a:gd name="connsiteY3" fmla="*/ 241421 h 422654"/>
                <a:gd name="connsiteX4" fmla="*/ 149043 w 453603"/>
                <a:gd name="connsiteY4" fmla="*/ 228721 h 422654"/>
                <a:gd name="connsiteX5" fmla="*/ 876 w 453603"/>
                <a:gd name="connsiteY5" fmla="*/ 421338 h 422654"/>
                <a:gd name="connsiteX6" fmla="*/ 96126 w 453603"/>
                <a:gd name="connsiteY6" fmla="*/ 304921 h 422654"/>
                <a:gd name="connsiteX7" fmla="*/ 267576 w 453603"/>
                <a:gd name="connsiteY7" fmla="*/ 139821 h 422654"/>
                <a:gd name="connsiteX8" fmla="*/ 276043 w 453603"/>
                <a:gd name="connsiteY8" fmla="*/ 141938 h 422654"/>
                <a:gd name="connsiteX9" fmla="*/ 341660 w 453603"/>
                <a:gd name="connsiteY9" fmla="*/ 97488 h 422654"/>
                <a:gd name="connsiteX10" fmla="*/ 377643 w 453603"/>
                <a:gd name="connsiteY10" fmla="*/ 61504 h 422654"/>
                <a:gd name="connsiteX11" fmla="*/ 443260 w 453603"/>
                <a:gd name="connsiteY11" fmla="*/ 4354 h 42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3603" h="422654">
                  <a:moveTo>
                    <a:pt x="443260" y="4354"/>
                  </a:moveTo>
                  <a:cubicBezTo>
                    <a:pt x="402338" y="26226"/>
                    <a:pt x="163860" y="169807"/>
                    <a:pt x="132110" y="192738"/>
                  </a:cubicBezTo>
                  <a:cubicBezTo>
                    <a:pt x="100360" y="215669"/>
                    <a:pt x="251702" y="133824"/>
                    <a:pt x="252760" y="141938"/>
                  </a:cubicBezTo>
                  <a:cubicBezTo>
                    <a:pt x="253818" y="150052"/>
                    <a:pt x="155746" y="226957"/>
                    <a:pt x="138460" y="241421"/>
                  </a:cubicBezTo>
                  <a:cubicBezTo>
                    <a:pt x="121174" y="255885"/>
                    <a:pt x="149043" y="228721"/>
                    <a:pt x="149043" y="228721"/>
                  </a:cubicBezTo>
                  <a:lnTo>
                    <a:pt x="876" y="421338"/>
                  </a:lnTo>
                  <a:cubicBezTo>
                    <a:pt x="-7944" y="434038"/>
                    <a:pt x="51676" y="351840"/>
                    <a:pt x="96126" y="304921"/>
                  </a:cubicBezTo>
                  <a:cubicBezTo>
                    <a:pt x="140576" y="258002"/>
                    <a:pt x="237590" y="166985"/>
                    <a:pt x="267576" y="139821"/>
                  </a:cubicBezTo>
                  <a:cubicBezTo>
                    <a:pt x="297562" y="112657"/>
                    <a:pt x="263696" y="148993"/>
                    <a:pt x="276043" y="141938"/>
                  </a:cubicBezTo>
                  <a:cubicBezTo>
                    <a:pt x="288390" y="134883"/>
                    <a:pt x="324727" y="110894"/>
                    <a:pt x="341660" y="97488"/>
                  </a:cubicBezTo>
                  <a:cubicBezTo>
                    <a:pt x="358593" y="84082"/>
                    <a:pt x="363885" y="73499"/>
                    <a:pt x="377643" y="61504"/>
                  </a:cubicBezTo>
                  <a:cubicBezTo>
                    <a:pt x="391401" y="49509"/>
                    <a:pt x="484182" y="-17518"/>
                    <a:pt x="443260" y="4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4B32F068-D4AB-4FA2-8D6A-BAD0E97858E3}"/>
                </a:ext>
              </a:extLst>
            </p:cNvPr>
            <p:cNvSpPr/>
            <p:nvPr/>
          </p:nvSpPr>
          <p:spPr>
            <a:xfrm>
              <a:off x="9791529" y="5896983"/>
              <a:ext cx="336977" cy="460966"/>
            </a:xfrm>
            <a:custGeom>
              <a:avLst/>
              <a:gdLst>
                <a:gd name="connsiteX0" fmla="*/ 330371 w 336977"/>
                <a:gd name="connsiteY0" fmla="*/ 2167 h 460966"/>
                <a:gd name="connsiteX1" fmla="*/ 130346 w 336977"/>
                <a:gd name="connsiteY1" fmla="*/ 183142 h 460966"/>
                <a:gd name="connsiteX2" fmla="*/ 200196 w 336977"/>
                <a:gd name="connsiteY2" fmla="*/ 143455 h 460966"/>
                <a:gd name="connsiteX3" fmla="*/ 47796 w 336977"/>
                <a:gd name="connsiteY3" fmla="*/ 295855 h 460966"/>
                <a:gd name="connsiteX4" fmla="*/ 87484 w 336977"/>
                <a:gd name="connsiteY4" fmla="*/ 268867 h 460966"/>
                <a:gd name="connsiteX5" fmla="*/ 1759 w 336977"/>
                <a:gd name="connsiteY5" fmla="*/ 357767 h 460966"/>
                <a:gd name="connsiteX6" fmla="*/ 28746 w 336977"/>
                <a:gd name="connsiteY6" fmla="*/ 460955 h 460966"/>
                <a:gd name="connsiteX7" fmla="*/ 17634 w 336977"/>
                <a:gd name="connsiteY7" fmla="*/ 351417 h 460966"/>
                <a:gd name="connsiteX8" fmla="*/ 39859 w 336977"/>
                <a:gd name="connsiteY8" fmla="*/ 405392 h 460966"/>
                <a:gd name="connsiteX9" fmla="*/ 66846 w 336977"/>
                <a:gd name="connsiteY9" fmla="*/ 356180 h 460966"/>
                <a:gd name="connsiteX10" fmla="*/ 81134 w 336977"/>
                <a:gd name="connsiteY10" fmla="*/ 346655 h 460966"/>
                <a:gd name="connsiteX11" fmla="*/ 103359 w 336977"/>
                <a:gd name="connsiteY11" fmla="*/ 300617 h 460966"/>
                <a:gd name="connsiteX12" fmla="*/ 139871 w 336977"/>
                <a:gd name="connsiteY12" fmla="*/ 275217 h 460966"/>
                <a:gd name="connsiteX13" fmla="*/ 206546 w 336977"/>
                <a:gd name="connsiteY13" fmla="*/ 119642 h 460966"/>
                <a:gd name="connsiteX14" fmla="*/ 216071 w 336977"/>
                <a:gd name="connsiteY14" fmla="*/ 218067 h 460966"/>
                <a:gd name="connsiteX15" fmla="*/ 258934 w 336977"/>
                <a:gd name="connsiteY15" fmla="*/ 178380 h 460966"/>
                <a:gd name="connsiteX16" fmla="*/ 271634 w 336977"/>
                <a:gd name="connsiteY16" fmla="*/ 192667 h 460966"/>
                <a:gd name="connsiteX17" fmla="*/ 289096 w 336977"/>
                <a:gd name="connsiteY17" fmla="*/ 87892 h 460966"/>
                <a:gd name="connsiteX18" fmla="*/ 330371 w 336977"/>
                <a:gd name="connsiteY18" fmla="*/ 2167 h 46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977" h="460966">
                  <a:moveTo>
                    <a:pt x="330371" y="2167"/>
                  </a:moveTo>
                  <a:cubicBezTo>
                    <a:pt x="303913" y="18042"/>
                    <a:pt x="152042" y="159594"/>
                    <a:pt x="130346" y="183142"/>
                  </a:cubicBezTo>
                  <a:cubicBezTo>
                    <a:pt x="108650" y="206690"/>
                    <a:pt x="213954" y="124670"/>
                    <a:pt x="200196" y="143455"/>
                  </a:cubicBezTo>
                  <a:cubicBezTo>
                    <a:pt x="186438" y="162240"/>
                    <a:pt x="66581" y="274953"/>
                    <a:pt x="47796" y="295855"/>
                  </a:cubicBezTo>
                  <a:cubicBezTo>
                    <a:pt x="29011" y="316757"/>
                    <a:pt x="95157" y="258548"/>
                    <a:pt x="87484" y="268867"/>
                  </a:cubicBezTo>
                  <a:cubicBezTo>
                    <a:pt x="79811" y="279186"/>
                    <a:pt x="11549" y="325752"/>
                    <a:pt x="1759" y="357767"/>
                  </a:cubicBezTo>
                  <a:cubicBezTo>
                    <a:pt x="-8031" y="389782"/>
                    <a:pt x="26100" y="462013"/>
                    <a:pt x="28746" y="460955"/>
                  </a:cubicBezTo>
                  <a:cubicBezTo>
                    <a:pt x="31392" y="459897"/>
                    <a:pt x="15782" y="360677"/>
                    <a:pt x="17634" y="351417"/>
                  </a:cubicBezTo>
                  <a:cubicBezTo>
                    <a:pt x="19486" y="342157"/>
                    <a:pt x="31657" y="404598"/>
                    <a:pt x="39859" y="405392"/>
                  </a:cubicBezTo>
                  <a:cubicBezTo>
                    <a:pt x="48061" y="406186"/>
                    <a:pt x="59967" y="365969"/>
                    <a:pt x="66846" y="356180"/>
                  </a:cubicBezTo>
                  <a:cubicBezTo>
                    <a:pt x="73725" y="346391"/>
                    <a:pt x="75049" y="355915"/>
                    <a:pt x="81134" y="346655"/>
                  </a:cubicBezTo>
                  <a:cubicBezTo>
                    <a:pt x="87219" y="337395"/>
                    <a:pt x="93570" y="312523"/>
                    <a:pt x="103359" y="300617"/>
                  </a:cubicBezTo>
                  <a:cubicBezTo>
                    <a:pt x="113148" y="288711"/>
                    <a:pt x="122673" y="305379"/>
                    <a:pt x="139871" y="275217"/>
                  </a:cubicBezTo>
                  <a:cubicBezTo>
                    <a:pt x="157069" y="245055"/>
                    <a:pt x="193846" y="129167"/>
                    <a:pt x="206546" y="119642"/>
                  </a:cubicBezTo>
                  <a:cubicBezTo>
                    <a:pt x="219246" y="110117"/>
                    <a:pt x="207340" y="208277"/>
                    <a:pt x="216071" y="218067"/>
                  </a:cubicBezTo>
                  <a:cubicBezTo>
                    <a:pt x="224802" y="227857"/>
                    <a:pt x="249674" y="182613"/>
                    <a:pt x="258934" y="178380"/>
                  </a:cubicBezTo>
                  <a:cubicBezTo>
                    <a:pt x="268194" y="174147"/>
                    <a:pt x="266607" y="207748"/>
                    <a:pt x="271634" y="192667"/>
                  </a:cubicBezTo>
                  <a:cubicBezTo>
                    <a:pt x="276661" y="177586"/>
                    <a:pt x="282482" y="113821"/>
                    <a:pt x="289096" y="87892"/>
                  </a:cubicBezTo>
                  <a:cubicBezTo>
                    <a:pt x="295710" y="61963"/>
                    <a:pt x="356829" y="-13708"/>
                    <a:pt x="330371" y="2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0A5EACB-67C0-4A1D-976A-D0C0F21D0CC2}"/>
                </a:ext>
              </a:extLst>
            </p:cNvPr>
            <p:cNvSpPr/>
            <p:nvPr/>
          </p:nvSpPr>
          <p:spPr>
            <a:xfrm>
              <a:off x="10004535" y="5626852"/>
              <a:ext cx="1133788" cy="375445"/>
            </a:xfrm>
            <a:custGeom>
              <a:avLst/>
              <a:gdLst>
                <a:gd name="connsiteX0" fmla="*/ 163403 w 1133788"/>
                <a:gd name="connsiteY0" fmla="*/ 283411 h 375445"/>
                <a:gd name="connsiteX1" fmla="*/ 417403 w 1133788"/>
                <a:gd name="connsiteY1" fmla="*/ 153236 h 375445"/>
                <a:gd name="connsiteX2" fmla="*/ 301515 w 1133788"/>
                <a:gd name="connsiteY2" fmla="*/ 173873 h 375445"/>
                <a:gd name="connsiteX3" fmla="*/ 385653 w 1133788"/>
                <a:gd name="connsiteY3" fmla="*/ 211973 h 375445"/>
                <a:gd name="connsiteX4" fmla="*/ 450740 w 1133788"/>
                <a:gd name="connsiteY4" fmla="*/ 140536 h 375445"/>
                <a:gd name="connsiteX5" fmla="*/ 466615 w 1133788"/>
                <a:gd name="connsiteY5" fmla="*/ 196098 h 375445"/>
                <a:gd name="connsiteX6" fmla="*/ 552340 w 1133788"/>
                <a:gd name="connsiteY6" fmla="*/ 108786 h 375445"/>
                <a:gd name="connsiteX7" fmla="*/ 580915 w 1133788"/>
                <a:gd name="connsiteY7" fmla="*/ 40523 h 375445"/>
                <a:gd name="connsiteX8" fmla="*/ 574565 w 1133788"/>
                <a:gd name="connsiteY8" fmla="*/ 134186 h 375445"/>
                <a:gd name="connsiteX9" fmla="*/ 633303 w 1133788"/>
                <a:gd name="connsiteY9" fmla="*/ 7186 h 375445"/>
                <a:gd name="connsiteX10" fmla="*/ 630128 w 1133788"/>
                <a:gd name="connsiteY10" fmla="*/ 32586 h 375445"/>
                <a:gd name="connsiteX11" fmla="*/ 642828 w 1133788"/>
                <a:gd name="connsiteY11" fmla="*/ 172286 h 375445"/>
                <a:gd name="connsiteX12" fmla="*/ 715853 w 1133788"/>
                <a:gd name="connsiteY12" fmla="*/ 43698 h 375445"/>
                <a:gd name="connsiteX13" fmla="*/ 701565 w 1133788"/>
                <a:gd name="connsiteY13" fmla="*/ 215148 h 375445"/>
                <a:gd name="connsiteX14" fmla="*/ 760303 w 1133788"/>
                <a:gd name="connsiteY14" fmla="*/ 164348 h 375445"/>
                <a:gd name="connsiteX15" fmla="*/ 838090 w 1133788"/>
                <a:gd name="connsiteY15" fmla="*/ 86561 h 375445"/>
                <a:gd name="connsiteX16" fmla="*/ 890478 w 1133788"/>
                <a:gd name="connsiteY16" fmla="*/ 51636 h 375445"/>
                <a:gd name="connsiteX17" fmla="*/ 817453 w 1133788"/>
                <a:gd name="connsiteY17" fmla="*/ 210386 h 375445"/>
                <a:gd name="connsiteX18" fmla="*/ 993665 w 1133788"/>
                <a:gd name="connsiteY18" fmla="*/ 156411 h 375445"/>
                <a:gd name="connsiteX19" fmla="*/ 876190 w 1133788"/>
                <a:gd name="connsiteY19" fmla="*/ 248486 h 375445"/>
                <a:gd name="connsiteX20" fmla="*/ 904765 w 1133788"/>
                <a:gd name="connsiteY20" fmla="*/ 262773 h 375445"/>
                <a:gd name="connsiteX21" fmla="*/ 966678 w 1133788"/>
                <a:gd name="connsiteY21" fmla="*/ 234198 h 375445"/>
                <a:gd name="connsiteX22" fmla="*/ 863490 w 1133788"/>
                <a:gd name="connsiteY22" fmla="*/ 299286 h 375445"/>
                <a:gd name="connsiteX23" fmla="*/ 926990 w 1133788"/>
                <a:gd name="connsiteY23" fmla="*/ 319923 h 375445"/>
                <a:gd name="connsiteX24" fmla="*/ 1109553 w 1133788"/>
                <a:gd name="connsiteY24" fmla="*/ 297698 h 375445"/>
                <a:gd name="connsiteX25" fmla="*/ 1131778 w 1133788"/>
                <a:gd name="connsiteY25" fmla="*/ 291348 h 375445"/>
                <a:gd name="connsiteX26" fmla="*/ 966678 w 1133788"/>
                <a:gd name="connsiteY26" fmla="*/ 340561 h 375445"/>
                <a:gd name="connsiteX27" fmla="*/ 915878 w 1133788"/>
                <a:gd name="connsiteY27" fmla="*/ 370723 h 375445"/>
                <a:gd name="connsiteX28" fmla="*/ 826978 w 1133788"/>
                <a:gd name="connsiteY28" fmla="*/ 326273 h 375445"/>
                <a:gd name="connsiteX29" fmla="*/ 655528 w 1133788"/>
                <a:gd name="connsiteY29" fmla="*/ 256423 h 375445"/>
                <a:gd name="connsiteX30" fmla="*/ 523765 w 1133788"/>
                <a:gd name="connsiteY30" fmla="*/ 288173 h 375445"/>
                <a:gd name="connsiteX31" fmla="*/ 776178 w 1133788"/>
                <a:gd name="connsiteY31" fmla="*/ 281823 h 375445"/>
                <a:gd name="connsiteX32" fmla="*/ 474553 w 1133788"/>
                <a:gd name="connsiteY32" fmla="*/ 272298 h 375445"/>
                <a:gd name="connsiteX33" fmla="*/ 333265 w 1133788"/>
                <a:gd name="connsiteY33" fmla="*/ 291348 h 375445"/>
                <a:gd name="connsiteX34" fmla="*/ 269765 w 1133788"/>
                <a:gd name="connsiteY34" fmla="*/ 307223 h 375445"/>
                <a:gd name="connsiteX35" fmla="*/ 4653 w 1133788"/>
                <a:gd name="connsiteY35" fmla="*/ 367548 h 375445"/>
                <a:gd name="connsiteX36" fmla="*/ 520590 w 1133788"/>
                <a:gd name="connsiteY36" fmla="*/ 108786 h 375445"/>
                <a:gd name="connsiteX37" fmla="*/ 255478 w 1133788"/>
                <a:gd name="connsiteY37" fmla="*/ 202448 h 375445"/>
                <a:gd name="connsiteX38" fmla="*/ 163403 w 1133788"/>
                <a:gd name="connsiteY38" fmla="*/ 283411 h 37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3788" h="375445">
                  <a:moveTo>
                    <a:pt x="163403" y="283411"/>
                  </a:moveTo>
                  <a:cubicBezTo>
                    <a:pt x="190391" y="275209"/>
                    <a:pt x="394384" y="171492"/>
                    <a:pt x="417403" y="153236"/>
                  </a:cubicBezTo>
                  <a:cubicBezTo>
                    <a:pt x="440422" y="134980"/>
                    <a:pt x="306807" y="164084"/>
                    <a:pt x="301515" y="173873"/>
                  </a:cubicBezTo>
                  <a:cubicBezTo>
                    <a:pt x="296223" y="183662"/>
                    <a:pt x="360782" y="217529"/>
                    <a:pt x="385653" y="211973"/>
                  </a:cubicBezTo>
                  <a:cubicBezTo>
                    <a:pt x="410524" y="206417"/>
                    <a:pt x="437246" y="143182"/>
                    <a:pt x="450740" y="140536"/>
                  </a:cubicBezTo>
                  <a:cubicBezTo>
                    <a:pt x="464234" y="137890"/>
                    <a:pt x="449682" y="201390"/>
                    <a:pt x="466615" y="196098"/>
                  </a:cubicBezTo>
                  <a:cubicBezTo>
                    <a:pt x="483548" y="190806"/>
                    <a:pt x="533290" y="134715"/>
                    <a:pt x="552340" y="108786"/>
                  </a:cubicBezTo>
                  <a:cubicBezTo>
                    <a:pt x="571390" y="82857"/>
                    <a:pt x="577211" y="36290"/>
                    <a:pt x="580915" y="40523"/>
                  </a:cubicBezTo>
                  <a:cubicBezTo>
                    <a:pt x="584619" y="44756"/>
                    <a:pt x="565834" y="139742"/>
                    <a:pt x="574565" y="134186"/>
                  </a:cubicBezTo>
                  <a:cubicBezTo>
                    <a:pt x="583296" y="128630"/>
                    <a:pt x="624043" y="24119"/>
                    <a:pt x="633303" y="7186"/>
                  </a:cubicBezTo>
                  <a:cubicBezTo>
                    <a:pt x="642563" y="-9747"/>
                    <a:pt x="628541" y="5069"/>
                    <a:pt x="630128" y="32586"/>
                  </a:cubicBezTo>
                  <a:cubicBezTo>
                    <a:pt x="631715" y="60103"/>
                    <a:pt x="628541" y="170434"/>
                    <a:pt x="642828" y="172286"/>
                  </a:cubicBezTo>
                  <a:cubicBezTo>
                    <a:pt x="657116" y="174138"/>
                    <a:pt x="706064" y="36554"/>
                    <a:pt x="715853" y="43698"/>
                  </a:cubicBezTo>
                  <a:cubicBezTo>
                    <a:pt x="725642" y="50842"/>
                    <a:pt x="694157" y="195040"/>
                    <a:pt x="701565" y="215148"/>
                  </a:cubicBezTo>
                  <a:cubicBezTo>
                    <a:pt x="708973" y="235256"/>
                    <a:pt x="737549" y="185779"/>
                    <a:pt x="760303" y="164348"/>
                  </a:cubicBezTo>
                  <a:cubicBezTo>
                    <a:pt x="783057" y="142917"/>
                    <a:pt x="816394" y="105346"/>
                    <a:pt x="838090" y="86561"/>
                  </a:cubicBezTo>
                  <a:cubicBezTo>
                    <a:pt x="859786" y="67776"/>
                    <a:pt x="893917" y="30999"/>
                    <a:pt x="890478" y="51636"/>
                  </a:cubicBezTo>
                  <a:cubicBezTo>
                    <a:pt x="887039" y="72273"/>
                    <a:pt x="800255" y="192923"/>
                    <a:pt x="817453" y="210386"/>
                  </a:cubicBezTo>
                  <a:cubicBezTo>
                    <a:pt x="834651" y="227848"/>
                    <a:pt x="983876" y="150061"/>
                    <a:pt x="993665" y="156411"/>
                  </a:cubicBezTo>
                  <a:cubicBezTo>
                    <a:pt x="1003454" y="162761"/>
                    <a:pt x="891007" y="230759"/>
                    <a:pt x="876190" y="248486"/>
                  </a:cubicBezTo>
                  <a:cubicBezTo>
                    <a:pt x="861373" y="266213"/>
                    <a:pt x="889684" y="265154"/>
                    <a:pt x="904765" y="262773"/>
                  </a:cubicBezTo>
                  <a:cubicBezTo>
                    <a:pt x="919846" y="260392"/>
                    <a:pt x="973557" y="228113"/>
                    <a:pt x="966678" y="234198"/>
                  </a:cubicBezTo>
                  <a:cubicBezTo>
                    <a:pt x="959799" y="240283"/>
                    <a:pt x="870105" y="284999"/>
                    <a:pt x="863490" y="299286"/>
                  </a:cubicBezTo>
                  <a:cubicBezTo>
                    <a:pt x="856875" y="313573"/>
                    <a:pt x="885980" y="320188"/>
                    <a:pt x="926990" y="319923"/>
                  </a:cubicBezTo>
                  <a:cubicBezTo>
                    <a:pt x="968000" y="319658"/>
                    <a:pt x="1075422" y="302460"/>
                    <a:pt x="1109553" y="297698"/>
                  </a:cubicBezTo>
                  <a:cubicBezTo>
                    <a:pt x="1143684" y="292936"/>
                    <a:pt x="1131778" y="291348"/>
                    <a:pt x="1131778" y="291348"/>
                  </a:cubicBezTo>
                  <a:cubicBezTo>
                    <a:pt x="1107966" y="298492"/>
                    <a:pt x="1002661" y="327332"/>
                    <a:pt x="966678" y="340561"/>
                  </a:cubicBezTo>
                  <a:cubicBezTo>
                    <a:pt x="930695" y="353790"/>
                    <a:pt x="939161" y="373104"/>
                    <a:pt x="915878" y="370723"/>
                  </a:cubicBezTo>
                  <a:cubicBezTo>
                    <a:pt x="892595" y="368342"/>
                    <a:pt x="870370" y="345323"/>
                    <a:pt x="826978" y="326273"/>
                  </a:cubicBezTo>
                  <a:cubicBezTo>
                    <a:pt x="783586" y="307223"/>
                    <a:pt x="706064" y="262773"/>
                    <a:pt x="655528" y="256423"/>
                  </a:cubicBezTo>
                  <a:cubicBezTo>
                    <a:pt x="604993" y="250073"/>
                    <a:pt x="503657" y="283940"/>
                    <a:pt x="523765" y="288173"/>
                  </a:cubicBezTo>
                  <a:cubicBezTo>
                    <a:pt x="543873" y="292406"/>
                    <a:pt x="784380" y="284469"/>
                    <a:pt x="776178" y="281823"/>
                  </a:cubicBezTo>
                  <a:cubicBezTo>
                    <a:pt x="767976" y="279177"/>
                    <a:pt x="548372" y="270711"/>
                    <a:pt x="474553" y="272298"/>
                  </a:cubicBezTo>
                  <a:cubicBezTo>
                    <a:pt x="400734" y="273885"/>
                    <a:pt x="367396" y="285527"/>
                    <a:pt x="333265" y="291348"/>
                  </a:cubicBezTo>
                  <a:cubicBezTo>
                    <a:pt x="299134" y="297169"/>
                    <a:pt x="269765" y="307223"/>
                    <a:pt x="269765" y="307223"/>
                  </a:cubicBezTo>
                  <a:cubicBezTo>
                    <a:pt x="214996" y="319923"/>
                    <a:pt x="-37151" y="400621"/>
                    <a:pt x="4653" y="367548"/>
                  </a:cubicBezTo>
                  <a:cubicBezTo>
                    <a:pt x="46457" y="334475"/>
                    <a:pt x="478786" y="136303"/>
                    <a:pt x="520590" y="108786"/>
                  </a:cubicBezTo>
                  <a:cubicBezTo>
                    <a:pt x="562394" y="81269"/>
                    <a:pt x="317126" y="175725"/>
                    <a:pt x="255478" y="202448"/>
                  </a:cubicBezTo>
                  <a:cubicBezTo>
                    <a:pt x="193830" y="229171"/>
                    <a:pt x="136415" y="291613"/>
                    <a:pt x="163403" y="283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EE26836-CA73-4931-8C91-816131B9E4C3}"/>
                </a:ext>
              </a:extLst>
            </p:cNvPr>
            <p:cNvSpPr/>
            <p:nvPr/>
          </p:nvSpPr>
          <p:spPr>
            <a:xfrm>
              <a:off x="10119298" y="5726754"/>
              <a:ext cx="814603" cy="164830"/>
            </a:xfrm>
            <a:custGeom>
              <a:avLst/>
              <a:gdLst>
                <a:gd name="connsiteX0" fmla="*/ 277240 w 814603"/>
                <a:gd name="connsiteY0" fmla="*/ 61271 h 164830"/>
                <a:gd name="connsiteX1" fmla="*/ 496315 w 814603"/>
                <a:gd name="connsiteY1" fmla="*/ 13646 h 164830"/>
                <a:gd name="connsiteX2" fmla="*/ 418527 w 814603"/>
                <a:gd name="connsiteY2" fmla="*/ 7296 h 164830"/>
                <a:gd name="connsiteX3" fmla="*/ 624902 w 814603"/>
                <a:gd name="connsiteY3" fmla="*/ 7296 h 164830"/>
                <a:gd name="connsiteX4" fmla="*/ 777302 w 814603"/>
                <a:gd name="connsiteY4" fmla="*/ 102546 h 164830"/>
                <a:gd name="connsiteX5" fmla="*/ 702690 w 814603"/>
                <a:gd name="connsiteY5" fmla="*/ 15234 h 164830"/>
                <a:gd name="connsiteX6" fmla="*/ 813815 w 814603"/>
                <a:gd name="connsiteY6" fmla="*/ 154934 h 164830"/>
                <a:gd name="connsiteX7" fmla="*/ 742377 w 814603"/>
                <a:gd name="connsiteY7" fmla="*/ 93021 h 164830"/>
                <a:gd name="connsiteX8" fmla="*/ 561402 w 814603"/>
                <a:gd name="connsiteY8" fmla="*/ 81909 h 164830"/>
                <a:gd name="connsiteX9" fmla="*/ 790002 w 814603"/>
                <a:gd name="connsiteY9" fmla="*/ 151759 h 164830"/>
                <a:gd name="connsiteX10" fmla="*/ 629665 w 814603"/>
                <a:gd name="connsiteY10" fmla="*/ 113659 h 164830"/>
                <a:gd name="connsiteX11" fmla="*/ 440752 w 814603"/>
                <a:gd name="connsiteY11" fmla="*/ 80321 h 164830"/>
                <a:gd name="connsiteX12" fmla="*/ 286765 w 814603"/>
                <a:gd name="connsiteY12" fmla="*/ 121596 h 164830"/>
                <a:gd name="connsiteX13" fmla="*/ 1015 w 814603"/>
                <a:gd name="connsiteY13" fmla="*/ 164459 h 164830"/>
                <a:gd name="connsiteX14" fmla="*/ 194690 w 814603"/>
                <a:gd name="connsiteY14" fmla="*/ 96196 h 164830"/>
                <a:gd name="connsiteX15" fmla="*/ 277240 w 814603"/>
                <a:gd name="connsiteY15" fmla="*/ 61271 h 16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4603" h="164830">
                  <a:moveTo>
                    <a:pt x="277240" y="61271"/>
                  </a:moveTo>
                  <a:cubicBezTo>
                    <a:pt x="327511" y="47513"/>
                    <a:pt x="472767" y="22642"/>
                    <a:pt x="496315" y="13646"/>
                  </a:cubicBezTo>
                  <a:cubicBezTo>
                    <a:pt x="519863" y="4650"/>
                    <a:pt x="397096" y="8354"/>
                    <a:pt x="418527" y="7296"/>
                  </a:cubicBezTo>
                  <a:cubicBezTo>
                    <a:pt x="439958" y="6238"/>
                    <a:pt x="565106" y="-8579"/>
                    <a:pt x="624902" y="7296"/>
                  </a:cubicBezTo>
                  <a:cubicBezTo>
                    <a:pt x="684698" y="23171"/>
                    <a:pt x="764337" y="101223"/>
                    <a:pt x="777302" y="102546"/>
                  </a:cubicBezTo>
                  <a:cubicBezTo>
                    <a:pt x="790267" y="103869"/>
                    <a:pt x="696605" y="6503"/>
                    <a:pt x="702690" y="15234"/>
                  </a:cubicBezTo>
                  <a:cubicBezTo>
                    <a:pt x="708775" y="23965"/>
                    <a:pt x="807201" y="141970"/>
                    <a:pt x="813815" y="154934"/>
                  </a:cubicBezTo>
                  <a:cubicBezTo>
                    <a:pt x="820430" y="167899"/>
                    <a:pt x="784446" y="105192"/>
                    <a:pt x="742377" y="93021"/>
                  </a:cubicBezTo>
                  <a:cubicBezTo>
                    <a:pt x="700308" y="80850"/>
                    <a:pt x="553465" y="72119"/>
                    <a:pt x="561402" y="81909"/>
                  </a:cubicBezTo>
                  <a:cubicBezTo>
                    <a:pt x="569339" y="91699"/>
                    <a:pt x="778625" y="146467"/>
                    <a:pt x="790002" y="151759"/>
                  </a:cubicBezTo>
                  <a:cubicBezTo>
                    <a:pt x="801379" y="157051"/>
                    <a:pt x="687873" y="125565"/>
                    <a:pt x="629665" y="113659"/>
                  </a:cubicBezTo>
                  <a:cubicBezTo>
                    <a:pt x="571457" y="101753"/>
                    <a:pt x="497902" y="78998"/>
                    <a:pt x="440752" y="80321"/>
                  </a:cubicBezTo>
                  <a:cubicBezTo>
                    <a:pt x="383602" y="81644"/>
                    <a:pt x="360054" y="107573"/>
                    <a:pt x="286765" y="121596"/>
                  </a:cubicBezTo>
                  <a:cubicBezTo>
                    <a:pt x="213476" y="135619"/>
                    <a:pt x="16361" y="168692"/>
                    <a:pt x="1015" y="164459"/>
                  </a:cubicBezTo>
                  <a:cubicBezTo>
                    <a:pt x="-14331" y="160226"/>
                    <a:pt x="148653" y="111277"/>
                    <a:pt x="194690" y="96196"/>
                  </a:cubicBezTo>
                  <a:cubicBezTo>
                    <a:pt x="240727" y="81115"/>
                    <a:pt x="226969" y="75029"/>
                    <a:pt x="277240" y="61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44CA857-B5CB-478B-943E-4A9FA88D83FA}"/>
                </a:ext>
              </a:extLst>
            </p:cNvPr>
            <p:cNvSpPr/>
            <p:nvPr/>
          </p:nvSpPr>
          <p:spPr>
            <a:xfrm>
              <a:off x="10525466" y="5858212"/>
              <a:ext cx="272156" cy="494854"/>
            </a:xfrm>
            <a:custGeom>
              <a:avLst/>
              <a:gdLst>
                <a:gd name="connsiteX0" fmla="*/ 221909 w 272156"/>
                <a:gd name="connsiteY0" fmla="*/ 1251 h 494854"/>
                <a:gd name="connsiteX1" fmla="*/ 256834 w 272156"/>
                <a:gd name="connsiteY1" fmla="*/ 239376 h 494854"/>
                <a:gd name="connsiteX2" fmla="*/ 250484 w 272156"/>
                <a:gd name="connsiteY2" fmla="*/ 185401 h 494854"/>
                <a:gd name="connsiteX3" fmla="*/ 223497 w 272156"/>
                <a:gd name="connsiteY3" fmla="*/ 313988 h 494854"/>
                <a:gd name="connsiteX4" fmla="*/ 236197 w 272156"/>
                <a:gd name="connsiteY4" fmla="*/ 299701 h 494854"/>
                <a:gd name="connsiteX5" fmla="*/ 166347 w 272156"/>
                <a:gd name="connsiteY5" fmla="*/ 375901 h 494854"/>
                <a:gd name="connsiteX6" fmla="*/ 1247 w 272156"/>
                <a:gd name="connsiteY6" fmla="*/ 493376 h 494854"/>
                <a:gd name="connsiteX7" fmla="*/ 99672 w 272156"/>
                <a:gd name="connsiteY7" fmla="*/ 434638 h 494854"/>
                <a:gd name="connsiteX8" fmla="*/ 264772 w 272156"/>
                <a:gd name="connsiteY8" fmla="*/ 328276 h 494854"/>
                <a:gd name="connsiteX9" fmla="*/ 245722 w 272156"/>
                <a:gd name="connsiteY9" fmla="*/ 299701 h 494854"/>
                <a:gd name="connsiteX10" fmla="*/ 266359 w 272156"/>
                <a:gd name="connsiteY10" fmla="*/ 152063 h 494854"/>
                <a:gd name="connsiteX11" fmla="*/ 221909 w 272156"/>
                <a:gd name="connsiteY11" fmla="*/ 1251 h 4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156" h="494854">
                  <a:moveTo>
                    <a:pt x="221909" y="1251"/>
                  </a:moveTo>
                  <a:cubicBezTo>
                    <a:pt x="220322" y="15803"/>
                    <a:pt x="252072" y="208685"/>
                    <a:pt x="256834" y="239376"/>
                  </a:cubicBezTo>
                  <a:cubicBezTo>
                    <a:pt x="261596" y="270067"/>
                    <a:pt x="256040" y="172966"/>
                    <a:pt x="250484" y="185401"/>
                  </a:cubicBezTo>
                  <a:cubicBezTo>
                    <a:pt x="244928" y="197836"/>
                    <a:pt x="225878" y="294938"/>
                    <a:pt x="223497" y="313988"/>
                  </a:cubicBezTo>
                  <a:cubicBezTo>
                    <a:pt x="221116" y="333038"/>
                    <a:pt x="236197" y="299701"/>
                    <a:pt x="236197" y="299701"/>
                  </a:cubicBezTo>
                  <a:cubicBezTo>
                    <a:pt x="226672" y="310020"/>
                    <a:pt x="205505" y="343622"/>
                    <a:pt x="166347" y="375901"/>
                  </a:cubicBezTo>
                  <a:cubicBezTo>
                    <a:pt x="127189" y="408180"/>
                    <a:pt x="12359" y="483587"/>
                    <a:pt x="1247" y="493376"/>
                  </a:cubicBezTo>
                  <a:cubicBezTo>
                    <a:pt x="-9866" y="503166"/>
                    <a:pt x="55751" y="462155"/>
                    <a:pt x="99672" y="434638"/>
                  </a:cubicBezTo>
                  <a:cubicBezTo>
                    <a:pt x="143593" y="407121"/>
                    <a:pt x="240430" y="350765"/>
                    <a:pt x="264772" y="328276"/>
                  </a:cubicBezTo>
                  <a:cubicBezTo>
                    <a:pt x="289114" y="305787"/>
                    <a:pt x="245458" y="329070"/>
                    <a:pt x="245722" y="299701"/>
                  </a:cubicBezTo>
                  <a:cubicBezTo>
                    <a:pt x="245986" y="270332"/>
                    <a:pt x="268211" y="201275"/>
                    <a:pt x="266359" y="152063"/>
                  </a:cubicBezTo>
                  <a:cubicBezTo>
                    <a:pt x="264507" y="102851"/>
                    <a:pt x="223496" y="-13301"/>
                    <a:pt x="221909" y="1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031678CE-67D2-4F08-969D-3742D78CF232}"/>
                </a:ext>
              </a:extLst>
            </p:cNvPr>
            <p:cNvSpPr/>
            <p:nvPr/>
          </p:nvSpPr>
          <p:spPr>
            <a:xfrm>
              <a:off x="10321544" y="5816465"/>
              <a:ext cx="440415" cy="562367"/>
            </a:xfrm>
            <a:custGeom>
              <a:avLst/>
              <a:gdLst>
                <a:gd name="connsiteX0" fmla="*/ 216281 w 440415"/>
                <a:gd name="connsiteY0" fmla="*/ 135 h 562367"/>
                <a:gd name="connsiteX1" fmla="*/ 382969 w 440415"/>
                <a:gd name="connsiteY1" fmla="*/ 109673 h 562367"/>
                <a:gd name="connsiteX2" fmla="*/ 373444 w 440415"/>
                <a:gd name="connsiteY2" fmla="*/ 106498 h 562367"/>
                <a:gd name="connsiteX3" fmla="*/ 411544 w 440415"/>
                <a:gd name="connsiteY3" fmla="*/ 214448 h 562367"/>
                <a:gd name="connsiteX4" fmla="*/ 414719 w 440415"/>
                <a:gd name="connsiteY4" fmla="*/ 181110 h 562367"/>
                <a:gd name="connsiteX5" fmla="*/ 422656 w 440415"/>
                <a:gd name="connsiteY5" fmla="*/ 266835 h 562367"/>
                <a:gd name="connsiteX6" fmla="*/ 397256 w 440415"/>
                <a:gd name="connsiteY6" fmla="*/ 311285 h 562367"/>
                <a:gd name="connsiteX7" fmla="*/ 319469 w 440415"/>
                <a:gd name="connsiteY7" fmla="*/ 419235 h 562367"/>
                <a:gd name="connsiteX8" fmla="*/ 325819 w 440415"/>
                <a:gd name="connsiteY8" fmla="*/ 416060 h 562367"/>
                <a:gd name="connsiteX9" fmla="*/ 205169 w 440415"/>
                <a:gd name="connsiteY9" fmla="*/ 498610 h 562367"/>
                <a:gd name="connsiteX10" fmla="*/ 122619 w 440415"/>
                <a:gd name="connsiteY10" fmla="*/ 531948 h 562367"/>
                <a:gd name="connsiteX11" fmla="*/ 381 w 440415"/>
                <a:gd name="connsiteY11" fmla="*/ 562110 h 562367"/>
                <a:gd name="connsiteX12" fmla="*/ 165481 w 440415"/>
                <a:gd name="connsiteY12" fmla="*/ 514485 h 562367"/>
                <a:gd name="connsiteX13" fmla="*/ 308356 w 440415"/>
                <a:gd name="connsiteY13" fmla="*/ 470035 h 562367"/>
                <a:gd name="connsiteX14" fmla="*/ 422656 w 440415"/>
                <a:gd name="connsiteY14" fmla="*/ 311285 h 562367"/>
                <a:gd name="connsiteX15" fmla="*/ 438531 w 440415"/>
                <a:gd name="connsiteY15" fmla="*/ 192223 h 562367"/>
                <a:gd name="connsiteX16" fmla="*/ 406781 w 440415"/>
                <a:gd name="connsiteY16" fmla="*/ 135073 h 562367"/>
                <a:gd name="connsiteX17" fmla="*/ 216281 w 440415"/>
                <a:gd name="connsiteY17" fmla="*/ 135 h 56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0415" h="562367">
                  <a:moveTo>
                    <a:pt x="216281" y="135"/>
                  </a:moveTo>
                  <a:cubicBezTo>
                    <a:pt x="212312" y="-4098"/>
                    <a:pt x="356775" y="91946"/>
                    <a:pt x="382969" y="109673"/>
                  </a:cubicBezTo>
                  <a:cubicBezTo>
                    <a:pt x="409163" y="127400"/>
                    <a:pt x="368681" y="89035"/>
                    <a:pt x="373444" y="106498"/>
                  </a:cubicBezTo>
                  <a:cubicBezTo>
                    <a:pt x="378207" y="123961"/>
                    <a:pt x="404665" y="202013"/>
                    <a:pt x="411544" y="214448"/>
                  </a:cubicBezTo>
                  <a:cubicBezTo>
                    <a:pt x="418423" y="226883"/>
                    <a:pt x="412867" y="172379"/>
                    <a:pt x="414719" y="181110"/>
                  </a:cubicBezTo>
                  <a:cubicBezTo>
                    <a:pt x="416571" y="189841"/>
                    <a:pt x="425566" y="245139"/>
                    <a:pt x="422656" y="266835"/>
                  </a:cubicBezTo>
                  <a:cubicBezTo>
                    <a:pt x="419746" y="288531"/>
                    <a:pt x="414454" y="285885"/>
                    <a:pt x="397256" y="311285"/>
                  </a:cubicBezTo>
                  <a:cubicBezTo>
                    <a:pt x="380058" y="336685"/>
                    <a:pt x="331375" y="401773"/>
                    <a:pt x="319469" y="419235"/>
                  </a:cubicBezTo>
                  <a:cubicBezTo>
                    <a:pt x="307563" y="436697"/>
                    <a:pt x="344869" y="402831"/>
                    <a:pt x="325819" y="416060"/>
                  </a:cubicBezTo>
                  <a:cubicBezTo>
                    <a:pt x="306769" y="429289"/>
                    <a:pt x="239036" y="479295"/>
                    <a:pt x="205169" y="498610"/>
                  </a:cubicBezTo>
                  <a:cubicBezTo>
                    <a:pt x="171302" y="517925"/>
                    <a:pt x="156750" y="521365"/>
                    <a:pt x="122619" y="531948"/>
                  </a:cubicBezTo>
                  <a:cubicBezTo>
                    <a:pt x="88488" y="542531"/>
                    <a:pt x="-6763" y="565021"/>
                    <a:pt x="381" y="562110"/>
                  </a:cubicBezTo>
                  <a:cubicBezTo>
                    <a:pt x="7525" y="559199"/>
                    <a:pt x="114152" y="529831"/>
                    <a:pt x="165481" y="514485"/>
                  </a:cubicBezTo>
                  <a:cubicBezTo>
                    <a:pt x="216810" y="499139"/>
                    <a:pt x="265493" y="503902"/>
                    <a:pt x="308356" y="470035"/>
                  </a:cubicBezTo>
                  <a:cubicBezTo>
                    <a:pt x="351219" y="436168"/>
                    <a:pt x="400960" y="357587"/>
                    <a:pt x="422656" y="311285"/>
                  </a:cubicBezTo>
                  <a:cubicBezTo>
                    <a:pt x="444352" y="264983"/>
                    <a:pt x="441177" y="221592"/>
                    <a:pt x="438531" y="192223"/>
                  </a:cubicBezTo>
                  <a:cubicBezTo>
                    <a:pt x="435885" y="162854"/>
                    <a:pt x="441177" y="165765"/>
                    <a:pt x="406781" y="135073"/>
                  </a:cubicBezTo>
                  <a:cubicBezTo>
                    <a:pt x="372385" y="104381"/>
                    <a:pt x="220250" y="4368"/>
                    <a:pt x="216281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563A364-BC9E-4F35-9A27-AE10DBAD92E4}"/>
                </a:ext>
              </a:extLst>
            </p:cNvPr>
            <p:cNvSpPr/>
            <p:nvPr/>
          </p:nvSpPr>
          <p:spPr>
            <a:xfrm>
              <a:off x="9770408" y="6067915"/>
              <a:ext cx="213551" cy="542772"/>
            </a:xfrm>
            <a:custGeom>
              <a:avLst/>
              <a:gdLst>
                <a:gd name="connsiteX0" fmla="*/ 213380 w 213551"/>
                <a:gd name="connsiteY0" fmla="*/ 2685 h 542772"/>
                <a:gd name="connsiteX1" fmla="*/ 86380 w 213551"/>
                <a:gd name="connsiteY1" fmla="*/ 231285 h 542772"/>
                <a:gd name="connsiteX2" fmla="*/ 108605 w 213551"/>
                <a:gd name="connsiteY2" fmla="*/ 145560 h 542772"/>
                <a:gd name="connsiteX3" fmla="*/ 73680 w 213551"/>
                <a:gd name="connsiteY3" fmla="*/ 259860 h 542772"/>
                <a:gd name="connsiteX4" fmla="*/ 64155 w 213551"/>
                <a:gd name="connsiteY4" fmla="*/ 285260 h 542772"/>
                <a:gd name="connsiteX5" fmla="*/ 48280 w 213551"/>
                <a:gd name="connsiteY5" fmla="*/ 356698 h 542772"/>
                <a:gd name="connsiteX6" fmla="*/ 33992 w 213551"/>
                <a:gd name="connsiteY6" fmla="*/ 366223 h 542772"/>
                <a:gd name="connsiteX7" fmla="*/ 11767 w 213551"/>
                <a:gd name="connsiteY7" fmla="*/ 469410 h 542772"/>
                <a:gd name="connsiteX8" fmla="*/ 5417 w 213551"/>
                <a:gd name="connsiteY8" fmla="*/ 542435 h 542772"/>
                <a:gd name="connsiteX9" fmla="*/ 5417 w 213551"/>
                <a:gd name="connsiteY9" fmla="*/ 483698 h 542772"/>
                <a:gd name="connsiteX10" fmla="*/ 75267 w 213551"/>
                <a:gd name="connsiteY10" fmla="*/ 231285 h 542772"/>
                <a:gd name="connsiteX11" fmla="*/ 113367 w 213551"/>
                <a:gd name="connsiteY11" fmla="*/ 113810 h 542772"/>
                <a:gd name="connsiteX12" fmla="*/ 213380 w 213551"/>
                <a:gd name="connsiteY12" fmla="*/ 2685 h 5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551" h="542772">
                  <a:moveTo>
                    <a:pt x="213380" y="2685"/>
                  </a:moveTo>
                  <a:cubicBezTo>
                    <a:pt x="208882" y="22264"/>
                    <a:pt x="103842" y="207473"/>
                    <a:pt x="86380" y="231285"/>
                  </a:cubicBezTo>
                  <a:cubicBezTo>
                    <a:pt x="68918" y="255097"/>
                    <a:pt x="110722" y="140798"/>
                    <a:pt x="108605" y="145560"/>
                  </a:cubicBezTo>
                  <a:cubicBezTo>
                    <a:pt x="106488" y="150322"/>
                    <a:pt x="81088" y="236577"/>
                    <a:pt x="73680" y="259860"/>
                  </a:cubicBezTo>
                  <a:cubicBezTo>
                    <a:pt x="66272" y="283143"/>
                    <a:pt x="68388" y="269120"/>
                    <a:pt x="64155" y="285260"/>
                  </a:cubicBezTo>
                  <a:cubicBezTo>
                    <a:pt x="59922" y="301400"/>
                    <a:pt x="53307" y="343204"/>
                    <a:pt x="48280" y="356698"/>
                  </a:cubicBezTo>
                  <a:cubicBezTo>
                    <a:pt x="43253" y="370192"/>
                    <a:pt x="40077" y="347438"/>
                    <a:pt x="33992" y="366223"/>
                  </a:cubicBezTo>
                  <a:cubicBezTo>
                    <a:pt x="27907" y="385008"/>
                    <a:pt x="16529" y="440041"/>
                    <a:pt x="11767" y="469410"/>
                  </a:cubicBezTo>
                  <a:cubicBezTo>
                    <a:pt x="7005" y="498779"/>
                    <a:pt x="6475" y="540054"/>
                    <a:pt x="5417" y="542435"/>
                  </a:cubicBezTo>
                  <a:cubicBezTo>
                    <a:pt x="4359" y="544816"/>
                    <a:pt x="-6225" y="535556"/>
                    <a:pt x="5417" y="483698"/>
                  </a:cubicBezTo>
                  <a:cubicBezTo>
                    <a:pt x="17059" y="431840"/>
                    <a:pt x="57275" y="292933"/>
                    <a:pt x="75267" y="231285"/>
                  </a:cubicBezTo>
                  <a:cubicBezTo>
                    <a:pt x="93259" y="169637"/>
                    <a:pt x="94052" y="151910"/>
                    <a:pt x="113367" y="113810"/>
                  </a:cubicBezTo>
                  <a:cubicBezTo>
                    <a:pt x="132682" y="75710"/>
                    <a:pt x="217878" y="-16894"/>
                    <a:pt x="213380" y="2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0A0099B-6309-4725-81B8-D668F0457FC5}"/>
                </a:ext>
              </a:extLst>
            </p:cNvPr>
            <p:cNvSpPr/>
            <p:nvPr/>
          </p:nvSpPr>
          <p:spPr>
            <a:xfrm>
              <a:off x="9775412" y="6233616"/>
              <a:ext cx="90786" cy="383226"/>
            </a:xfrm>
            <a:custGeom>
              <a:avLst/>
              <a:gdLst>
                <a:gd name="connsiteX0" fmla="*/ 86138 w 90786"/>
                <a:gd name="connsiteY0" fmla="*/ 3672 h 383226"/>
                <a:gd name="connsiteX1" fmla="*/ 16288 w 90786"/>
                <a:gd name="connsiteY1" fmla="*/ 171947 h 383226"/>
                <a:gd name="connsiteX2" fmla="*/ 2001 w 90786"/>
                <a:gd name="connsiteY2" fmla="*/ 376734 h 383226"/>
                <a:gd name="connsiteX3" fmla="*/ 8351 w 90786"/>
                <a:gd name="connsiteY3" fmla="*/ 308472 h 383226"/>
                <a:gd name="connsiteX4" fmla="*/ 76613 w 90786"/>
                <a:gd name="connsiteY4" fmla="*/ 73522 h 383226"/>
                <a:gd name="connsiteX5" fmla="*/ 86138 w 90786"/>
                <a:gd name="connsiteY5" fmla="*/ 3672 h 3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86" h="383226">
                  <a:moveTo>
                    <a:pt x="86138" y="3672"/>
                  </a:moveTo>
                  <a:cubicBezTo>
                    <a:pt x="76084" y="20076"/>
                    <a:pt x="30311" y="109770"/>
                    <a:pt x="16288" y="171947"/>
                  </a:cubicBezTo>
                  <a:cubicBezTo>
                    <a:pt x="2265" y="234124"/>
                    <a:pt x="3324" y="353980"/>
                    <a:pt x="2001" y="376734"/>
                  </a:cubicBezTo>
                  <a:cubicBezTo>
                    <a:pt x="678" y="399488"/>
                    <a:pt x="-4084" y="359007"/>
                    <a:pt x="8351" y="308472"/>
                  </a:cubicBezTo>
                  <a:cubicBezTo>
                    <a:pt x="20786" y="257937"/>
                    <a:pt x="64707" y="118501"/>
                    <a:pt x="76613" y="73522"/>
                  </a:cubicBezTo>
                  <a:cubicBezTo>
                    <a:pt x="88519" y="28543"/>
                    <a:pt x="96192" y="-12732"/>
                    <a:pt x="86138" y="3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B81F465A-838C-4A4B-85DF-87BE8503DDE7}"/>
                </a:ext>
              </a:extLst>
            </p:cNvPr>
            <p:cNvSpPr/>
            <p:nvPr/>
          </p:nvSpPr>
          <p:spPr>
            <a:xfrm>
              <a:off x="9773228" y="6178535"/>
              <a:ext cx="274202" cy="470118"/>
            </a:xfrm>
            <a:custGeom>
              <a:avLst/>
              <a:gdLst>
                <a:gd name="connsiteX0" fmla="*/ 120072 w 274202"/>
                <a:gd name="connsiteY0" fmla="*/ 15 h 470118"/>
                <a:gd name="connsiteX1" fmla="*/ 77210 w 274202"/>
                <a:gd name="connsiteY1" fmla="*/ 257190 h 470118"/>
                <a:gd name="connsiteX2" fmla="*/ 116897 w 274202"/>
                <a:gd name="connsiteY2" fmla="*/ 273065 h 470118"/>
                <a:gd name="connsiteX3" fmla="*/ 274060 w 274202"/>
                <a:gd name="connsiteY3" fmla="*/ 227028 h 470118"/>
                <a:gd name="connsiteX4" fmla="*/ 142297 w 274202"/>
                <a:gd name="connsiteY4" fmla="*/ 271478 h 470118"/>
                <a:gd name="connsiteX5" fmla="*/ 5772 w 274202"/>
                <a:gd name="connsiteY5" fmla="*/ 466740 h 470118"/>
                <a:gd name="connsiteX6" fmla="*/ 26410 w 274202"/>
                <a:gd name="connsiteY6" fmla="*/ 392128 h 470118"/>
                <a:gd name="connsiteX7" fmla="*/ 35935 w 274202"/>
                <a:gd name="connsiteY7" fmla="*/ 350853 h 470118"/>
                <a:gd name="connsiteX8" fmla="*/ 50222 w 274202"/>
                <a:gd name="connsiteY8" fmla="*/ 311165 h 470118"/>
                <a:gd name="connsiteX9" fmla="*/ 43872 w 274202"/>
                <a:gd name="connsiteY9" fmla="*/ 269890 h 470118"/>
                <a:gd name="connsiteX10" fmla="*/ 120072 w 274202"/>
                <a:gd name="connsiteY10" fmla="*/ 15 h 4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202" h="470118">
                  <a:moveTo>
                    <a:pt x="120072" y="15"/>
                  </a:moveTo>
                  <a:cubicBezTo>
                    <a:pt x="125628" y="-2102"/>
                    <a:pt x="77739" y="211682"/>
                    <a:pt x="77210" y="257190"/>
                  </a:cubicBezTo>
                  <a:cubicBezTo>
                    <a:pt x="76681" y="302698"/>
                    <a:pt x="84089" y="278092"/>
                    <a:pt x="116897" y="273065"/>
                  </a:cubicBezTo>
                  <a:cubicBezTo>
                    <a:pt x="149705" y="268038"/>
                    <a:pt x="269827" y="227292"/>
                    <a:pt x="274060" y="227028"/>
                  </a:cubicBezTo>
                  <a:cubicBezTo>
                    <a:pt x="278293" y="226764"/>
                    <a:pt x="187012" y="231526"/>
                    <a:pt x="142297" y="271478"/>
                  </a:cubicBezTo>
                  <a:cubicBezTo>
                    <a:pt x="97582" y="311430"/>
                    <a:pt x="25086" y="446632"/>
                    <a:pt x="5772" y="466740"/>
                  </a:cubicBezTo>
                  <a:cubicBezTo>
                    <a:pt x="-13542" y="486848"/>
                    <a:pt x="21383" y="411443"/>
                    <a:pt x="26410" y="392128"/>
                  </a:cubicBezTo>
                  <a:cubicBezTo>
                    <a:pt x="31437" y="372813"/>
                    <a:pt x="31966" y="364347"/>
                    <a:pt x="35935" y="350853"/>
                  </a:cubicBezTo>
                  <a:cubicBezTo>
                    <a:pt x="39904" y="337359"/>
                    <a:pt x="48899" y="324659"/>
                    <a:pt x="50222" y="311165"/>
                  </a:cubicBezTo>
                  <a:cubicBezTo>
                    <a:pt x="51545" y="297671"/>
                    <a:pt x="34082" y="316721"/>
                    <a:pt x="43872" y="269890"/>
                  </a:cubicBezTo>
                  <a:cubicBezTo>
                    <a:pt x="53662" y="223059"/>
                    <a:pt x="114516" y="2132"/>
                    <a:pt x="120072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2EED191C-BDA8-4AC1-BA5F-B028CA57B308}"/>
                </a:ext>
              </a:extLst>
            </p:cNvPr>
            <p:cNvSpPr/>
            <p:nvPr/>
          </p:nvSpPr>
          <p:spPr>
            <a:xfrm>
              <a:off x="9887534" y="6325841"/>
              <a:ext cx="772611" cy="173030"/>
            </a:xfrm>
            <a:custGeom>
              <a:avLst/>
              <a:gdLst>
                <a:gd name="connsiteX0" fmla="*/ 2591 w 772611"/>
                <a:gd name="connsiteY0" fmla="*/ 171797 h 173030"/>
                <a:gd name="connsiteX1" fmla="*/ 183566 w 772611"/>
                <a:gd name="connsiteY1" fmla="*/ 163859 h 173030"/>
                <a:gd name="connsiteX2" fmla="*/ 139116 w 772611"/>
                <a:gd name="connsiteY2" fmla="*/ 151159 h 173030"/>
                <a:gd name="connsiteX3" fmla="*/ 369304 w 772611"/>
                <a:gd name="connsiteY3" fmla="*/ 111472 h 173030"/>
                <a:gd name="connsiteX4" fmla="*/ 408991 w 772611"/>
                <a:gd name="connsiteY4" fmla="*/ 100359 h 173030"/>
                <a:gd name="connsiteX5" fmla="*/ 772529 w 772611"/>
                <a:gd name="connsiteY5" fmla="*/ 347 h 173030"/>
                <a:gd name="connsiteX6" fmla="*/ 374066 w 772611"/>
                <a:gd name="connsiteY6" fmla="*/ 68609 h 173030"/>
                <a:gd name="connsiteX7" fmla="*/ 229604 w 772611"/>
                <a:gd name="connsiteY7" fmla="*/ 101947 h 173030"/>
                <a:gd name="connsiteX8" fmla="*/ 340729 w 772611"/>
                <a:gd name="connsiteY8" fmla="*/ 87659 h 173030"/>
                <a:gd name="connsiteX9" fmla="*/ 35929 w 772611"/>
                <a:gd name="connsiteY9" fmla="*/ 117822 h 173030"/>
                <a:gd name="connsiteX10" fmla="*/ 235954 w 772611"/>
                <a:gd name="connsiteY10" fmla="*/ 114647 h 173030"/>
                <a:gd name="connsiteX11" fmla="*/ 88316 w 772611"/>
                <a:gd name="connsiteY11" fmla="*/ 136872 h 173030"/>
                <a:gd name="connsiteX12" fmla="*/ 2591 w 772611"/>
                <a:gd name="connsiteY12" fmla="*/ 171797 h 17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611" h="173030">
                  <a:moveTo>
                    <a:pt x="2591" y="171797"/>
                  </a:moveTo>
                  <a:cubicBezTo>
                    <a:pt x="18466" y="176295"/>
                    <a:pt x="160812" y="167299"/>
                    <a:pt x="183566" y="163859"/>
                  </a:cubicBezTo>
                  <a:cubicBezTo>
                    <a:pt x="206320" y="160419"/>
                    <a:pt x="108160" y="159890"/>
                    <a:pt x="139116" y="151159"/>
                  </a:cubicBezTo>
                  <a:cubicBezTo>
                    <a:pt x="170072" y="142428"/>
                    <a:pt x="324325" y="119939"/>
                    <a:pt x="369304" y="111472"/>
                  </a:cubicBezTo>
                  <a:cubicBezTo>
                    <a:pt x="414283" y="103005"/>
                    <a:pt x="408991" y="100359"/>
                    <a:pt x="408991" y="100359"/>
                  </a:cubicBezTo>
                  <a:cubicBezTo>
                    <a:pt x="476195" y="81838"/>
                    <a:pt x="778350" y="5639"/>
                    <a:pt x="772529" y="347"/>
                  </a:cubicBezTo>
                  <a:cubicBezTo>
                    <a:pt x="766708" y="-4945"/>
                    <a:pt x="464554" y="51676"/>
                    <a:pt x="374066" y="68609"/>
                  </a:cubicBezTo>
                  <a:cubicBezTo>
                    <a:pt x="283578" y="85542"/>
                    <a:pt x="235160" y="98772"/>
                    <a:pt x="229604" y="101947"/>
                  </a:cubicBezTo>
                  <a:cubicBezTo>
                    <a:pt x="224048" y="105122"/>
                    <a:pt x="373008" y="85013"/>
                    <a:pt x="340729" y="87659"/>
                  </a:cubicBezTo>
                  <a:cubicBezTo>
                    <a:pt x="308450" y="90305"/>
                    <a:pt x="53392" y="113324"/>
                    <a:pt x="35929" y="117822"/>
                  </a:cubicBezTo>
                  <a:cubicBezTo>
                    <a:pt x="18466" y="122320"/>
                    <a:pt x="227223" y="111472"/>
                    <a:pt x="235954" y="114647"/>
                  </a:cubicBezTo>
                  <a:cubicBezTo>
                    <a:pt x="244685" y="117822"/>
                    <a:pt x="129327" y="129993"/>
                    <a:pt x="88316" y="136872"/>
                  </a:cubicBezTo>
                  <a:cubicBezTo>
                    <a:pt x="47305" y="143751"/>
                    <a:pt x="-13284" y="167299"/>
                    <a:pt x="2591" y="171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C7CAF33-5B0F-4D37-9887-1D291BB7803B}"/>
                </a:ext>
              </a:extLst>
            </p:cNvPr>
            <p:cNvSpPr/>
            <p:nvPr/>
          </p:nvSpPr>
          <p:spPr>
            <a:xfrm>
              <a:off x="9859173" y="5845523"/>
              <a:ext cx="608517" cy="598773"/>
            </a:xfrm>
            <a:custGeom>
              <a:avLst/>
              <a:gdLst>
                <a:gd name="connsiteX0" fmla="*/ 542127 w 608517"/>
                <a:gd name="connsiteY0" fmla="*/ 1240 h 598773"/>
                <a:gd name="connsiteX1" fmla="*/ 483390 w 608517"/>
                <a:gd name="connsiteY1" fmla="*/ 77440 h 598773"/>
                <a:gd name="connsiteX2" fmla="*/ 526252 w 608517"/>
                <a:gd name="connsiteY2" fmla="*/ 136177 h 598773"/>
                <a:gd name="connsiteX3" fmla="*/ 605627 w 608517"/>
                <a:gd name="connsiteY3" fmla="*/ 266352 h 598773"/>
                <a:gd name="connsiteX4" fmla="*/ 569115 w 608517"/>
                <a:gd name="connsiteY4" fmla="*/ 445740 h 598773"/>
                <a:gd name="connsiteX5" fmla="*/ 367502 w 608517"/>
                <a:gd name="connsiteY5" fmla="*/ 580677 h 598773"/>
                <a:gd name="connsiteX6" fmla="*/ 134140 w 608517"/>
                <a:gd name="connsiteY6" fmla="*/ 583852 h 598773"/>
                <a:gd name="connsiteX7" fmla="*/ 50002 w 608517"/>
                <a:gd name="connsiteY7" fmla="*/ 455265 h 598773"/>
                <a:gd name="connsiteX8" fmla="*/ 790 w 608517"/>
                <a:gd name="connsiteY8" fmla="*/ 533052 h 598773"/>
                <a:gd name="connsiteX9" fmla="*/ 88102 w 608517"/>
                <a:gd name="connsiteY9" fmla="*/ 244127 h 598773"/>
                <a:gd name="connsiteX10" fmla="*/ 254790 w 608517"/>
                <a:gd name="connsiteY10" fmla="*/ 98077 h 598773"/>
                <a:gd name="connsiteX11" fmla="*/ 378615 w 608517"/>
                <a:gd name="connsiteY11" fmla="*/ 34577 h 598773"/>
                <a:gd name="connsiteX12" fmla="*/ 542127 w 608517"/>
                <a:gd name="connsiteY12" fmla="*/ 1240 h 59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517" h="598773">
                  <a:moveTo>
                    <a:pt x="542127" y="1240"/>
                  </a:moveTo>
                  <a:cubicBezTo>
                    <a:pt x="559589" y="8384"/>
                    <a:pt x="486036" y="54951"/>
                    <a:pt x="483390" y="77440"/>
                  </a:cubicBezTo>
                  <a:cubicBezTo>
                    <a:pt x="480744" y="99929"/>
                    <a:pt x="505879" y="104692"/>
                    <a:pt x="526252" y="136177"/>
                  </a:cubicBezTo>
                  <a:cubicBezTo>
                    <a:pt x="546625" y="167662"/>
                    <a:pt x="598483" y="214758"/>
                    <a:pt x="605627" y="266352"/>
                  </a:cubicBezTo>
                  <a:cubicBezTo>
                    <a:pt x="612771" y="317946"/>
                    <a:pt x="608803" y="393353"/>
                    <a:pt x="569115" y="445740"/>
                  </a:cubicBezTo>
                  <a:cubicBezTo>
                    <a:pt x="529427" y="498128"/>
                    <a:pt x="439998" y="557658"/>
                    <a:pt x="367502" y="580677"/>
                  </a:cubicBezTo>
                  <a:cubicBezTo>
                    <a:pt x="295006" y="603696"/>
                    <a:pt x="187057" y="604754"/>
                    <a:pt x="134140" y="583852"/>
                  </a:cubicBezTo>
                  <a:cubicBezTo>
                    <a:pt x="81223" y="562950"/>
                    <a:pt x="72227" y="463732"/>
                    <a:pt x="50002" y="455265"/>
                  </a:cubicBezTo>
                  <a:cubicBezTo>
                    <a:pt x="27777" y="446798"/>
                    <a:pt x="-5560" y="568242"/>
                    <a:pt x="790" y="533052"/>
                  </a:cubicBezTo>
                  <a:cubicBezTo>
                    <a:pt x="7140" y="497862"/>
                    <a:pt x="45769" y="316623"/>
                    <a:pt x="88102" y="244127"/>
                  </a:cubicBezTo>
                  <a:cubicBezTo>
                    <a:pt x="130435" y="171631"/>
                    <a:pt x="206371" y="133002"/>
                    <a:pt x="254790" y="98077"/>
                  </a:cubicBezTo>
                  <a:cubicBezTo>
                    <a:pt x="303209" y="63152"/>
                    <a:pt x="334165" y="49658"/>
                    <a:pt x="378615" y="34577"/>
                  </a:cubicBezTo>
                  <a:cubicBezTo>
                    <a:pt x="423065" y="19496"/>
                    <a:pt x="524665" y="-5904"/>
                    <a:pt x="542127" y="1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B3631376-3122-4EA4-B6E1-480943496724}"/>
                </a:ext>
              </a:extLst>
            </p:cNvPr>
            <p:cNvSpPr/>
            <p:nvPr/>
          </p:nvSpPr>
          <p:spPr>
            <a:xfrm>
              <a:off x="10155238" y="5989637"/>
              <a:ext cx="101600" cy="10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D9DACC6-44ED-44DE-B600-83C1F92F3B89}"/>
                </a:ext>
              </a:extLst>
            </p:cNvPr>
            <p:cNvSpPr/>
            <p:nvPr/>
          </p:nvSpPr>
          <p:spPr>
            <a:xfrm>
              <a:off x="10554539" y="6206393"/>
              <a:ext cx="403184" cy="174895"/>
            </a:xfrm>
            <a:custGeom>
              <a:avLst/>
              <a:gdLst>
                <a:gd name="connsiteX0" fmla="*/ 257924 w 403184"/>
                <a:gd name="connsiteY0" fmla="*/ 2320 h 174895"/>
                <a:gd name="connsiteX1" fmla="*/ 2336 w 403184"/>
                <a:gd name="connsiteY1" fmla="*/ 172182 h 174895"/>
                <a:gd name="connsiteX2" fmla="*/ 127749 w 403184"/>
                <a:gd name="connsiteY2" fmla="*/ 110270 h 174895"/>
                <a:gd name="connsiteX3" fmla="*/ 67424 w 403184"/>
                <a:gd name="connsiteY3" fmla="*/ 156307 h 174895"/>
                <a:gd name="connsiteX4" fmla="*/ 234111 w 403184"/>
                <a:gd name="connsiteY4" fmla="*/ 102332 h 174895"/>
                <a:gd name="connsiteX5" fmla="*/ 402386 w 403184"/>
                <a:gd name="connsiteY5" fmla="*/ 107095 h 174895"/>
                <a:gd name="connsiteX6" fmla="*/ 162674 w 403184"/>
                <a:gd name="connsiteY6" fmla="*/ 83282 h 174895"/>
                <a:gd name="connsiteX7" fmla="*/ 175374 w 403184"/>
                <a:gd name="connsiteY7" fmla="*/ 81695 h 174895"/>
                <a:gd name="connsiteX8" fmla="*/ 246811 w 403184"/>
                <a:gd name="connsiteY8" fmla="*/ 72170 h 174895"/>
                <a:gd name="connsiteX9" fmla="*/ 257924 w 403184"/>
                <a:gd name="connsiteY9" fmla="*/ 2320 h 17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184" h="174895">
                  <a:moveTo>
                    <a:pt x="257924" y="2320"/>
                  </a:moveTo>
                  <a:cubicBezTo>
                    <a:pt x="217178" y="18989"/>
                    <a:pt x="24032" y="154190"/>
                    <a:pt x="2336" y="172182"/>
                  </a:cubicBezTo>
                  <a:cubicBezTo>
                    <a:pt x="-19360" y="190174"/>
                    <a:pt x="116901" y="112916"/>
                    <a:pt x="127749" y="110270"/>
                  </a:cubicBezTo>
                  <a:cubicBezTo>
                    <a:pt x="138597" y="107624"/>
                    <a:pt x="49697" y="157630"/>
                    <a:pt x="67424" y="156307"/>
                  </a:cubicBezTo>
                  <a:cubicBezTo>
                    <a:pt x="85151" y="154984"/>
                    <a:pt x="178284" y="110534"/>
                    <a:pt x="234111" y="102332"/>
                  </a:cubicBezTo>
                  <a:cubicBezTo>
                    <a:pt x="289938" y="94130"/>
                    <a:pt x="414292" y="110270"/>
                    <a:pt x="402386" y="107095"/>
                  </a:cubicBezTo>
                  <a:cubicBezTo>
                    <a:pt x="390480" y="103920"/>
                    <a:pt x="200509" y="87515"/>
                    <a:pt x="162674" y="83282"/>
                  </a:cubicBezTo>
                  <a:cubicBezTo>
                    <a:pt x="124839" y="79049"/>
                    <a:pt x="175374" y="81695"/>
                    <a:pt x="175374" y="81695"/>
                  </a:cubicBezTo>
                  <a:cubicBezTo>
                    <a:pt x="189397" y="79843"/>
                    <a:pt x="236228" y="80372"/>
                    <a:pt x="246811" y="72170"/>
                  </a:cubicBezTo>
                  <a:cubicBezTo>
                    <a:pt x="257394" y="63968"/>
                    <a:pt x="298670" y="-14349"/>
                    <a:pt x="257924" y="2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2E602A1-58C5-477E-AB4F-9C1E997531EA}"/>
                </a:ext>
              </a:extLst>
            </p:cNvPr>
            <p:cNvSpPr/>
            <p:nvPr/>
          </p:nvSpPr>
          <p:spPr>
            <a:xfrm>
              <a:off x="9998956" y="6370789"/>
              <a:ext cx="803563" cy="170524"/>
            </a:xfrm>
            <a:custGeom>
              <a:avLst/>
              <a:gdLst>
                <a:gd name="connsiteX0" fmla="*/ 707 w 803563"/>
                <a:gd name="connsiteY0" fmla="*/ 104624 h 170524"/>
                <a:gd name="connsiteX1" fmla="*/ 395994 w 803563"/>
                <a:gd name="connsiteY1" fmla="*/ 66524 h 170524"/>
                <a:gd name="connsiteX2" fmla="*/ 327732 w 803563"/>
                <a:gd name="connsiteY2" fmla="*/ 82399 h 170524"/>
                <a:gd name="connsiteX3" fmla="*/ 524582 w 803563"/>
                <a:gd name="connsiteY3" fmla="*/ 37949 h 170524"/>
                <a:gd name="connsiteX4" fmla="*/ 578557 w 803563"/>
                <a:gd name="connsiteY4" fmla="*/ 39536 h 170524"/>
                <a:gd name="connsiteX5" fmla="*/ 799219 w 803563"/>
                <a:gd name="connsiteY5" fmla="*/ 3024 h 170524"/>
                <a:gd name="connsiteX6" fmla="*/ 707144 w 803563"/>
                <a:gd name="connsiteY6" fmla="*/ 14136 h 170524"/>
                <a:gd name="connsiteX7" fmla="*/ 491244 w 803563"/>
                <a:gd name="connsiteY7" fmla="*/ 109386 h 170524"/>
                <a:gd name="connsiteX8" fmla="*/ 340432 w 803563"/>
                <a:gd name="connsiteY8" fmla="*/ 169711 h 170524"/>
                <a:gd name="connsiteX9" fmla="*/ 527757 w 803563"/>
                <a:gd name="connsiteY9" fmla="*/ 66524 h 170524"/>
                <a:gd name="connsiteX10" fmla="*/ 229307 w 803563"/>
                <a:gd name="connsiteY10" fmla="*/ 137961 h 170524"/>
                <a:gd name="connsiteX11" fmla="*/ 297569 w 803563"/>
                <a:gd name="connsiteY11" fmla="*/ 104624 h 170524"/>
                <a:gd name="connsiteX12" fmla="*/ 707 w 803563"/>
                <a:gd name="connsiteY12" fmla="*/ 104624 h 17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3563" h="170524">
                  <a:moveTo>
                    <a:pt x="707" y="104624"/>
                  </a:moveTo>
                  <a:cubicBezTo>
                    <a:pt x="17111" y="98274"/>
                    <a:pt x="341490" y="70228"/>
                    <a:pt x="395994" y="66524"/>
                  </a:cubicBezTo>
                  <a:cubicBezTo>
                    <a:pt x="450498" y="62820"/>
                    <a:pt x="327732" y="82399"/>
                    <a:pt x="327732" y="82399"/>
                  </a:cubicBezTo>
                  <a:cubicBezTo>
                    <a:pt x="349163" y="77637"/>
                    <a:pt x="482778" y="45093"/>
                    <a:pt x="524582" y="37949"/>
                  </a:cubicBezTo>
                  <a:cubicBezTo>
                    <a:pt x="566386" y="30805"/>
                    <a:pt x="532784" y="45357"/>
                    <a:pt x="578557" y="39536"/>
                  </a:cubicBezTo>
                  <a:cubicBezTo>
                    <a:pt x="624330" y="33715"/>
                    <a:pt x="777788" y="7257"/>
                    <a:pt x="799219" y="3024"/>
                  </a:cubicBezTo>
                  <a:cubicBezTo>
                    <a:pt x="820650" y="-1209"/>
                    <a:pt x="758473" y="-3591"/>
                    <a:pt x="707144" y="14136"/>
                  </a:cubicBezTo>
                  <a:cubicBezTo>
                    <a:pt x="655815" y="31863"/>
                    <a:pt x="491244" y="109386"/>
                    <a:pt x="491244" y="109386"/>
                  </a:cubicBezTo>
                  <a:cubicBezTo>
                    <a:pt x="430125" y="135315"/>
                    <a:pt x="334347" y="176855"/>
                    <a:pt x="340432" y="169711"/>
                  </a:cubicBezTo>
                  <a:cubicBezTo>
                    <a:pt x="346517" y="162567"/>
                    <a:pt x="546278" y="71816"/>
                    <a:pt x="527757" y="66524"/>
                  </a:cubicBezTo>
                  <a:cubicBezTo>
                    <a:pt x="509236" y="61232"/>
                    <a:pt x="267672" y="131611"/>
                    <a:pt x="229307" y="137961"/>
                  </a:cubicBezTo>
                  <a:cubicBezTo>
                    <a:pt x="190942" y="144311"/>
                    <a:pt x="336727" y="108857"/>
                    <a:pt x="297569" y="104624"/>
                  </a:cubicBezTo>
                  <a:cubicBezTo>
                    <a:pt x="258411" y="100391"/>
                    <a:pt x="-15697" y="110974"/>
                    <a:pt x="707" y="104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D5C3D95-D5D1-4AC9-A02E-D7EA0AC15A58}"/>
                </a:ext>
              </a:extLst>
            </p:cNvPr>
            <p:cNvSpPr/>
            <p:nvPr/>
          </p:nvSpPr>
          <p:spPr>
            <a:xfrm>
              <a:off x="9972169" y="6391543"/>
              <a:ext cx="768928" cy="191735"/>
            </a:xfrm>
            <a:custGeom>
              <a:avLst/>
              <a:gdLst>
                <a:gd name="connsiteX0" fmla="*/ 506 w 768928"/>
                <a:gd name="connsiteY0" fmla="*/ 115620 h 191735"/>
                <a:gd name="connsiteX1" fmla="*/ 189419 w 768928"/>
                <a:gd name="connsiteY1" fmla="*/ 160070 h 191735"/>
                <a:gd name="connsiteX2" fmla="*/ 210056 w 768928"/>
                <a:gd name="connsiteY2" fmla="*/ 141020 h 191735"/>
                <a:gd name="connsiteX3" fmla="*/ 384681 w 768928"/>
                <a:gd name="connsiteY3" fmla="*/ 145782 h 191735"/>
                <a:gd name="connsiteX4" fmla="*/ 403731 w 768928"/>
                <a:gd name="connsiteY4" fmla="*/ 131495 h 191735"/>
                <a:gd name="connsiteX5" fmla="*/ 762506 w 768928"/>
                <a:gd name="connsiteY5" fmla="*/ 2907 h 191735"/>
                <a:gd name="connsiteX6" fmla="*/ 606931 w 768928"/>
                <a:gd name="connsiteY6" fmla="*/ 53707 h 191735"/>
                <a:gd name="connsiteX7" fmla="*/ 268794 w 768928"/>
                <a:gd name="connsiteY7" fmla="*/ 188645 h 191735"/>
                <a:gd name="connsiteX8" fmla="*/ 343406 w 768928"/>
                <a:gd name="connsiteY8" fmla="*/ 147370 h 191735"/>
                <a:gd name="connsiteX9" fmla="*/ 140206 w 768928"/>
                <a:gd name="connsiteY9" fmla="*/ 136257 h 191735"/>
                <a:gd name="connsiteX10" fmla="*/ 506 w 768928"/>
                <a:gd name="connsiteY10" fmla="*/ 115620 h 19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8928" h="191735">
                  <a:moveTo>
                    <a:pt x="506" y="115620"/>
                  </a:moveTo>
                  <a:cubicBezTo>
                    <a:pt x="8708" y="119589"/>
                    <a:pt x="154494" y="155837"/>
                    <a:pt x="189419" y="160070"/>
                  </a:cubicBezTo>
                  <a:cubicBezTo>
                    <a:pt x="224344" y="164303"/>
                    <a:pt x="177512" y="143401"/>
                    <a:pt x="210056" y="141020"/>
                  </a:cubicBezTo>
                  <a:cubicBezTo>
                    <a:pt x="242600" y="138639"/>
                    <a:pt x="352402" y="147369"/>
                    <a:pt x="384681" y="145782"/>
                  </a:cubicBezTo>
                  <a:cubicBezTo>
                    <a:pt x="416960" y="144195"/>
                    <a:pt x="340760" y="155307"/>
                    <a:pt x="403731" y="131495"/>
                  </a:cubicBezTo>
                  <a:cubicBezTo>
                    <a:pt x="466702" y="107683"/>
                    <a:pt x="728640" y="15872"/>
                    <a:pt x="762506" y="2907"/>
                  </a:cubicBezTo>
                  <a:cubicBezTo>
                    <a:pt x="796372" y="-10058"/>
                    <a:pt x="689216" y="22751"/>
                    <a:pt x="606931" y="53707"/>
                  </a:cubicBezTo>
                  <a:cubicBezTo>
                    <a:pt x="524646" y="84663"/>
                    <a:pt x="312715" y="173035"/>
                    <a:pt x="268794" y="188645"/>
                  </a:cubicBezTo>
                  <a:cubicBezTo>
                    <a:pt x="224873" y="204255"/>
                    <a:pt x="364837" y="156101"/>
                    <a:pt x="343406" y="147370"/>
                  </a:cubicBezTo>
                  <a:cubicBezTo>
                    <a:pt x="321975" y="138639"/>
                    <a:pt x="194710" y="142078"/>
                    <a:pt x="140206" y="136257"/>
                  </a:cubicBezTo>
                  <a:cubicBezTo>
                    <a:pt x="85702" y="130436"/>
                    <a:pt x="-7696" y="111651"/>
                    <a:pt x="506" y="115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4F7E4F98-6156-4D7D-9ED9-4CADC1EE61BB}"/>
                </a:ext>
              </a:extLst>
            </p:cNvPr>
            <p:cNvSpPr/>
            <p:nvPr/>
          </p:nvSpPr>
          <p:spPr>
            <a:xfrm>
              <a:off x="10518553" y="6049958"/>
              <a:ext cx="518371" cy="644209"/>
            </a:xfrm>
            <a:custGeom>
              <a:avLst/>
              <a:gdLst>
                <a:gd name="connsiteX0" fmla="*/ 517747 w 518371"/>
                <a:gd name="connsiteY0" fmla="*/ 5 h 644209"/>
                <a:gd name="connsiteX1" fmla="*/ 424085 w 518371"/>
                <a:gd name="connsiteY1" fmla="*/ 314330 h 644209"/>
                <a:gd name="connsiteX2" fmla="*/ 447897 w 518371"/>
                <a:gd name="connsiteY2" fmla="*/ 217492 h 644209"/>
                <a:gd name="connsiteX3" fmla="*/ 239935 w 518371"/>
                <a:gd name="connsiteY3" fmla="*/ 527055 h 644209"/>
                <a:gd name="connsiteX4" fmla="*/ 263747 w 518371"/>
                <a:gd name="connsiteY4" fmla="*/ 492130 h 644209"/>
                <a:gd name="connsiteX5" fmla="*/ 97060 w 518371"/>
                <a:gd name="connsiteY5" fmla="*/ 627067 h 644209"/>
                <a:gd name="connsiteX6" fmla="*/ 222 w 518371"/>
                <a:gd name="connsiteY6" fmla="*/ 639767 h 644209"/>
                <a:gd name="connsiteX7" fmla="*/ 122460 w 518371"/>
                <a:gd name="connsiteY7" fmla="*/ 603255 h 644209"/>
                <a:gd name="connsiteX8" fmla="*/ 143097 w 518371"/>
                <a:gd name="connsiteY8" fmla="*/ 558805 h 644209"/>
                <a:gd name="connsiteX9" fmla="*/ 346297 w 518371"/>
                <a:gd name="connsiteY9" fmla="*/ 352430 h 644209"/>
                <a:gd name="connsiteX10" fmla="*/ 370110 w 518371"/>
                <a:gd name="connsiteY10" fmla="*/ 306392 h 644209"/>
                <a:gd name="connsiteX11" fmla="*/ 517747 w 518371"/>
                <a:gd name="connsiteY11" fmla="*/ 5 h 64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371" h="644209">
                  <a:moveTo>
                    <a:pt x="517747" y="5"/>
                  </a:moveTo>
                  <a:cubicBezTo>
                    <a:pt x="526743" y="1328"/>
                    <a:pt x="435727" y="278082"/>
                    <a:pt x="424085" y="314330"/>
                  </a:cubicBezTo>
                  <a:cubicBezTo>
                    <a:pt x="412443" y="350578"/>
                    <a:pt x="478589" y="182038"/>
                    <a:pt x="447897" y="217492"/>
                  </a:cubicBezTo>
                  <a:cubicBezTo>
                    <a:pt x="417205" y="252946"/>
                    <a:pt x="270627" y="481282"/>
                    <a:pt x="239935" y="527055"/>
                  </a:cubicBezTo>
                  <a:cubicBezTo>
                    <a:pt x="209243" y="572828"/>
                    <a:pt x="287560" y="475461"/>
                    <a:pt x="263747" y="492130"/>
                  </a:cubicBezTo>
                  <a:cubicBezTo>
                    <a:pt x="239934" y="508799"/>
                    <a:pt x="140981" y="602461"/>
                    <a:pt x="97060" y="627067"/>
                  </a:cubicBezTo>
                  <a:cubicBezTo>
                    <a:pt x="53139" y="651673"/>
                    <a:pt x="-4011" y="643736"/>
                    <a:pt x="222" y="639767"/>
                  </a:cubicBezTo>
                  <a:cubicBezTo>
                    <a:pt x="4455" y="635798"/>
                    <a:pt x="98647" y="616749"/>
                    <a:pt x="122460" y="603255"/>
                  </a:cubicBezTo>
                  <a:cubicBezTo>
                    <a:pt x="146272" y="589761"/>
                    <a:pt x="105791" y="600609"/>
                    <a:pt x="143097" y="558805"/>
                  </a:cubicBezTo>
                  <a:cubicBezTo>
                    <a:pt x="180403" y="517001"/>
                    <a:pt x="308461" y="394499"/>
                    <a:pt x="346297" y="352430"/>
                  </a:cubicBezTo>
                  <a:cubicBezTo>
                    <a:pt x="384132" y="310361"/>
                    <a:pt x="344445" y="361425"/>
                    <a:pt x="370110" y="306392"/>
                  </a:cubicBezTo>
                  <a:cubicBezTo>
                    <a:pt x="395775" y="251359"/>
                    <a:pt x="508751" y="-1318"/>
                    <a:pt x="51774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34E22421-9529-4BA1-AD3C-69D57B45A3E7}"/>
                </a:ext>
              </a:extLst>
            </p:cNvPr>
            <p:cNvSpPr/>
            <p:nvPr/>
          </p:nvSpPr>
          <p:spPr>
            <a:xfrm>
              <a:off x="9907362" y="6380152"/>
              <a:ext cx="787722" cy="223791"/>
            </a:xfrm>
            <a:custGeom>
              <a:avLst/>
              <a:gdLst>
                <a:gd name="connsiteX0" fmla="*/ 226 w 787722"/>
                <a:gd name="connsiteY0" fmla="*/ 149236 h 223791"/>
                <a:gd name="connsiteX1" fmla="*/ 320901 w 787722"/>
                <a:gd name="connsiteY1" fmla="*/ 219086 h 223791"/>
                <a:gd name="connsiteX2" fmla="*/ 343126 w 787722"/>
                <a:gd name="connsiteY2" fmla="*/ 209561 h 223791"/>
                <a:gd name="connsiteX3" fmla="*/ 611413 w 787722"/>
                <a:gd name="connsiteY3" fmla="*/ 146061 h 223791"/>
                <a:gd name="connsiteX4" fmla="*/ 643163 w 787722"/>
                <a:gd name="connsiteY4" fmla="*/ 104786 h 223791"/>
                <a:gd name="connsiteX5" fmla="*/ 787626 w 787722"/>
                <a:gd name="connsiteY5" fmla="*/ 11 h 223791"/>
                <a:gd name="connsiteX6" fmla="*/ 619351 w 787722"/>
                <a:gd name="connsiteY6" fmla="*/ 98436 h 223791"/>
                <a:gd name="connsiteX7" fmla="*/ 395513 w 787722"/>
                <a:gd name="connsiteY7" fmla="*/ 180986 h 223791"/>
                <a:gd name="connsiteX8" fmla="*/ 271688 w 787722"/>
                <a:gd name="connsiteY8" fmla="*/ 177811 h 223791"/>
                <a:gd name="connsiteX9" fmla="*/ 226 w 787722"/>
                <a:gd name="connsiteY9" fmla="*/ 149236 h 22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722" h="223791">
                  <a:moveTo>
                    <a:pt x="226" y="149236"/>
                  </a:moveTo>
                  <a:cubicBezTo>
                    <a:pt x="8428" y="156115"/>
                    <a:pt x="263751" y="209032"/>
                    <a:pt x="320901" y="219086"/>
                  </a:cubicBezTo>
                  <a:cubicBezTo>
                    <a:pt x="378051" y="229140"/>
                    <a:pt x="294707" y="221732"/>
                    <a:pt x="343126" y="209561"/>
                  </a:cubicBezTo>
                  <a:cubicBezTo>
                    <a:pt x="391545" y="197390"/>
                    <a:pt x="561407" y="163524"/>
                    <a:pt x="611413" y="146061"/>
                  </a:cubicBezTo>
                  <a:cubicBezTo>
                    <a:pt x="661419" y="128598"/>
                    <a:pt x="613794" y="129128"/>
                    <a:pt x="643163" y="104786"/>
                  </a:cubicBezTo>
                  <a:cubicBezTo>
                    <a:pt x="672532" y="80444"/>
                    <a:pt x="791595" y="1069"/>
                    <a:pt x="787626" y="11"/>
                  </a:cubicBezTo>
                  <a:cubicBezTo>
                    <a:pt x="783657" y="-1047"/>
                    <a:pt x="684703" y="68274"/>
                    <a:pt x="619351" y="98436"/>
                  </a:cubicBezTo>
                  <a:cubicBezTo>
                    <a:pt x="553999" y="128598"/>
                    <a:pt x="453457" y="167757"/>
                    <a:pt x="395513" y="180986"/>
                  </a:cubicBezTo>
                  <a:cubicBezTo>
                    <a:pt x="337569" y="194215"/>
                    <a:pt x="334923" y="184690"/>
                    <a:pt x="271688" y="177811"/>
                  </a:cubicBezTo>
                  <a:cubicBezTo>
                    <a:pt x="208453" y="170932"/>
                    <a:pt x="-7976" y="142357"/>
                    <a:pt x="226" y="149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AD3EB9CE-D7B7-4ECC-8EFB-359B30E238A7}"/>
                </a:ext>
              </a:extLst>
            </p:cNvPr>
            <p:cNvSpPr/>
            <p:nvPr/>
          </p:nvSpPr>
          <p:spPr>
            <a:xfrm>
              <a:off x="9849006" y="6511916"/>
              <a:ext cx="718594" cy="103156"/>
            </a:xfrm>
            <a:custGeom>
              <a:avLst/>
              <a:gdLst>
                <a:gd name="connsiteX0" fmla="*/ 20482 w 718594"/>
                <a:gd name="connsiteY0" fmla="*/ 38109 h 103156"/>
                <a:gd name="connsiteX1" fmla="*/ 407832 w 718594"/>
                <a:gd name="connsiteY1" fmla="*/ 98434 h 103156"/>
                <a:gd name="connsiteX2" fmla="*/ 428469 w 718594"/>
                <a:gd name="connsiteY2" fmla="*/ 84147 h 103156"/>
                <a:gd name="connsiteX3" fmla="*/ 626907 w 718594"/>
                <a:gd name="connsiteY3" fmla="*/ 65097 h 103156"/>
                <a:gd name="connsiteX4" fmla="*/ 715807 w 718594"/>
                <a:gd name="connsiteY4" fmla="*/ 9 h 103156"/>
                <a:gd name="connsiteX5" fmla="*/ 530069 w 718594"/>
                <a:gd name="connsiteY5" fmla="*/ 69859 h 103156"/>
                <a:gd name="connsiteX6" fmla="*/ 312582 w 718594"/>
                <a:gd name="connsiteY6" fmla="*/ 101609 h 103156"/>
                <a:gd name="connsiteX7" fmla="*/ 77632 w 718594"/>
                <a:gd name="connsiteY7" fmla="*/ 23822 h 103156"/>
                <a:gd name="connsiteX8" fmla="*/ 20482 w 718594"/>
                <a:gd name="connsiteY8" fmla="*/ 38109 h 1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594" h="103156">
                  <a:moveTo>
                    <a:pt x="20482" y="38109"/>
                  </a:moveTo>
                  <a:cubicBezTo>
                    <a:pt x="75515" y="50544"/>
                    <a:pt x="339834" y="90761"/>
                    <a:pt x="407832" y="98434"/>
                  </a:cubicBezTo>
                  <a:cubicBezTo>
                    <a:pt x="475830" y="106107"/>
                    <a:pt x="391957" y="89703"/>
                    <a:pt x="428469" y="84147"/>
                  </a:cubicBezTo>
                  <a:cubicBezTo>
                    <a:pt x="464981" y="78591"/>
                    <a:pt x="579017" y="79120"/>
                    <a:pt x="626907" y="65097"/>
                  </a:cubicBezTo>
                  <a:cubicBezTo>
                    <a:pt x="674797" y="51074"/>
                    <a:pt x="731947" y="-785"/>
                    <a:pt x="715807" y="9"/>
                  </a:cubicBezTo>
                  <a:cubicBezTo>
                    <a:pt x="699667" y="803"/>
                    <a:pt x="597273" y="52926"/>
                    <a:pt x="530069" y="69859"/>
                  </a:cubicBezTo>
                  <a:cubicBezTo>
                    <a:pt x="462865" y="86792"/>
                    <a:pt x="387988" y="109282"/>
                    <a:pt x="312582" y="101609"/>
                  </a:cubicBezTo>
                  <a:cubicBezTo>
                    <a:pt x="237176" y="93936"/>
                    <a:pt x="121288" y="36786"/>
                    <a:pt x="77632" y="23822"/>
                  </a:cubicBezTo>
                  <a:cubicBezTo>
                    <a:pt x="33976" y="10857"/>
                    <a:pt x="-34551" y="25674"/>
                    <a:pt x="20482" y="38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CDEED78-765E-4F49-AB35-F4F3E83ECC63}"/>
                </a:ext>
              </a:extLst>
            </p:cNvPr>
            <p:cNvSpPr/>
            <p:nvPr/>
          </p:nvSpPr>
          <p:spPr>
            <a:xfrm>
              <a:off x="9794933" y="6557647"/>
              <a:ext cx="790102" cy="143843"/>
            </a:xfrm>
            <a:custGeom>
              <a:avLst/>
              <a:gdLst>
                <a:gd name="connsiteX0" fmla="*/ 1530 w 790102"/>
                <a:gd name="connsiteY0" fmla="*/ 1903 h 143843"/>
                <a:gd name="connsiteX1" fmla="*/ 234892 w 790102"/>
                <a:gd name="connsiteY1" fmla="*/ 133666 h 143843"/>
                <a:gd name="connsiteX2" fmla="*/ 209492 w 790102"/>
                <a:gd name="connsiteY2" fmla="*/ 87628 h 143843"/>
                <a:gd name="connsiteX3" fmla="*/ 515880 w 790102"/>
                <a:gd name="connsiteY3" fmla="*/ 141603 h 143843"/>
                <a:gd name="connsiteX4" fmla="*/ 530167 w 790102"/>
                <a:gd name="connsiteY4" fmla="*/ 130491 h 143843"/>
                <a:gd name="connsiteX5" fmla="*/ 720667 w 790102"/>
                <a:gd name="connsiteY5" fmla="*/ 101916 h 143843"/>
                <a:gd name="connsiteX6" fmla="*/ 720667 w 790102"/>
                <a:gd name="connsiteY6" fmla="*/ 81278 h 143843"/>
                <a:gd name="connsiteX7" fmla="*/ 788930 w 790102"/>
                <a:gd name="connsiteY7" fmla="*/ 132078 h 143843"/>
                <a:gd name="connsiteX8" fmla="*/ 655580 w 790102"/>
                <a:gd name="connsiteY8" fmla="*/ 101916 h 143843"/>
                <a:gd name="connsiteX9" fmla="*/ 376180 w 790102"/>
                <a:gd name="connsiteY9" fmla="*/ 141603 h 143843"/>
                <a:gd name="connsiteX10" fmla="*/ 295217 w 790102"/>
                <a:gd name="connsiteY10" fmla="*/ 73341 h 143843"/>
                <a:gd name="connsiteX11" fmla="*/ 139642 w 790102"/>
                <a:gd name="connsiteY11" fmla="*/ 55878 h 143843"/>
                <a:gd name="connsiteX12" fmla="*/ 1530 w 790102"/>
                <a:gd name="connsiteY12" fmla="*/ 1903 h 1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102" h="143843">
                  <a:moveTo>
                    <a:pt x="1530" y="1903"/>
                  </a:moveTo>
                  <a:cubicBezTo>
                    <a:pt x="17405" y="14868"/>
                    <a:pt x="200232" y="119379"/>
                    <a:pt x="234892" y="133666"/>
                  </a:cubicBezTo>
                  <a:cubicBezTo>
                    <a:pt x="269552" y="147953"/>
                    <a:pt x="162661" y="86305"/>
                    <a:pt x="209492" y="87628"/>
                  </a:cubicBezTo>
                  <a:cubicBezTo>
                    <a:pt x="256323" y="88951"/>
                    <a:pt x="462434" y="134459"/>
                    <a:pt x="515880" y="141603"/>
                  </a:cubicBezTo>
                  <a:cubicBezTo>
                    <a:pt x="569326" y="148747"/>
                    <a:pt x="496036" y="137105"/>
                    <a:pt x="530167" y="130491"/>
                  </a:cubicBezTo>
                  <a:cubicBezTo>
                    <a:pt x="564298" y="123877"/>
                    <a:pt x="688917" y="110118"/>
                    <a:pt x="720667" y="101916"/>
                  </a:cubicBezTo>
                  <a:cubicBezTo>
                    <a:pt x="752417" y="93714"/>
                    <a:pt x="709290" y="76251"/>
                    <a:pt x="720667" y="81278"/>
                  </a:cubicBezTo>
                  <a:cubicBezTo>
                    <a:pt x="732044" y="86305"/>
                    <a:pt x="799778" y="128638"/>
                    <a:pt x="788930" y="132078"/>
                  </a:cubicBezTo>
                  <a:cubicBezTo>
                    <a:pt x="778082" y="135518"/>
                    <a:pt x="724372" y="100328"/>
                    <a:pt x="655580" y="101916"/>
                  </a:cubicBezTo>
                  <a:cubicBezTo>
                    <a:pt x="586788" y="103504"/>
                    <a:pt x="436240" y="146365"/>
                    <a:pt x="376180" y="141603"/>
                  </a:cubicBezTo>
                  <a:cubicBezTo>
                    <a:pt x="316120" y="136841"/>
                    <a:pt x="334640" y="87628"/>
                    <a:pt x="295217" y="73341"/>
                  </a:cubicBezTo>
                  <a:cubicBezTo>
                    <a:pt x="255794" y="59054"/>
                    <a:pt x="181711" y="65668"/>
                    <a:pt x="139642" y="55878"/>
                  </a:cubicBezTo>
                  <a:cubicBezTo>
                    <a:pt x="97573" y="46088"/>
                    <a:pt x="-14345" y="-11062"/>
                    <a:pt x="1530" y="1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3BC27F84-F822-4194-B3CE-AF04A53AD912}"/>
                </a:ext>
              </a:extLst>
            </p:cNvPr>
            <p:cNvSpPr/>
            <p:nvPr/>
          </p:nvSpPr>
          <p:spPr>
            <a:xfrm>
              <a:off x="9587052" y="5049838"/>
              <a:ext cx="1181515" cy="747034"/>
            </a:xfrm>
            <a:custGeom>
              <a:avLst/>
              <a:gdLst>
                <a:gd name="connsiteX0" fmla="*/ 1179373 w 1181515"/>
                <a:gd name="connsiteY0" fmla="*/ 0 h 747034"/>
                <a:gd name="connsiteX1" fmla="*/ 749161 w 1181515"/>
                <a:gd name="connsiteY1" fmla="*/ 19050 h 747034"/>
                <a:gd name="connsiteX2" fmla="*/ 944423 w 1181515"/>
                <a:gd name="connsiteY2" fmla="*/ 38100 h 747034"/>
                <a:gd name="connsiteX3" fmla="*/ 842823 w 1181515"/>
                <a:gd name="connsiteY3" fmla="*/ 106362 h 747034"/>
                <a:gd name="connsiteX4" fmla="*/ 852348 w 1181515"/>
                <a:gd name="connsiteY4" fmla="*/ 177800 h 747034"/>
                <a:gd name="connsiteX5" fmla="*/ 749161 w 1181515"/>
                <a:gd name="connsiteY5" fmla="*/ 188912 h 747034"/>
                <a:gd name="connsiteX6" fmla="*/ 745986 w 1181515"/>
                <a:gd name="connsiteY6" fmla="*/ 255587 h 747034"/>
                <a:gd name="connsiteX7" fmla="*/ 645973 w 1181515"/>
                <a:gd name="connsiteY7" fmla="*/ 230187 h 747034"/>
                <a:gd name="connsiteX8" fmla="*/ 628511 w 1181515"/>
                <a:gd name="connsiteY8" fmla="*/ 257175 h 747034"/>
                <a:gd name="connsiteX9" fmla="*/ 568186 w 1181515"/>
                <a:gd name="connsiteY9" fmla="*/ 314325 h 747034"/>
                <a:gd name="connsiteX10" fmla="*/ 474523 w 1181515"/>
                <a:gd name="connsiteY10" fmla="*/ 381000 h 747034"/>
                <a:gd name="connsiteX11" fmla="*/ 496748 w 1181515"/>
                <a:gd name="connsiteY11" fmla="*/ 323850 h 747034"/>
                <a:gd name="connsiteX12" fmla="*/ 355461 w 1181515"/>
                <a:gd name="connsiteY12" fmla="*/ 409575 h 747034"/>
                <a:gd name="connsiteX13" fmla="*/ 280848 w 1181515"/>
                <a:gd name="connsiteY13" fmla="*/ 449262 h 747034"/>
                <a:gd name="connsiteX14" fmla="*/ 261798 w 1181515"/>
                <a:gd name="connsiteY14" fmla="*/ 476250 h 747034"/>
                <a:gd name="connsiteX15" fmla="*/ 231636 w 1181515"/>
                <a:gd name="connsiteY15" fmla="*/ 474662 h 747034"/>
                <a:gd name="connsiteX16" fmla="*/ 160198 w 1181515"/>
                <a:gd name="connsiteY16" fmla="*/ 533400 h 747034"/>
                <a:gd name="connsiteX17" fmla="*/ 168136 w 1181515"/>
                <a:gd name="connsiteY17" fmla="*/ 525462 h 747034"/>
                <a:gd name="connsiteX18" fmla="*/ 91936 w 1181515"/>
                <a:gd name="connsiteY18" fmla="*/ 565150 h 747034"/>
                <a:gd name="connsiteX19" fmla="*/ 7798 w 1181515"/>
                <a:gd name="connsiteY19" fmla="*/ 742950 h 747034"/>
                <a:gd name="connsiteX20" fmla="*/ 52248 w 1181515"/>
                <a:gd name="connsiteY20" fmla="*/ 658812 h 747034"/>
                <a:gd name="connsiteX21" fmla="*/ 436423 w 1181515"/>
                <a:gd name="connsiteY21" fmla="*/ 320675 h 747034"/>
                <a:gd name="connsiteX22" fmla="*/ 447536 w 1181515"/>
                <a:gd name="connsiteY22" fmla="*/ 352425 h 747034"/>
                <a:gd name="connsiteX23" fmla="*/ 826948 w 1181515"/>
                <a:gd name="connsiteY23" fmla="*/ 180975 h 747034"/>
                <a:gd name="connsiteX24" fmla="*/ 904736 w 1181515"/>
                <a:gd name="connsiteY24" fmla="*/ 111125 h 747034"/>
                <a:gd name="connsiteX25" fmla="*/ 914261 w 1181515"/>
                <a:gd name="connsiteY25" fmla="*/ 19050 h 747034"/>
                <a:gd name="connsiteX26" fmla="*/ 1179373 w 1181515"/>
                <a:gd name="connsiteY26" fmla="*/ 0 h 7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1515" h="747034">
                  <a:moveTo>
                    <a:pt x="1179373" y="0"/>
                  </a:moveTo>
                  <a:cubicBezTo>
                    <a:pt x="1151856" y="0"/>
                    <a:pt x="788319" y="12700"/>
                    <a:pt x="749161" y="19050"/>
                  </a:cubicBezTo>
                  <a:cubicBezTo>
                    <a:pt x="710003" y="25400"/>
                    <a:pt x="928813" y="23548"/>
                    <a:pt x="944423" y="38100"/>
                  </a:cubicBezTo>
                  <a:cubicBezTo>
                    <a:pt x="960033" y="52652"/>
                    <a:pt x="858169" y="83079"/>
                    <a:pt x="842823" y="106362"/>
                  </a:cubicBezTo>
                  <a:cubicBezTo>
                    <a:pt x="827477" y="129645"/>
                    <a:pt x="867958" y="164042"/>
                    <a:pt x="852348" y="177800"/>
                  </a:cubicBezTo>
                  <a:cubicBezTo>
                    <a:pt x="836738" y="191558"/>
                    <a:pt x="766888" y="175948"/>
                    <a:pt x="749161" y="188912"/>
                  </a:cubicBezTo>
                  <a:cubicBezTo>
                    <a:pt x="731434" y="201877"/>
                    <a:pt x="763184" y="248708"/>
                    <a:pt x="745986" y="255587"/>
                  </a:cubicBezTo>
                  <a:cubicBezTo>
                    <a:pt x="728788" y="262466"/>
                    <a:pt x="665552" y="229922"/>
                    <a:pt x="645973" y="230187"/>
                  </a:cubicBezTo>
                  <a:cubicBezTo>
                    <a:pt x="626394" y="230452"/>
                    <a:pt x="641475" y="243152"/>
                    <a:pt x="628511" y="257175"/>
                  </a:cubicBezTo>
                  <a:cubicBezTo>
                    <a:pt x="615546" y="271198"/>
                    <a:pt x="593851" y="293688"/>
                    <a:pt x="568186" y="314325"/>
                  </a:cubicBezTo>
                  <a:cubicBezTo>
                    <a:pt x="542521" y="334963"/>
                    <a:pt x="486429" y="379413"/>
                    <a:pt x="474523" y="381000"/>
                  </a:cubicBezTo>
                  <a:cubicBezTo>
                    <a:pt x="462617" y="382587"/>
                    <a:pt x="516592" y="319088"/>
                    <a:pt x="496748" y="323850"/>
                  </a:cubicBezTo>
                  <a:cubicBezTo>
                    <a:pt x="476904" y="328612"/>
                    <a:pt x="391444" y="388673"/>
                    <a:pt x="355461" y="409575"/>
                  </a:cubicBezTo>
                  <a:cubicBezTo>
                    <a:pt x="319478" y="430477"/>
                    <a:pt x="296458" y="438150"/>
                    <a:pt x="280848" y="449262"/>
                  </a:cubicBezTo>
                  <a:cubicBezTo>
                    <a:pt x="265238" y="460374"/>
                    <a:pt x="270000" y="472017"/>
                    <a:pt x="261798" y="476250"/>
                  </a:cubicBezTo>
                  <a:cubicBezTo>
                    <a:pt x="253596" y="480483"/>
                    <a:pt x="248569" y="465137"/>
                    <a:pt x="231636" y="474662"/>
                  </a:cubicBezTo>
                  <a:cubicBezTo>
                    <a:pt x="214703" y="484187"/>
                    <a:pt x="170781" y="524933"/>
                    <a:pt x="160198" y="533400"/>
                  </a:cubicBezTo>
                  <a:cubicBezTo>
                    <a:pt x="149615" y="541867"/>
                    <a:pt x="179513" y="520170"/>
                    <a:pt x="168136" y="525462"/>
                  </a:cubicBezTo>
                  <a:cubicBezTo>
                    <a:pt x="156759" y="530754"/>
                    <a:pt x="118659" y="528902"/>
                    <a:pt x="91936" y="565150"/>
                  </a:cubicBezTo>
                  <a:cubicBezTo>
                    <a:pt x="65213" y="601398"/>
                    <a:pt x="14413" y="727340"/>
                    <a:pt x="7798" y="742950"/>
                  </a:cubicBezTo>
                  <a:cubicBezTo>
                    <a:pt x="1183" y="758560"/>
                    <a:pt x="-19189" y="729191"/>
                    <a:pt x="52248" y="658812"/>
                  </a:cubicBezTo>
                  <a:cubicBezTo>
                    <a:pt x="123685" y="588433"/>
                    <a:pt x="370542" y="371739"/>
                    <a:pt x="436423" y="320675"/>
                  </a:cubicBezTo>
                  <a:cubicBezTo>
                    <a:pt x="502304" y="269611"/>
                    <a:pt x="382449" y="375708"/>
                    <a:pt x="447536" y="352425"/>
                  </a:cubicBezTo>
                  <a:cubicBezTo>
                    <a:pt x="512623" y="329142"/>
                    <a:pt x="750748" y="221192"/>
                    <a:pt x="826948" y="180975"/>
                  </a:cubicBezTo>
                  <a:cubicBezTo>
                    <a:pt x="903148" y="140758"/>
                    <a:pt x="890184" y="138113"/>
                    <a:pt x="904736" y="111125"/>
                  </a:cubicBezTo>
                  <a:cubicBezTo>
                    <a:pt x="919288" y="84138"/>
                    <a:pt x="867430" y="35454"/>
                    <a:pt x="914261" y="19050"/>
                  </a:cubicBezTo>
                  <a:cubicBezTo>
                    <a:pt x="961092" y="2646"/>
                    <a:pt x="1206890" y="0"/>
                    <a:pt x="11793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58EAE23-CAA8-43C2-B8BD-673AF28E9CE2}"/>
                </a:ext>
              </a:extLst>
            </p:cNvPr>
            <p:cNvSpPr/>
            <p:nvPr/>
          </p:nvSpPr>
          <p:spPr>
            <a:xfrm>
              <a:off x="9671747" y="5148019"/>
              <a:ext cx="1301238" cy="637353"/>
            </a:xfrm>
            <a:custGeom>
              <a:avLst/>
              <a:gdLst>
                <a:gd name="connsiteX0" fmla="*/ 1301053 w 1301238"/>
                <a:gd name="connsiteY0" fmla="*/ 244 h 637353"/>
                <a:gd name="connsiteX1" fmla="*/ 1258191 w 1301238"/>
                <a:gd name="connsiteY1" fmla="*/ 87556 h 637353"/>
                <a:gd name="connsiteX2" fmla="*/ 1128016 w 1301238"/>
                <a:gd name="connsiteY2" fmla="*/ 79619 h 637353"/>
                <a:gd name="connsiteX3" fmla="*/ 1116903 w 1301238"/>
                <a:gd name="connsiteY3" fmla="*/ 132006 h 637353"/>
                <a:gd name="connsiteX4" fmla="*/ 1113728 w 1301238"/>
                <a:gd name="connsiteY4" fmla="*/ 151056 h 637353"/>
                <a:gd name="connsiteX5" fmla="*/ 1021653 w 1301238"/>
                <a:gd name="connsiteY5" fmla="*/ 120894 h 637353"/>
                <a:gd name="connsiteX6" fmla="*/ 977203 w 1301238"/>
                <a:gd name="connsiteY6" fmla="*/ 216144 h 637353"/>
                <a:gd name="connsiteX7" fmla="*/ 880366 w 1301238"/>
                <a:gd name="connsiteY7" fmla="*/ 241544 h 637353"/>
                <a:gd name="connsiteX8" fmla="*/ 775591 w 1301238"/>
                <a:gd name="connsiteY8" fmla="*/ 201856 h 637353"/>
                <a:gd name="connsiteX9" fmla="*/ 799403 w 1301238"/>
                <a:gd name="connsiteY9" fmla="*/ 216144 h 637353"/>
                <a:gd name="connsiteX10" fmla="*/ 656528 w 1301238"/>
                <a:gd name="connsiteY10" fmla="*/ 265356 h 637353"/>
                <a:gd name="connsiteX11" fmla="*/ 637478 w 1301238"/>
                <a:gd name="connsiteY11" fmla="*/ 271706 h 637353"/>
                <a:gd name="connsiteX12" fmla="*/ 562866 w 1301238"/>
                <a:gd name="connsiteY12" fmla="*/ 354256 h 637353"/>
                <a:gd name="connsiteX13" fmla="*/ 485078 w 1301238"/>
                <a:gd name="connsiteY13" fmla="*/ 352669 h 637353"/>
                <a:gd name="connsiteX14" fmla="*/ 397766 w 1301238"/>
                <a:gd name="connsiteY14" fmla="*/ 451094 h 637353"/>
                <a:gd name="connsiteX15" fmla="*/ 370778 w 1301238"/>
                <a:gd name="connsiteY15" fmla="*/ 463794 h 637353"/>
                <a:gd name="connsiteX16" fmla="*/ 362841 w 1301238"/>
                <a:gd name="connsiteY16" fmla="*/ 462206 h 637353"/>
                <a:gd name="connsiteX17" fmla="*/ 305691 w 1301238"/>
                <a:gd name="connsiteY17" fmla="*/ 520944 h 637353"/>
                <a:gd name="connsiteX18" fmla="*/ 205678 w 1301238"/>
                <a:gd name="connsiteY18" fmla="*/ 527294 h 637353"/>
                <a:gd name="connsiteX19" fmla="*/ 129478 w 1301238"/>
                <a:gd name="connsiteY19" fmla="*/ 560631 h 637353"/>
                <a:gd name="connsiteX20" fmla="*/ 107253 w 1301238"/>
                <a:gd name="connsiteY20" fmla="*/ 552694 h 637353"/>
                <a:gd name="connsiteX21" fmla="*/ 891 w 1301238"/>
                <a:gd name="connsiteY21" fmla="*/ 636831 h 637353"/>
                <a:gd name="connsiteX22" fmla="*/ 173928 w 1301238"/>
                <a:gd name="connsiteY22" fmla="*/ 506656 h 637353"/>
                <a:gd name="connsiteX23" fmla="*/ 345378 w 1301238"/>
                <a:gd name="connsiteY23" fmla="*/ 471731 h 637353"/>
                <a:gd name="connsiteX24" fmla="*/ 296166 w 1301238"/>
                <a:gd name="connsiteY24" fmla="*/ 497131 h 637353"/>
                <a:gd name="connsiteX25" fmla="*/ 588266 w 1301238"/>
                <a:gd name="connsiteY25" fmla="*/ 316156 h 637353"/>
                <a:gd name="connsiteX26" fmla="*/ 769241 w 1301238"/>
                <a:gd name="connsiteY26" fmla="*/ 222494 h 637353"/>
                <a:gd name="connsiteX27" fmla="*/ 932753 w 1301238"/>
                <a:gd name="connsiteY27" fmla="*/ 198681 h 637353"/>
                <a:gd name="connsiteX28" fmla="*/ 1034353 w 1301238"/>
                <a:gd name="connsiteY28" fmla="*/ 163756 h 637353"/>
                <a:gd name="connsiteX29" fmla="*/ 1174053 w 1301238"/>
                <a:gd name="connsiteY29" fmla="*/ 103431 h 637353"/>
                <a:gd name="connsiteX30" fmla="*/ 1245491 w 1301238"/>
                <a:gd name="connsiteY30" fmla="*/ 62156 h 637353"/>
                <a:gd name="connsiteX31" fmla="*/ 1301053 w 1301238"/>
                <a:gd name="connsiteY31" fmla="*/ 244 h 63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1238" h="637353">
                  <a:moveTo>
                    <a:pt x="1301053" y="244"/>
                  </a:moveTo>
                  <a:cubicBezTo>
                    <a:pt x="1303170" y="4477"/>
                    <a:pt x="1287030" y="74327"/>
                    <a:pt x="1258191" y="87556"/>
                  </a:cubicBezTo>
                  <a:cubicBezTo>
                    <a:pt x="1229352" y="100785"/>
                    <a:pt x="1151564" y="72211"/>
                    <a:pt x="1128016" y="79619"/>
                  </a:cubicBezTo>
                  <a:cubicBezTo>
                    <a:pt x="1104468" y="87027"/>
                    <a:pt x="1119284" y="120100"/>
                    <a:pt x="1116903" y="132006"/>
                  </a:cubicBezTo>
                  <a:cubicBezTo>
                    <a:pt x="1114522" y="143912"/>
                    <a:pt x="1129603" y="152908"/>
                    <a:pt x="1113728" y="151056"/>
                  </a:cubicBezTo>
                  <a:cubicBezTo>
                    <a:pt x="1097853" y="149204"/>
                    <a:pt x="1044407" y="110046"/>
                    <a:pt x="1021653" y="120894"/>
                  </a:cubicBezTo>
                  <a:cubicBezTo>
                    <a:pt x="998899" y="131742"/>
                    <a:pt x="1000751" y="196036"/>
                    <a:pt x="977203" y="216144"/>
                  </a:cubicBezTo>
                  <a:cubicBezTo>
                    <a:pt x="953655" y="236252"/>
                    <a:pt x="913968" y="243925"/>
                    <a:pt x="880366" y="241544"/>
                  </a:cubicBezTo>
                  <a:cubicBezTo>
                    <a:pt x="846764" y="239163"/>
                    <a:pt x="789085" y="206089"/>
                    <a:pt x="775591" y="201856"/>
                  </a:cubicBezTo>
                  <a:cubicBezTo>
                    <a:pt x="762097" y="197623"/>
                    <a:pt x="819247" y="205561"/>
                    <a:pt x="799403" y="216144"/>
                  </a:cubicBezTo>
                  <a:cubicBezTo>
                    <a:pt x="779559" y="226727"/>
                    <a:pt x="656528" y="265356"/>
                    <a:pt x="656528" y="265356"/>
                  </a:cubicBezTo>
                  <a:cubicBezTo>
                    <a:pt x="629540" y="274616"/>
                    <a:pt x="653088" y="256889"/>
                    <a:pt x="637478" y="271706"/>
                  </a:cubicBezTo>
                  <a:cubicBezTo>
                    <a:pt x="621868" y="286523"/>
                    <a:pt x="588266" y="340762"/>
                    <a:pt x="562866" y="354256"/>
                  </a:cubicBezTo>
                  <a:cubicBezTo>
                    <a:pt x="537466" y="367750"/>
                    <a:pt x="512595" y="336529"/>
                    <a:pt x="485078" y="352669"/>
                  </a:cubicBezTo>
                  <a:cubicBezTo>
                    <a:pt x="457561" y="368809"/>
                    <a:pt x="416816" y="432573"/>
                    <a:pt x="397766" y="451094"/>
                  </a:cubicBezTo>
                  <a:cubicBezTo>
                    <a:pt x="378716" y="469615"/>
                    <a:pt x="376599" y="461942"/>
                    <a:pt x="370778" y="463794"/>
                  </a:cubicBezTo>
                  <a:cubicBezTo>
                    <a:pt x="364957" y="465646"/>
                    <a:pt x="373689" y="452681"/>
                    <a:pt x="362841" y="462206"/>
                  </a:cubicBezTo>
                  <a:cubicBezTo>
                    <a:pt x="351993" y="471731"/>
                    <a:pt x="331885" y="510096"/>
                    <a:pt x="305691" y="520944"/>
                  </a:cubicBezTo>
                  <a:cubicBezTo>
                    <a:pt x="279497" y="531792"/>
                    <a:pt x="235047" y="520680"/>
                    <a:pt x="205678" y="527294"/>
                  </a:cubicBezTo>
                  <a:cubicBezTo>
                    <a:pt x="176309" y="533908"/>
                    <a:pt x="145882" y="556398"/>
                    <a:pt x="129478" y="560631"/>
                  </a:cubicBezTo>
                  <a:cubicBezTo>
                    <a:pt x="113074" y="564864"/>
                    <a:pt x="128684" y="539994"/>
                    <a:pt x="107253" y="552694"/>
                  </a:cubicBezTo>
                  <a:cubicBezTo>
                    <a:pt x="85822" y="565394"/>
                    <a:pt x="-10222" y="644504"/>
                    <a:pt x="891" y="636831"/>
                  </a:cubicBezTo>
                  <a:cubicBezTo>
                    <a:pt x="12003" y="629158"/>
                    <a:pt x="116514" y="534173"/>
                    <a:pt x="173928" y="506656"/>
                  </a:cubicBezTo>
                  <a:cubicBezTo>
                    <a:pt x="231342" y="479139"/>
                    <a:pt x="325005" y="473318"/>
                    <a:pt x="345378" y="471731"/>
                  </a:cubicBezTo>
                  <a:cubicBezTo>
                    <a:pt x="365751" y="470144"/>
                    <a:pt x="255685" y="523060"/>
                    <a:pt x="296166" y="497131"/>
                  </a:cubicBezTo>
                  <a:cubicBezTo>
                    <a:pt x="336647" y="471202"/>
                    <a:pt x="509420" y="361929"/>
                    <a:pt x="588266" y="316156"/>
                  </a:cubicBezTo>
                  <a:cubicBezTo>
                    <a:pt x="667112" y="270383"/>
                    <a:pt x="711827" y="242073"/>
                    <a:pt x="769241" y="222494"/>
                  </a:cubicBezTo>
                  <a:cubicBezTo>
                    <a:pt x="826655" y="202915"/>
                    <a:pt x="888568" y="208471"/>
                    <a:pt x="932753" y="198681"/>
                  </a:cubicBezTo>
                  <a:cubicBezTo>
                    <a:pt x="976938" y="188891"/>
                    <a:pt x="994136" y="179631"/>
                    <a:pt x="1034353" y="163756"/>
                  </a:cubicBezTo>
                  <a:cubicBezTo>
                    <a:pt x="1074570" y="147881"/>
                    <a:pt x="1138863" y="120364"/>
                    <a:pt x="1174053" y="103431"/>
                  </a:cubicBezTo>
                  <a:cubicBezTo>
                    <a:pt x="1209243" y="86498"/>
                    <a:pt x="1225647" y="76443"/>
                    <a:pt x="1245491" y="62156"/>
                  </a:cubicBezTo>
                  <a:cubicBezTo>
                    <a:pt x="1265335" y="47869"/>
                    <a:pt x="1298936" y="-3989"/>
                    <a:pt x="1301053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F54704BD-EBDB-4034-B9D2-1A17405539C6}"/>
                </a:ext>
              </a:extLst>
            </p:cNvPr>
            <p:cNvSpPr/>
            <p:nvPr/>
          </p:nvSpPr>
          <p:spPr>
            <a:xfrm>
              <a:off x="6715705" y="5799667"/>
              <a:ext cx="794393" cy="270553"/>
            </a:xfrm>
            <a:custGeom>
              <a:avLst/>
              <a:gdLst>
                <a:gd name="connsiteX0" fmla="*/ 6828 w 794393"/>
                <a:gd name="connsiteY0" fmla="*/ 258233 h 270553"/>
                <a:gd name="connsiteX1" fmla="*/ 59745 w 794393"/>
                <a:gd name="connsiteY1" fmla="*/ 234950 h 270553"/>
                <a:gd name="connsiteX2" fmla="*/ 301045 w 794393"/>
                <a:gd name="connsiteY2" fmla="*/ 14816 h 270553"/>
                <a:gd name="connsiteX3" fmla="*/ 279878 w 794393"/>
                <a:gd name="connsiteY3" fmla="*/ 55033 h 270553"/>
                <a:gd name="connsiteX4" fmla="*/ 182512 w 794393"/>
                <a:gd name="connsiteY4" fmla="*/ 264583 h 270553"/>
                <a:gd name="connsiteX5" fmla="*/ 265062 w 794393"/>
                <a:gd name="connsiteY5" fmla="*/ 196850 h 270553"/>
                <a:gd name="connsiteX6" fmla="*/ 612195 w 794393"/>
                <a:gd name="connsiteY6" fmla="*/ 25400 h 270553"/>
                <a:gd name="connsiteX7" fmla="*/ 470378 w 794393"/>
                <a:gd name="connsiteY7" fmla="*/ 127000 h 270553"/>
                <a:gd name="connsiteX8" fmla="*/ 423812 w 794393"/>
                <a:gd name="connsiteY8" fmla="*/ 215900 h 270553"/>
                <a:gd name="connsiteX9" fmla="*/ 658762 w 794393"/>
                <a:gd name="connsiteY9" fmla="*/ 127000 h 270553"/>
                <a:gd name="connsiteX10" fmla="*/ 794228 w 794393"/>
                <a:gd name="connsiteY10" fmla="*/ 0 h 270553"/>
                <a:gd name="connsiteX11" fmla="*/ 633362 w 794393"/>
                <a:gd name="connsiteY11" fmla="*/ 127000 h 270553"/>
                <a:gd name="connsiteX12" fmla="*/ 368778 w 794393"/>
                <a:gd name="connsiteY12" fmla="*/ 251883 h 270553"/>
                <a:gd name="connsiteX13" fmla="*/ 377245 w 794393"/>
                <a:gd name="connsiteY13" fmla="*/ 179916 h 270553"/>
                <a:gd name="connsiteX14" fmla="*/ 182512 w 794393"/>
                <a:gd name="connsiteY14" fmla="*/ 228600 h 270553"/>
                <a:gd name="connsiteX15" fmla="*/ 176162 w 794393"/>
                <a:gd name="connsiteY15" fmla="*/ 188383 h 270553"/>
                <a:gd name="connsiteX16" fmla="*/ 6828 w 794393"/>
                <a:gd name="connsiteY16" fmla="*/ 258233 h 27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4393" h="270553">
                  <a:moveTo>
                    <a:pt x="6828" y="258233"/>
                  </a:moveTo>
                  <a:cubicBezTo>
                    <a:pt x="-12575" y="265994"/>
                    <a:pt x="10709" y="275519"/>
                    <a:pt x="59745" y="234950"/>
                  </a:cubicBezTo>
                  <a:cubicBezTo>
                    <a:pt x="108781" y="194381"/>
                    <a:pt x="264356" y="44802"/>
                    <a:pt x="301045" y="14816"/>
                  </a:cubicBezTo>
                  <a:cubicBezTo>
                    <a:pt x="337734" y="-15170"/>
                    <a:pt x="299633" y="13405"/>
                    <a:pt x="279878" y="55033"/>
                  </a:cubicBezTo>
                  <a:cubicBezTo>
                    <a:pt x="260123" y="96661"/>
                    <a:pt x="184981" y="240947"/>
                    <a:pt x="182512" y="264583"/>
                  </a:cubicBezTo>
                  <a:cubicBezTo>
                    <a:pt x="180043" y="288219"/>
                    <a:pt x="193448" y="236714"/>
                    <a:pt x="265062" y="196850"/>
                  </a:cubicBezTo>
                  <a:cubicBezTo>
                    <a:pt x="336676" y="156986"/>
                    <a:pt x="577976" y="37042"/>
                    <a:pt x="612195" y="25400"/>
                  </a:cubicBezTo>
                  <a:cubicBezTo>
                    <a:pt x="646414" y="13758"/>
                    <a:pt x="501775" y="95250"/>
                    <a:pt x="470378" y="127000"/>
                  </a:cubicBezTo>
                  <a:cubicBezTo>
                    <a:pt x="438981" y="158750"/>
                    <a:pt x="392415" y="215900"/>
                    <a:pt x="423812" y="215900"/>
                  </a:cubicBezTo>
                  <a:cubicBezTo>
                    <a:pt x="455209" y="215900"/>
                    <a:pt x="597026" y="162983"/>
                    <a:pt x="658762" y="127000"/>
                  </a:cubicBezTo>
                  <a:cubicBezTo>
                    <a:pt x="720498" y="91017"/>
                    <a:pt x="798461" y="0"/>
                    <a:pt x="794228" y="0"/>
                  </a:cubicBezTo>
                  <a:cubicBezTo>
                    <a:pt x="789995" y="0"/>
                    <a:pt x="704270" y="85020"/>
                    <a:pt x="633362" y="127000"/>
                  </a:cubicBezTo>
                  <a:cubicBezTo>
                    <a:pt x="562454" y="168980"/>
                    <a:pt x="411464" y="243064"/>
                    <a:pt x="368778" y="251883"/>
                  </a:cubicBezTo>
                  <a:cubicBezTo>
                    <a:pt x="326092" y="260702"/>
                    <a:pt x="408289" y="183796"/>
                    <a:pt x="377245" y="179916"/>
                  </a:cubicBezTo>
                  <a:cubicBezTo>
                    <a:pt x="346201" y="176036"/>
                    <a:pt x="216026" y="227189"/>
                    <a:pt x="182512" y="228600"/>
                  </a:cubicBezTo>
                  <a:cubicBezTo>
                    <a:pt x="148998" y="230011"/>
                    <a:pt x="202973" y="185561"/>
                    <a:pt x="176162" y="188383"/>
                  </a:cubicBezTo>
                  <a:cubicBezTo>
                    <a:pt x="149351" y="191205"/>
                    <a:pt x="26231" y="250472"/>
                    <a:pt x="6828" y="258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4A0155D-FD25-4B3B-9F3D-393B78FA7FCE}"/>
                </a:ext>
              </a:extLst>
            </p:cNvPr>
            <p:cNvSpPr/>
            <p:nvPr/>
          </p:nvSpPr>
          <p:spPr>
            <a:xfrm>
              <a:off x="7471502" y="5863121"/>
              <a:ext cx="1065015" cy="281028"/>
            </a:xfrm>
            <a:custGeom>
              <a:avLst/>
              <a:gdLst>
                <a:gd name="connsiteX0" fmla="*/ 331 w 1065015"/>
                <a:gd name="connsiteY0" fmla="*/ 80479 h 281028"/>
                <a:gd name="connsiteX1" fmla="*/ 220465 w 1065015"/>
                <a:gd name="connsiteY1" fmla="*/ 2162 h 281028"/>
                <a:gd name="connsiteX2" fmla="*/ 186598 w 1065015"/>
                <a:gd name="connsiteY2" fmla="*/ 65662 h 281028"/>
                <a:gd name="connsiteX3" fmla="*/ 468115 w 1065015"/>
                <a:gd name="connsiteY3" fmla="*/ 36029 h 281028"/>
                <a:gd name="connsiteX4" fmla="*/ 468115 w 1065015"/>
                <a:gd name="connsiteY4" fmla="*/ 29679 h 281028"/>
                <a:gd name="connsiteX5" fmla="*/ 601465 w 1065015"/>
                <a:gd name="connsiteY5" fmla="*/ 4279 h 281028"/>
                <a:gd name="connsiteX6" fmla="*/ 658615 w 1065015"/>
                <a:gd name="connsiteY6" fmla="*/ 33912 h 281028"/>
                <a:gd name="connsiteX7" fmla="*/ 724231 w 1065015"/>
                <a:gd name="connsiteY7" fmla="*/ 14862 h 281028"/>
                <a:gd name="connsiteX8" fmla="*/ 895681 w 1065015"/>
                <a:gd name="connsiteY8" fmla="*/ 14862 h 281028"/>
                <a:gd name="connsiteX9" fmla="*/ 923198 w 1065015"/>
                <a:gd name="connsiteY9" fmla="*/ 46 h 281028"/>
                <a:gd name="connsiteX10" fmla="*/ 961298 w 1065015"/>
                <a:gd name="connsiteY10" fmla="*/ 10629 h 281028"/>
                <a:gd name="connsiteX11" fmla="*/ 1026915 w 1065015"/>
                <a:gd name="connsiteY11" fmla="*/ 23329 h 281028"/>
                <a:gd name="connsiteX12" fmla="*/ 1065015 w 1065015"/>
                <a:gd name="connsiteY12" fmla="*/ 14862 h 281028"/>
                <a:gd name="connsiteX13" fmla="*/ 1026915 w 1065015"/>
                <a:gd name="connsiteY13" fmla="*/ 74129 h 281028"/>
                <a:gd name="connsiteX14" fmla="*/ 931665 w 1065015"/>
                <a:gd name="connsiteY14" fmla="*/ 279446 h 281028"/>
                <a:gd name="connsiteX15" fmla="*/ 984581 w 1065015"/>
                <a:gd name="connsiteY15" fmla="*/ 163029 h 281028"/>
                <a:gd name="connsiteX16" fmla="*/ 982465 w 1065015"/>
                <a:gd name="connsiteY16" fmla="*/ 50846 h 281028"/>
                <a:gd name="connsiteX17" fmla="*/ 791965 w 1065015"/>
                <a:gd name="connsiteY17" fmla="*/ 82596 h 281028"/>
                <a:gd name="connsiteX18" fmla="*/ 374981 w 1065015"/>
                <a:gd name="connsiteY18" fmla="*/ 101646 h 281028"/>
                <a:gd name="connsiteX19" fmla="*/ 277615 w 1065015"/>
                <a:gd name="connsiteY19" fmla="*/ 61429 h 281028"/>
                <a:gd name="connsiteX20" fmla="*/ 331 w 1065015"/>
                <a:gd name="connsiteY20" fmla="*/ 80479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5015" h="281028">
                  <a:moveTo>
                    <a:pt x="331" y="80479"/>
                  </a:moveTo>
                  <a:cubicBezTo>
                    <a:pt x="-9194" y="70601"/>
                    <a:pt x="189421" y="4631"/>
                    <a:pt x="220465" y="2162"/>
                  </a:cubicBezTo>
                  <a:cubicBezTo>
                    <a:pt x="251509" y="-307"/>
                    <a:pt x="145323" y="60018"/>
                    <a:pt x="186598" y="65662"/>
                  </a:cubicBezTo>
                  <a:cubicBezTo>
                    <a:pt x="227873" y="71306"/>
                    <a:pt x="421196" y="42026"/>
                    <a:pt x="468115" y="36029"/>
                  </a:cubicBezTo>
                  <a:cubicBezTo>
                    <a:pt x="515035" y="30032"/>
                    <a:pt x="445890" y="34971"/>
                    <a:pt x="468115" y="29679"/>
                  </a:cubicBezTo>
                  <a:cubicBezTo>
                    <a:pt x="490340" y="24387"/>
                    <a:pt x="569715" y="3574"/>
                    <a:pt x="601465" y="4279"/>
                  </a:cubicBezTo>
                  <a:cubicBezTo>
                    <a:pt x="633215" y="4984"/>
                    <a:pt x="638154" y="32148"/>
                    <a:pt x="658615" y="33912"/>
                  </a:cubicBezTo>
                  <a:cubicBezTo>
                    <a:pt x="679076" y="35676"/>
                    <a:pt x="684720" y="18037"/>
                    <a:pt x="724231" y="14862"/>
                  </a:cubicBezTo>
                  <a:cubicBezTo>
                    <a:pt x="763742" y="11687"/>
                    <a:pt x="862520" y="17331"/>
                    <a:pt x="895681" y="14862"/>
                  </a:cubicBezTo>
                  <a:cubicBezTo>
                    <a:pt x="928842" y="12393"/>
                    <a:pt x="912262" y="751"/>
                    <a:pt x="923198" y="46"/>
                  </a:cubicBezTo>
                  <a:cubicBezTo>
                    <a:pt x="934134" y="-659"/>
                    <a:pt x="944012" y="6749"/>
                    <a:pt x="961298" y="10629"/>
                  </a:cubicBezTo>
                  <a:cubicBezTo>
                    <a:pt x="978584" y="14509"/>
                    <a:pt x="1009629" y="22624"/>
                    <a:pt x="1026915" y="23329"/>
                  </a:cubicBezTo>
                  <a:cubicBezTo>
                    <a:pt x="1044201" y="24034"/>
                    <a:pt x="1065015" y="6395"/>
                    <a:pt x="1065015" y="14862"/>
                  </a:cubicBezTo>
                  <a:cubicBezTo>
                    <a:pt x="1065015" y="23329"/>
                    <a:pt x="1049140" y="30032"/>
                    <a:pt x="1026915" y="74129"/>
                  </a:cubicBezTo>
                  <a:cubicBezTo>
                    <a:pt x="1004690" y="118226"/>
                    <a:pt x="938721" y="264629"/>
                    <a:pt x="931665" y="279446"/>
                  </a:cubicBezTo>
                  <a:cubicBezTo>
                    <a:pt x="924609" y="294263"/>
                    <a:pt x="976114" y="201129"/>
                    <a:pt x="984581" y="163029"/>
                  </a:cubicBezTo>
                  <a:cubicBezTo>
                    <a:pt x="993048" y="124929"/>
                    <a:pt x="1014568" y="64251"/>
                    <a:pt x="982465" y="50846"/>
                  </a:cubicBezTo>
                  <a:cubicBezTo>
                    <a:pt x="950362" y="37440"/>
                    <a:pt x="893212" y="74129"/>
                    <a:pt x="791965" y="82596"/>
                  </a:cubicBezTo>
                  <a:cubicBezTo>
                    <a:pt x="690718" y="91063"/>
                    <a:pt x="460706" y="105174"/>
                    <a:pt x="374981" y="101646"/>
                  </a:cubicBezTo>
                  <a:cubicBezTo>
                    <a:pt x="289256" y="98118"/>
                    <a:pt x="333354" y="65310"/>
                    <a:pt x="277615" y="61429"/>
                  </a:cubicBezTo>
                  <a:cubicBezTo>
                    <a:pt x="221876" y="57548"/>
                    <a:pt x="9856" y="90357"/>
                    <a:pt x="331" y="80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D0587876-0C14-4DB3-BAD0-2F5CEB9F3BFD}"/>
                </a:ext>
              </a:extLst>
            </p:cNvPr>
            <p:cNvSpPr/>
            <p:nvPr/>
          </p:nvSpPr>
          <p:spPr>
            <a:xfrm>
              <a:off x="6497560" y="6081114"/>
              <a:ext cx="1131878" cy="432503"/>
            </a:xfrm>
            <a:custGeom>
              <a:avLst/>
              <a:gdLst>
                <a:gd name="connsiteX0" fmla="*/ 2723 w 1131878"/>
                <a:gd name="connsiteY0" fmla="*/ 431869 h 432503"/>
                <a:gd name="connsiteX1" fmla="*/ 337157 w 1131878"/>
                <a:gd name="connsiteY1" fmla="*/ 218086 h 432503"/>
                <a:gd name="connsiteX2" fmla="*/ 315990 w 1131878"/>
                <a:gd name="connsiteY2" fmla="*/ 207503 h 432503"/>
                <a:gd name="connsiteX3" fmla="*/ 654657 w 1131878"/>
                <a:gd name="connsiteY3" fmla="*/ 93203 h 432503"/>
                <a:gd name="connsiteX4" fmla="*/ 580573 w 1131878"/>
                <a:gd name="connsiteY4" fmla="*/ 141886 h 432503"/>
                <a:gd name="connsiteX5" fmla="*/ 807057 w 1131878"/>
                <a:gd name="connsiteY5" fmla="*/ 69919 h 432503"/>
                <a:gd name="connsiteX6" fmla="*/ 819757 w 1131878"/>
                <a:gd name="connsiteY6" fmla="*/ 69 h 432503"/>
                <a:gd name="connsiteX7" fmla="*/ 986973 w 1131878"/>
                <a:gd name="connsiteY7" fmla="*/ 57219 h 432503"/>
                <a:gd name="connsiteX8" fmla="*/ 1069523 w 1131878"/>
                <a:gd name="connsiteY8" fmla="*/ 76269 h 432503"/>
                <a:gd name="connsiteX9" fmla="*/ 1128790 w 1131878"/>
                <a:gd name="connsiteY9" fmla="*/ 112253 h 432503"/>
                <a:gd name="connsiteX10" fmla="*/ 972157 w 1131878"/>
                <a:gd name="connsiteY10" fmla="*/ 36053 h 432503"/>
                <a:gd name="connsiteX11" fmla="*/ 785890 w 1131878"/>
                <a:gd name="connsiteY11" fmla="*/ 12769 h 432503"/>
                <a:gd name="connsiteX12" fmla="*/ 631373 w 1131878"/>
                <a:gd name="connsiteY12" fmla="*/ 76269 h 432503"/>
                <a:gd name="connsiteX13" fmla="*/ 504373 w 1131878"/>
                <a:gd name="connsiteY13" fmla="*/ 112253 h 432503"/>
                <a:gd name="connsiteX14" fmla="*/ 423940 w 1131878"/>
                <a:gd name="connsiteY14" fmla="*/ 196919 h 432503"/>
                <a:gd name="connsiteX15" fmla="*/ 191107 w 1131878"/>
                <a:gd name="connsiteY15" fmla="*/ 281586 h 432503"/>
                <a:gd name="connsiteX16" fmla="*/ 2723 w 1131878"/>
                <a:gd name="connsiteY16" fmla="*/ 431869 h 4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1878" h="432503">
                  <a:moveTo>
                    <a:pt x="2723" y="431869"/>
                  </a:moveTo>
                  <a:cubicBezTo>
                    <a:pt x="27065" y="421286"/>
                    <a:pt x="284946" y="255480"/>
                    <a:pt x="337157" y="218086"/>
                  </a:cubicBezTo>
                  <a:cubicBezTo>
                    <a:pt x="389368" y="180692"/>
                    <a:pt x="263073" y="228317"/>
                    <a:pt x="315990" y="207503"/>
                  </a:cubicBezTo>
                  <a:cubicBezTo>
                    <a:pt x="368907" y="186689"/>
                    <a:pt x="610560" y="104139"/>
                    <a:pt x="654657" y="93203"/>
                  </a:cubicBezTo>
                  <a:cubicBezTo>
                    <a:pt x="698754" y="82267"/>
                    <a:pt x="555173" y="145767"/>
                    <a:pt x="580573" y="141886"/>
                  </a:cubicBezTo>
                  <a:cubicBezTo>
                    <a:pt x="605973" y="138005"/>
                    <a:pt x="767193" y="93555"/>
                    <a:pt x="807057" y="69919"/>
                  </a:cubicBezTo>
                  <a:cubicBezTo>
                    <a:pt x="846921" y="46283"/>
                    <a:pt x="789771" y="2186"/>
                    <a:pt x="819757" y="69"/>
                  </a:cubicBezTo>
                  <a:cubicBezTo>
                    <a:pt x="849743" y="-2048"/>
                    <a:pt x="945345" y="44519"/>
                    <a:pt x="986973" y="57219"/>
                  </a:cubicBezTo>
                  <a:cubicBezTo>
                    <a:pt x="1028601" y="69919"/>
                    <a:pt x="1045887" y="67097"/>
                    <a:pt x="1069523" y="76269"/>
                  </a:cubicBezTo>
                  <a:cubicBezTo>
                    <a:pt x="1093159" y="85441"/>
                    <a:pt x="1145018" y="118956"/>
                    <a:pt x="1128790" y="112253"/>
                  </a:cubicBezTo>
                  <a:cubicBezTo>
                    <a:pt x="1112562" y="105550"/>
                    <a:pt x="1029307" y="52634"/>
                    <a:pt x="972157" y="36053"/>
                  </a:cubicBezTo>
                  <a:cubicBezTo>
                    <a:pt x="915007" y="19472"/>
                    <a:pt x="842687" y="6066"/>
                    <a:pt x="785890" y="12769"/>
                  </a:cubicBezTo>
                  <a:cubicBezTo>
                    <a:pt x="729093" y="19472"/>
                    <a:pt x="678292" y="59688"/>
                    <a:pt x="631373" y="76269"/>
                  </a:cubicBezTo>
                  <a:cubicBezTo>
                    <a:pt x="584454" y="92850"/>
                    <a:pt x="538945" y="92145"/>
                    <a:pt x="504373" y="112253"/>
                  </a:cubicBezTo>
                  <a:cubicBezTo>
                    <a:pt x="469801" y="132361"/>
                    <a:pt x="476151" y="168697"/>
                    <a:pt x="423940" y="196919"/>
                  </a:cubicBezTo>
                  <a:cubicBezTo>
                    <a:pt x="371729" y="225141"/>
                    <a:pt x="258840" y="245603"/>
                    <a:pt x="191107" y="281586"/>
                  </a:cubicBezTo>
                  <a:cubicBezTo>
                    <a:pt x="123374" y="317569"/>
                    <a:pt x="-21619" y="442452"/>
                    <a:pt x="2723" y="431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8EF18B9-2166-4F48-B3D8-FB95AF8F1FB8}"/>
                </a:ext>
              </a:extLst>
            </p:cNvPr>
            <p:cNvSpPr/>
            <p:nvPr/>
          </p:nvSpPr>
          <p:spPr>
            <a:xfrm>
              <a:off x="7525244" y="6040956"/>
              <a:ext cx="921411" cy="86832"/>
            </a:xfrm>
            <a:custGeom>
              <a:avLst/>
              <a:gdLst>
                <a:gd name="connsiteX0" fmla="*/ 7973 w 921411"/>
                <a:gd name="connsiteY0" fmla="*/ 42344 h 86832"/>
                <a:gd name="connsiteX1" fmla="*/ 376273 w 921411"/>
                <a:gd name="connsiteY1" fmla="*/ 86794 h 86832"/>
                <a:gd name="connsiteX2" fmla="*/ 234456 w 921411"/>
                <a:gd name="connsiteY2" fmla="*/ 33877 h 86832"/>
                <a:gd name="connsiteX3" fmla="*/ 522323 w 921411"/>
                <a:gd name="connsiteY3" fmla="*/ 74094 h 86832"/>
                <a:gd name="connsiteX4" fmla="*/ 526556 w 921411"/>
                <a:gd name="connsiteY4" fmla="*/ 44461 h 86832"/>
                <a:gd name="connsiteX5" fmla="*/ 708589 w 921411"/>
                <a:gd name="connsiteY5" fmla="*/ 21177 h 86832"/>
                <a:gd name="connsiteX6" fmla="*/ 799606 w 921411"/>
                <a:gd name="connsiteY6" fmla="*/ 35994 h 86832"/>
                <a:gd name="connsiteX7" fmla="*/ 818656 w 921411"/>
                <a:gd name="connsiteY7" fmla="*/ 11 h 86832"/>
                <a:gd name="connsiteX8" fmla="*/ 911789 w 921411"/>
                <a:gd name="connsiteY8" fmla="*/ 31761 h 86832"/>
                <a:gd name="connsiteX9" fmla="*/ 913906 w 921411"/>
                <a:gd name="connsiteY9" fmla="*/ 8477 h 86832"/>
                <a:gd name="connsiteX10" fmla="*/ 871573 w 921411"/>
                <a:gd name="connsiteY10" fmla="*/ 55044 h 86832"/>
                <a:gd name="connsiteX11" fmla="*/ 723406 w 921411"/>
                <a:gd name="connsiteY11" fmla="*/ 21177 h 86832"/>
                <a:gd name="connsiteX12" fmla="*/ 410139 w 921411"/>
                <a:gd name="connsiteY12" fmla="*/ 69861 h 86832"/>
                <a:gd name="connsiteX13" fmla="*/ 422839 w 921411"/>
                <a:gd name="connsiteY13" fmla="*/ 42344 h 86832"/>
                <a:gd name="connsiteX14" fmla="*/ 200589 w 921411"/>
                <a:gd name="connsiteY14" fmla="*/ 21177 h 86832"/>
                <a:gd name="connsiteX15" fmla="*/ 128623 w 921411"/>
                <a:gd name="connsiteY15" fmla="*/ 40227 h 86832"/>
                <a:gd name="connsiteX16" fmla="*/ 7973 w 921411"/>
                <a:gd name="connsiteY16" fmla="*/ 42344 h 8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411" h="86832">
                  <a:moveTo>
                    <a:pt x="7973" y="42344"/>
                  </a:moveTo>
                  <a:cubicBezTo>
                    <a:pt x="49248" y="50105"/>
                    <a:pt x="338526" y="88205"/>
                    <a:pt x="376273" y="86794"/>
                  </a:cubicBezTo>
                  <a:cubicBezTo>
                    <a:pt x="414020" y="85383"/>
                    <a:pt x="210114" y="35994"/>
                    <a:pt x="234456" y="33877"/>
                  </a:cubicBezTo>
                  <a:cubicBezTo>
                    <a:pt x="258798" y="31760"/>
                    <a:pt x="473640" y="72330"/>
                    <a:pt x="522323" y="74094"/>
                  </a:cubicBezTo>
                  <a:cubicBezTo>
                    <a:pt x="571006" y="75858"/>
                    <a:pt x="495512" y="53281"/>
                    <a:pt x="526556" y="44461"/>
                  </a:cubicBezTo>
                  <a:cubicBezTo>
                    <a:pt x="557600" y="35641"/>
                    <a:pt x="663081" y="22588"/>
                    <a:pt x="708589" y="21177"/>
                  </a:cubicBezTo>
                  <a:cubicBezTo>
                    <a:pt x="754097" y="19766"/>
                    <a:pt x="781262" y="39522"/>
                    <a:pt x="799606" y="35994"/>
                  </a:cubicBezTo>
                  <a:cubicBezTo>
                    <a:pt x="817950" y="32466"/>
                    <a:pt x="799959" y="716"/>
                    <a:pt x="818656" y="11"/>
                  </a:cubicBezTo>
                  <a:cubicBezTo>
                    <a:pt x="837353" y="-695"/>
                    <a:pt x="895914" y="30350"/>
                    <a:pt x="911789" y="31761"/>
                  </a:cubicBezTo>
                  <a:cubicBezTo>
                    <a:pt x="927664" y="33172"/>
                    <a:pt x="920609" y="4597"/>
                    <a:pt x="913906" y="8477"/>
                  </a:cubicBezTo>
                  <a:cubicBezTo>
                    <a:pt x="907203" y="12357"/>
                    <a:pt x="903323" y="52927"/>
                    <a:pt x="871573" y="55044"/>
                  </a:cubicBezTo>
                  <a:cubicBezTo>
                    <a:pt x="839823" y="57161"/>
                    <a:pt x="800312" y="18707"/>
                    <a:pt x="723406" y="21177"/>
                  </a:cubicBezTo>
                  <a:cubicBezTo>
                    <a:pt x="646500" y="23647"/>
                    <a:pt x="460233" y="66333"/>
                    <a:pt x="410139" y="69861"/>
                  </a:cubicBezTo>
                  <a:cubicBezTo>
                    <a:pt x="360045" y="73389"/>
                    <a:pt x="457764" y="50458"/>
                    <a:pt x="422839" y="42344"/>
                  </a:cubicBezTo>
                  <a:cubicBezTo>
                    <a:pt x="387914" y="34230"/>
                    <a:pt x="249625" y="21530"/>
                    <a:pt x="200589" y="21177"/>
                  </a:cubicBezTo>
                  <a:cubicBezTo>
                    <a:pt x="151553" y="20824"/>
                    <a:pt x="159667" y="37052"/>
                    <a:pt x="128623" y="40227"/>
                  </a:cubicBezTo>
                  <a:cubicBezTo>
                    <a:pt x="97579" y="43402"/>
                    <a:pt x="-33302" y="34583"/>
                    <a:pt x="7973" y="42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AA88CFFB-A38C-46AC-90D3-A908C1FBBD59}"/>
                </a:ext>
              </a:extLst>
            </p:cNvPr>
            <p:cNvSpPr/>
            <p:nvPr/>
          </p:nvSpPr>
          <p:spPr>
            <a:xfrm>
              <a:off x="9362455" y="5916531"/>
              <a:ext cx="157521" cy="1015255"/>
            </a:xfrm>
            <a:custGeom>
              <a:avLst/>
              <a:gdLst>
                <a:gd name="connsiteX0" fmla="*/ 156195 w 157521"/>
                <a:gd name="connsiteY0" fmla="*/ 11194 h 1015255"/>
                <a:gd name="connsiteX1" fmla="*/ 3795 w 157521"/>
                <a:gd name="connsiteY1" fmla="*/ 611269 h 1015255"/>
                <a:gd name="connsiteX2" fmla="*/ 45070 w 157521"/>
                <a:gd name="connsiteY2" fmla="*/ 458869 h 1015255"/>
                <a:gd name="connsiteX3" fmla="*/ 32370 w 157521"/>
                <a:gd name="connsiteY3" fmla="*/ 1004969 h 1015255"/>
                <a:gd name="connsiteX4" fmla="*/ 41895 w 157521"/>
                <a:gd name="connsiteY4" fmla="*/ 785894 h 1015255"/>
                <a:gd name="connsiteX5" fmla="*/ 95870 w 157521"/>
                <a:gd name="connsiteY5" fmla="*/ 414419 h 1015255"/>
                <a:gd name="connsiteX6" fmla="*/ 76820 w 157521"/>
                <a:gd name="connsiteY6" fmla="*/ 236619 h 1015255"/>
                <a:gd name="connsiteX7" fmla="*/ 156195 w 157521"/>
                <a:gd name="connsiteY7" fmla="*/ 11194 h 101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21" h="1015255">
                  <a:moveTo>
                    <a:pt x="156195" y="11194"/>
                  </a:moveTo>
                  <a:cubicBezTo>
                    <a:pt x="144024" y="73636"/>
                    <a:pt x="22316" y="536657"/>
                    <a:pt x="3795" y="611269"/>
                  </a:cubicBezTo>
                  <a:cubicBezTo>
                    <a:pt x="-14726" y="685882"/>
                    <a:pt x="40307" y="393252"/>
                    <a:pt x="45070" y="458869"/>
                  </a:cubicBezTo>
                  <a:cubicBezTo>
                    <a:pt x="49832" y="524486"/>
                    <a:pt x="32899" y="950465"/>
                    <a:pt x="32370" y="1004969"/>
                  </a:cubicBezTo>
                  <a:cubicBezTo>
                    <a:pt x="31841" y="1059473"/>
                    <a:pt x="31312" y="884319"/>
                    <a:pt x="41895" y="785894"/>
                  </a:cubicBezTo>
                  <a:cubicBezTo>
                    <a:pt x="52478" y="687469"/>
                    <a:pt x="90049" y="505965"/>
                    <a:pt x="95870" y="414419"/>
                  </a:cubicBezTo>
                  <a:cubicBezTo>
                    <a:pt x="101691" y="322873"/>
                    <a:pt x="60416" y="308586"/>
                    <a:pt x="76820" y="236619"/>
                  </a:cubicBezTo>
                  <a:cubicBezTo>
                    <a:pt x="93224" y="164652"/>
                    <a:pt x="168366" y="-51248"/>
                    <a:pt x="156195" y="11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4FAB830B-CFA5-44F5-A046-1EB6E619B3F9}"/>
                </a:ext>
              </a:extLst>
            </p:cNvPr>
            <p:cNvSpPr/>
            <p:nvPr/>
          </p:nvSpPr>
          <p:spPr>
            <a:xfrm>
              <a:off x="8702247" y="6088706"/>
              <a:ext cx="696202" cy="1195799"/>
            </a:xfrm>
            <a:custGeom>
              <a:avLst/>
              <a:gdLst>
                <a:gd name="connsiteX0" fmla="*/ 428 w 696202"/>
                <a:gd name="connsiteY0" fmla="*/ 944 h 1195799"/>
                <a:gd name="connsiteX1" fmla="*/ 533828 w 696202"/>
                <a:gd name="connsiteY1" fmla="*/ 654994 h 1195799"/>
                <a:gd name="connsiteX2" fmla="*/ 489378 w 696202"/>
                <a:gd name="connsiteY2" fmla="*/ 597844 h 1195799"/>
                <a:gd name="connsiteX3" fmla="*/ 692578 w 696202"/>
                <a:gd name="connsiteY3" fmla="*/ 1178869 h 1195799"/>
                <a:gd name="connsiteX4" fmla="*/ 613203 w 696202"/>
                <a:gd name="connsiteY4" fmla="*/ 1004244 h 1195799"/>
                <a:gd name="connsiteX5" fmla="*/ 530653 w 696202"/>
                <a:gd name="connsiteY5" fmla="*/ 632769 h 1195799"/>
                <a:gd name="connsiteX6" fmla="*/ 444928 w 696202"/>
                <a:gd name="connsiteY6" fmla="*/ 512119 h 1195799"/>
                <a:gd name="connsiteX7" fmla="*/ 428 w 696202"/>
                <a:gd name="connsiteY7" fmla="*/ 944 h 11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202" h="1195799">
                  <a:moveTo>
                    <a:pt x="428" y="944"/>
                  </a:moveTo>
                  <a:cubicBezTo>
                    <a:pt x="15245" y="24756"/>
                    <a:pt x="452336" y="555511"/>
                    <a:pt x="533828" y="654994"/>
                  </a:cubicBezTo>
                  <a:cubicBezTo>
                    <a:pt x="615320" y="754477"/>
                    <a:pt x="462920" y="510532"/>
                    <a:pt x="489378" y="597844"/>
                  </a:cubicBezTo>
                  <a:cubicBezTo>
                    <a:pt x="515836" y="685156"/>
                    <a:pt x="671941" y="1111136"/>
                    <a:pt x="692578" y="1178869"/>
                  </a:cubicBezTo>
                  <a:cubicBezTo>
                    <a:pt x="713215" y="1246602"/>
                    <a:pt x="640190" y="1095261"/>
                    <a:pt x="613203" y="1004244"/>
                  </a:cubicBezTo>
                  <a:cubicBezTo>
                    <a:pt x="586216" y="913227"/>
                    <a:pt x="558699" y="714790"/>
                    <a:pt x="530653" y="632769"/>
                  </a:cubicBezTo>
                  <a:cubicBezTo>
                    <a:pt x="502607" y="550748"/>
                    <a:pt x="530124" y="613719"/>
                    <a:pt x="444928" y="512119"/>
                  </a:cubicBezTo>
                  <a:cubicBezTo>
                    <a:pt x="359732" y="410519"/>
                    <a:pt x="-14389" y="-22868"/>
                    <a:pt x="428" y="9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55B75DA-8005-4349-89AE-7D5CE589E65D}"/>
                </a:ext>
              </a:extLst>
            </p:cNvPr>
            <p:cNvSpPr/>
            <p:nvPr/>
          </p:nvSpPr>
          <p:spPr>
            <a:xfrm>
              <a:off x="9085183" y="7245177"/>
              <a:ext cx="305804" cy="1182403"/>
            </a:xfrm>
            <a:custGeom>
              <a:avLst/>
              <a:gdLst>
                <a:gd name="connsiteX0" fmla="*/ 220742 w 305804"/>
                <a:gd name="connsiteY0" fmla="*/ 173 h 1182403"/>
                <a:gd name="connsiteX1" fmla="*/ 300117 w 305804"/>
                <a:gd name="connsiteY1" fmla="*/ 498648 h 1182403"/>
                <a:gd name="connsiteX2" fmla="*/ 230267 w 305804"/>
                <a:gd name="connsiteY2" fmla="*/ 733598 h 1182403"/>
                <a:gd name="connsiteX3" fmla="*/ 8017 w 305804"/>
                <a:gd name="connsiteY3" fmla="*/ 927273 h 1182403"/>
                <a:gd name="connsiteX4" fmla="*/ 46117 w 305804"/>
                <a:gd name="connsiteY4" fmla="*/ 1181273 h 1182403"/>
                <a:gd name="connsiteX5" fmla="*/ 17542 w 305804"/>
                <a:gd name="connsiteY5" fmla="*/ 1016173 h 1182403"/>
                <a:gd name="connsiteX6" fmla="*/ 30242 w 305804"/>
                <a:gd name="connsiteY6" fmla="*/ 911398 h 1182403"/>
                <a:gd name="connsiteX7" fmla="*/ 274717 w 305804"/>
                <a:gd name="connsiteY7" fmla="*/ 755823 h 1182403"/>
                <a:gd name="connsiteX8" fmla="*/ 296942 w 305804"/>
                <a:gd name="connsiteY8" fmla="*/ 555798 h 1182403"/>
                <a:gd name="connsiteX9" fmla="*/ 220742 w 305804"/>
                <a:gd name="connsiteY9" fmla="*/ 173 h 11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04" h="1182403">
                  <a:moveTo>
                    <a:pt x="220742" y="173"/>
                  </a:moveTo>
                  <a:cubicBezTo>
                    <a:pt x="221271" y="-9352"/>
                    <a:pt x="298530" y="376411"/>
                    <a:pt x="300117" y="498648"/>
                  </a:cubicBezTo>
                  <a:cubicBezTo>
                    <a:pt x="301705" y="620886"/>
                    <a:pt x="278950" y="662161"/>
                    <a:pt x="230267" y="733598"/>
                  </a:cubicBezTo>
                  <a:cubicBezTo>
                    <a:pt x="181584" y="805036"/>
                    <a:pt x="38709" y="852661"/>
                    <a:pt x="8017" y="927273"/>
                  </a:cubicBezTo>
                  <a:cubicBezTo>
                    <a:pt x="-22675" y="1001885"/>
                    <a:pt x="44530" y="1166456"/>
                    <a:pt x="46117" y="1181273"/>
                  </a:cubicBezTo>
                  <a:cubicBezTo>
                    <a:pt x="47704" y="1196090"/>
                    <a:pt x="20188" y="1061152"/>
                    <a:pt x="17542" y="1016173"/>
                  </a:cubicBezTo>
                  <a:cubicBezTo>
                    <a:pt x="14896" y="971194"/>
                    <a:pt x="-12620" y="954789"/>
                    <a:pt x="30242" y="911398"/>
                  </a:cubicBezTo>
                  <a:cubicBezTo>
                    <a:pt x="73104" y="868007"/>
                    <a:pt x="230267" y="815090"/>
                    <a:pt x="274717" y="755823"/>
                  </a:cubicBezTo>
                  <a:cubicBezTo>
                    <a:pt x="319167" y="696556"/>
                    <a:pt x="305409" y="679623"/>
                    <a:pt x="296942" y="555798"/>
                  </a:cubicBezTo>
                  <a:cubicBezTo>
                    <a:pt x="288475" y="431973"/>
                    <a:pt x="220213" y="9698"/>
                    <a:pt x="220742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82F77A0-029F-4670-9840-8BEC4BFC5B5A}"/>
                </a:ext>
              </a:extLst>
            </p:cNvPr>
            <p:cNvSpPr/>
            <p:nvPr/>
          </p:nvSpPr>
          <p:spPr>
            <a:xfrm>
              <a:off x="9528097" y="6716445"/>
              <a:ext cx="288088" cy="911728"/>
            </a:xfrm>
            <a:custGeom>
              <a:avLst/>
              <a:gdLst>
                <a:gd name="connsiteX0" fmla="*/ 78 w 288088"/>
                <a:gd name="connsiteY0" fmla="*/ 1855 h 911728"/>
                <a:gd name="connsiteX1" fmla="*/ 273128 w 288088"/>
                <a:gd name="connsiteY1" fmla="*/ 871805 h 911728"/>
                <a:gd name="connsiteX2" fmla="*/ 247728 w 288088"/>
                <a:gd name="connsiteY2" fmla="*/ 751155 h 911728"/>
                <a:gd name="connsiteX3" fmla="*/ 209628 w 288088"/>
                <a:gd name="connsiteY3" fmla="*/ 624155 h 911728"/>
                <a:gd name="connsiteX4" fmla="*/ 244553 w 288088"/>
                <a:gd name="connsiteY4" fmla="*/ 640030 h 911728"/>
                <a:gd name="connsiteX5" fmla="*/ 78 w 288088"/>
                <a:gd name="connsiteY5" fmla="*/ 1855 h 9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088" h="911728">
                  <a:moveTo>
                    <a:pt x="78" y="1855"/>
                  </a:moveTo>
                  <a:cubicBezTo>
                    <a:pt x="4840" y="40484"/>
                    <a:pt x="231853" y="746922"/>
                    <a:pt x="273128" y="871805"/>
                  </a:cubicBezTo>
                  <a:cubicBezTo>
                    <a:pt x="314403" y="996688"/>
                    <a:pt x="258311" y="792430"/>
                    <a:pt x="247728" y="751155"/>
                  </a:cubicBezTo>
                  <a:cubicBezTo>
                    <a:pt x="237145" y="709880"/>
                    <a:pt x="210157" y="642676"/>
                    <a:pt x="209628" y="624155"/>
                  </a:cubicBezTo>
                  <a:cubicBezTo>
                    <a:pt x="209099" y="605634"/>
                    <a:pt x="281065" y="740572"/>
                    <a:pt x="244553" y="640030"/>
                  </a:cubicBezTo>
                  <a:cubicBezTo>
                    <a:pt x="208041" y="539488"/>
                    <a:pt x="-4684" y="-36774"/>
                    <a:pt x="78" y="1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30247905-A4AC-4CD6-BF9D-9D612F9B4EA3}"/>
                </a:ext>
              </a:extLst>
            </p:cNvPr>
            <p:cNvSpPr/>
            <p:nvPr/>
          </p:nvSpPr>
          <p:spPr>
            <a:xfrm>
              <a:off x="9851203" y="7710813"/>
              <a:ext cx="180579" cy="795810"/>
            </a:xfrm>
            <a:custGeom>
              <a:avLst/>
              <a:gdLst>
                <a:gd name="connsiteX0" fmla="*/ 822 w 180579"/>
                <a:gd name="connsiteY0" fmla="*/ 1262 h 795810"/>
                <a:gd name="connsiteX1" fmla="*/ 165922 w 180579"/>
                <a:gd name="connsiteY1" fmla="*/ 321937 h 795810"/>
                <a:gd name="connsiteX2" fmla="*/ 162747 w 180579"/>
                <a:gd name="connsiteY2" fmla="*/ 309237 h 795810"/>
                <a:gd name="connsiteX3" fmla="*/ 80197 w 180579"/>
                <a:gd name="connsiteY3" fmla="*/ 420362 h 795810"/>
                <a:gd name="connsiteX4" fmla="*/ 23047 w 180579"/>
                <a:gd name="connsiteY4" fmla="*/ 782312 h 795810"/>
                <a:gd name="connsiteX5" fmla="*/ 16697 w 180579"/>
                <a:gd name="connsiteY5" fmla="*/ 687062 h 795810"/>
                <a:gd name="connsiteX6" fmla="*/ 48447 w 180579"/>
                <a:gd name="connsiteY6" fmla="*/ 388612 h 795810"/>
                <a:gd name="connsiteX7" fmla="*/ 115122 w 180579"/>
                <a:gd name="connsiteY7" fmla="*/ 309237 h 795810"/>
                <a:gd name="connsiteX8" fmla="*/ 102422 w 180579"/>
                <a:gd name="connsiteY8" fmla="*/ 213987 h 795810"/>
                <a:gd name="connsiteX9" fmla="*/ 822 w 180579"/>
                <a:gd name="connsiteY9" fmla="*/ 1262 h 7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579" h="795810">
                  <a:moveTo>
                    <a:pt x="822" y="1262"/>
                  </a:moveTo>
                  <a:cubicBezTo>
                    <a:pt x="11405" y="19254"/>
                    <a:pt x="138935" y="270608"/>
                    <a:pt x="165922" y="321937"/>
                  </a:cubicBezTo>
                  <a:cubicBezTo>
                    <a:pt x="192910" y="373266"/>
                    <a:pt x="177035" y="292833"/>
                    <a:pt x="162747" y="309237"/>
                  </a:cubicBezTo>
                  <a:cubicBezTo>
                    <a:pt x="148459" y="325641"/>
                    <a:pt x="103480" y="341516"/>
                    <a:pt x="80197" y="420362"/>
                  </a:cubicBezTo>
                  <a:cubicBezTo>
                    <a:pt x="56914" y="499208"/>
                    <a:pt x="33630" y="737862"/>
                    <a:pt x="23047" y="782312"/>
                  </a:cubicBezTo>
                  <a:cubicBezTo>
                    <a:pt x="12464" y="826762"/>
                    <a:pt x="12464" y="752679"/>
                    <a:pt x="16697" y="687062"/>
                  </a:cubicBezTo>
                  <a:cubicBezTo>
                    <a:pt x="20930" y="621445"/>
                    <a:pt x="32043" y="451583"/>
                    <a:pt x="48447" y="388612"/>
                  </a:cubicBezTo>
                  <a:cubicBezTo>
                    <a:pt x="64851" y="325641"/>
                    <a:pt x="106126" y="338341"/>
                    <a:pt x="115122" y="309237"/>
                  </a:cubicBezTo>
                  <a:cubicBezTo>
                    <a:pt x="124118" y="280133"/>
                    <a:pt x="119884" y="265316"/>
                    <a:pt x="102422" y="213987"/>
                  </a:cubicBezTo>
                  <a:cubicBezTo>
                    <a:pt x="84960" y="162658"/>
                    <a:pt x="-9761" y="-16730"/>
                    <a:pt x="822" y="1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31AA1B8-41AB-44FF-AB98-8CA4FB80F1FD}"/>
                </a:ext>
              </a:extLst>
            </p:cNvPr>
            <p:cNvSpPr/>
            <p:nvPr/>
          </p:nvSpPr>
          <p:spPr>
            <a:xfrm>
              <a:off x="9406387" y="7277097"/>
              <a:ext cx="226109" cy="1070899"/>
            </a:xfrm>
            <a:custGeom>
              <a:avLst/>
              <a:gdLst>
                <a:gd name="connsiteX0" fmla="*/ 134488 w 226109"/>
                <a:gd name="connsiteY0" fmla="*/ 3 h 1070899"/>
                <a:gd name="connsiteX1" fmla="*/ 159888 w 226109"/>
                <a:gd name="connsiteY1" fmla="*/ 733428 h 1070899"/>
                <a:gd name="connsiteX2" fmla="*/ 150363 w 226109"/>
                <a:gd name="connsiteY2" fmla="*/ 673103 h 1070899"/>
                <a:gd name="connsiteX3" fmla="*/ 194813 w 226109"/>
                <a:gd name="connsiteY3" fmla="*/ 908053 h 1070899"/>
                <a:gd name="connsiteX4" fmla="*/ 175763 w 226109"/>
                <a:gd name="connsiteY4" fmla="*/ 984253 h 1070899"/>
                <a:gd name="connsiteX5" fmla="*/ 1138 w 226109"/>
                <a:gd name="connsiteY5" fmla="*/ 1066803 h 1070899"/>
                <a:gd name="connsiteX6" fmla="*/ 102738 w 226109"/>
                <a:gd name="connsiteY6" fmla="*/ 1057278 h 1070899"/>
                <a:gd name="connsiteX7" fmla="*/ 150363 w 226109"/>
                <a:gd name="connsiteY7" fmla="*/ 1047753 h 1070899"/>
                <a:gd name="connsiteX8" fmla="*/ 121788 w 226109"/>
                <a:gd name="connsiteY8" fmla="*/ 1028703 h 1070899"/>
                <a:gd name="connsiteX9" fmla="*/ 223388 w 226109"/>
                <a:gd name="connsiteY9" fmla="*/ 879478 h 1070899"/>
                <a:gd name="connsiteX10" fmla="*/ 191638 w 226109"/>
                <a:gd name="connsiteY10" fmla="*/ 723903 h 1070899"/>
                <a:gd name="connsiteX11" fmla="*/ 134488 w 226109"/>
                <a:gd name="connsiteY11" fmla="*/ 3 h 10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09" h="1070899">
                  <a:moveTo>
                    <a:pt x="134488" y="3"/>
                  </a:moveTo>
                  <a:cubicBezTo>
                    <a:pt x="129196" y="1590"/>
                    <a:pt x="157242" y="621245"/>
                    <a:pt x="159888" y="733428"/>
                  </a:cubicBezTo>
                  <a:cubicBezTo>
                    <a:pt x="162534" y="845611"/>
                    <a:pt x="144542" y="643999"/>
                    <a:pt x="150363" y="673103"/>
                  </a:cubicBezTo>
                  <a:cubicBezTo>
                    <a:pt x="156184" y="702207"/>
                    <a:pt x="190580" y="856195"/>
                    <a:pt x="194813" y="908053"/>
                  </a:cubicBezTo>
                  <a:cubicBezTo>
                    <a:pt x="199046" y="959911"/>
                    <a:pt x="208042" y="957795"/>
                    <a:pt x="175763" y="984253"/>
                  </a:cubicBezTo>
                  <a:cubicBezTo>
                    <a:pt x="143484" y="1010711"/>
                    <a:pt x="13309" y="1054632"/>
                    <a:pt x="1138" y="1066803"/>
                  </a:cubicBezTo>
                  <a:cubicBezTo>
                    <a:pt x="-11033" y="1078974"/>
                    <a:pt x="77867" y="1060453"/>
                    <a:pt x="102738" y="1057278"/>
                  </a:cubicBezTo>
                  <a:cubicBezTo>
                    <a:pt x="127609" y="1054103"/>
                    <a:pt x="147188" y="1052515"/>
                    <a:pt x="150363" y="1047753"/>
                  </a:cubicBezTo>
                  <a:cubicBezTo>
                    <a:pt x="153538" y="1042991"/>
                    <a:pt x="109617" y="1056749"/>
                    <a:pt x="121788" y="1028703"/>
                  </a:cubicBezTo>
                  <a:cubicBezTo>
                    <a:pt x="133959" y="1000657"/>
                    <a:pt x="211746" y="930278"/>
                    <a:pt x="223388" y="879478"/>
                  </a:cubicBezTo>
                  <a:cubicBezTo>
                    <a:pt x="235030" y="828678"/>
                    <a:pt x="206455" y="863603"/>
                    <a:pt x="191638" y="723903"/>
                  </a:cubicBezTo>
                  <a:cubicBezTo>
                    <a:pt x="176821" y="584203"/>
                    <a:pt x="139780" y="-1584"/>
                    <a:pt x="13448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3ABF8B1-A8CB-43BE-A16B-EBD6FB71E1C2}"/>
                </a:ext>
              </a:extLst>
            </p:cNvPr>
            <p:cNvSpPr/>
            <p:nvPr/>
          </p:nvSpPr>
          <p:spPr>
            <a:xfrm>
              <a:off x="9262060" y="8380680"/>
              <a:ext cx="424759" cy="172853"/>
            </a:xfrm>
            <a:custGeom>
              <a:avLst/>
              <a:gdLst>
                <a:gd name="connsiteX0" fmla="*/ 8940 w 424759"/>
                <a:gd name="connsiteY0" fmla="*/ 1320 h 172853"/>
                <a:gd name="connsiteX1" fmla="*/ 259765 w 424759"/>
                <a:gd name="connsiteY1" fmla="*/ 77520 h 172853"/>
                <a:gd name="connsiteX2" fmla="*/ 421690 w 424759"/>
                <a:gd name="connsiteY2" fmla="*/ 172770 h 172853"/>
                <a:gd name="connsiteX3" fmla="*/ 358190 w 424759"/>
                <a:gd name="connsiteY3" fmla="*/ 93395 h 172853"/>
                <a:gd name="connsiteX4" fmla="*/ 262940 w 424759"/>
                <a:gd name="connsiteY4" fmla="*/ 45770 h 172853"/>
                <a:gd name="connsiteX5" fmla="*/ 72440 w 424759"/>
                <a:gd name="connsiteY5" fmla="*/ 29895 h 172853"/>
                <a:gd name="connsiteX6" fmla="*/ 8940 w 424759"/>
                <a:gd name="connsiteY6" fmla="*/ 1320 h 17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759" h="172853">
                  <a:moveTo>
                    <a:pt x="8940" y="1320"/>
                  </a:moveTo>
                  <a:cubicBezTo>
                    <a:pt x="40161" y="9257"/>
                    <a:pt x="190973" y="48945"/>
                    <a:pt x="259765" y="77520"/>
                  </a:cubicBezTo>
                  <a:cubicBezTo>
                    <a:pt x="328557" y="106095"/>
                    <a:pt x="405286" y="170124"/>
                    <a:pt x="421690" y="172770"/>
                  </a:cubicBezTo>
                  <a:cubicBezTo>
                    <a:pt x="438094" y="175416"/>
                    <a:pt x="384648" y="114562"/>
                    <a:pt x="358190" y="93395"/>
                  </a:cubicBezTo>
                  <a:cubicBezTo>
                    <a:pt x="331732" y="72228"/>
                    <a:pt x="310565" y="56353"/>
                    <a:pt x="262940" y="45770"/>
                  </a:cubicBezTo>
                  <a:cubicBezTo>
                    <a:pt x="215315" y="35187"/>
                    <a:pt x="109482" y="36245"/>
                    <a:pt x="72440" y="29895"/>
                  </a:cubicBezTo>
                  <a:cubicBezTo>
                    <a:pt x="35398" y="23545"/>
                    <a:pt x="-22281" y="-6617"/>
                    <a:pt x="8940" y="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846D7DD7-1724-49DD-9E69-04014D23C92B}"/>
                </a:ext>
              </a:extLst>
            </p:cNvPr>
            <p:cNvSpPr/>
            <p:nvPr/>
          </p:nvSpPr>
          <p:spPr>
            <a:xfrm>
              <a:off x="10013731" y="7908669"/>
              <a:ext cx="206755" cy="441447"/>
            </a:xfrm>
            <a:custGeom>
              <a:avLst/>
              <a:gdLst>
                <a:gd name="connsiteX0" fmla="*/ 219 w 206755"/>
                <a:gd name="connsiteY0" fmla="*/ 256 h 441447"/>
                <a:gd name="connsiteX1" fmla="*/ 155794 w 206755"/>
                <a:gd name="connsiteY1" fmla="*/ 235206 h 441447"/>
                <a:gd name="connsiteX2" fmla="*/ 171669 w 206755"/>
                <a:gd name="connsiteY2" fmla="*/ 238381 h 441447"/>
                <a:gd name="connsiteX3" fmla="*/ 203419 w 206755"/>
                <a:gd name="connsiteY3" fmla="*/ 330456 h 441447"/>
                <a:gd name="connsiteX4" fmla="*/ 168494 w 206755"/>
                <a:gd name="connsiteY4" fmla="*/ 428881 h 441447"/>
                <a:gd name="connsiteX5" fmla="*/ 168494 w 206755"/>
                <a:gd name="connsiteY5" fmla="*/ 438406 h 441447"/>
                <a:gd name="connsiteX6" fmla="*/ 98644 w 206755"/>
                <a:gd name="connsiteY6" fmla="*/ 413006 h 441447"/>
                <a:gd name="connsiteX7" fmla="*/ 171669 w 206755"/>
                <a:gd name="connsiteY7" fmla="*/ 409831 h 441447"/>
                <a:gd name="connsiteX8" fmla="*/ 193894 w 206755"/>
                <a:gd name="connsiteY8" fmla="*/ 336806 h 441447"/>
                <a:gd name="connsiteX9" fmla="*/ 193894 w 206755"/>
                <a:gd name="connsiteY9" fmla="*/ 286006 h 441447"/>
                <a:gd name="connsiteX10" fmla="*/ 219 w 206755"/>
                <a:gd name="connsiteY10" fmla="*/ 256 h 44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755" h="441447">
                  <a:moveTo>
                    <a:pt x="219" y="256"/>
                  </a:moveTo>
                  <a:cubicBezTo>
                    <a:pt x="-6131" y="-8211"/>
                    <a:pt x="127219" y="195519"/>
                    <a:pt x="155794" y="235206"/>
                  </a:cubicBezTo>
                  <a:cubicBezTo>
                    <a:pt x="184369" y="274894"/>
                    <a:pt x="163732" y="222506"/>
                    <a:pt x="171669" y="238381"/>
                  </a:cubicBezTo>
                  <a:cubicBezTo>
                    <a:pt x="179606" y="254256"/>
                    <a:pt x="203948" y="298706"/>
                    <a:pt x="203419" y="330456"/>
                  </a:cubicBezTo>
                  <a:cubicBezTo>
                    <a:pt x="202890" y="362206"/>
                    <a:pt x="168494" y="428881"/>
                    <a:pt x="168494" y="428881"/>
                  </a:cubicBezTo>
                  <a:cubicBezTo>
                    <a:pt x="162673" y="446873"/>
                    <a:pt x="180136" y="441052"/>
                    <a:pt x="168494" y="438406"/>
                  </a:cubicBezTo>
                  <a:cubicBezTo>
                    <a:pt x="156852" y="435760"/>
                    <a:pt x="98115" y="417769"/>
                    <a:pt x="98644" y="413006"/>
                  </a:cubicBezTo>
                  <a:cubicBezTo>
                    <a:pt x="99173" y="408244"/>
                    <a:pt x="155794" y="422531"/>
                    <a:pt x="171669" y="409831"/>
                  </a:cubicBezTo>
                  <a:cubicBezTo>
                    <a:pt x="187544" y="397131"/>
                    <a:pt x="190190" y="357444"/>
                    <a:pt x="193894" y="336806"/>
                  </a:cubicBezTo>
                  <a:cubicBezTo>
                    <a:pt x="197598" y="316168"/>
                    <a:pt x="220882" y="340510"/>
                    <a:pt x="193894" y="286006"/>
                  </a:cubicBezTo>
                  <a:cubicBezTo>
                    <a:pt x="166907" y="231502"/>
                    <a:pt x="6569" y="8723"/>
                    <a:pt x="219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5F35DAC7-7A7D-4FB0-B415-F63AAD929129}"/>
                </a:ext>
              </a:extLst>
            </p:cNvPr>
            <p:cNvSpPr/>
            <p:nvPr/>
          </p:nvSpPr>
          <p:spPr>
            <a:xfrm>
              <a:off x="8867775" y="8447058"/>
              <a:ext cx="564302" cy="58767"/>
            </a:xfrm>
            <a:custGeom>
              <a:avLst/>
              <a:gdLst>
                <a:gd name="connsiteX0" fmla="*/ 539750 w 564302"/>
                <a:gd name="connsiteY0" fmla="*/ 36542 h 58767"/>
                <a:gd name="connsiteX1" fmla="*/ 146050 w 564302"/>
                <a:gd name="connsiteY1" fmla="*/ 20667 h 58767"/>
                <a:gd name="connsiteX2" fmla="*/ 0 w 564302"/>
                <a:gd name="connsiteY2" fmla="*/ 58767 h 58767"/>
                <a:gd name="connsiteX3" fmla="*/ 231775 w 564302"/>
                <a:gd name="connsiteY3" fmla="*/ 1617 h 58767"/>
                <a:gd name="connsiteX4" fmla="*/ 492125 w 564302"/>
                <a:gd name="connsiteY4" fmla="*/ 17492 h 58767"/>
                <a:gd name="connsiteX5" fmla="*/ 539750 w 564302"/>
                <a:gd name="connsiteY5" fmla="*/ 36542 h 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302" h="58767">
                  <a:moveTo>
                    <a:pt x="539750" y="36542"/>
                  </a:moveTo>
                  <a:cubicBezTo>
                    <a:pt x="482071" y="37071"/>
                    <a:pt x="236008" y="16963"/>
                    <a:pt x="146050" y="20667"/>
                  </a:cubicBezTo>
                  <a:cubicBezTo>
                    <a:pt x="56092" y="24371"/>
                    <a:pt x="0" y="58767"/>
                    <a:pt x="0" y="58767"/>
                  </a:cubicBezTo>
                  <a:cubicBezTo>
                    <a:pt x="14287" y="55592"/>
                    <a:pt x="149754" y="8496"/>
                    <a:pt x="231775" y="1617"/>
                  </a:cubicBezTo>
                  <a:cubicBezTo>
                    <a:pt x="313796" y="-5262"/>
                    <a:pt x="442383" y="11671"/>
                    <a:pt x="492125" y="17492"/>
                  </a:cubicBezTo>
                  <a:cubicBezTo>
                    <a:pt x="541867" y="23313"/>
                    <a:pt x="597429" y="36013"/>
                    <a:pt x="539750" y="36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A9D14814-EC83-4179-B7A6-97921290C19C}"/>
                </a:ext>
              </a:extLst>
            </p:cNvPr>
            <p:cNvSpPr/>
            <p:nvPr/>
          </p:nvSpPr>
          <p:spPr>
            <a:xfrm>
              <a:off x="8671285" y="8469654"/>
              <a:ext cx="302143" cy="385654"/>
            </a:xfrm>
            <a:custGeom>
              <a:avLst/>
              <a:gdLst>
                <a:gd name="connsiteX0" fmla="*/ 50440 w 302143"/>
                <a:gd name="connsiteY0" fmla="*/ 1246 h 385654"/>
                <a:gd name="connsiteX1" fmla="*/ 12340 w 302143"/>
                <a:gd name="connsiteY1" fmla="*/ 179046 h 385654"/>
                <a:gd name="connsiteX2" fmla="*/ 298090 w 302143"/>
                <a:gd name="connsiteY2" fmla="*/ 379071 h 385654"/>
                <a:gd name="connsiteX3" fmla="*/ 171090 w 302143"/>
                <a:gd name="connsiteY3" fmla="*/ 331446 h 385654"/>
                <a:gd name="connsiteX4" fmla="*/ 37740 w 302143"/>
                <a:gd name="connsiteY4" fmla="*/ 271121 h 385654"/>
                <a:gd name="connsiteX5" fmla="*/ 50440 w 302143"/>
                <a:gd name="connsiteY5" fmla="*/ 1246 h 38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43" h="385654">
                  <a:moveTo>
                    <a:pt x="50440" y="1246"/>
                  </a:moveTo>
                  <a:cubicBezTo>
                    <a:pt x="46207" y="-14100"/>
                    <a:pt x="-28935" y="116075"/>
                    <a:pt x="12340" y="179046"/>
                  </a:cubicBezTo>
                  <a:cubicBezTo>
                    <a:pt x="53615" y="242017"/>
                    <a:pt x="271632" y="353671"/>
                    <a:pt x="298090" y="379071"/>
                  </a:cubicBezTo>
                  <a:cubicBezTo>
                    <a:pt x="324548" y="404471"/>
                    <a:pt x="214482" y="349438"/>
                    <a:pt x="171090" y="331446"/>
                  </a:cubicBezTo>
                  <a:cubicBezTo>
                    <a:pt x="127698" y="313454"/>
                    <a:pt x="61023" y="321921"/>
                    <a:pt x="37740" y="271121"/>
                  </a:cubicBezTo>
                  <a:cubicBezTo>
                    <a:pt x="14457" y="220321"/>
                    <a:pt x="54673" y="16592"/>
                    <a:pt x="50440" y="1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A862FFA0-71D7-4D8C-A5AB-631F0119B2DF}"/>
                </a:ext>
              </a:extLst>
            </p:cNvPr>
            <p:cNvSpPr/>
            <p:nvPr/>
          </p:nvSpPr>
          <p:spPr>
            <a:xfrm>
              <a:off x="8940522" y="8575014"/>
              <a:ext cx="627436" cy="80039"/>
            </a:xfrm>
            <a:custGeom>
              <a:avLst/>
              <a:gdLst>
                <a:gd name="connsiteX0" fmla="*/ 278 w 627436"/>
                <a:gd name="connsiteY0" fmla="*/ 60986 h 80039"/>
                <a:gd name="connsiteX1" fmla="*/ 359053 w 627436"/>
                <a:gd name="connsiteY1" fmla="*/ 19711 h 80039"/>
                <a:gd name="connsiteX2" fmla="*/ 625753 w 627436"/>
                <a:gd name="connsiteY2" fmla="*/ 80036 h 80039"/>
                <a:gd name="connsiteX3" fmla="*/ 470178 w 627436"/>
                <a:gd name="connsiteY3" fmla="*/ 16536 h 80039"/>
                <a:gd name="connsiteX4" fmla="*/ 419378 w 627436"/>
                <a:gd name="connsiteY4" fmla="*/ 661 h 80039"/>
                <a:gd name="connsiteX5" fmla="*/ 278 w 627436"/>
                <a:gd name="connsiteY5" fmla="*/ 60986 h 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436" h="80039">
                  <a:moveTo>
                    <a:pt x="278" y="60986"/>
                  </a:moveTo>
                  <a:cubicBezTo>
                    <a:pt x="-9776" y="64161"/>
                    <a:pt x="254807" y="16536"/>
                    <a:pt x="359053" y="19711"/>
                  </a:cubicBezTo>
                  <a:cubicBezTo>
                    <a:pt x="463299" y="22886"/>
                    <a:pt x="607232" y="80565"/>
                    <a:pt x="625753" y="80036"/>
                  </a:cubicBezTo>
                  <a:cubicBezTo>
                    <a:pt x="644274" y="79507"/>
                    <a:pt x="504574" y="29765"/>
                    <a:pt x="470178" y="16536"/>
                  </a:cubicBezTo>
                  <a:cubicBezTo>
                    <a:pt x="435782" y="3307"/>
                    <a:pt x="501928" y="-1985"/>
                    <a:pt x="419378" y="661"/>
                  </a:cubicBezTo>
                  <a:cubicBezTo>
                    <a:pt x="336828" y="3307"/>
                    <a:pt x="10332" y="57811"/>
                    <a:pt x="278" y="60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D40D69F3-A192-44C3-97AA-32EFEC6ED691}"/>
                </a:ext>
              </a:extLst>
            </p:cNvPr>
            <p:cNvSpPr/>
            <p:nvPr/>
          </p:nvSpPr>
          <p:spPr>
            <a:xfrm>
              <a:off x="9769419" y="8228462"/>
              <a:ext cx="374834" cy="352944"/>
            </a:xfrm>
            <a:custGeom>
              <a:avLst/>
              <a:gdLst>
                <a:gd name="connsiteX0" fmla="*/ 374706 w 374834"/>
                <a:gd name="connsiteY0" fmla="*/ 1138 h 352944"/>
                <a:gd name="connsiteX1" fmla="*/ 146106 w 374834"/>
                <a:gd name="connsiteY1" fmla="*/ 293238 h 352944"/>
                <a:gd name="connsiteX2" fmla="*/ 133406 w 374834"/>
                <a:gd name="connsiteY2" fmla="*/ 340863 h 352944"/>
                <a:gd name="connsiteX3" fmla="*/ 56 w 374834"/>
                <a:gd name="connsiteY3" fmla="*/ 350388 h 352944"/>
                <a:gd name="connsiteX4" fmla="*/ 117531 w 374834"/>
                <a:gd name="connsiteY4" fmla="*/ 302763 h 352944"/>
                <a:gd name="connsiteX5" fmla="*/ 177856 w 374834"/>
                <a:gd name="connsiteY5" fmla="*/ 194813 h 352944"/>
                <a:gd name="connsiteX6" fmla="*/ 374706 w 374834"/>
                <a:gd name="connsiteY6" fmla="*/ 1138 h 35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4" h="352944">
                  <a:moveTo>
                    <a:pt x="374706" y="1138"/>
                  </a:moveTo>
                  <a:cubicBezTo>
                    <a:pt x="369414" y="17542"/>
                    <a:pt x="186323" y="236617"/>
                    <a:pt x="146106" y="293238"/>
                  </a:cubicBezTo>
                  <a:cubicBezTo>
                    <a:pt x="105889" y="349859"/>
                    <a:pt x="157748" y="331338"/>
                    <a:pt x="133406" y="340863"/>
                  </a:cubicBezTo>
                  <a:cubicBezTo>
                    <a:pt x="109064" y="350388"/>
                    <a:pt x="2702" y="356738"/>
                    <a:pt x="56" y="350388"/>
                  </a:cubicBezTo>
                  <a:cubicBezTo>
                    <a:pt x="-2590" y="344038"/>
                    <a:pt x="87898" y="328692"/>
                    <a:pt x="117531" y="302763"/>
                  </a:cubicBezTo>
                  <a:cubicBezTo>
                    <a:pt x="147164" y="276834"/>
                    <a:pt x="134994" y="239263"/>
                    <a:pt x="177856" y="194813"/>
                  </a:cubicBezTo>
                  <a:cubicBezTo>
                    <a:pt x="220718" y="150363"/>
                    <a:pt x="379998" y="-15266"/>
                    <a:pt x="374706" y="1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9136603E-2470-43A2-9E2E-ED66397501E2}"/>
                </a:ext>
              </a:extLst>
            </p:cNvPr>
            <p:cNvSpPr/>
            <p:nvPr/>
          </p:nvSpPr>
          <p:spPr>
            <a:xfrm>
              <a:off x="9452941" y="6842710"/>
              <a:ext cx="469809" cy="1164217"/>
            </a:xfrm>
            <a:custGeom>
              <a:avLst/>
              <a:gdLst>
                <a:gd name="connsiteX0" fmla="*/ 27609 w 469809"/>
                <a:gd name="connsiteY0" fmla="*/ 59740 h 1164217"/>
                <a:gd name="connsiteX1" fmla="*/ 357809 w 469809"/>
                <a:gd name="connsiteY1" fmla="*/ 907465 h 1164217"/>
                <a:gd name="connsiteX2" fmla="*/ 338759 w 469809"/>
                <a:gd name="connsiteY2" fmla="*/ 885240 h 1164217"/>
                <a:gd name="connsiteX3" fmla="*/ 468934 w 469809"/>
                <a:gd name="connsiteY3" fmla="*/ 1161465 h 1164217"/>
                <a:gd name="connsiteX4" fmla="*/ 399084 w 469809"/>
                <a:gd name="connsiteY4" fmla="*/ 1034465 h 1164217"/>
                <a:gd name="connsiteX5" fmla="*/ 272084 w 469809"/>
                <a:gd name="connsiteY5" fmla="*/ 805865 h 1164217"/>
                <a:gd name="connsiteX6" fmla="*/ 230809 w 469809"/>
                <a:gd name="connsiteY6" fmla="*/ 612190 h 1164217"/>
                <a:gd name="connsiteX7" fmla="*/ 40309 w 469809"/>
                <a:gd name="connsiteY7" fmla="*/ 126415 h 1164217"/>
                <a:gd name="connsiteX8" fmla="*/ 27609 w 469809"/>
                <a:gd name="connsiteY8" fmla="*/ 59740 h 116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809" h="1164217">
                  <a:moveTo>
                    <a:pt x="27609" y="59740"/>
                  </a:moveTo>
                  <a:cubicBezTo>
                    <a:pt x="80526" y="189915"/>
                    <a:pt x="305951" y="769882"/>
                    <a:pt x="357809" y="907465"/>
                  </a:cubicBezTo>
                  <a:cubicBezTo>
                    <a:pt x="409667" y="1045048"/>
                    <a:pt x="320238" y="842907"/>
                    <a:pt x="338759" y="885240"/>
                  </a:cubicBezTo>
                  <a:cubicBezTo>
                    <a:pt x="357280" y="927573"/>
                    <a:pt x="458880" y="1136594"/>
                    <a:pt x="468934" y="1161465"/>
                  </a:cubicBezTo>
                  <a:cubicBezTo>
                    <a:pt x="478988" y="1186336"/>
                    <a:pt x="399084" y="1034465"/>
                    <a:pt x="399084" y="1034465"/>
                  </a:cubicBezTo>
                  <a:cubicBezTo>
                    <a:pt x="366276" y="975198"/>
                    <a:pt x="300130" y="876244"/>
                    <a:pt x="272084" y="805865"/>
                  </a:cubicBezTo>
                  <a:cubicBezTo>
                    <a:pt x="244038" y="735486"/>
                    <a:pt x="269438" y="725432"/>
                    <a:pt x="230809" y="612190"/>
                  </a:cubicBezTo>
                  <a:cubicBezTo>
                    <a:pt x="192180" y="498948"/>
                    <a:pt x="72059" y="212669"/>
                    <a:pt x="40309" y="126415"/>
                  </a:cubicBezTo>
                  <a:cubicBezTo>
                    <a:pt x="8559" y="40161"/>
                    <a:pt x="-25308" y="-70435"/>
                    <a:pt x="27609" y="59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3BEC3ACB-40FA-49AB-B9C3-BA9A2177983A}"/>
                </a:ext>
              </a:extLst>
            </p:cNvPr>
            <p:cNvSpPr/>
            <p:nvPr/>
          </p:nvSpPr>
          <p:spPr>
            <a:xfrm>
              <a:off x="9556189" y="8855953"/>
              <a:ext cx="694245" cy="436313"/>
            </a:xfrm>
            <a:custGeom>
              <a:avLst/>
              <a:gdLst>
                <a:gd name="connsiteX0" fmla="*/ 13261 w 694245"/>
                <a:gd name="connsiteY0" fmla="*/ 322972 h 436313"/>
                <a:gd name="connsiteX1" fmla="*/ 292661 w 694245"/>
                <a:gd name="connsiteY1" fmla="*/ 208672 h 436313"/>
                <a:gd name="connsiteX2" fmla="*/ 286311 w 694245"/>
                <a:gd name="connsiteY2" fmla="*/ 211847 h 436313"/>
                <a:gd name="connsiteX3" fmla="*/ 645086 w 694245"/>
                <a:gd name="connsiteY3" fmla="*/ 30872 h 436313"/>
                <a:gd name="connsiteX4" fmla="*/ 686361 w 694245"/>
                <a:gd name="connsiteY4" fmla="*/ 2297 h 436313"/>
                <a:gd name="connsiteX5" fmla="*/ 600636 w 694245"/>
                <a:gd name="connsiteY5" fmla="*/ 56272 h 436313"/>
                <a:gd name="connsiteX6" fmla="*/ 445061 w 694245"/>
                <a:gd name="connsiteY6" fmla="*/ 164222 h 436313"/>
                <a:gd name="connsiteX7" fmla="*/ 359336 w 694245"/>
                <a:gd name="connsiteY7" fmla="*/ 202322 h 436313"/>
                <a:gd name="connsiteX8" fmla="*/ 22786 w 694245"/>
                <a:gd name="connsiteY8" fmla="*/ 424572 h 436313"/>
                <a:gd name="connsiteX9" fmla="*/ 38661 w 694245"/>
                <a:gd name="connsiteY9" fmla="*/ 399172 h 436313"/>
                <a:gd name="connsiteX10" fmla="*/ 13261 w 694245"/>
                <a:gd name="connsiteY10" fmla="*/ 322972 h 43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45" h="436313">
                  <a:moveTo>
                    <a:pt x="13261" y="322972"/>
                  </a:moveTo>
                  <a:cubicBezTo>
                    <a:pt x="55594" y="291222"/>
                    <a:pt x="247153" y="227193"/>
                    <a:pt x="292661" y="208672"/>
                  </a:cubicBezTo>
                  <a:cubicBezTo>
                    <a:pt x="338169" y="190151"/>
                    <a:pt x="286311" y="211847"/>
                    <a:pt x="286311" y="211847"/>
                  </a:cubicBezTo>
                  <a:lnTo>
                    <a:pt x="645086" y="30872"/>
                  </a:lnTo>
                  <a:cubicBezTo>
                    <a:pt x="711761" y="-4053"/>
                    <a:pt x="693769" y="-1936"/>
                    <a:pt x="686361" y="2297"/>
                  </a:cubicBezTo>
                  <a:cubicBezTo>
                    <a:pt x="678953" y="6530"/>
                    <a:pt x="640853" y="29285"/>
                    <a:pt x="600636" y="56272"/>
                  </a:cubicBezTo>
                  <a:cubicBezTo>
                    <a:pt x="560419" y="83259"/>
                    <a:pt x="485278" y="139880"/>
                    <a:pt x="445061" y="164222"/>
                  </a:cubicBezTo>
                  <a:cubicBezTo>
                    <a:pt x="404844" y="188564"/>
                    <a:pt x="429715" y="158930"/>
                    <a:pt x="359336" y="202322"/>
                  </a:cubicBezTo>
                  <a:cubicBezTo>
                    <a:pt x="288957" y="245714"/>
                    <a:pt x="76232" y="391764"/>
                    <a:pt x="22786" y="424572"/>
                  </a:cubicBezTo>
                  <a:cubicBezTo>
                    <a:pt x="-30660" y="457380"/>
                    <a:pt x="33369" y="412401"/>
                    <a:pt x="38661" y="399172"/>
                  </a:cubicBezTo>
                  <a:cubicBezTo>
                    <a:pt x="43953" y="385943"/>
                    <a:pt x="-29072" y="354722"/>
                    <a:pt x="13261" y="322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BF59A113-63B7-49F8-BF54-53D2A2B91498}"/>
                </a:ext>
              </a:extLst>
            </p:cNvPr>
            <p:cNvSpPr/>
            <p:nvPr/>
          </p:nvSpPr>
          <p:spPr>
            <a:xfrm>
              <a:off x="8668871" y="9194689"/>
              <a:ext cx="1002425" cy="136636"/>
            </a:xfrm>
            <a:custGeom>
              <a:avLst/>
              <a:gdLst>
                <a:gd name="connsiteX0" fmla="*/ 5229 w 1002425"/>
                <a:gd name="connsiteY0" fmla="*/ 136636 h 136636"/>
                <a:gd name="connsiteX1" fmla="*/ 475129 w 1002425"/>
                <a:gd name="connsiteY1" fmla="*/ 47736 h 136636"/>
                <a:gd name="connsiteX2" fmla="*/ 570379 w 1002425"/>
                <a:gd name="connsiteY2" fmla="*/ 60436 h 136636"/>
                <a:gd name="connsiteX3" fmla="*/ 586254 w 1002425"/>
                <a:gd name="connsiteY3" fmla="*/ 31861 h 136636"/>
                <a:gd name="connsiteX4" fmla="*/ 999004 w 1002425"/>
                <a:gd name="connsiteY4" fmla="*/ 31861 h 136636"/>
                <a:gd name="connsiteX5" fmla="*/ 773579 w 1002425"/>
                <a:gd name="connsiteY5" fmla="*/ 111 h 136636"/>
                <a:gd name="connsiteX6" fmla="*/ 605304 w 1002425"/>
                <a:gd name="connsiteY6" fmla="*/ 44561 h 136636"/>
                <a:gd name="connsiteX7" fmla="*/ 471954 w 1002425"/>
                <a:gd name="connsiteY7" fmla="*/ 38211 h 136636"/>
                <a:gd name="connsiteX8" fmla="*/ 237004 w 1002425"/>
                <a:gd name="connsiteY8" fmla="*/ 47736 h 136636"/>
                <a:gd name="connsiteX9" fmla="*/ 5229 w 1002425"/>
                <a:gd name="connsiteY9" fmla="*/ 136636 h 13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2425" h="136636">
                  <a:moveTo>
                    <a:pt x="5229" y="136636"/>
                  </a:moveTo>
                  <a:cubicBezTo>
                    <a:pt x="44916" y="136636"/>
                    <a:pt x="380937" y="60436"/>
                    <a:pt x="475129" y="47736"/>
                  </a:cubicBezTo>
                  <a:cubicBezTo>
                    <a:pt x="569321" y="35036"/>
                    <a:pt x="551858" y="63082"/>
                    <a:pt x="570379" y="60436"/>
                  </a:cubicBezTo>
                  <a:cubicBezTo>
                    <a:pt x="588900" y="57790"/>
                    <a:pt x="514817" y="36623"/>
                    <a:pt x="586254" y="31861"/>
                  </a:cubicBezTo>
                  <a:cubicBezTo>
                    <a:pt x="657692" y="27098"/>
                    <a:pt x="967783" y="37153"/>
                    <a:pt x="999004" y="31861"/>
                  </a:cubicBezTo>
                  <a:cubicBezTo>
                    <a:pt x="1030225" y="26569"/>
                    <a:pt x="839196" y="-2006"/>
                    <a:pt x="773579" y="111"/>
                  </a:cubicBezTo>
                  <a:cubicBezTo>
                    <a:pt x="707962" y="2228"/>
                    <a:pt x="655575" y="38211"/>
                    <a:pt x="605304" y="44561"/>
                  </a:cubicBezTo>
                  <a:cubicBezTo>
                    <a:pt x="555033" y="50911"/>
                    <a:pt x="533337" y="37682"/>
                    <a:pt x="471954" y="38211"/>
                  </a:cubicBezTo>
                  <a:cubicBezTo>
                    <a:pt x="410571" y="38740"/>
                    <a:pt x="311616" y="30803"/>
                    <a:pt x="237004" y="47736"/>
                  </a:cubicBezTo>
                  <a:cubicBezTo>
                    <a:pt x="162392" y="64669"/>
                    <a:pt x="-34458" y="136636"/>
                    <a:pt x="5229" y="136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1755D934-9BE2-4B9C-AB7F-1020D6837995}"/>
                </a:ext>
              </a:extLst>
            </p:cNvPr>
            <p:cNvSpPr/>
            <p:nvPr/>
          </p:nvSpPr>
          <p:spPr>
            <a:xfrm>
              <a:off x="10045688" y="8637879"/>
              <a:ext cx="454843" cy="490247"/>
            </a:xfrm>
            <a:custGeom>
              <a:avLst/>
              <a:gdLst>
                <a:gd name="connsiteX0" fmla="*/ 450862 w 454843"/>
                <a:gd name="connsiteY0" fmla="*/ 1296 h 490247"/>
                <a:gd name="connsiteX1" fmla="*/ 139712 w 454843"/>
                <a:gd name="connsiteY1" fmla="*/ 385471 h 490247"/>
                <a:gd name="connsiteX2" fmla="*/ 282587 w 454843"/>
                <a:gd name="connsiteY2" fmla="*/ 264821 h 490247"/>
                <a:gd name="connsiteX3" fmla="*/ 12 w 454843"/>
                <a:gd name="connsiteY3" fmla="*/ 490246 h 490247"/>
                <a:gd name="connsiteX4" fmla="*/ 295287 w 454843"/>
                <a:gd name="connsiteY4" fmla="*/ 267996 h 490247"/>
                <a:gd name="connsiteX5" fmla="*/ 450862 w 454843"/>
                <a:gd name="connsiteY5" fmla="*/ 1296 h 49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843" h="490247">
                  <a:moveTo>
                    <a:pt x="450862" y="1296"/>
                  </a:moveTo>
                  <a:cubicBezTo>
                    <a:pt x="424933" y="20875"/>
                    <a:pt x="167758" y="341550"/>
                    <a:pt x="139712" y="385471"/>
                  </a:cubicBezTo>
                  <a:cubicBezTo>
                    <a:pt x="111666" y="429392"/>
                    <a:pt x="305870" y="247359"/>
                    <a:pt x="282587" y="264821"/>
                  </a:cubicBezTo>
                  <a:cubicBezTo>
                    <a:pt x="259304" y="282284"/>
                    <a:pt x="-2105" y="489717"/>
                    <a:pt x="12" y="490246"/>
                  </a:cubicBezTo>
                  <a:cubicBezTo>
                    <a:pt x="2129" y="490775"/>
                    <a:pt x="220145" y="346842"/>
                    <a:pt x="295287" y="267996"/>
                  </a:cubicBezTo>
                  <a:cubicBezTo>
                    <a:pt x="370429" y="189150"/>
                    <a:pt x="476791" y="-18283"/>
                    <a:pt x="450862" y="1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D2F28438-6654-4689-BE7F-F200F77EE514}"/>
                </a:ext>
              </a:extLst>
            </p:cNvPr>
            <p:cNvSpPr/>
            <p:nvPr/>
          </p:nvSpPr>
          <p:spPr>
            <a:xfrm>
              <a:off x="7898830" y="9306013"/>
              <a:ext cx="1118729" cy="140614"/>
            </a:xfrm>
            <a:custGeom>
              <a:avLst/>
              <a:gdLst>
                <a:gd name="connsiteX0" fmla="*/ 570 w 1118729"/>
                <a:gd name="connsiteY0" fmla="*/ 139612 h 140614"/>
                <a:gd name="connsiteX1" fmla="*/ 432370 w 1118729"/>
                <a:gd name="connsiteY1" fmla="*/ 114212 h 140614"/>
                <a:gd name="connsiteX2" fmla="*/ 502220 w 1118729"/>
                <a:gd name="connsiteY2" fmla="*/ 111037 h 140614"/>
                <a:gd name="connsiteX3" fmla="*/ 1105470 w 1118729"/>
                <a:gd name="connsiteY3" fmla="*/ 3087 h 140614"/>
                <a:gd name="connsiteX4" fmla="*/ 908620 w 1118729"/>
                <a:gd name="connsiteY4" fmla="*/ 34837 h 140614"/>
                <a:gd name="connsiteX5" fmla="*/ 784795 w 1118729"/>
                <a:gd name="connsiteY5" fmla="*/ 91987 h 140614"/>
                <a:gd name="connsiteX6" fmla="*/ 533970 w 1118729"/>
                <a:gd name="connsiteY6" fmla="*/ 126912 h 140614"/>
                <a:gd name="connsiteX7" fmla="*/ 570 w 1118729"/>
                <a:gd name="connsiteY7" fmla="*/ 139612 h 14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729" h="140614">
                  <a:moveTo>
                    <a:pt x="570" y="139612"/>
                  </a:moveTo>
                  <a:cubicBezTo>
                    <a:pt x="-16363" y="137495"/>
                    <a:pt x="348762" y="118974"/>
                    <a:pt x="432370" y="114212"/>
                  </a:cubicBezTo>
                  <a:cubicBezTo>
                    <a:pt x="515978" y="109450"/>
                    <a:pt x="390037" y="129558"/>
                    <a:pt x="502220" y="111037"/>
                  </a:cubicBezTo>
                  <a:cubicBezTo>
                    <a:pt x="614403" y="92516"/>
                    <a:pt x="1037737" y="15787"/>
                    <a:pt x="1105470" y="3087"/>
                  </a:cubicBezTo>
                  <a:cubicBezTo>
                    <a:pt x="1173203" y="-9613"/>
                    <a:pt x="962066" y="20020"/>
                    <a:pt x="908620" y="34837"/>
                  </a:cubicBezTo>
                  <a:cubicBezTo>
                    <a:pt x="855174" y="49654"/>
                    <a:pt x="847237" y="76641"/>
                    <a:pt x="784795" y="91987"/>
                  </a:cubicBezTo>
                  <a:cubicBezTo>
                    <a:pt x="722353" y="107333"/>
                    <a:pt x="667849" y="112095"/>
                    <a:pt x="533970" y="126912"/>
                  </a:cubicBezTo>
                  <a:cubicBezTo>
                    <a:pt x="400091" y="141729"/>
                    <a:pt x="17503" y="141729"/>
                    <a:pt x="570" y="139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68E46BBF-69C8-441B-9D58-05AEB174C529}"/>
                </a:ext>
              </a:extLst>
            </p:cNvPr>
            <p:cNvSpPr/>
            <p:nvPr/>
          </p:nvSpPr>
          <p:spPr>
            <a:xfrm>
              <a:off x="9534525" y="9039094"/>
              <a:ext cx="600712" cy="333506"/>
            </a:xfrm>
            <a:custGeom>
              <a:avLst/>
              <a:gdLst>
                <a:gd name="connsiteX0" fmla="*/ 0 w 600712"/>
                <a:gd name="connsiteY0" fmla="*/ 333506 h 333506"/>
                <a:gd name="connsiteX1" fmla="*/ 238125 w 600712"/>
                <a:gd name="connsiteY1" fmla="*/ 231906 h 333506"/>
                <a:gd name="connsiteX2" fmla="*/ 590550 w 600712"/>
                <a:gd name="connsiteY2" fmla="*/ 38231 h 333506"/>
                <a:gd name="connsiteX3" fmla="*/ 444500 w 600712"/>
                <a:gd name="connsiteY3" fmla="*/ 101731 h 333506"/>
                <a:gd name="connsiteX4" fmla="*/ 600075 w 600712"/>
                <a:gd name="connsiteY4" fmla="*/ 131 h 333506"/>
                <a:gd name="connsiteX5" fmla="*/ 371475 w 600712"/>
                <a:gd name="connsiteY5" fmla="*/ 127131 h 333506"/>
                <a:gd name="connsiteX6" fmla="*/ 0 w 600712"/>
                <a:gd name="connsiteY6" fmla="*/ 333506 h 33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712" h="333506">
                  <a:moveTo>
                    <a:pt x="0" y="333506"/>
                  </a:moveTo>
                  <a:cubicBezTo>
                    <a:pt x="69850" y="307312"/>
                    <a:pt x="139700" y="281118"/>
                    <a:pt x="238125" y="231906"/>
                  </a:cubicBezTo>
                  <a:cubicBezTo>
                    <a:pt x="336550" y="182694"/>
                    <a:pt x="556154" y="59927"/>
                    <a:pt x="590550" y="38231"/>
                  </a:cubicBezTo>
                  <a:cubicBezTo>
                    <a:pt x="624946" y="16535"/>
                    <a:pt x="442913" y="108081"/>
                    <a:pt x="444500" y="101731"/>
                  </a:cubicBezTo>
                  <a:cubicBezTo>
                    <a:pt x="446088" y="95381"/>
                    <a:pt x="612246" y="-4102"/>
                    <a:pt x="600075" y="131"/>
                  </a:cubicBezTo>
                  <a:cubicBezTo>
                    <a:pt x="587904" y="4364"/>
                    <a:pt x="371475" y="127131"/>
                    <a:pt x="371475" y="127131"/>
                  </a:cubicBezTo>
                  <a:lnTo>
                    <a:pt x="0" y="3335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24F57D4C-E0F0-47AB-863A-6B296E701610}"/>
                </a:ext>
              </a:extLst>
            </p:cNvPr>
            <p:cNvSpPr/>
            <p:nvPr/>
          </p:nvSpPr>
          <p:spPr>
            <a:xfrm>
              <a:off x="7905750" y="9340850"/>
              <a:ext cx="1597025" cy="153820"/>
            </a:xfrm>
            <a:custGeom>
              <a:avLst/>
              <a:gdLst>
                <a:gd name="connsiteX0" fmla="*/ 1597025 w 1597025"/>
                <a:gd name="connsiteY0" fmla="*/ 0 h 153820"/>
                <a:gd name="connsiteX1" fmla="*/ 1520825 w 1597025"/>
                <a:gd name="connsiteY1" fmla="*/ 79375 h 153820"/>
                <a:gd name="connsiteX2" fmla="*/ 1352550 w 1597025"/>
                <a:gd name="connsiteY2" fmla="*/ 104775 h 153820"/>
                <a:gd name="connsiteX3" fmla="*/ 1158875 w 1597025"/>
                <a:gd name="connsiteY3" fmla="*/ 104775 h 153820"/>
                <a:gd name="connsiteX4" fmla="*/ 1238250 w 1597025"/>
                <a:gd name="connsiteY4" fmla="*/ 111125 h 153820"/>
                <a:gd name="connsiteX5" fmla="*/ 854075 w 1597025"/>
                <a:gd name="connsiteY5" fmla="*/ 127000 h 153820"/>
                <a:gd name="connsiteX6" fmla="*/ 0 w 1597025"/>
                <a:gd name="connsiteY6" fmla="*/ 120650 h 153820"/>
                <a:gd name="connsiteX7" fmla="*/ 927100 w 1597025"/>
                <a:gd name="connsiteY7" fmla="*/ 152400 h 153820"/>
                <a:gd name="connsiteX8" fmla="*/ 1339850 w 1597025"/>
                <a:gd name="connsiteY8" fmla="*/ 66675 h 153820"/>
                <a:gd name="connsiteX9" fmla="*/ 1597025 w 1597025"/>
                <a:gd name="connsiteY9" fmla="*/ 0 h 15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7025" h="153820">
                  <a:moveTo>
                    <a:pt x="1597025" y="0"/>
                  </a:moveTo>
                  <a:cubicBezTo>
                    <a:pt x="1579298" y="30956"/>
                    <a:pt x="1561571" y="61913"/>
                    <a:pt x="1520825" y="79375"/>
                  </a:cubicBezTo>
                  <a:cubicBezTo>
                    <a:pt x="1480079" y="96838"/>
                    <a:pt x="1412875" y="100542"/>
                    <a:pt x="1352550" y="104775"/>
                  </a:cubicBezTo>
                  <a:cubicBezTo>
                    <a:pt x="1292225" y="109008"/>
                    <a:pt x="1177925" y="103717"/>
                    <a:pt x="1158875" y="104775"/>
                  </a:cubicBezTo>
                  <a:cubicBezTo>
                    <a:pt x="1139825" y="105833"/>
                    <a:pt x="1289050" y="107421"/>
                    <a:pt x="1238250" y="111125"/>
                  </a:cubicBezTo>
                  <a:cubicBezTo>
                    <a:pt x="1187450" y="114829"/>
                    <a:pt x="854075" y="127000"/>
                    <a:pt x="854075" y="127000"/>
                  </a:cubicBezTo>
                  <a:lnTo>
                    <a:pt x="0" y="120650"/>
                  </a:lnTo>
                  <a:cubicBezTo>
                    <a:pt x="12171" y="124883"/>
                    <a:pt x="703792" y="161396"/>
                    <a:pt x="927100" y="152400"/>
                  </a:cubicBezTo>
                  <a:cubicBezTo>
                    <a:pt x="1150408" y="143404"/>
                    <a:pt x="1339850" y="66675"/>
                    <a:pt x="1339850" y="66675"/>
                  </a:cubicBezTo>
                  <a:lnTo>
                    <a:pt x="159702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7A94E8D4-601A-4DD1-BBED-1FCEAED00991}"/>
                </a:ext>
              </a:extLst>
            </p:cNvPr>
            <p:cNvSpPr/>
            <p:nvPr/>
          </p:nvSpPr>
          <p:spPr>
            <a:xfrm>
              <a:off x="10150365" y="8706525"/>
              <a:ext cx="406053" cy="469544"/>
            </a:xfrm>
            <a:custGeom>
              <a:avLst/>
              <a:gdLst>
                <a:gd name="connsiteX0" fmla="*/ 390635 w 406053"/>
                <a:gd name="connsiteY0" fmla="*/ 8850 h 469544"/>
                <a:gd name="connsiteX1" fmla="*/ 165210 w 406053"/>
                <a:gd name="connsiteY1" fmla="*/ 323175 h 469544"/>
                <a:gd name="connsiteX2" fmla="*/ 171560 w 406053"/>
                <a:gd name="connsiteY2" fmla="*/ 300950 h 469544"/>
                <a:gd name="connsiteX3" fmla="*/ 110 w 406053"/>
                <a:gd name="connsiteY3" fmla="*/ 469225 h 469544"/>
                <a:gd name="connsiteX4" fmla="*/ 146160 w 406053"/>
                <a:gd name="connsiteY4" fmla="*/ 342225 h 469544"/>
                <a:gd name="connsiteX5" fmla="*/ 187435 w 406053"/>
                <a:gd name="connsiteY5" fmla="*/ 304125 h 469544"/>
                <a:gd name="connsiteX6" fmla="*/ 235060 w 406053"/>
                <a:gd name="connsiteY6" fmla="*/ 250150 h 469544"/>
                <a:gd name="connsiteX7" fmla="*/ 371585 w 406053"/>
                <a:gd name="connsiteY7" fmla="*/ 97750 h 469544"/>
                <a:gd name="connsiteX8" fmla="*/ 390635 w 406053"/>
                <a:gd name="connsiteY8" fmla="*/ 8850 h 46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053" h="469544">
                  <a:moveTo>
                    <a:pt x="390635" y="8850"/>
                  </a:moveTo>
                  <a:cubicBezTo>
                    <a:pt x="356239" y="46421"/>
                    <a:pt x="201722" y="274492"/>
                    <a:pt x="165210" y="323175"/>
                  </a:cubicBezTo>
                  <a:cubicBezTo>
                    <a:pt x="128698" y="371858"/>
                    <a:pt x="199077" y="276608"/>
                    <a:pt x="171560" y="300950"/>
                  </a:cubicBezTo>
                  <a:cubicBezTo>
                    <a:pt x="144043" y="325292"/>
                    <a:pt x="4343" y="462346"/>
                    <a:pt x="110" y="469225"/>
                  </a:cubicBezTo>
                  <a:cubicBezTo>
                    <a:pt x="-4123" y="476104"/>
                    <a:pt x="114939" y="369742"/>
                    <a:pt x="146160" y="342225"/>
                  </a:cubicBezTo>
                  <a:cubicBezTo>
                    <a:pt x="177381" y="314708"/>
                    <a:pt x="172618" y="319471"/>
                    <a:pt x="187435" y="304125"/>
                  </a:cubicBezTo>
                  <a:cubicBezTo>
                    <a:pt x="202252" y="288779"/>
                    <a:pt x="204368" y="284546"/>
                    <a:pt x="235060" y="250150"/>
                  </a:cubicBezTo>
                  <a:cubicBezTo>
                    <a:pt x="265752" y="215754"/>
                    <a:pt x="348831" y="132146"/>
                    <a:pt x="371585" y="97750"/>
                  </a:cubicBezTo>
                  <a:cubicBezTo>
                    <a:pt x="394339" y="63354"/>
                    <a:pt x="425031" y="-28721"/>
                    <a:pt x="390635" y="8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3082BA4E-6E4F-452B-900B-C14F5189E189}"/>
                </a:ext>
              </a:extLst>
            </p:cNvPr>
            <p:cNvSpPr/>
            <p:nvPr/>
          </p:nvSpPr>
          <p:spPr>
            <a:xfrm>
              <a:off x="9799738" y="9132019"/>
              <a:ext cx="436144" cy="658570"/>
            </a:xfrm>
            <a:custGeom>
              <a:avLst/>
              <a:gdLst>
                <a:gd name="connsiteX0" fmla="*/ 430112 w 436144"/>
                <a:gd name="connsiteY0" fmla="*/ 11981 h 658570"/>
                <a:gd name="connsiteX1" fmla="*/ 318987 w 436144"/>
                <a:gd name="connsiteY1" fmla="*/ 310431 h 658570"/>
                <a:gd name="connsiteX2" fmla="*/ 344387 w 436144"/>
                <a:gd name="connsiteY2" fmla="*/ 265981 h 658570"/>
                <a:gd name="connsiteX3" fmla="*/ 233262 w 436144"/>
                <a:gd name="connsiteY3" fmla="*/ 446956 h 658570"/>
                <a:gd name="connsiteX4" fmla="*/ 61812 w 436144"/>
                <a:gd name="connsiteY4" fmla="*/ 612056 h 658570"/>
                <a:gd name="connsiteX5" fmla="*/ 71337 w 436144"/>
                <a:gd name="connsiteY5" fmla="*/ 612056 h 658570"/>
                <a:gd name="connsiteX6" fmla="*/ 1487 w 436144"/>
                <a:gd name="connsiteY6" fmla="*/ 656506 h 658570"/>
                <a:gd name="connsiteX7" fmla="*/ 147537 w 436144"/>
                <a:gd name="connsiteY7" fmla="*/ 535856 h 658570"/>
                <a:gd name="connsiteX8" fmla="*/ 360262 w 436144"/>
                <a:gd name="connsiteY8" fmla="*/ 335831 h 658570"/>
                <a:gd name="connsiteX9" fmla="*/ 407887 w 436144"/>
                <a:gd name="connsiteY9" fmla="*/ 164381 h 658570"/>
                <a:gd name="connsiteX10" fmla="*/ 420587 w 436144"/>
                <a:gd name="connsiteY10" fmla="*/ 65956 h 658570"/>
                <a:gd name="connsiteX11" fmla="*/ 430112 w 436144"/>
                <a:gd name="connsiteY11" fmla="*/ 11981 h 65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6144" h="658570">
                  <a:moveTo>
                    <a:pt x="430112" y="11981"/>
                  </a:moveTo>
                  <a:cubicBezTo>
                    <a:pt x="413179" y="52727"/>
                    <a:pt x="333274" y="268098"/>
                    <a:pt x="318987" y="310431"/>
                  </a:cubicBezTo>
                  <a:cubicBezTo>
                    <a:pt x="304700" y="352764"/>
                    <a:pt x="358674" y="243227"/>
                    <a:pt x="344387" y="265981"/>
                  </a:cubicBezTo>
                  <a:cubicBezTo>
                    <a:pt x="330099" y="288735"/>
                    <a:pt x="280358" y="389277"/>
                    <a:pt x="233262" y="446956"/>
                  </a:cubicBezTo>
                  <a:cubicBezTo>
                    <a:pt x="186166" y="504635"/>
                    <a:pt x="88799" y="584539"/>
                    <a:pt x="61812" y="612056"/>
                  </a:cubicBezTo>
                  <a:cubicBezTo>
                    <a:pt x="34824" y="639573"/>
                    <a:pt x="81391" y="604648"/>
                    <a:pt x="71337" y="612056"/>
                  </a:cubicBezTo>
                  <a:cubicBezTo>
                    <a:pt x="61283" y="619464"/>
                    <a:pt x="-11213" y="669206"/>
                    <a:pt x="1487" y="656506"/>
                  </a:cubicBezTo>
                  <a:cubicBezTo>
                    <a:pt x="14187" y="643806"/>
                    <a:pt x="87741" y="589302"/>
                    <a:pt x="147537" y="535856"/>
                  </a:cubicBezTo>
                  <a:cubicBezTo>
                    <a:pt x="207333" y="482410"/>
                    <a:pt x="316870" y="397744"/>
                    <a:pt x="360262" y="335831"/>
                  </a:cubicBezTo>
                  <a:cubicBezTo>
                    <a:pt x="403654" y="273919"/>
                    <a:pt x="397833" y="209360"/>
                    <a:pt x="407887" y="164381"/>
                  </a:cubicBezTo>
                  <a:cubicBezTo>
                    <a:pt x="417941" y="119402"/>
                    <a:pt x="417941" y="86064"/>
                    <a:pt x="420587" y="65956"/>
                  </a:cubicBezTo>
                  <a:cubicBezTo>
                    <a:pt x="423233" y="45848"/>
                    <a:pt x="447045" y="-28765"/>
                    <a:pt x="430112" y="1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4C90F861-80D0-4843-8CE4-DABEBC545224}"/>
                </a:ext>
              </a:extLst>
            </p:cNvPr>
            <p:cNvSpPr/>
            <p:nvPr/>
          </p:nvSpPr>
          <p:spPr>
            <a:xfrm>
              <a:off x="8554032" y="9753226"/>
              <a:ext cx="1313876" cy="161432"/>
            </a:xfrm>
            <a:custGeom>
              <a:avLst/>
              <a:gdLst>
                <a:gd name="connsiteX0" fmla="*/ 5768 w 1313876"/>
                <a:gd name="connsiteY0" fmla="*/ 67049 h 161432"/>
                <a:gd name="connsiteX1" fmla="*/ 529643 w 1313876"/>
                <a:gd name="connsiteY1" fmla="*/ 114674 h 161432"/>
                <a:gd name="connsiteX2" fmla="*/ 469318 w 1313876"/>
                <a:gd name="connsiteY2" fmla="*/ 114674 h 161432"/>
                <a:gd name="connsiteX3" fmla="*/ 894768 w 1313876"/>
                <a:gd name="connsiteY3" fmla="*/ 111499 h 161432"/>
                <a:gd name="connsiteX4" fmla="*/ 866193 w 1313876"/>
                <a:gd name="connsiteY4" fmla="*/ 101974 h 161432"/>
                <a:gd name="connsiteX5" fmla="*/ 1313868 w 1313876"/>
                <a:gd name="connsiteY5" fmla="*/ 374 h 161432"/>
                <a:gd name="connsiteX6" fmla="*/ 853493 w 1313876"/>
                <a:gd name="connsiteY6" fmla="*/ 143249 h 161432"/>
                <a:gd name="connsiteX7" fmla="*/ 437568 w 1313876"/>
                <a:gd name="connsiteY7" fmla="*/ 159124 h 161432"/>
                <a:gd name="connsiteX8" fmla="*/ 259768 w 1313876"/>
                <a:gd name="connsiteY8" fmla="*/ 140074 h 161432"/>
                <a:gd name="connsiteX9" fmla="*/ 5768 w 1313876"/>
                <a:gd name="connsiteY9" fmla="*/ 67049 h 16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3876" h="161432">
                  <a:moveTo>
                    <a:pt x="5768" y="67049"/>
                  </a:moveTo>
                  <a:lnTo>
                    <a:pt x="529643" y="114674"/>
                  </a:lnTo>
                  <a:cubicBezTo>
                    <a:pt x="606901" y="122611"/>
                    <a:pt x="469318" y="114674"/>
                    <a:pt x="469318" y="114674"/>
                  </a:cubicBezTo>
                  <a:lnTo>
                    <a:pt x="894768" y="111499"/>
                  </a:lnTo>
                  <a:cubicBezTo>
                    <a:pt x="960914" y="109382"/>
                    <a:pt x="796343" y="120495"/>
                    <a:pt x="866193" y="101974"/>
                  </a:cubicBezTo>
                  <a:cubicBezTo>
                    <a:pt x="936043" y="83453"/>
                    <a:pt x="1315985" y="-6505"/>
                    <a:pt x="1313868" y="374"/>
                  </a:cubicBezTo>
                  <a:cubicBezTo>
                    <a:pt x="1311751" y="7253"/>
                    <a:pt x="999543" y="116791"/>
                    <a:pt x="853493" y="143249"/>
                  </a:cubicBezTo>
                  <a:cubicBezTo>
                    <a:pt x="707443" y="169707"/>
                    <a:pt x="536522" y="159653"/>
                    <a:pt x="437568" y="159124"/>
                  </a:cubicBezTo>
                  <a:cubicBezTo>
                    <a:pt x="338614" y="158595"/>
                    <a:pt x="328030" y="158066"/>
                    <a:pt x="259768" y="140074"/>
                  </a:cubicBezTo>
                  <a:cubicBezTo>
                    <a:pt x="191506" y="122082"/>
                    <a:pt x="-39211" y="71282"/>
                    <a:pt x="5768" y="67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224E709A-0195-4765-9BB6-CA40F33B85FD}"/>
                </a:ext>
              </a:extLst>
            </p:cNvPr>
            <p:cNvSpPr/>
            <p:nvPr/>
          </p:nvSpPr>
          <p:spPr>
            <a:xfrm>
              <a:off x="7921595" y="9566232"/>
              <a:ext cx="981231" cy="328073"/>
            </a:xfrm>
            <a:custGeom>
              <a:avLst/>
              <a:gdLst>
                <a:gd name="connsiteX0" fmla="*/ 30 w 981231"/>
                <a:gd name="connsiteY0" fmla="*/ 43 h 328073"/>
                <a:gd name="connsiteX1" fmla="*/ 466755 w 981231"/>
                <a:gd name="connsiteY1" fmla="*/ 200068 h 328073"/>
                <a:gd name="connsiteX2" fmla="*/ 428655 w 981231"/>
                <a:gd name="connsiteY2" fmla="*/ 190543 h 328073"/>
                <a:gd name="connsiteX3" fmla="*/ 974755 w 981231"/>
                <a:gd name="connsiteY3" fmla="*/ 327068 h 328073"/>
                <a:gd name="connsiteX4" fmla="*/ 711230 w 981231"/>
                <a:gd name="connsiteY4" fmla="*/ 250868 h 328073"/>
                <a:gd name="connsiteX5" fmla="*/ 444530 w 981231"/>
                <a:gd name="connsiteY5" fmla="*/ 219118 h 328073"/>
                <a:gd name="connsiteX6" fmla="*/ 30 w 981231"/>
                <a:gd name="connsiteY6" fmla="*/ 43 h 3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231" h="328073">
                  <a:moveTo>
                    <a:pt x="30" y="43"/>
                  </a:moveTo>
                  <a:cubicBezTo>
                    <a:pt x="3734" y="-3132"/>
                    <a:pt x="395318" y="168318"/>
                    <a:pt x="466755" y="200068"/>
                  </a:cubicBezTo>
                  <a:cubicBezTo>
                    <a:pt x="538192" y="231818"/>
                    <a:pt x="428655" y="190543"/>
                    <a:pt x="428655" y="190543"/>
                  </a:cubicBezTo>
                  <a:lnTo>
                    <a:pt x="974755" y="327068"/>
                  </a:lnTo>
                  <a:cubicBezTo>
                    <a:pt x="1021851" y="337122"/>
                    <a:pt x="799601" y="268860"/>
                    <a:pt x="711230" y="250868"/>
                  </a:cubicBezTo>
                  <a:cubicBezTo>
                    <a:pt x="622859" y="232876"/>
                    <a:pt x="563063" y="257747"/>
                    <a:pt x="444530" y="219118"/>
                  </a:cubicBezTo>
                  <a:cubicBezTo>
                    <a:pt x="325997" y="180489"/>
                    <a:pt x="-3674" y="3218"/>
                    <a:pt x="3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54511421-A96B-4DEA-839E-1356A94BE5FF}"/>
                </a:ext>
              </a:extLst>
            </p:cNvPr>
            <p:cNvSpPr/>
            <p:nvPr/>
          </p:nvSpPr>
          <p:spPr>
            <a:xfrm>
              <a:off x="10189438" y="9102116"/>
              <a:ext cx="168902" cy="494680"/>
            </a:xfrm>
            <a:custGeom>
              <a:avLst/>
              <a:gdLst>
                <a:gd name="connsiteX0" fmla="*/ 167412 w 168902"/>
                <a:gd name="connsiteY0" fmla="*/ 6959 h 494680"/>
                <a:gd name="connsiteX1" fmla="*/ 8662 w 168902"/>
                <a:gd name="connsiteY1" fmla="*/ 480034 h 494680"/>
                <a:gd name="connsiteX2" fmla="*/ 27712 w 168902"/>
                <a:gd name="connsiteY2" fmla="*/ 359384 h 494680"/>
                <a:gd name="connsiteX3" fmla="*/ 84862 w 168902"/>
                <a:gd name="connsiteY3" fmla="*/ 206984 h 494680"/>
                <a:gd name="connsiteX4" fmla="*/ 167412 w 168902"/>
                <a:gd name="connsiteY4" fmla="*/ 6959 h 49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02" h="494680">
                  <a:moveTo>
                    <a:pt x="167412" y="6959"/>
                  </a:moveTo>
                  <a:cubicBezTo>
                    <a:pt x="154712" y="52467"/>
                    <a:pt x="31945" y="421297"/>
                    <a:pt x="8662" y="480034"/>
                  </a:cubicBezTo>
                  <a:cubicBezTo>
                    <a:pt x="-14621" y="538771"/>
                    <a:pt x="15012" y="404892"/>
                    <a:pt x="27712" y="359384"/>
                  </a:cubicBezTo>
                  <a:cubicBezTo>
                    <a:pt x="40412" y="313876"/>
                    <a:pt x="61579" y="262017"/>
                    <a:pt x="84862" y="206984"/>
                  </a:cubicBezTo>
                  <a:cubicBezTo>
                    <a:pt x="108145" y="151951"/>
                    <a:pt x="180112" y="-38549"/>
                    <a:pt x="167412" y="6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3B2902C-B4A1-457A-990D-2F7FCABC0C1A}"/>
                </a:ext>
              </a:extLst>
            </p:cNvPr>
            <p:cNvSpPr/>
            <p:nvPr/>
          </p:nvSpPr>
          <p:spPr>
            <a:xfrm>
              <a:off x="9613138" y="9454468"/>
              <a:ext cx="529005" cy="677560"/>
            </a:xfrm>
            <a:custGeom>
              <a:avLst/>
              <a:gdLst>
                <a:gd name="connsiteX0" fmla="*/ 521462 w 529005"/>
                <a:gd name="connsiteY0" fmla="*/ 13382 h 677560"/>
                <a:gd name="connsiteX1" fmla="*/ 467487 w 529005"/>
                <a:gd name="connsiteY1" fmla="*/ 327707 h 677560"/>
                <a:gd name="connsiteX2" fmla="*/ 470662 w 529005"/>
                <a:gd name="connsiteY2" fmla="*/ 305482 h 677560"/>
                <a:gd name="connsiteX3" fmla="*/ 365887 w 529005"/>
                <a:gd name="connsiteY3" fmla="*/ 492807 h 677560"/>
                <a:gd name="connsiteX4" fmla="*/ 289687 w 529005"/>
                <a:gd name="connsiteY4" fmla="*/ 537257 h 677560"/>
                <a:gd name="connsiteX5" fmla="*/ 762 w 529005"/>
                <a:gd name="connsiteY5" fmla="*/ 676957 h 677560"/>
                <a:gd name="connsiteX6" fmla="*/ 210312 w 529005"/>
                <a:gd name="connsiteY6" fmla="*/ 581707 h 677560"/>
                <a:gd name="connsiteX7" fmla="*/ 362712 w 529005"/>
                <a:gd name="connsiteY7" fmla="*/ 435657 h 677560"/>
                <a:gd name="connsiteX8" fmla="*/ 511937 w 529005"/>
                <a:gd name="connsiteY8" fmla="*/ 92757 h 677560"/>
                <a:gd name="connsiteX9" fmla="*/ 521462 w 529005"/>
                <a:gd name="connsiteY9" fmla="*/ 13382 h 67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005" h="677560">
                  <a:moveTo>
                    <a:pt x="521462" y="13382"/>
                  </a:moveTo>
                  <a:cubicBezTo>
                    <a:pt x="514054" y="52540"/>
                    <a:pt x="475954" y="279024"/>
                    <a:pt x="467487" y="327707"/>
                  </a:cubicBezTo>
                  <a:cubicBezTo>
                    <a:pt x="459020" y="376390"/>
                    <a:pt x="487595" y="277965"/>
                    <a:pt x="470662" y="305482"/>
                  </a:cubicBezTo>
                  <a:cubicBezTo>
                    <a:pt x="453729" y="332999"/>
                    <a:pt x="396049" y="454178"/>
                    <a:pt x="365887" y="492807"/>
                  </a:cubicBezTo>
                  <a:cubicBezTo>
                    <a:pt x="335724" y="531436"/>
                    <a:pt x="350541" y="506565"/>
                    <a:pt x="289687" y="537257"/>
                  </a:cubicBezTo>
                  <a:cubicBezTo>
                    <a:pt x="228833" y="567949"/>
                    <a:pt x="13991" y="669549"/>
                    <a:pt x="762" y="676957"/>
                  </a:cubicBezTo>
                  <a:cubicBezTo>
                    <a:pt x="-12467" y="684365"/>
                    <a:pt x="149987" y="621924"/>
                    <a:pt x="210312" y="581707"/>
                  </a:cubicBezTo>
                  <a:cubicBezTo>
                    <a:pt x="270637" y="541490"/>
                    <a:pt x="312441" y="517149"/>
                    <a:pt x="362712" y="435657"/>
                  </a:cubicBezTo>
                  <a:cubicBezTo>
                    <a:pt x="412983" y="354165"/>
                    <a:pt x="486537" y="158374"/>
                    <a:pt x="511937" y="92757"/>
                  </a:cubicBezTo>
                  <a:cubicBezTo>
                    <a:pt x="537337" y="27140"/>
                    <a:pt x="528870" y="-25776"/>
                    <a:pt x="521462" y="13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63D0EEB3-9FC4-4137-8ADC-2B31183EC77F}"/>
                </a:ext>
              </a:extLst>
            </p:cNvPr>
            <p:cNvSpPr/>
            <p:nvPr/>
          </p:nvSpPr>
          <p:spPr>
            <a:xfrm>
              <a:off x="8554950" y="9913470"/>
              <a:ext cx="1214163" cy="177370"/>
            </a:xfrm>
            <a:custGeom>
              <a:avLst/>
              <a:gdLst>
                <a:gd name="connsiteX0" fmla="*/ 1675 w 1214163"/>
                <a:gd name="connsiteY0" fmla="*/ 24280 h 177370"/>
                <a:gd name="connsiteX1" fmla="*/ 693825 w 1214163"/>
                <a:gd name="connsiteY1" fmla="*/ 97305 h 177370"/>
                <a:gd name="connsiteX2" fmla="*/ 639850 w 1214163"/>
                <a:gd name="connsiteY2" fmla="*/ 110005 h 177370"/>
                <a:gd name="connsiteX3" fmla="*/ 1205000 w 1214163"/>
                <a:gd name="connsiteY3" fmla="*/ 2055 h 177370"/>
                <a:gd name="connsiteX4" fmla="*/ 966875 w 1214163"/>
                <a:gd name="connsiteY4" fmla="*/ 49680 h 177370"/>
                <a:gd name="connsiteX5" fmla="*/ 665250 w 1214163"/>
                <a:gd name="connsiteY5" fmla="*/ 176680 h 177370"/>
                <a:gd name="connsiteX6" fmla="*/ 801775 w 1214163"/>
                <a:gd name="connsiteY6" fmla="*/ 100480 h 177370"/>
                <a:gd name="connsiteX7" fmla="*/ 662075 w 1214163"/>
                <a:gd name="connsiteY7" fmla="*/ 100480 h 177370"/>
                <a:gd name="connsiteX8" fmla="*/ 503325 w 1214163"/>
                <a:gd name="connsiteY8" fmla="*/ 122705 h 177370"/>
                <a:gd name="connsiteX9" fmla="*/ 1675 w 1214163"/>
                <a:gd name="connsiteY9" fmla="*/ 24280 h 17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4163" h="177370">
                  <a:moveTo>
                    <a:pt x="1675" y="24280"/>
                  </a:moveTo>
                  <a:cubicBezTo>
                    <a:pt x="33425" y="20047"/>
                    <a:pt x="587463" y="83018"/>
                    <a:pt x="693825" y="97305"/>
                  </a:cubicBezTo>
                  <a:cubicBezTo>
                    <a:pt x="800187" y="111592"/>
                    <a:pt x="639850" y="110005"/>
                    <a:pt x="639850" y="110005"/>
                  </a:cubicBezTo>
                  <a:lnTo>
                    <a:pt x="1205000" y="2055"/>
                  </a:lnTo>
                  <a:cubicBezTo>
                    <a:pt x="1259504" y="-7999"/>
                    <a:pt x="1056833" y="20576"/>
                    <a:pt x="966875" y="49680"/>
                  </a:cubicBezTo>
                  <a:cubicBezTo>
                    <a:pt x="876917" y="78784"/>
                    <a:pt x="692767" y="168213"/>
                    <a:pt x="665250" y="176680"/>
                  </a:cubicBezTo>
                  <a:cubicBezTo>
                    <a:pt x="637733" y="185147"/>
                    <a:pt x="802304" y="113180"/>
                    <a:pt x="801775" y="100480"/>
                  </a:cubicBezTo>
                  <a:cubicBezTo>
                    <a:pt x="801246" y="87780"/>
                    <a:pt x="711817" y="96776"/>
                    <a:pt x="662075" y="100480"/>
                  </a:cubicBezTo>
                  <a:cubicBezTo>
                    <a:pt x="612333" y="104184"/>
                    <a:pt x="608100" y="132759"/>
                    <a:pt x="503325" y="122705"/>
                  </a:cubicBezTo>
                  <a:cubicBezTo>
                    <a:pt x="398550" y="112651"/>
                    <a:pt x="-30075" y="28513"/>
                    <a:pt x="1675" y="24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F07063DB-1AF4-4ED5-AC3D-F4D190B08938}"/>
                </a:ext>
              </a:extLst>
            </p:cNvPr>
            <p:cNvSpPr/>
            <p:nvPr/>
          </p:nvSpPr>
          <p:spPr>
            <a:xfrm>
              <a:off x="7781531" y="9442293"/>
              <a:ext cx="779550" cy="542466"/>
            </a:xfrm>
            <a:custGeom>
              <a:avLst/>
              <a:gdLst>
                <a:gd name="connsiteX0" fmla="*/ 394 w 779550"/>
                <a:gd name="connsiteY0" fmla="*/ 157 h 542466"/>
                <a:gd name="connsiteX1" fmla="*/ 302019 w 779550"/>
                <a:gd name="connsiteY1" fmla="*/ 266857 h 542466"/>
                <a:gd name="connsiteX2" fmla="*/ 311544 w 779550"/>
                <a:gd name="connsiteY2" fmla="*/ 266857 h 542466"/>
                <a:gd name="connsiteX3" fmla="*/ 508394 w 779550"/>
                <a:gd name="connsiteY3" fmla="*/ 349407 h 542466"/>
                <a:gd name="connsiteX4" fmla="*/ 543319 w 779550"/>
                <a:gd name="connsiteY4" fmla="*/ 362107 h 542466"/>
                <a:gd name="connsiteX5" fmla="*/ 775094 w 779550"/>
                <a:gd name="connsiteY5" fmla="*/ 539907 h 542466"/>
                <a:gd name="connsiteX6" fmla="*/ 689369 w 779550"/>
                <a:gd name="connsiteY6" fmla="*/ 460532 h 542466"/>
                <a:gd name="connsiteX7" fmla="*/ 606819 w 779550"/>
                <a:gd name="connsiteY7" fmla="*/ 365282 h 542466"/>
                <a:gd name="connsiteX8" fmla="*/ 511569 w 779550"/>
                <a:gd name="connsiteY8" fmla="*/ 298607 h 542466"/>
                <a:gd name="connsiteX9" fmla="*/ 76594 w 779550"/>
                <a:gd name="connsiteY9" fmla="*/ 22382 h 542466"/>
                <a:gd name="connsiteX10" fmla="*/ 425844 w 779550"/>
                <a:gd name="connsiteY10" fmla="*/ 311307 h 542466"/>
                <a:gd name="connsiteX11" fmla="*/ 241694 w 779550"/>
                <a:gd name="connsiteY11" fmla="*/ 228757 h 542466"/>
                <a:gd name="connsiteX12" fmla="*/ 394 w 779550"/>
                <a:gd name="connsiteY12" fmla="*/ 157 h 54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550" h="542466">
                  <a:moveTo>
                    <a:pt x="394" y="157"/>
                  </a:moveTo>
                  <a:cubicBezTo>
                    <a:pt x="10448" y="6507"/>
                    <a:pt x="250161" y="222407"/>
                    <a:pt x="302019" y="266857"/>
                  </a:cubicBezTo>
                  <a:cubicBezTo>
                    <a:pt x="353877" y="311307"/>
                    <a:pt x="277148" y="253099"/>
                    <a:pt x="311544" y="266857"/>
                  </a:cubicBezTo>
                  <a:cubicBezTo>
                    <a:pt x="345940" y="280615"/>
                    <a:pt x="469765" y="333532"/>
                    <a:pt x="508394" y="349407"/>
                  </a:cubicBezTo>
                  <a:cubicBezTo>
                    <a:pt x="547023" y="365282"/>
                    <a:pt x="498869" y="330357"/>
                    <a:pt x="543319" y="362107"/>
                  </a:cubicBezTo>
                  <a:cubicBezTo>
                    <a:pt x="587769" y="393857"/>
                    <a:pt x="750752" y="523503"/>
                    <a:pt x="775094" y="539907"/>
                  </a:cubicBezTo>
                  <a:cubicBezTo>
                    <a:pt x="799436" y="556311"/>
                    <a:pt x="717415" y="489636"/>
                    <a:pt x="689369" y="460532"/>
                  </a:cubicBezTo>
                  <a:cubicBezTo>
                    <a:pt x="661323" y="431428"/>
                    <a:pt x="636452" y="392270"/>
                    <a:pt x="606819" y="365282"/>
                  </a:cubicBezTo>
                  <a:cubicBezTo>
                    <a:pt x="577186" y="338295"/>
                    <a:pt x="599940" y="355757"/>
                    <a:pt x="511569" y="298607"/>
                  </a:cubicBezTo>
                  <a:cubicBezTo>
                    <a:pt x="423198" y="241457"/>
                    <a:pt x="90882" y="20265"/>
                    <a:pt x="76594" y="22382"/>
                  </a:cubicBezTo>
                  <a:cubicBezTo>
                    <a:pt x="62307" y="24499"/>
                    <a:pt x="398327" y="276911"/>
                    <a:pt x="425844" y="311307"/>
                  </a:cubicBezTo>
                  <a:cubicBezTo>
                    <a:pt x="453361" y="345703"/>
                    <a:pt x="308369" y="276382"/>
                    <a:pt x="241694" y="228757"/>
                  </a:cubicBezTo>
                  <a:cubicBezTo>
                    <a:pt x="175019" y="181132"/>
                    <a:pt x="-9660" y="-6193"/>
                    <a:pt x="39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5F79426C-E25D-4596-AF99-82B42EC0DEEB}"/>
                </a:ext>
              </a:extLst>
            </p:cNvPr>
            <p:cNvSpPr/>
            <p:nvPr/>
          </p:nvSpPr>
          <p:spPr>
            <a:xfrm>
              <a:off x="9835902" y="9084685"/>
              <a:ext cx="271182" cy="550001"/>
            </a:xfrm>
            <a:custGeom>
              <a:avLst/>
              <a:gdLst>
                <a:gd name="connsiteX0" fmla="*/ 271181 w 271182"/>
                <a:gd name="connsiteY0" fmla="*/ 48 h 550001"/>
                <a:gd name="connsiteX1" fmla="*/ 262715 w 271182"/>
                <a:gd name="connsiteY1" fmla="*/ 177848 h 550001"/>
                <a:gd name="connsiteX2" fmla="*/ 264831 w 271182"/>
                <a:gd name="connsiteY2" fmla="*/ 165148 h 550001"/>
                <a:gd name="connsiteX3" fmla="*/ 237315 w 271182"/>
                <a:gd name="connsiteY3" fmla="*/ 300615 h 550001"/>
                <a:gd name="connsiteX4" fmla="*/ 222498 w 271182"/>
                <a:gd name="connsiteY4" fmla="*/ 243465 h 550001"/>
                <a:gd name="connsiteX5" fmla="*/ 135715 w 271182"/>
                <a:gd name="connsiteY5" fmla="*/ 361998 h 550001"/>
                <a:gd name="connsiteX6" fmla="*/ 152648 w 271182"/>
                <a:gd name="connsiteY6" fmla="*/ 336598 h 550001"/>
                <a:gd name="connsiteX7" fmla="*/ 95498 w 271182"/>
                <a:gd name="connsiteY7" fmla="*/ 486882 h 550001"/>
                <a:gd name="connsiteX8" fmla="*/ 93381 w 271182"/>
                <a:gd name="connsiteY8" fmla="*/ 442432 h 550001"/>
                <a:gd name="connsiteX9" fmla="*/ 57398 w 271182"/>
                <a:gd name="connsiteY9" fmla="*/ 442432 h 550001"/>
                <a:gd name="connsiteX10" fmla="*/ 17181 w 271182"/>
                <a:gd name="connsiteY10" fmla="*/ 465715 h 550001"/>
                <a:gd name="connsiteX11" fmla="*/ 6598 w 271182"/>
                <a:gd name="connsiteY11" fmla="*/ 524982 h 550001"/>
                <a:gd name="connsiteX12" fmla="*/ 248 w 271182"/>
                <a:gd name="connsiteY12" fmla="*/ 546148 h 550001"/>
                <a:gd name="connsiteX13" fmla="*/ 15065 w 271182"/>
                <a:gd name="connsiteY13" fmla="*/ 450898 h 550001"/>
                <a:gd name="connsiteX14" fmla="*/ 51048 w 271182"/>
                <a:gd name="connsiteY14" fmla="*/ 425498 h 550001"/>
                <a:gd name="connsiteX15" fmla="*/ 125131 w 271182"/>
                <a:gd name="connsiteY15" fmla="*/ 334482 h 550001"/>
                <a:gd name="connsiteX16" fmla="*/ 171698 w 271182"/>
                <a:gd name="connsiteY16" fmla="*/ 270982 h 550001"/>
                <a:gd name="connsiteX17" fmla="*/ 228848 w 271182"/>
                <a:gd name="connsiteY17" fmla="*/ 237115 h 550001"/>
                <a:gd name="connsiteX18" fmla="*/ 262715 w 271182"/>
                <a:gd name="connsiteY18" fmla="*/ 196898 h 550001"/>
                <a:gd name="connsiteX19" fmla="*/ 271181 w 271182"/>
                <a:gd name="connsiteY19" fmla="*/ 48 h 5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1182" h="550001">
                  <a:moveTo>
                    <a:pt x="271181" y="48"/>
                  </a:moveTo>
                  <a:cubicBezTo>
                    <a:pt x="271181" y="-3127"/>
                    <a:pt x="263773" y="150331"/>
                    <a:pt x="262715" y="177848"/>
                  </a:cubicBezTo>
                  <a:cubicBezTo>
                    <a:pt x="261657" y="205365"/>
                    <a:pt x="269064" y="144687"/>
                    <a:pt x="264831" y="165148"/>
                  </a:cubicBezTo>
                  <a:cubicBezTo>
                    <a:pt x="260598" y="185609"/>
                    <a:pt x="244370" y="287562"/>
                    <a:pt x="237315" y="300615"/>
                  </a:cubicBezTo>
                  <a:cubicBezTo>
                    <a:pt x="230260" y="313668"/>
                    <a:pt x="239431" y="233234"/>
                    <a:pt x="222498" y="243465"/>
                  </a:cubicBezTo>
                  <a:cubicBezTo>
                    <a:pt x="205565" y="253696"/>
                    <a:pt x="147357" y="346476"/>
                    <a:pt x="135715" y="361998"/>
                  </a:cubicBezTo>
                  <a:cubicBezTo>
                    <a:pt x="124073" y="377520"/>
                    <a:pt x="159351" y="315784"/>
                    <a:pt x="152648" y="336598"/>
                  </a:cubicBezTo>
                  <a:cubicBezTo>
                    <a:pt x="145945" y="357412"/>
                    <a:pt x="105376" y="469243"/>
                    <a:pt x="95498" y="486882"/>
                  </a:cubicBezTo>
                  <a:cubicBezTo>
                    <a:pt x="85620" y="504521"/>
                    <a:pt x="99731" y="449840"/>
                    <a:pt x="93381" y="442432"/>
                  </a:cubicBezTo>
                  <a:cubicBezTo>
                    <a:pt x="87031" y="435024"/>
                    <a:pt x="70098" y="438552"/>
                    <a:pt x="57398" y="442432"/>
                  </a:cubicBezTo>
                  <a:cubicBezTo>
                    <a:pt x="44698" y="446312"/>
                    <a:pt x="25648" y="451957"/>
                    <a:pt x="17181" y="465715"/>
                  </a:cubicBezTo>
                  <a:cubicBezTo>
                    <a:pt x="8714" y="479473"/>
                    <a:pt x="9420" y="511576"/>
                    <a:pt x="6598" y="524982"/>
                  </a:cubicBezTo>
                  <a:cubicBezTo>
                    <a:pt x="3776" y="538388"/>
                    <a:pt x="-1163" y="558495"/>
                    <a:pt x="248" y="546148"/>
                  </a:cubicBezTo>
                  <a:cubicBezTo>
                    <a:pt x="1659" y="533801"/>
                    <a:pt x="6598" y="471006"/>
                    <a:pt x="15065" y="450898"/>
                  </a:cubicBezTo>
                  <a:cubicBezTo>
                    <a:pt x="23532" y="430790"/>
                    <a:pt x="32704" y="444901"/>
                    <a:pt x="51048" y="425498"/>
                  </a:cubicBezTo>
                  <a:cubicBezTo>
                    <a:pt x="69392" y="406095"/>
                    <a:pt x="105023" y="360235"/>
                    <a:pt x="125131" y="334482"/>
                  </a:cubicBezTo>
                  <a:cubicBezTo>
                    <a:pt x="145239" y="308729"/>
                    <a:pt x="154412" y="287210"/>
                    <a:pt x="171698" y="270982"/>
                  </a:cubicBezTo>
                  <a:cubicBezTo>
                    <a:pt x="188984" y="254754"/>
                    <a:pt x="213678" y="249462"/>
                    <a:pt x="228848" y="237115"/>
                  </a:cubicBezTo>
                  <a:cubicBezTo>
                    <a:pt x="244017" y="224768"/>
                    <a:pt x="253895" y="232176"/>
                    <a:pt x="262715" y="196898"/>
                  </a:cubicBezTo>
                  <a:cubicBezTo>
                    <a:pt x="271535" y="161620"/>
                    <a:pt x="271181" y="3223"/>
                    <a:pt x="271181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DEDD6A8-B201-4204-8CB1-CCFBCD5FFA5D}"/>
                </a:ext>
              </a:extLst>
            </p:cNvPr>
            <p:cNvSpPr/>
            <p:nvPr/>
          </p:nvSpPr>
          <p:spPr>
            <a:xfrm>
              <a:off x="9912349" y="9152225"/>
              <a:ext cx="100845" cy="353725"/>
            </a:xfrm>
            <a:custGeom>
              <a:avLst/>
              <a:gdLst>
                <a:gd name="connsiteX0" fmla="*/ 65618 w 100845"/>
                <a:gd name="connsiteY0" fmla="*/ 242 h 353725"/>
                <a:gd name="connsiteX1" fmla="*/ 99484 w 100845"/>
                <a:gd name="connsiteY1" fmla="*/ 201325 h 353725"/>
                <a:gd name="connsiteX2" fmla="*/ 84668 w 100845"/>
                <a:gd name="connsiteY2" fmla="*/ 220375 h 353725"/>
                <a:gd name="connsiteX3" fmla="*/ 1 w 100845"/>
                <a:gd name="connsiteY3" fmla="*/ 353725 h 353725"/>
                <a:gd name="connsiteX4" fmla="*/ 86784 w 100845"/>
                <a:gd name="connsiteY4" fmla="*/ 218258 h 353725"/>
                <a:gd name="connsiteX5" fmla="*/ 82551 w 100845"/>
                <a:gd name="connsiteY5" fmla="*/ 161108 h 353725"/>
                <a:gd name="connsiteX6" fmla="*/ 65618 w 100845"/>
                <a:gd name="connsiteY6" fmla="*/ 242 h 35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45" h="353725">
                  <a:moveTo>
                    <a:pt x="65618" y="242"/>
                  </a:moveTo>
                  <a:cubicBezTo>
                    <a:pt x="68440" y="6945"/>
                    <a:pt x="96309" y="164636"/>
                    <a:pt x="99484" y="201325"/>
                  </a:cubicBezTo>
                  <a:cubicBezTo>
                    <a:pt x="102659" y="238014"/>
                    <a:pt x="101248" y="194975"/>
                    <a:pt x="84668" y="220375"/>
                  </a:cubicBezTo>
                  <a:cubicBezTo>
                    <a:pt x="68088" y="245775"/>
                    <a:pt x="-352" y="354078"/>
                    <a:pt x="1" y="353725"/>
                  </a:cubicBezTo>
                  <a:cubicBezTo>
                    <a:pt x="354" y="353372"/>
                    <a:pt x="73026" y="250361"/>
                    <a:pt x="86784" y="218258"/>
                  </a:cubicBezTo>
                  <a:cubicBezTo>
                    <a:pt x="100542" y="186155"/>
                    <a:pt x="86431" y="194622"/>
                    <a:pt x="82551" y="161108"/>
                  </a:cubicBezTo>
                  <a:cubicBezTo>
                    <a:pt x="78671" y="127594"/>
                    <a:pt x="62796" y="-6461"/>
                    <a:pt x="65618" y="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8A8367F1-5FFF-4287-A9E2-6594124A46F0}"/>
                </a:ext>
              </a:extLst>
            </p:cNvPr>
            <p:cNvSpPr/>
            <p:nvPr/>
          </p:nvSpPr>
          <p:spPr>
            <a:xfrm>
              <a:off x="9074514" y="9482047"/>
              <a:ext cx="95490" cy="331331"/>
            </a:xfrm>
            <a:custGeom>
              <a:avLst/>
              <a:gdLst>
                <a:gd name="connsiteX0" fmla="*/ 39324 w 95490"/>
                <a:gd name="connsiteY0" fmla="*/ 91 h 331331"/>
                <a:gd name="connsiteX1" fmla="*/ 1224 w 95490"/>
                <a:gd name="connsiteY1" fmla="*/ 160428 h 331331"/>
                <a:gd name="connsiteX2" fmla="*/ 93299 w 95490"/>
                <a:gd name="connsiteY2" fmla="*/ 327116 h 331331"/>
                <a:gd name="connsiteX3" fmla="*/ 63136 w 95490"/>
                <a:gd name="connsiteY3" fmla="*/ 273141 h 331331"/>
                <a:gd name="connsiteX4" fmla="*/ 23449 w 95490"/>
                <a:gd name="connsiteY4" fmla="*/ 182653 h 331331"/>
                <a:gd name="connsiteX5" fmla="*/ 39324 w 95490"/>
                <a:gd name="connsiteY5" fmla="*/ 91 h 33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90" h="331331">
                  <a:moveTo>
                    <a:pt x="39324" y="91"/>
                  </a:moveTo>
                  <a:cubicBezTo>
                    <a:pt x="35620" y="-3613"/>
                    <a:pt x="-7772" y="105924"/>
                    <a:pt x="1224" y="160428"/>
                  </a:cubicBezTo>
                  <a:cubicBezTo>
                    <a:pt x="10220" y="214932"/>
                    <a:pt x="82980" y="308331"/>
                    <a:pt x="93299" y="327116"/>
                  </a:cubicBezTo>
                  <a:cubicBezTo>
                    <a:pt x="103618" y="345902"/>
                    <a:pt x="74778" y="297218"/>
                    <a:pt x="63136" y="273141"/>
                  </a:cubicBezTo>
                  <a:cubicBezTo>
                    <a:pt x="51494" y="249064"/>
                    <a:pt x="28476" y="223399"/>
                    <a:pt x="23449" y="182653"/>
                  </a:cubicBezTo>
                  <a:cubicBezTo>
                    <a:pt x="18422" y="141907"/>
                    <a:pt x="43028" y="3795"/>
                    <a:pt x="39324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B6ABB915-59A2-4554-976E-962CAAE3CCBD}"/>
                </a:ext>
              </a:extLst>
            </p:cNvPr>
            <p:cNvSpPr/>
            <p:nvPr/>
          </p:nvSpPr>
          <p:spPr>
            <a:xfrm>
              <a:off x="8765422" y="9486900"/>
              <a:ext cx="364454" cy="265188"/>
            </a:xfrm>
            <a:custGeom>
              <a:avLst/>
              <a:gdLst>
                <a:gd name="connsiteX0" fmla="*/ 753 w 364454"/>
                <a:gd name="connsiteY0" fmla="*/ 0 h 265188"/>
                <a:gd name="connsiteX1" fmla="*/ 42028 w 364454"/>
                <a:gd name="connsiteY1" fmla="*/ 209550 h 265188"/>
                <a:gd name="connsiteX2" fmla="*/ 35678 w 364454"/>
                <a:gd name="connsiteY2" fmla="*/ 193675 h 265188"/>
                <a:gd name="connsiteX3" fmla="*/ 83303 w 364454"/>
                <a:gd name="connsiteY3" fmla="*/ 257175 h 265188"/>
                <a:gd name="connsiteX4" fmla="*/ 102353 w 364454"/>
                <a:gd name="connsiteY4" fmla="*/ 247650 h 265188"/>
                <a:gd name="connsiteX5" fmla="*/ 319841 w 364454"/>
                <a:gd name="connsiteY5" fmla="*/ 265113 h 265188"/>
                <a:gd name="connsiteX6" fmla="*/ 199191 w 364454"/>
                <a:gd name="connsiteY6" fmla="*/ 254000 h 265188"/>
                <a:gd name="connsiteX7" fmla="*/ 356353 w 364454"/>
                <a:gd name="connsiteY7" fmla="*/ 254000 h 265188"/>
                <a:gd name="connsiteX8" fmla="*/ 324603 w 364454"/>
                <a:gd name="connsiteY8" fmla="*/ 242888 h 265188"/>
                <a:gd name="connsiteX9" fmla="*/ 176966 w 364454"/>
                <a:gd name="connsiteY9" fmla="*/ 238125 h 265188"/>
                <a:gd name="connsiteX10" fmla="*/ 88066 w 364454"/>
                <a:gd name="connsiteY10" fmla="*/ 217488 h 265188"/>
                <a:gd name="connsiteX11" fmla="*/ 83303 w 364454"/>
                <a:gd name="connsiteY11" fmla="*/ 209550 h 265188"/>
                <a:gd name="connsiteX12" fmla="*/ 753 w 364454"/>
                <a:gd name="connsiteY12" fmla="*/ 0 h 26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54" h="265188">
                  <a:moveTo>
                    <a:pt x="753" y="0"/>
                  </a:moveTo>
                  <a:cubicBezTo>
                    <a:pt x="-6126" y="0"/>
                    <a:pt x="36207" y="177271"/>
                    <a:pt x="42028" y="209550"/>
                  </a:cubicBezTo>
                  <a:cubicBezTo>
                    <a:pt x="47849" y="241829"/>
                    <a:pt x="28799" y="185737"/>
                    <a:pt x="35678" y="193675"/>
                  </a:cubicBezTo>
                  <a:cubicBezTo>
                    <a:pt x="42557" y="201613"/>
                    <a:pt x="72191" y="248179"/>
                    <a:pt x="83303" y="257175"/>
                  </a:cubicBezTo>
                  <a:cubicBezTo>
                    <a:pt x="94415" y="266171"/>
                    <a:pt x="62930" y="246327"/>
                    <a:pt x="102353" y="247650"/>
                  </a:cubicBezTo>
                  <a:cubicBezTo>
                    <a:pt x="141776" y="248973"/>
                    <a:pt x="319841" y="265113"/>
                    <a:pt x="319841" y="265113"/>
                  </a:cubicBezTo>
                  <a:cubicBezTo>
                    <a:pt x="335981" y="266171"/>
                    <a:pt x="193106" y="255852"/>
                    <a:pt x="199191" y="254000"/>
                  </a:cubicBezTo>
                  <a:cubicBezTo>
                    <a:pt x="205276" y="252148"/>
                    <a:pt x="335451" y="255852"/>
                    <a:pt x="356353" y="254000"/>
                  </a:cubicBezTo>
                  <a:cubicBezTo>
                    <a:pt x="377255" y="252148"/>
                    <a:pt x="354501" y="245534"/>
                    <a:pt x="324603" y="242888"/>
                  </a:cubicBezTo>
                  <a:cubicBezTo>
                    <a:pt x="294705" y="240242"/>
                    <a:pt x="216389" y="242358"/>
                    <a:pt x="176966" y="238125"/>
                  </a:cubicBezTo>
                  <a:cubicBezTo>
                    <a:pt x="137543" y="233892"/>
                    <a:pt x="103676" y="222250"/>
                    <a:pt x="88066" y="217488"/>
                  </a:cubicBezTo>
                  <a:cubicBezTo>
                    <a:pt x="72456" y="212726"/>
                    <a:pt x="95209" y="241565"/>
                    <a:pt x="83303" y="209550"/>
                  </a:cubicBezTo>
                  <a:cubicBezTo>
                    <a:pt x="71397" y="177535"/>
                    <a:pt x="7632" y="0"/>
                    <a:pt x="75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A0ECB33-8E13-4946-B458-AE78D3C0A8BC}"/>
                </a:ext>
              </a:extLst>
            </p:cNvPr>
            <p:cNvSpPr/>
            <p:nvPr/>
          </p:nvSpPr>
          <p:spPr>
            <a:xfrm>
              <a:off x="8239095" y="9465955"/>
              <a:ext cx="712607" cy="282138"/>
            </a:xfrm>
            <a:custGeom>
              <a:avLst/>
              <a:gdLst>
                <a:gd name="connsiteX0" fmla="*/ 30 w 712607"/>
                <a:gd name="connsiteY0" fmla="*/ 308 h 282138"/>
                <a:gd name="connsiteX1" fmla="*/ 196880 w 712607"/>
                <a:gd name="connsiteY1" fmla="*/ 152708 h 282138"/>
                <a:gd name="connsiteX2" fmla="*/ 185768 w 712607"/>
                <a:gd name="connsiteY2" fmla="*/ 109845 h 282138"/>
                <a:gd name="connsiteX3" fmla="*/ 282605 w 712607"/>
                <a:gd name="connsiteY3" fmla="*/ 109845 h 282138"/>
                <a:gd name="connsiteX4" fmla="*/ 371505 w 712607"/>
                <a:gd name="connsiteY4" fmla="*/ 171758 h 282138"/>
                <a:gd name="connsiteX5" fmla="*/ 446118 w 712607"/>
                <a:gd name="connsiteY5" fmla="*/ 200333 h 282138"/>
                <a:gd name="connsiteX6" fmla="*/ 642968 w 712607"/>
                <a:gd name="connsiteY6" fmla="*/ 254308 h 282138"/>
                <a:gd name="connsiteX7" fmla="*/ 708055 w 712607"/>
                <a:gd name="connsiteY7" fmla="*/ 281295 h 282138"/>
                <a:gd name="connsiteX8" fmla="*/ 533430 w 712607"/>
                <a:gd name="connsiteY8" fmla="*/ 224145 h 282138"/>
                <a:gd name="connsiteX9" fmla="*/ 212755 w 712607"/>
                <a:gd name="connsiteY9" fmla="*/ 116195 h 282138"/>
                <a:gd name="connsiteX10" fmla="*/ 30 w 712607"/>
                <a:gd name="connsiteY10" fmla="*/ 308 h 2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2607" h="282138">
                  <a:moveTo>
                    <a:pt x="30" y="308"/>
                  </a:moveTo>
                  <a:cubicBezTo>
                    <a:pt x="-2616" y="6393"/>
                    <a:pt x="165924" y="134452"/>
                    <a:pt x="196880" y="152708"/>
                  </a:cubicBezTo>
                  <a:cubicBezTo>
                    <a:pt x="227836" y="170964"/>
                    <a:pt x="171481" y="116989"/>
                    <a:pt x="185768" y="109845"/>
                  </a:cubicBezTo>
                  <a:cubicBezTo>
                    <a:pt x="200056" y="102701"/>
                    <a:pt x="251649" y="99526"/>
                    <a:pt x="282605" y="109845"/>
                  </a:cubicBezTo>
                  <a:cubicBezTo>
                    <a:pt x="313561" y="120164"/>
                    <a:pt x="344253" y="156677"/>
                    <a:pt x="371505" y="171758"/>
                  </a:cubicBezTo>
                  <a:cubicBezTo>
                    <a:pt x="398757" y="186839"/>
                    <a:pt x="400874" y="186575"/>
                    <a:pt x="446118" y="200333"/>
                  </a:cubicBezTo>
                  <a:cubicBezTo>
                    <a:pt x="491362" y="214091"/>
                    <a:pt x="599312" y="240814"/>
                    <a:pt x="642968" y="254308"/>
                  </a:cubicBezTo>
                  <a:cubicBezTo>
                    <a:pt x="686624" y="267802"/>
                    <a:pt x="726311" y="286322"/>
                    <a:pt x="708055" y="281295"/>
                  </a:cubicBezTo>
                  <a:cubicBezTo>
                    <a:pt x="689799" y="276268"/>
                    <a:pt x="533430" y="224145"/>
                    <a:pt x="533430" y="224145"/>
                  </a:cubicBezTo>
                  <a:cubicBezTo>
                    <a:pt x="450880" y="196628"/>
                    <a:pt x="303242" y="152707"/>
                    <a:pt x="212755" y="116195"/>
                  </a:cubicBezTo>
                  <a:cubicBezTo>
                    <a:pt x="122268" y="79683"/>
                    <a:pt x="2676" y="-5777"/>
                    <a:pt x="30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F0E049BC-E833-479E-96D4-D30A0C865983}"/>
                </a:ext>
              </a:extLst>
            </p:cNvPr>
            <p:cNvSpPr/>
            <p:nvPr/>
          </p:nvSpPr>
          <p:spPr>
            <a:xfrm>
              <a:off x="9141704" y="9301006"/>
              <a:ext cx="692268" cy="494766"/>
            </a:xfrm>
            <a:custGeom>
              <a:avLst/>
              <a:gdLst>
                <a:gd name="connsiteX0" fmla="*/ 653171 w 692268"/>
                <a:gd name="connsiteY0" fmla="*/ 157 h 494766"/>
                <a:gd name="connsiteX1" fmla="*/ 681746 w 692268"/>
                <a:gd name="connsiteY1" fmla="*/ 244632 h 494766"/>
                <a:gd name="connsiteX2" fmla="*/ 688096 w 692268"/>
                <a:gd name="connsiteY2" fmla="*/ 282732 h 494766"/>
                <a:gd name="connsiteX3" fmla="*/ 665871 w 692268"/>
                <a:gd name="connsiteY3" fmla="*/ 325594 h 494766"/>
                <a:gd name="connsiteX4" fmla="*/ 427746 w 692268"/>
                <a:gd name="connsiteY4" fmla="*/ 409732 h 494766"/>
                <a:gd name="connsiteX5" fmla="*/ 515059 w 692268"/>
                <a:gd name="connsiteY5" fmla="*/ 403382 h 494766"/>
                <a:gd name="connsiteX6" fmla="*/ 413459 w 692268"/>
                <a:gd name="connsiteY6" fmla="*/ 409732 h 494766"/>
                <a:gd name="connsiteX7" fmla="*/ 322971 w 692268"/>
                <a:gd name="connsiteY7" fmla="*/ 438307 h 494766"/>
                <a:gd name="connsiteX8" fmla="*/ 216609 w 692268"/>
                <a:gd name="connsiteY8" fmla="*/ 468469 h 494766"/>
                <a:gd name="connsiteX9" fmla="*/ 709 w 692268"/>
                <a:gd name="connsiteY9" fmla="*/ 493869 h 494766"/>
                <a:gd name="connsiteX10" fmla="*/ 295984 w 692268"/>
                <a:gd name="connsiteY10" fmla="*/ 435132 h 494766"/>
                <a:gd name="connsiteX11" fmla="*/ 308684 w 692268"/>
                <a:gd name="connsiteY11" fmla="*/ 433544 h 494766"/>
                <a:gd name="connsiteX12" fmla="*/ 640471 w 692268"/>
                <a:gd name="connsiteY12" fmla="*/ 335119 h 494766"/>
                <a:gd name="connsiteX13" fmla="*/ 659521 w 692268"/>
                <a:gd name="connsiteY13" fmla="*/ 309719 h 494766"/>
                <a:gd name="connsiteX14" fmla="*/ 659521 w 692268"/>
                <a:gd name="connsiteY14" fmla="*/ 284319 h 494766"/>
                <a:gd name="connsiteX15" fmla="*/ 653171 w 692268"/>
                <a:gd name="connsiteY15" fmla="*/ 157 h 49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268" h="494766">
                  <a:moveTo>
                    <a:pt x="653171" y="157"/>
                  </a:moveTo>
                  <a:cubicBezTo>
                    <a:pt x="656875" y="-6457"/>
                    <a:pt x="675925" y="197536"/>
                    <a:pt x="681746" y="244632"/>
                  </a:cubicBezTo>
                  <a:cubicBezTo>
                    <a:pt x="687567" y="291728"/>
                    <a:pt x="690742" y="269238"/>
                    <a:pt x="688096" y="282732"/>
                  </a:cubicBezTo>
                  <a:cubicBezTo>
                    <a:pt x="685450" y="296226"/>
                    <a:pt x="709263" y="304427"/>
                    <a:pt x="665871" y="325594"/>
                  </a:cubicBezTo>
                  <a:cubicBezTo>
                    <a:pt x="622479" y="346761"/>
                    <a:pt x="452881" y="396767"/>
                    <a:pt x="427746" y="409732"/>
                  </a:cubicBezTo>
                  <a:cubicBezTo>
                    <a:pt x="402611" y="422697"/>
                    <a:pt x="517440" y="403382"/>
                    <a:pt x="515059" y="403382"/>
                  </a:cubicBezTo>
                  <a:cubicBezTo>
                    <a:pt x="512678" y="403382"/>
                    <a:pt x="445474" y="403911"/>
                    <a:pt x="413459" y="409732"/>
                  </a:cubicBezTo>
                  <a:cubicBezTo>
                    <a:pt x="381444" y="415553"/>
                    <a:pt x="355779" y="428518"/>
                    <a:pt x="322971" y="438307"/>
                  </a:cubicBezTo>
                  <a:cubicBezTo>
                    <a:pt x="290163" y="448096"/>
                    <a:pt x="270319" y="459209"/>
                    <a:pt x="216609" y="468469"/>
                  </a:cubicBezTo>
                  <a:cubicBezTo>
                    <a:pt x="162899" y="477729"/>
                    <a:pt x="-12520" y="499425"/>
                    <a:pt x="709" y="493869"/>
                  </a:cubicBezTo>
                  <a:cubicBezTo>
                    <a:pt x="13938" y="488313"/>
                    <a:pt x="244655" y="445186"/>
                    <a:pt x="295984" y="435132"/>
                  </a:cubicBezTo>
                  <a:cubicBezTo>
                    <a:pt x="347313" y="425078"/>
                    <a:pt x="308684" y="433544"/>
                    <a:pt x="308684" y="433544"/>
                  </a:cubicBezTo>
                  <a:cubicBezTo>
                    <a:pt x="366098" y="416875"/>
                    <a:pt x="581998" y="355757"/>
                    <a:pt x="640471" y="335119"/>
                  </a:cubicBezTo>
                  <a:cubicBezTo>
                    <a:pt x="698944" y="314482"/>
                    <a:pt x="656346" y="318186"/>
                    <a:pt x="659521" y="309719"/>
                  </a:cubicBezTo>
                  <a:cubicBezTo>
                    <a:pt x="662696" y="301252"/>
                    <a:pt x="660050" y="330886"/>
                    <a:pt x="659521" y="284319"/>
                  </a:cubicBezTo>
                  <a:cubicBezTo>
                    <a:pt x="658992" y="237752"/>
                    <a:pt x="649467" y="6771"/>
                    <a:pt x="653171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96AEB2BA-8422-4A94-95D5-2A0B9FECF690}"/>
                </a:ext>
              </a:extLst>
            </p:cNvPr>
            <p:cNvSpPr/>
            <p:nvPr/>
          </p:nvSpPr>
          <p:spPr>
            <a:xfrm>
              <a:off x="9429525" y="9423364"/>
              <a:ext cx="38325" cy="312415"/>
            </a:xfrm>
            <a:custGeom>
              <a:avLst/>
              <a:gdLst>
                <a:gd name="connsiteX0" fmla="*/ 225 w 38325"/>
                <a:gd name="connsiteY0" fmla="*/ 36 h 312415"/>
                <a:gd name="connsiteX1" fmla="*/ 22450 w 38325"/>
                <a:gd name="connsiteY1" fmla="*/ 120686 h 312415"/>
                <a:gd name="connsiteX2" fmla="*/ 20863 w 38325"/>
                <a:gd name="connsiteY2" fmla="*/ 187361 h 312415"/>
                <a:gd name="connsiteX3" fmla="*/ 17688 w 38325"/>
                <a:gd name="connsiteY3" fmla="*/ 308011 h 312415"/>
                <a:gd name="connsiteX4" fmla="*/ 11338 w 38325"/>
                <a:gd name="connsiteY4" fmla="*/ 271499 h 312415"/>
                <a:gd name="connsiteX5" fmla="*/ 38325 w 38325"/>
                <a:gd name="connsiteY5" fmla="*/ 133386 h 312415"/>
                <a:gd name="connsiteX6" fmla="*/ 225 w 38325"/>
                <a:gd name="connsiteY6" fmla="*/ 36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25" h="312415">
                  <a:moveTo>
                    <a:pt x="225" y="36"/>
                  </a:moveTo>
                  <a:cubicBezTo>
                    <a:pt x="-2421" y="-2081"/>
                    <a:pt x="19010" y="89465"/>
                    <a:pt x="22450" y="120686"/>
                  </a:cubicBezTo>
                  <a:cubicBezTo>
                    <a:pt x="25890" y="151907"/>
                    <a:pt x="21657" y="156140"/>
                    <a:pt x="20863" y="187361"/>
                  </a:cubicBezTo>
                  <a:cubicBezTo>
                    <a:pt x="20069" y="218582"/>
                    <a:pt x="19275" y="293988"/>
                    <a:pt x="17688" y="308011"/>
                  </a:cubicBezTo>
                  <a:cubicBezTo>
                    <a:pt x="16101" y="322034"/>
                    <a:pt x="7899" y="300603"/>
                    <a:pt x="11338" y="271499"/>
                  </a:cubicBezTo>
                  <a:cubicBezTo>
                    <a:pt x="14777" y="242395"/>
                    <a:pt x="38325" y="176513"/>
                    <a:pt x="38325" y="133386"/>
                  </a:cubicBezTo>
                  <a:cubicBezTo>
                    <a:pt x="38325" y="90259"/>
                    <a:pt x="2871" y="2153"/>
                    <a:pt x="225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434C0D82-6DD9-418D-A5C6-77F174C32306}"/>
                </a:ext>
              </a:extLst>
            </p:cNvPr>
            <p:cNvSpPr/>
            <p:nvPr/>
          </p:nvSpPr>
          <p:spPr>
            <a:xfrm>
              <a:off x="9452184" y="9407950"/>
              <a:ext cx="82688" cy="321739"/>
            </a:xfrm>
            <a:custGeom>
              <a:avLst/>
              <a:gdLst>
                <a:gd name="connsiteX0" fmla="*/ 44241 w 82688"/>
                <a:gd name="connsiteY0" fmla="*/ 4338 h 321739"/>
                <a:gd name="connsiteX1" fmla="*/ 7729 w 82688"/>
                <a:gd name="connsiteY1" fmla="*/ 178963 h 321739"/>
                <a:gd name="connsiteX2" fmla="*/ 1379 w 82688"/>
                <a:gd name="connsiteY2" fmla="*/ 218650 h 321739"/>
                <a:gd name="connsiteX3" fmla="*/ 26779 w 82688"/>
                <a:gd name="connsiteY3" fmla="*/ 258338 h 321739"/>
                <a:gd name="connsiteX4" fmla="*/ 80754 w 82688"/>
                <a:gd name="connsiteY4" fmla="*/ 320250 h 321739"/>
                <a:gd name="connsiteX5" fmla="*/ 64879 w 82688"/>
                <a:gd name="connsiteY5" fmla="*/ 296438 h 321739"/>
                <a:gd name="connsiteX6" fmla="*/ 9316 w 82688"/>
                <a:gd name="connsiteY6" fmla="*/ 229763 h 321739"/>
                <a:gd name="connsiteX7" fmla="*/ 2966 w 82688"/>
                <a:gd name="connsiteY7" fmla="*/ 167850 h 321739"/>
                <a:gd name="connsiteX8" fmla="*/ 17254 w 82688"/>
                <a:gd name="connsiteY8" fmla="*/ 61488 h 321739"/>
                <a:gd name="connsiteX9" fmla="*/ 44241 w 82688"/>
                <a:gd name="connsiteY9" fmla="*/ 4338 h 32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688" h="321739">
                  <a:moveTo>
                    <a:pt x="44241" y="4338"/>
                  </a:moveTo>
                  <a:cubicBezTo>
                    <a:pt x="42654" y="23917"/>
                    <a:pt x="14873" y="143244"/>
                    <a:pt x="7729" y="178963"/>
                  </a:cubicBezTo>
                  <a:cubicBezTo>
                    <a:pt x="585" y="214682"/>
                    <a:pt x="-1796" y="205421"/>
                    <a:pt x="1379" y="218650"/>
                  </a:cubicBezTo>
                  <a:cubicBezTo>
                    <a:pt x="4554" y="231879"/>
                    <a:pt x="13550" y="241405"/>
                    <a:pt x="26779" y="258338"/>
                  </a:cubicBezTo>
                  <a:cubicBezTo>
                    <a:pt x="40008" y="275271"/>
                    <a:pt x="74404" y="313900"/>
                    <a:pt x="80754" y="320250"/>
                  </a:cubicBezTo>
                  <a:cubicBezTo>
                    <a:pt x="87104" y="326600"/>
                    <a:pt x="76785" y="311519"/>
                    <a:pt x="64879" y="296438"/>
                  </a:cubicBezTo>
                  <a:cubicBezTo>
                    <a:pt x="52973" y="281357"/>
                    <a:pt x="19635" y="251194"/>
                    <a:pt x="9316" y="229763"/>
                  </a:cubicBezTo>
                  <a:cubicBezTo>
                    <a:pt x="-1003" y="208332"/>
                    <a:pt x="1643" y="195896"/>
                    <a:pt x="2966" y="167850"/>
                  </a:cubicBezTo>
                  <a:cubicBezTo>
                    <a:pt x="4289" y="139804"/>
                    <a:pt x="10639" y="86623"/>
                    <a:pt x="17254" y="61488"/>
                  </a:cubicBezTo>
                  <a:cubicBezTo>
                    <a:pt x="23869" y="36353"/>
                    <a:pt x="45828" y="-15241"/>
                    <a:pt x="44241" y="4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33DE6031-957B-4944-83F9-4A3D534D91B7}"/>
                </a:ext>
              </a:extLst>
            </p:cNvPr>
            <p:cNvSpPr/>
            <p:nvPr/>
          </p:nvSpPr>
          <p:spPr>
            <a:xfrm>
              <a:off x="10877851" y="5187501"/>
              <a:ext cx="461298" cy="982237"/>
            </a:xfrm>
            <a:custGeom>
              <a:avLst/>
              <a:gdLst>
                <a:gd name="connsiteX0" fmla="*/ 2874 w 461298"/>
                <a:gd name="connsiteY0" fmla="*/ 3624 h 982237"/>
                <a:gd name="connsiteX1" fmla="*/ 304499 w 461298"/>
                <a:gd name="connsiteY1" fmla="*/ 632274 h 982237"/>
                <a:gd name="connsiteX2" fmla="*/ 298149 w 461298"/>
                <a:gd name="connsiteY2" fmla="*/ 556074 h 982237"/>
                <a:gd name="connsiteX3" fmla="*/ 444199 w 461298"/>
                <a:gd name="connsiteY3" fmla="*/ 959299 h 982237"/>
                <a:gd name="connsiteX4" fmla="*/ 441024 w 461298"/>
                <a:gd name="connsiteY4" fmla="*/ 898974 h 982237"/>
                <a:gd name="connsiteX5" fmla="*/ 288624 w 461298"/>
                <a:gd name="connsiteY5" fmla="*/ 619574 h 982237"/>
                <a:gd name="connsiteX6" fmla="*/ 158449 w 461298"/>
                <a:gd name="connsiteY6" fmla="*/ 384624 h 982237"/>
                <a:gd name="connsiteX7" fmla="*/ 2874 w 461298"/>
                <a:gd name="connsiteY7" fmla="*/ 3624 h 9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298" h="982237">
                  <a:moveTo>
                    <a:pt x="2874" y="3624"/>
                  </a:moveTo>
                  <a:cubicBezTo>
                    <a:pt x="27216" y="44899"/>
                    <a:pt x="255287" y="540199"/>
                    <a:pt x="304499" y="632274"/>
                  </a:cubicBezTo>
                  <a:cubicBezTo>
                    <a:pt x="353711" y="724349"/>
                    <a:pt x="274866" y="501570"/>
                    <a:pt x="298149" y="556074"/>
                  </a:cubicBezTo>
                  <a:cubicBezTo>
                    <a:pt x="321432" y="610578"/>
                    <a:pt x="420387" y="902149"/>
                    <a:pt x="444199" y="959299"/>
                  </a:cubicBezTo>
                  <a:cubicBezTo>
                    <a:pt x="468011" y="1016449"/>
                    <a:pt x="466953" y="955595"/>
                    <a:pt x="441024" y="898974"/>
                  </a:cubicBezTo>
                  <a:cubicBezTo>
                    <a:pt x="415095" y="842353"/>
                    <a:pt x="335720" y="705299"/>
                    <a:pt x="288624" y="619574"/>
                  </a:cubicBezTo>
                  <a:cubicBezTo>
                    <a:pt x="241528" y="533849"/>
                    <a:pt x="201311" y="484107"/>
                    <a:pt x="158449" y="384624"/>
                  </a:cubicBezTo>
                  <a:cubicBezTo>
                    <a:pt x="115587" y="285141"/>
                    <a:pt x="-21468" y="-37651"/>
                    <a:pt x="2874" y="3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E4DE914A-E0FF-4E77-ABAE-D34EBA0D58BE}"/>
                </a:ext>
              </a:extLst>
            </p:cNvPr>
            <p:cNvSpPr/>
            <p:nvPr/>
          </p:nvSpPr>
          <p:spPr>
            <a:xfrm>
              <a:off x="11310874" y="6140550"/>
              <a:ext cx="201156" cy="1615975"/>
            </a:xfrm>
            <a:custGeom>
              <a:avLst/>
              <a:gdLst>
                <a:gd name="connsiteX0" fmla="*/ 4826 w 201156"/>
                <a:gd name="connsiteY0" fmla="*/ 25300 h 1615975"/>
                <a:gd name="connsiteX1" fmla="*/ 27051 w 201156"/>
                <a:gd name="connsiteY1" fmla="*/ 82450 h 1615975"/>
                <a:gd name="connsiteX2" fmla="*/ 176276 w 201156"/>
                <a:gd name="connsiteY2" fmla="*/ 619025 h 1615975"/>
                <a:gd name="connsiteX3" fmla="*/ 185801 w 201156"/>
                <a:gd name="connsiteY3" fmla="*/ 596800 h 1615975"/>
                <a:gd name="connsiteX4" fmla="*/ 154051 w 201156"/>
                <a:gd name="connsiteY4" fmla="*/ 1066700 h 1615975"/>
                <a:gd name="connsiteX5" fmla="*/ 173101 w 201156"/>
                <a:gd name="connsiteY5" fmla="*/ 1015900 h 1615975"/>
                <a:gd name="connsiteX6" fmla="*/ 198501 w 201156"/>
                <a:gd name="connsiteY6" fmla="*/ 1495325 h 1615975"/>
                <a:gd name="connsiteX7" fmla="*/ 198501 w 201156"/>
                <a:gd name="connsiteY7" fmla="*/ 1615975 h 1615975"/>
                <a:gd name="connsiteX8" fmla="*/ 198501 w 201156"/>
                <a:gd name="connsiteY8" fmla="*/ 1495325 h 1615975"/>
                <a:gd name="connsiteX9" fmla="*/ 198501 w 201156"/>
                <a:gd name="connsiteY9" fmla="*/ 876200 h 1615975"/>
                <a:gd name="connsiteX10" fmla="*/ 195326 w 201156"/>
                <a:gd name="connsiteY10" fmla="*/ 736500 h 1615975"/>
                <a:gd name="connsiteX11" fmla="*/ 195326 w 201156"/>
                <a:gd name="connsiteY11" fmla="*/ 561875 h 1615975"/>
                <a:gd name="connsiteX12" fmla="*/ 192151 w 201156"/>
                <a:gd name="connsiteY12" fmla="*/ 476150 h 1615975"/>
                <a:gd name="connsiteX13" fmla="*/ 84201 w 201156"/>
                <a:gd name="connsiteY13" fmla="*/ 317400 h 1615975"/>
                <a:gd name="connsiteX14" fmla="*/ 4826 w 201156"/>
                <a:gd name="connsiteY14" fmla="*/ 25300 h 16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1156" h="1615975">
                  <a:moveTo>
                    <a:pt x="4826" y="25300"/>
                  </a:moveTo>
                  <a:cubicBezTo>
                    <a:pt x="-4699" y="-13858"/>
                    <a:pt x="-1524" y="-16504"/>
                    <a:pt x="27051" y="82450"/>
                  </a:cubicBezTo>
                  <a:cubicBezTo>
                    <a:pt x="55626" y="181404"/>
                    <a:pt x="149818" y="533300"/>
                    <a:pt x="176276" y="619025"/>
                  </a:cubicBezTo>
                  <a:cubicBezTo>
                    <a:pt x="202734" y="704750"/>
                    <a:pt x="189505" y="522188"/>
                    <a:pt x="185801" y="596800"/>
                  </a:cubicBezTo>
                  <a:cubicBezTo>
                    <a:pt x="182097" y="671413"/>
                    <a:pt x="156168" y="996850"/>
                    <a:pt x="154051" y="1066700"/>
                  </a:cubicBezTo>
                  <a:cubicBezTo>
                    <a:pt x="151934" y="1136550"/>
                    <a:pt x="165693" y="944463"/>
                    <a:pt x="173101" y="1015900"/>
                  </a:cubicBezTo>
                  <a:cubicBezTo>
                    <a:pt x="180509" y="1087337"/>
                    <a:pt x="194268" y="1395313"/>
                    <a:pt x="198501" y="1495325"/>
                  </a:cubicBezTo>
                  <a:cubicBezTo>
                    <a:pt x="202734" y="1595337"/>
                    <a:pt x="198501" y="1615975"/>
                    <a:pt x="198501" y="1615975"/>
                  </a:cubicBezTo>
                  <a:lnTo>
                    <a:pt x="198501" y="1495325"/>
                  </a:lnTo>
                  <a:cubicBezTo>
                    <a:pt x="198501" y="1372029"/>
                    <a:pt x="199030" y="1002671"/>
                    <a:pt x="198501" y="876200"/>
                  </a:cubicBezTo>
                  <a:cubicBezTo>
                    <a:pt x="197972" y="749729"/>
                    <a:pt x="195855" y="788887"/>
                    <a:pt x="195326" y="736500"/>
                  </a:cubicBezTo>
                  <a:cubicBezTo>
                    <a:pt x="194797" y="684113"/>
                    <a:pt x="195855" y="605267"/>
                    <a:pt x="195326" y="561875"/>
                  </a:cubicBezTo>
                  <a:cubicBezTo>
                    <a:pt x="194797" y="518483"/>
                    <a:pt x="210672" y="516896"/>
                    <a:pt x="192151" y="476150"/>
                  </a:cubicBezTo>
                  <a:cubicBezTo>
                    <a:pt x="173630" y="435404"/>
                    <a:pt x="110130" y="389367"/>
                    <a:pt x="84201" y="317400"/>
                  </a:cubicBezTo>
                  <a:cubicBezTo>
                    <a:pt x="58272" y="245433"/>
                    <a:pt x="14351" y="64458"/>
                    <a:pt x="4826" y="25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0E1CF620-F452-4A89-90BC-58E4F6AB71E2}"/>
                </a:ext>
              </a:extLst>
            </p:cNvPr>
            <p:cNvSpPr/>
            <p:nvPr/>
          </p:nvSpPr>
          <p:spPr>
            <a:xfrm>
              <a:off x="11116858" y="7464384"/>
              <a:ext cx="405779" cy="1637203"/>
            </a:xfrm>
            <a:custGeom>
              <a:avLst/>
              <a:gdLst>
                <a:gd name="connsiteX0" fmla="*/ 405217 w 405779"/>
                <a:gd name="connsiteY0" fmla="*/ 41 h 1637203"/>
                <a:gd name="connsiteX1" fmla="*/ 313142 w 405779"/>
                <a:gd name="connsiteY1" fmla="*/ 676316 h 1637203"/>
                <a:gd name="connsiteX2" fmla="*/ 332192 w 405779"/>
                <a:gd name="connsiteY2" fmla="*/ 622341 h 1637203"/>
                <a:gd name="connsiteX3" fmla="*/ 170267 w 405779"/>
                <a:gd name="connsiteY3" fmla="*/ 1225591 h 1637203"/>
                <a:gd name="connsiteX4" fmla="*/ 227417 w 405779"/>
                <a:gd name="connsiteY4" fmla="*/ 1098591 h 1637203"/>
                <a:gd name="connsiteX5" fmla="*/ 5167 w 405779"/>
                <a:gd name="connsiteY5" fmla="*/ 1616116 h 1637203"/>
                <a:gd name="connsiteX6" fmla="*/ 87717 w 405779"/>
                <a:gd name="connsiteY6" fmla="*/ 1476416 h 1637203"/>
                <a:gd name="connsiteX7" fmla="*/ 278217 w 405779"/>
                <a:gd name="connsiteY7" fmla="*/ 923966 h 1637203"/>
                <a:gd name="connsiteX8" fmla="*/ 348067 w 405779"/>
                <a:gd name="connsiteY8" fmla="*/ 644566 h 1637203"/>
                <a:gd name="connsiteX9" fmla="*/ 405217 w 405779"/>
                <a:gd name="connsiteY9" fmla="*/ 41 h 16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79" h="1637203">
                  <a:moveTo>
                    <a:pt x="405217" y="41"/>
                  </a:moveTo>
                  <a:cubicBezTo>
                    <a:pt x="399396" y="5333"/>
                    <a:pt x="325313" y="572599"/>
                    <a:pt x="313142" y="676316"/>
                  </a:cubicBezTo>
                  <a:cubicBezTo>
                    <a:pt x="300971" y="780033"/>
                    <a:pt x="356004" y="530795"/>
                    <a:pt x="332192" y="622341"/>
                  </a:cubicBezTo>
                  <a:cubicBezTo>
                    <a:pt x="308379" y="713887"/>
                    <a:pt x="187729" y="1146216"/>
                    <a:pt x="170267" y="1225591"/>
                  </a:cubicBezTo>
                  <a:cubicBezTo>
                    <a:pt x="152805" y="1304966"/>
                    <a:pt x="254934" y="1033504"/>
                    <a:pt x="227417" y="1098591"/>
                  </a:cubicBezTo>
                  <a:cubicBezTo>
                    <a:pt x="199900" y="1163678"/>
                    <a:pt x="28450" y="1553145"/>
                    <a:pt x="5167" y="1616116"/>
                  </a:cubicBezTo>
                  <a:cubicBezTo>
                    <a:pt x="-18116" y="1679087"/>
                    <a:pt x="42209" y="1591774"/>
                    <a:pt x="87717" y="1476416"/>
                  </a:cubicBezTo>
                  <a:cubicBezTo>
                    <a:pt x="133225" y="1361058"/>
                    <a:pt x="234825" y="1062608"/>
                    <a:pt x="278217" y="923966"/>
                  </a:cubicBezTo>
                  <a:cubicBezTo>
                    <a:pt x="321609" y="785324"/>
                    <a:pt x="325842" y="794320"/>
                    <a:pt x="348067" y="644566"/>
                  </a:cubicBezTo>
                  <a:cubicBezTo>
                    <a:pt x="370292" y="494812"/>
                    <a:pt x="411038" y="-5251"/>
                    <a:pt x="405217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C1FD1C0B-11DD-4A7D-86FA-7F670CAA932C}"/>
                </a:ext>
              </a:extLst>
            </p:cNvPr>
            <p:cNvSpPr/>
            <p:nvPr/>
          </p:nvSpPr>
          <p:spPr>
            <a:xfrm>
              <a:off x="10673172" y="9116445"/>
              <a:ext cx="445789" cy="1143754"/>
            </a:xfrm>
            <a:custGeom>
              <a:avLst/>
              <a:gdLst>
                <a:gd name="connsiteX0" fmla="*/ 445678 w 445789"/>
                <a:gd name="connsiteY0" fmla="*/ 2155 h 1143754"/>
                <a:gd name="connsiteX1" fmla="*/ 207553 w 445789"/>
                <a:gd name="connsiteY1" fmla="*/ 564130 h 1143754"/>
                <a:gd name="connsiteX2" fmla="*/ 220253 w 445789"/>
                <a:gd name="connsiteY2" fmla="*/ 522855 h 1143754"/>
                <a:gd name="connsiteX3" fmla="*/ 10703 w 445789"/>
                <a:gd name="connsiteY3" fmla="*/ 1110230 h 1143754"/>
                <a:gd name="connsiteX4" fmla="*/ 51978 w 445789"/>
                <a:gd name="connsiteY4" fmla="*/ 999105 h 1143754"/>
                <a:gd name="connsiteX5" fmla="*/ 236128 w 445789"/>
                <a:gd name="connsiteY5" fmla="*/ 395855 h 1143754"/>
                <a:gd name="connsiteX6" fmla="*/ 445678 w 445789"/>
                <a:gd name="connsiteY6" fmla="*/ 2155 h 114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89" h="1143754">
                  <a:moveTo>
                    <a:pt x="445678" y="2155"/>
                  </a:moveTo>
                  <a:cubicBezTo>
                    <a:pt x="440916" y="30201"/>
                    <a:pt x="245124" y="477347"/>
                    <a:pt x="207553" y="564130"/>
                  </a:cubicBezTo>
                  <a:cubicBezTo>
                    <a:pt x="169982" y="650913"/>
                    <a:pt x="253061" y="431839"/>
                    <a:pt x="220253" y="522855"/>
                  </a:cubicBezTo>
                  <a:cubicBezTo>
                    <a:pt x="187445" y="613871"/>
                    <a:pt x="38749" y="1030855"/>
                    <a:pt x="10703" y="1110230"/>
                  </a:cubicBezTo>
                  <a:cubicBezTo>
                    <a:pt x="-17343" y="1189605"/>
                    <a:pt x="14407" y="1118167"/>
                    <a:pt x="51978" y="999105"/>
                  </a:cubicBezTo>
                  <a:cubicBezTo>
                    <a:pt x="89549" y="880043"/>
                    <a:pt x="170511" y="565717"/>
                    <a:pt x="236128" y="395855"/>
                  </a:cubicBezTo>
                  <a:cubicBezTo>
                    <a:pt x="301745" y="225993"/>
                    <a:pt x="450440" y="-25891"/>
                    <a:pt x="445678" y="2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5D2340E1-8404-406E-B450-5AA4E66ED85A}"/>
                </a:ext>
              </a:extLst>
            </p:cNvPr>
            <p:cNvSpPr/>
            <p:nvPr/>
          </p:nvSpPr>
          <p:spPr>
            <a:xfrm>
              <a:off x="9818520" y="10137757"/>
              <a:ext cx="881305" cy="1099030"/>
            </a:xfrm>
            <a:custGeom>
              <a:avLst/>
              <a:gdLst>
                <a:gd name="connsiteX0" fmla="*/ 881230 w 881305"/>
                <a:gd name="connsiteY0" fmla="*/ 18 h 1099030"/>
                <a:gd name="connsiteX1" fmla="*/ 665330 w 881305"/>
                <a:gd name="connsiteY1" fmla="*/ 482618 h 1099030"/>
                <a:gd name="connsiteX2" fmla="*/ 681205 w 881305"/>
                <a:gd name="connsiteY2" fmla="*/ 466743 h 1099030"/>
                <a:gd name="connsiteX3" fmla="*/ 373230 w 881305"/>
                <a:gd name="connsiteY3" fmla="*/ 828693 h 1099030"/>
                <a:gd name="connsiteX4" fmla="*/ 458955 w 881305"/>
                <a:gd name="connsiteY4" fmla="*/ 765193 h 1099030"/>
                <a:gd name="connsiteX5" fmla="*/ 157330 w 881305"/>
                <a:gd name="connsiteY5" fmla="*/ 1022368 h 1099030"/>
                <a:gd name="connsiteX6" fmla="*/ 1755 w 881305"/>
                <a:gd name="connsiteY6" fmla="*/ 1098568 h 1099030"/>
                <a:gd name="connsiteX7" fmla="*/ 103355 w 881305"/>
                <a:gd name="connsiteY7" fmla="*/ 1035068 h 1099030"/>
                <a:gd name="connsiteX8" fmla="*/ 519280 w 881305"/>
                <a:gd name="connsiteY8" fmla="*/ 720743 h 1099030"/>
                <a:gd name="connsiteX9" fmla="*/ 687555 w 881305"/>
                <a:gd name="connsiteY9" fmla="*/ 501668 h 1099030"/>
                <a:gd name="connsiteX10" fmla="*/ 881230 w 881305"/>
                <a:gd name="connsiteY10" fmla="*/ 18 h 109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1305" h="1099030">
                  <a:moveTo>
                    <a:pt x="881230" y="18"/>
                  </a:moveTo>
                  <a:cubicBezTo>
                    <a:pt x="877526" y="-3157"/>
                    <a:pt x="698667" y="404831"/>
                    <a:pt x="665330" y="482618"/>
                  </a:cubicBezTo>
                  <a:cubicBezTo>
                    <a:pt x="631993" y="560405"/>
                    <a:pt x="681205" y="466743"/>
                    <a:pt x="681205" y="466743"/>
                  </a:cubicBezTo>
                  <a:cubicBezTo>
                    <a:pt x="632522" y="524422"/>
                    <a:pt x="410272" y="778951"/>
                    <a:pt x="373230" y="828693"/>
                  </a:cubicBezTo>
                  <a:cubicBezTo>
                    <a:pt x="336188" y="878435"/>
                    <a:pt x="494938" y="732914"/>
                    <a:pt x="458955" y="765193"/>
                  </a:cubicBezTo>
                  <a:cubicBezTo>
                    <a:pt x="422972" y="797472"/>
                    <a:pt x="233530" y="966806"/>
                    <a:pt x="157330" y="1022368"/>
                  </a:cubicBezTo>
                  <a:cubicBezTo>
                    <a:pt x="81130" y="1077930"/>
                    <a:pt x="10751" y="1096451"/>
                    <a:pt x="1755" y="1098568"/>
                  </a:cubicBezTo>
                  <a:cubicBezTo>
                    <a:pt x="-7241" y="1100685"/>
                    <a:pt x="17101" y="1098039"/>
                    <a:pt x="103355" y="1035068"/>
                  </a:cubicBezTo>
                  <a:cubicBezTo>
                    <a:pt x="189609" y="972097"/>
                    <a:pt x="421913" y="809643"/>
                    <a:pt x="519280" y="720743"/>
                  </a:cubicBezTo>
                  <a:cubicBezTo>
                    <a:pt x="616647" y="631843"/>
                    <a:pt x="622997" y="621260"/>
                    <a:pt x="687555" y="501668"/>
                  </a:cubicBezTo>
                  <a:cubicBezTo>
                    <a:pt x="752113" y="382076"/>
                    <a:pt x="884934" y="3193"/>
                    <a:pt x="881230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362027E4-D9DE-46B2-85CF-637A920B7B09}"/>
                </a:ext>
              </a:extLst>
            </p:cNvPr>
            <p:cNvSpPr/>
            <p:nvPr/>
          </p:nvSpPr>
          <p:spPr>
            <a:xfrm>
              <a:off x="8344103" y="11052679"/>
              <a:ext cx="1604138" cy="253560"/>
            </a:xfrm>
            <a:custGeom>
              <a:avLst/>
              <a:gdLst>
                <a:gd name="connsiteX0" fmla="*/ 37897 w 1604138"/>
                <a:gd name="connsiteY0" fmla="*/ 15371 h 253560"/>
                <a:gd name="connsiteX1" fmla="*/ 707822 w 1604138"/>
                <a:gd name="connsiteY1" fmla="*/ 209046 h 253560"/>
                <a:gd name="connsiteX2" fmla="*/ 599872 w 1604138"/>
                <a:gd name="connsiteY2" fmla="*/ 205871 h 253560"/>
                <a:gd name="connsiteX3" fmla="*/ 1152322 w 1604138"/>
                <a:gd name="connsiteY3" fmla="*/ 231271 h 253560"/>
                <a:gd name="connsiteX4" fmla="*/ 1288847 w 1604138"/>
                <a:gd name="connsiteY4" fmla="*/ 253496 h 253560"/>
                <a:gd name="connsiteX5" fmla="*/ 1603172 w 1604138"/>
                <a:gd name="connsiteY5" fmla="*/ 237621 h 253560"/>
                <a:gd name="connsiteX6" fmla="*/ 1365047 w 1604138"/>
                <a:gd name="connsiteY6" fmla="*/ 224921 h 253560"/>
                <a:gd name="connsiteX7" fmla="*/ 784022 w 1604138"/>
                <a:gd name="connsiteY7" fmla="*/ 174121 h 253560"/>
                <a:gd name="connsiteX8" fmla="*/ 425247 w 1604138"/>
                <a:gd name="connsiteY8" fmla="*/ 123321 h 253560"/>
                <a:gd name="connsiteX9" fmla="*/ 117272 w 1604138"/>
                <a:gd name="connsiteY9" fmla="*/ 24896 h 253560"/>
                <a:gd name="connsiteX10" fmla="*/ 37897 w 1604138"/>
                <a:gd name="connsiteY10" fmla="*/ 15371 h 25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138" h="253560">
                  <a:moveTo>
                    <a:pt x="37897" y="15371"/>
                  </a:moveTo>
                  <a:cubicBezTo>
                    <a:pt x="136322" y="46063"/>
                    <a:pt x="614159" y="177296"/>
                    <a:pt x="707822" y="209046"/>
                  </a:cubicBezTo>
                  <a:cubicBezTo>
                    <a:pt x="801485" y="240796"/>
                    <a:pt x="599872" y="205871"/>
                    <a:pt x="599872" y="205871"/>
                  </a:cubicBezTo>
                  <a:lnTo>
                    <a:pt x="1152322" y="231271"/>
                  </a:lnTo>
                  <a:cubicBezTo>
                    <a:pt x="1267151" y="239209"/>
                    <a:pt x="1213705" y="252438"/>
                    <a:pt x="1288847" y="253496"/>
                  </a:cubicBezTo>
                  <a:cubicBezTo>
                    <a:pt x="1363989" y="254554"/>
                    <a:pt x="1590472" y="242384"/>
                    <a:pt x="1603172" y="237621"/>
                  </a:cubicBezTo>
                  <a:cubicBezTo>
                    <a:pt x="1615872" y="232858"/>
                    <a:pt x="1501572" y="235504"/>
                    <a:pt x="1365047" y="224921"/>
                  </a:cubicBezTo>
                  <a:lnTo>
                    <a:pt x="784022" y="174121"/>
                  </a:lnTo>
                  <a:cubicBezTo>
                    <a:pt x="627389" y="157188"/>
                    <a:pt x="536372" y="148192"/>
                    <a:pt x="425247" y="123321"/>
                  </a:cubicBezTo>
                  <a:cubicBezTo>
                    <a:pt x="314122" y="98450"/>
                    <a:pt x="177597" y="43417"/>
                    <a:pt x="117272" y="24896"/>
                  </a:cubicBezTo>
                  <a:cubicBezTo>
                    <a:pt x="56947" y="6375"/>
                    <a:pt x="-60528" y="-15321"/>
                    <a:pt x="37897" y="15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ECBFF0AC-4BDA-484E-B953-67609C7CE45E}"/>
                </a:ext>
              </a:extLst>
            </p:cNvPr>
            <p:cNvSpPr/>
            <p:nvPr/>
          </p:nvSpPr>
          <p:spPr>
            <a:xfrm>
              <a:off x="7493474" y="10313222"/>
              <a:ext cx="1066732" cy="881923"/>
            </a:xfrm>
            <a:custGeom>
              <a:avLst/>
              <a:gdLst>
                <a:gd name="connsiteX0" fmla="*/ 70646 w 1066732"/>
                <a:gd name="connsiteY0" fmla="*/ 44898 h 881923"/>
                <a:gd name="connsiteX1" fmla="*/ 101126 w 1066732"/>
                <a:gd name="connsiteY1" fmla="*/ 90618 h 881923"/>
                <a:gd name="connsiteX2" fmla="*/ 731046 w 1066732"/>
                <a:gd name="connsiteY2" fmla="*/ 598618 h 881923"/>
                <a:gd name="connsiteX3" fmla="*/ 614206 w 1066732"/>
                <a:gd name="connsiteY3" fmla="*/ 532578 h 881923"/>
                <a:gd name="connsiteX4" fmla="*/ 1056166 w 1066732"/>
                <a:gd name="connsiteY4" fmla="*/ 872938 h 881923"/>
                <a:gd name="connsiteX5" fmla="*/ 898686 w 1066732"/>
                <a:gd name="connsiteY5" fmla="*/ 766258 h 881923"/>
                <a:gd name="connsiteX6" fmla="*/ 563406 w 1066732"/>
                <a:gd name="connsiteY6" fmla="*/ 583378 h 881923"/>
                <a:gd name="connsiteX7" fmla="*/ 497366 w 1066732"/>
                <a:gd name="connsiteY7" fmla="*/ 451298 h 881923"/>
                <a:gd name="connsiteX8" fmla="*/ 786926 w 1066732"/>
                <a:gd name="connsiteY8" fmla="*/ 568138 h 881923"/>
                <a:gd name="connsiteX9" fmla="*/ 70646 w 1066732"/>
                <a:gd name="connsiteY9" fmla="*/ 44898 h 8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732" h="881923">
                  <a:moveTo>
                    <a:pt x="70646" y="44898"/>
                  </a:moveTo>
                  <a:cubicBezTo>
                    <a:pt x="-43654" y="-34689"/>
                    <a:pt x="-8941" y="-1669"/>
                    <a:pt x="101126" y="90618"/>
                  </a:cubicBezTo>
                  <a:cubicBezTo>
                    <a:pt x="211193" y="182905"/>
                    <a:pt x="645533" y="524958"/>
                    <a:pt x="731046" y="598618"/>
                  </a:cubicBezTo>
                  <a:cubicBezTo>
                    <a:pt x="816559" y="672278"/>
                    <a:pt x="560019" y="486858"/>
                    <a:pt x="614206" y="532578"/>
                  </a:cubicBezTo>
                  <a:cubicBezTo>
                    <a:pt x="668393" y="578298"/>
                    <a:pt x="1008753" y="833991"/>
                    <a:pt x="1056166" y="872938"/>
                  </a:cubicBezTo>
                  <a:cubicBezTo>
                    <a:pt x="1103579" y="911885"/>
                    <a:pt x="980812" y="814518"/>
                    <a:pt x="898686" y="766258"/>
                  </a:cubicBezTo>
                  <a:cubicBezTo>
                    <a:pt x="816560" y="717998"/>
                    <a:pt x="630293" y="635871"/>
                    <a:pt x="563406" y="583378"/>
                  </a:cubicBezTo>
                  <a:cubicBezTo>
                    <a:pt x="496519" y="530885"/>
                    <a:pt x="460113" y="453838"/>
                    <a:pt x="497366" y="451298"/>
                  </a:cubicBezTo>
                  <a:cubicBezTo>
                    <a:pt x="534619" y="448758"/>
                    <a:pt x="854659" y="631638"/>
                    <a:pt x="786926" y="568138"/>
                  </a:cubicBezTo>
                  <a:cubicBezTo>
                    <a:pt x="719193" y="504638"/>
                    <a:pt x="184946" y="124485"/>
                    <a:pt x="70646" y="44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A5E5F837-CD75-497A-8CC7-2AEA883E812F}"/>
                </a:ext>
              </a:extLst>
            </p:cNvPr>
            <p:cNvSpPr/>
            <p:nvPr/>
          </p:nvSpPr>
          <p:spPr>
            <a:xfrm>
              <a:off x="5878796" y="8952055"/>
              <a:ext cx="1340519" cy="1567763"/>
            </a:xfrm>
            <a:custGeom>
              <a:avLst/>
              <a:gdLst>
                <a:gd name="connsiteX0" fmla="*/ 59724 w 1340519"/>
                <a:gd name="connsiteY0" fmla="*/ 95425 h 1567763"/>
                <a:gd name="connsiteX1" fmla="*/ 786164 w 1340519"/>
                <a:gd name="connsiteY1" fmla="*/ 1116505 h 1567763"/>
                <a:gd name="connsiteX2" fmla="*/ 709964 w 1340519"/>
                <a:gd name="connsiteY2" fmla="*/ 994585 h 1567763"/>
                <a:gd name="connsiteX3" fmla="*/ 1324644 w 1340519"/>
                <a:gd name="connsiteY3" fmla="*/ 1553385 h 1567763"/>
                <a:gd name="connsiteX4" fmla="*/ 1126524 w 1340519"/>
                <a:gd name="connsiteY4" fmla="*/ 1380665 h 1567763"/>
                <a:gd name="connsiteX5" fmla="*/ 770924 w 1340519"/>
                <a:gd name="connsiteY5" fmla="*/ 1141905 h 1567763"/>
                <a:gd name="connsiteX6" fmla="*/ 638844 w 1340519"/>
                <a:gd name="connsiteY6" fmla="*/ 969185 h 1567763"/>
                <a:gd name="connsiteX7" fmla="*/ 105444 w 1340519"/>
                <a:gd name="connsiteY7" fmla="*/ 141145 h 1567763"/>
                <a:gd name="connsiteX8" fmla="*/ 59724 w 1340519"/>
                <a:gd name="connsiteY8" fmla="*/ 95425 h 156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519" h="1567763">
                  <a:moveTo>
                    <a:pt x="59724" y="95425"/>
                  </a:moveTo>
                  <a:cubicBezTo>
                    <a:pt x="173177" y="257985"/>
                    <a:pt x="677791" y="966645"/>
                    <a:pt x="786164" y="1116505"/>
                  </a:cubicBezTo>
                  <a:cubicBezTo>
                    <a:pt x="894537" y="1266365"/>
                    <a:pt x="620217" y="921772"/>
                    <a:pt x="709964" y="994585"/>
                  </a:cubicBezTo>
                  <a:cubicBezTo>
                    <a:pt x="799711" y="1067398"/>
                    <a:pt x="1255218" y="1489039"/>
                    <a:pt x="1324644" y="1553385"/>
                  </a:cubicBezTo>
                  <a:cubicBezTo>
                    <a:pt x="1394070" y="1617731"/>
                    <a:pt x="1218811" y="1449245"/>
                    <a:pt x="1126524" y="1380665"/>
                  </a:cubicBezTo>
                  <a:cubicBezTo>
                    <a:pt x="1034237" y="1312085"/>
                    <a:pt x="852204" y="1210485"/>
                    <a:pt x="770924" y="1141905"/>
                  </a:cubicBezTo>
                  <a:cubicBezTo>
                    <a:pt x="689644" y="1073325"/>
                    <a:pt x="749757" y="1135978"/>
                    <a:pt x="638844" y="969185"/>
                  </a:cubicBezTo>
                  <a:cubicBezTo>
                    <a:pt x="527931" y="802392"/>
                    <a:pt x="197731" y="284232"/>
                    <a:pt x="105444" y="141145"/>
                  </a:cubicBezTo>
                  <a:cubicBezTo>
                    <a:pt x="13157" y="-1942"/>
                    <a:pt x="-53729" y="-67135"/>
                    <a:pt x="59724" y="95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0AC0DFCE-247E-4038-AF2E-D9B02532FFFE}"/>
                </a:ext>
              </a:extLst>
            </p:cNvPr>
            <p:cNvSpPr/>
            <p:nvPr/>
          </p:nvSpPr>
          <p:spPr>
            <a:xfrm>
              <a:off x="6076950" y="7877866"/>
              <a:ext cx="840673" cy="1603216"/>
            </a:xfrm>
            <a:custGeom>
              <a:avLst/>
              <a:gdLst>
                <a:gd name="connsiteX0" fmla="*/ 3810 w 840673"/>
                <a:gd name="connsiteY0" fmla="*/ 1214 h 1603216"/>
                <a:gd name="connsiteX1" fmla="*/ 3810 w 840673"/>
                <a:gd name="connsiteY1" fmla="*/ 722574 h 1603216"/>
                <a:gd name="connsiteX2" fmla="*/ 34290 w 840673"/>
                <a:gd name="connsiteY2" fmla="*/ 580334 h 1603216"/>
                <a:gd name="connsiteX3" fmla="*/ 227330 w 840673"/>
                <a:gd name="connsiteY3" fmla="*/ 1042614 h 1603216"/>
                <a:gd name="connsiteX4" fmla="*/ 836930 w 840673"/>
                <a:gd name="connsiteY4" fmla="*/ 1596334 h 1603216"/>
                <a:gd name="connsiteX5" fmla="*/ 466090 w 840673"/>
                <a:gd name="connsiteY5" fmla="*/ 1311854 h 1603216"/>
                <a:gd name="connsiteX6" fmla="*/ 100330 w 840673"/>
                <a:gd name="connsiteY6" fmla="*/ 722574 h 1603216"/>
                <a:gd name="connsiteX7" fmla="*/ 34290 w 840673"/>
                <a:gd name="connsiteY7" fmla="*/ 554934 h 1603216"/>
                <a:gd name="connsiteX8" fmla="*/ 3810 w 840673"/>
                <a:gd name="connsiteY8" fmla="*/ 1214 h 160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673" h="1603216">
                  <a:moveTo>
                    <a:pt x="3810" y="1214"/>
                  </a:moveTo>
                  <a:cubicBezTo>
                    <a:pt x="-1270" y="29154"/>
                    <a:pt x="-1270" y="626054"/>
                    <a:pt x="3810" y="722574"/>
                  </a:cubicBezTo>
                  <a:cubicBezTo>
                    <a:pt x="8890" y="819094"/>
                    <a:pt x="-2963" y="526994"/>
                    <a:pt x="34290" y="580334"/>
                  </a:cubicBezTo>
                  <a:cubicBezTo>
                    <a:pt x="71543" y="633674"/>
                    <a:pt x="93557" y="873281"/>
                    <a:pt x="227330" y="1042614"/>
                  </a:cubicBezTo>
                  <a:cubicBezTo>
                    <a:pt x="361103" y="1211947"/>
                    <a:pt x="797137" y="1551461"/>
                    <a:pt x="836930" y="1596334"/>
                  </a:cubicBezTo>
                  <a:cubicBezTo>
                    <a:pt x="876723" y="1641207"/>
                    <a:pt x="588857" y="1457481"/>
                    <a:pt x="466090" y="1311854"/>
                  </a:cubicBezTo>
                  <a:cubicBezTo>
                    <a:pt x="343323" y="1166227"/>
                    <a:pt x="172297" y="848727"/>
                    <a:pt x="100330" y="722574"/>
                  </a:cubicBezTo>
                  <a:cubicBezTo>
                    <a:pt x="28363" y="596421"/>
                    <a:pt x="46143" y="674314"/>
                    <a:pt x="34290" y="554934"/>
                  </a:cubicBezTo>
                  <a:cubicBezTo>
                    <a:pt x="22437" y="435554"/>
                    <a:pt x="8890" y="-26726"/>
                    <a:pt x="3810" y="121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FAD61900-8883-45C0-9B0A-0D7267112E6F}"/>
                </a:ext>
              </a:extLst>
            </p:cNvPr>
            <p:cNvSpPr/>
            <p:nvPr/>
          </p:nvSpPr>
          <p:spPr>
            <a:xfrm>
              <a:off x="5567041" y="7396014"/>
              <a:ext cx="163319" cy="1278711"/>
            </a:xfrm>
            <a:custGeom>
              <a:avLst/>
              <a:gdLst>
                <a:gd name="connsiteX0" fmla="*/ 117479 w 163319"/>
                <a:gd name="connsiteY0" fmla="*/ 466 h 1278711"/>
                <a:gd name="connsiteX1" fmla="*/ 76839 w 163319"/>
                <a:gd name="connsiteY1" fmla="*/ 874226 h 1278711"/>
                <a:gd name="connsiteX2" fmla="*/ 163199 w 163319"/>
                <a:gd name="connsiteY2" fmla="*/ 1275546 h 1278711"/>
                <a:gd name="connsiteX3" fmla="*/ 97159 w 163319"/>
                <a:gd name="connsiteY3" fmla="*/ 1072346 h 1278711"/>
                <a:gd name="connsiteX4" fmla="*/ 639 w 163319"/>
                <a:gd name="connsiteY4" fmla="*/ 757386 h 1278711"/>
                <a:gd name="connsiteX5" fmla="*/ 117479 w 163319"/>
                <a:gd name="connsiteY5" fmla="*/ 466 h 127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319" h="1278711">
                  <a:moveTo>
                    <a:pt x="117479" y="466"/>
                  </a:moveTo>
                  <a:cubicBezTo>
                    <a:pt x="130179" y="19939"/>
                    <a:pt x="69219" y="661713"/>
                    <a:pt x="76839" y="874226"/>
                  </a:cubicBezTo>
                  <a:cubicBezTo>
                    <a:pt x="84459" y="1086739"/>
                    <a:pt x="159812" y="1242526"/>
                    <a:pt x="163199" y="1275546"/>
                  </a:cubicBezTo>
                  <a:cubicBezTo>
                    <a:pt x="166586" y="1308566"/>
                    <a:pt x="97159" y="1072346"/>
                    <a:pt x="97159" y="1072346"/>
                  </a:cubicBezTo>
                  <a:cubicBezTo>
                    <a:pt x="70066" y="985986"/>
                    <a:pt x="-7828" y="938573"/>
                    <a:pt x="639" y="757386"/>
                  </a:cubicBezTo>
                  <a:cubicBezTo>
                    <a:pt x="9106" y="576199"/>
                    <a:pt x="104779" y="-19007"/>
                    <a:pt x="117479" y="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52F36E33-71EB-43BA-A2E0-0B546C2BCE70}"/>
                </a:ext>
              </a:extLst>
            </p:cNvPr>
            <p:cNvSpPr/>
            <p:nvPr/>
          </p:nvSpPr>
          <p:spPr>
            <a:xfrm>
              <a:off x="8434377" y="9491119"/>
              <a:ext cx="454201" cy="191397"/>
            </a:xfrm>
            <a:custGeom>
              <a:avLst/>
              <a:gdLst>
                <a:gd name="connsiteX0" fmla="*/ 540 w 454201"/>
                <a:gd name="connsiteY0" fmla="*/ 14 h 191397"/>
                <a:gd name="connsiteX1" fmla="*/ 152940 w 454201"/>
                <a:gd name="connsiteY1" fmla="*/ 129131 h 191397"/>
                <a:gd name="connsiteX2" fmla="*/ 203740 w 454201"/>
                <a:gd name="connsiteY2" fmla="*/ 177814 h 191397"/>
                <a:gd name="connsiteX3" fmla="*/ 445040 w 454201"/>
                <a:gd name="connsiteY3" fmla="*/ 190514 h 191397"/>
                <a:gd name="connsiteX4" fmla="*/ 396356 w 454201"/>
                <a:gd name="connsiteY4" fmla="*/ 158764 h 191397"/>
                <a:gd name="connsiteX5" fmla="*/ 326506 w 454201"/>
                <a:gd name="connsiteY5" fmla="*/ 10598 h 191397"/>
                <a:gd name="connsiteX6" fmla="*/ 341323 w 454201"/>
                <a:gd name="connsiteY6" fmla="*/ 105848 h 191397"/>
                <a:gd name="connsiteX7" fmla="*/ 368840 w 454201"/>
                <a:gd name="connsiteY7" fmla="*/ 171464 h 191397"/>
                <a:gd name="connsiteX8" fmla="*/ 305340 w 454201"/>
                <a:gd name="connsiteY8" fmla="*/ 154531 h 191397"/>
                <a:gd name="connsiteX9" fmla="*/ 212206 w 454201"/>
                <a:gd name="connsiteY9" fmla="*/ 137598 h 191397"/>
                <a:gd name="connsiteX10" fmla="*/ 540 w 454201"/>
                <a:gd name="connsiteY10" fmla="*/ 14 h 19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201" h="191397">
                  <a:moveTo>
                    <a:pt x="540" y="14"/>
                  </a:moveTo>
                  <a:cubicBezTo>
                    <a:pt x="-9338" y="-1397"/>
                    <a:pt x="119073" y="99498"/>
                    <a:pt x="152940" y="129131"/>
                  </a:cubicBezTo>
                  <a:cubicBezTo>
                    <a:pt x="186807" y="158764"/>
                    <a:pt x="155057" y="167584"/>
                    <a:pt x="203740" y="177814"/>
                  </a:cubicBezTo>
                  <a:cubicBezTo>
                    <a:pt x="252423" y="188044"/>
                    <a:pt x="412937" y="193689"/>
                    <a:pt x="445040" y="190514"/>
                  </a:cubicBezTo>
                  <a:cubicBezTo>
                    <a:pt x="477143" y="187339"/>
                    <a:pt x="416112" y="188750"/>
                    <a:pt x="396356" y="158764"/>
                  </a:cubicBezTo>
                  <a:cubicBezTo>
                    <a:pt x="376600" y="128778"/>
                    <a:pt x="335678" y="19417"/>
                    <a:pt x="326506" y="10598"/>
                  </a:cubicBezTo>
                  <a:cubicBezTo>
                    <a:pt x="317334" y="1779"/>
                    <a:pt x="334267" y="79037"/>
                    <a:pt x="341323" y="105848"/>
                  </a:cubicBezTo>
                  <a:cubicBezTo>
                    <a:pt x="348379" y="132659"/>
                    <a:pt x="374837" y="163350"/>
                    <a:pt x="368840" y="171464"/>
                  </a:cubicBezTo>
                  <a:cubicBezTo>
                    <a:pt x="362843" y="179578"/>
                    <a:pt x="331446" y="160175"/>
                    <a:pt x="305340" y="154531"/>
                  </a:cubicBezTo>
                  <a:cubicBezTo>
                    <a:pt x="279234" y="148887"/>
                    <a:pt x="259478" y="162293"/>
                    <a:pt x="212206" y="137598"/>
                  </a:cubicBezTo>
                  <a:cubicBezTo>
                    <a:pt x="164934" y="112904"/>
                    <a:pt x="10418" y="1425"/>
                    <a:pt x="54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9F21A470-0273-4C3A-BDA1-D611DDCDC115}"/>
                </a:ext>
              </a:extLst>
            </p:cNvPr>
            <p:cNvSpPr/>
            <p:nvPr/>
          </p:nvSpPr>
          <p:spPr>
            <a:xfrm>
              <a:off x="8910151" y="6684283"/>
              <a:ext cx="135848" cy="986490"/>
            </a:xfrm>
            <a:custGeom>
              <a:avLst/>
              <a:gdLst>
                <a:gd name="connsiteX0" fmla="*/ 66209 w 135848"/>
                <a:gd name="connsiteY0" fmla="*/ 997 h 986490"/>
                <a:gd name="connsiteX1" fmla="*/ 86529 w 135848"/>
                <a:gd name="connsiteY1" fmla="*/ 702037 h 986490"/>
                <a:gd name="connsiteX2" fmla="*/ 169 w 135848"/>
                <a:gd name="connsiteY2" fmla="*/ 981437 h 986490"/>
                <a:gd name="connsiteX3" fmla="*/ 66209 w 135848"/>
                <a:gd name="connsiteY3" fmla="*/ 864597 h 986490"/>
                <a:gd name="connsiteX4" fmla="*/ 127169 w 135848"/>
                <a:gd name="connsiteY4" fmla="*/ 646157 h 986490"/>
                <a:gd name="connsiteX5" fmla="*/ 132249 w 135848"/>
                <a:gd name="connsiteY5" fmla="*/ 549637 h 986490"/>
                <a:gd name="connsiteX6" fmla="*/ 66209 w 135848"/>
                <a:gd name="connsiteY6" fmla="*/ 997 h 98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48" h="986490">
                  <a:moveTo>
                    <a:pt x="66209" y="997"/>
                  </a:moveTo>
                  <a:cubicBezTo>
                    <a:pt x="58589" y="26397"/>
                    <a:pt x="97536" y="538630"/>
                    <a:pt x="86529" y="702037"/>
                  </a:cubicBezTo>
                  <a:cubicBezTo>
                    <a:pt x="75522" y="865444"/>
                    <a:pt x="3556" y="954344"/>
                    <a:pt x="169" y="981437"/>
                  </a:cubicBezTo>
                  <a:cubicBezTo>
                    <a:pt x="-3218" y="1008530"/>
                    <a:pt x="45042" y="920477"/>
                    <a:pt x="66209" y="864597"/>
                  </a:cubicBezTo>
                  <a:cubicBezTo>
                    <a:pt x="87376" y="808717"/>
                    <a:pt x="116162" y="698650"/>
                    <a:pt x="127169" y="646157"/>
                  </a:cubicBezTo>
                  <a:cubicBezTo>
                    <a:pt x="138176" y="593664"/>
                    <a:pt x="137329" y="656317"/>
                    <a:pt x="132249" y="549637"/>
                  </a:cubicBezTo>
                  <a:cubicBezTo>
                    <a:pt x="127169" y="442957"/>
                    <a:pt x="73829" y="-24403"/>
                    <a:pt x="66209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CC52A529-151E-4F59-A358-4CFE6C6389B2}"/>
                </a:ext>
              </a:extLst>
            </p:cNvPr>
            <p:cNvSpPr/>
            <p:nvPr/>
          </p:nvSpPr>
          <p:spPr>
            <a:xfrm>
              <a:off x="10006235" y="7414278"/>
              <a:ext cx="47247" cy="297410"/>
            </a:xfrm>
            <a:custGeom>
              <a:avLst/>
              <a:gdLst>
                <a:gd name="connsiteX0" fmla="*/ 1365 w 47247"/>
                <a:gd name="connsiteY0" fmla="*/ 2522 h 297410"/>
                <a:gd name="connsiteX1" fmla="*/ 47085 w 47247"/>
                <a:gd name="connsiteY1" fmla="*/ 129522 h 297410"/>
                <a:gd name="connsiteX2" fmla="*/ 16605 w 47247"/>
                <a:gd name="connsiteY2" fmla="*/ 297162 h 297410"/>
                <a:gd name="connsiteX3" fmla="*/ 16605 w 47247"/>
                <a:gd name="connsiteY3" fmla="*/ 170162 h 297410"/>
                <a:gd name="connsiteX4" fmla="*/ 11525 w 47247"/>
                <a:gd name="connsiteY4" fmla="*/ 53322 h 297410"/>
                <a:gd name="connsiteX5" fmla="*/ 1365 w 47247"/>
                <a:gd name="connsiteY5" fmla="*/ 2522 h 29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47" h="297410">
                  <a:moveTo>
                    <a:pt x="1365" y="2522"/>
                  </a:moveTo>
                  <a:cubicBezTo>
                    <a:pt x="7292" y="15222"/>
                    <a:pt x="44545" y="80415"/>
                    <a:pt x="47085" y="129522"/>
                  </a:cubicBezTo>
                  <a:cubicBezTo>
                    <a:pt x="49625" y="178629"/>
                    <a:pt x="21685" y="290389"/>
                    <a:pt x="16605" y="297162"/>
                  </a:cubicBezTo>
                  <a:cubicBezTo>
                    <a:pt x="11525" y="303935"/>
                    <a:pt x="16605" y="170162"/>
                    <a:pt x="16605" y="170162"/>
                  </a:cubicBezTo>
                  <a:cubicBezTo>
                    <a:pt x="15758" y="129522"/>
                    <a:pt x="12372" y="78722"/>
                    <a:pt x="11525" y="53322"/>
                  </a:cubicBezTo>
                  <a:cubicBezTo>
                    <a:pt x="10678" y="27922"/>
                    <a:pt x="-4562" y="-10178"/>
                    <a:pt x="1365" y="2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789F8B3D-9243-41C4-9DDB-DF25F399C649}"/>
                </a:ext>
              </a:extLst>
            </p:cNvPr>
            <p:cNvSpPr/>
            <p:nvPr/>
          </p:nvSpPr>
          <p:spPr>
            <a:xfrm>
              <a:off x="8483314" y="4876687"/>
              <a:ext cx="299527" cy="601725"/>
            </a:xfrm>
            <a:custGeom>
              <a:avLst/>
              <a:gdLst>
                <a:gd name="connsiteX0" fmla="*/ 286 w 299527"/>
                <a:gd name="connsiteY0" fmla="*/ 113 h 601725"/>
                <a:gd name="connsiteX1" fmla="*/ 239046 w 299527"/>
                <a:gd name="connsiteY1" fmla="*/ 320153 h 601725"/>
                <a:gd name="connsiteX2" fmla="*/ 162846 w 299527"/>
                <a:gd name="connsiteY2" fmla="*/ 594473 h 601725"/>
                <a:gd name="connsiteX3" fmla="*/ 193326 w 299527"/>
                <a:gd name="connsiteY3" fmla="*/ 508113 h 601725"/>
                <a:gd name="connsiteX4" fmla="*/ 294926 w 299527"/>
                <a:gd name="connsiteY4" fmla="*/ 355713 h 601725"/>
                <a:gd name="connsiteX5" fmla="*/ 286 w 299527"/>
                <a:gd name="connsiteY5" fmla="*/ 113 h 6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27" h="601725">
                  <a:moveTo>
                    <a:pt x="286" y="113"/>
                  </a:moveTo>
                  <a:cubicBezTo>
                    <a:pt x="-9027" y="-5814"/>
                    <a:pt x="211953" y="221093"/>
                    <a:pt x="239046" y="320153"/>
                  </a:cubicBezTo>
                  <a:cubicBezTo>
                    <a:pt x="266139" y="419213"/>
                    <a:pt x="170466" y="563146"/>
                    <a:pt x="162846" y="594473"/>
                  </a:cubicBezTo>
                  <a:cubicBezTo>
                    <a:pt x="155226" y="625800"/>
                    <a:pt x="171313" y="547906"/>
                    <a:pt x="193326" y="508113"/>
                  </a:cubicBezTo>
                  <a:cubicBezTo>
                    <a:pt x="215339" y="468320"/>
                    <a:pt x="322866" y="438686"/>
                    <a:pt x="294926" y="355713"/>
                  </a:cubicBezTo>
                  <a:cubicBezTo>
                    <a:pt x="266986" y="272740"/>
                    <a:pt x="9599" y="6040"/>
                    <a:pt x="286" y="11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0E63F3EE-9840-48C4-946F-B36B4531CECE}"/>
                </a:ext>
              </a:extLst>
            </p:cNvPr>
            <p:cNvSpPr/>
            <p:nvPr/>
          </p:nvSpPr>
          <p:spPr>
            <a:xfrm>
              <a:off x="9147187" y="4639443"/>
              <a:ext cx="190502" cy="890571"/>
            </a:xfrm>
            <a:custGeom>
              <a:avLst/>
              <a:gdLst>
                <a:gd name="connsiteX0" fmla="*/ 179693 w 190502"/>
                <a:gd name="connsiteY0" fmla="*/ 29077 h 890571"/>
                <a:gd name="connsiteX1" fmla="*/ 42533 w 190502"/>
                <a:gd name="connsiteY1" fmla="*/ 476117 h 890571"/>
                <a:gd name="connsiteX2" fmla="*/ 128893 w 190502"/>
                <a:gd name="connsiteY2" fmla="*/ 882517 h 890571"/>
                <a:gd name="connsiteX3" fmla="*/ 83173 w 190502"/>
                <a:gd name="connsiteY3" fmla="*/ 730117 h 890571"/>
                <a:gd name="connsiteX4" fmla="*/ 1893 w 190502"/>
                <a:gd name="connsiteY4" fmla="*/ 526917 h 890571"/>
                <a:gd name="connsiteX5" fmla="*/ 37453 w 190502"/>
                <a:gd name="connsiteY5" fmla="*/ 389757 h 890571"/>
                <a:gd name="connsiteX6" fmla="*/ 164453 w 190502"/>
                <a:gd name="connsiteY6" fmla="*/ 79877 h 890571"/>
                <a:gd name="connsiteX7" fmla="*/ 179693 w 190502"/>
                <a:gd name="connsiteY7" fmla="*/ 29077 h 8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2" h="890571">
                  <a:moveTo>
                    <a:pt x="179693" y="29077"/>
                  </a:moveTo>
                  <a:cubicBezTo>
                    <a:pt x="159373" y="95117"/>
                    <a:pt x="51000" y="333877"/>
                    <a:pt x="42533" y="476117"/>
                  </a:cubicBezTo>
                  <a:cubicBezTo>
                    <a:pt x="34066" y="618357"/>
                    <a:pt x="122120" y="840184"/>
                    <a:pt x="128893" y="882517"/>
                  </a:cubicBezTo>
                  <a:cubicBezTo>
                    <a:pt x="135666" y="924850"/>
                    <a:pt x="104340" y="789384"/>
                    <a:pt x="83173" y="730117"/>
                  </a:cubicBezTo>
                  <a:cubicBezTo>
                    <a:pt x="62006" y="670850"/>
                    <a:pt x="9513" y="583644"/>
                    <a:pt x="1893" y="526917"/>
                  </a:cubicBezTo>
                  <a:cubicBezTo>
                    <a:pt x="-5727" y="470190"/>
                    <a:pt x="10360" y="464264"/>
                    <a:pt x="37453" y="389757"/>
                  </a:cubicBezTo>
                  <a:cubicBezTo>
                    <a:pt x="64546" y="315250"/>
                    <a:pt x="139053" y="137450"/>
                    <a:pt x="164453" y="79877"/>
                  </a:cubicBezTo>
                  <a:cubicBezTo>
                    <a:pt x="189853" y="22304"/>
                    <a:pt x="200013" y="-36963"/>
                    <a:pt x="179693" y="2907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A1063BF4-0810-4606-BA69-89EFFC2640D9}"/>
                </a:ext>
              </a:extLst>
            </p:cNvPr>
            <p:cNvSpPr/>
            <p:nvPr/>
          </p:nvSpPr>
          <p:spPr>
            <a:xfrm>
              <a:off x="7669540" y="2731844"/>
              <a:ext cx="341631" cy="1862443"/>
            </a:xfrm>
            <a:custGeom>
              <a:avLst/>
              <a:gdLst>
                <a:gd name="connsiteX0" fmla="*/ 179060 w 341631"/>
                <a:gd name="connsiteY0" fmla="*/ 1196 h 1862443"/>
                <a:gd name="connsiteX1" fmla="*/ 280660 w 341631"/>
                <a:gd name="connsiteY1" fmla="*/ 966396 h 1862443"/>
                <a:gd name="connsiteX2" fmla="*/ 326380 w 341631"/>
                <a:gd name="connsiteY2" fmla="*/ 656516 h 1862443"/>
                <a:gd name="connsiteX3" fmla="*/ 11420 w 341631"/>
                <a:gd name="connsiteY3" fmla="*/ 1824916 h 1862443"/>
                <a:gd name="connsiteX4" fmla="*/ 87620 w 341631"/>
                <a:gd name="connsiteY4" fmla="*/ 1530276 h 1862443"/>
                <a:gd name="connsiteX5" fmla="*/ 265420 w 341631"/>
                <a:gd name="connsiteY5" fmla="*/ 1083236 h 1862443"/>
                <a:gd name="connsiteX6" fmla="*/ 179060 w 341631"/>
                <a:gd name="connsiteY6" fmla="*/ 1113716 h 1862443"/>
                <a:gd name="connsiteX7" fmla="*/ 199380 w 341631"/>
                <a:gd name="connsiteY7" fmla="*/ 773356 h 1862443"/>
                <a:gd name="connsiteX8" fmla="*/ 179060 w 341631"/>
                <a:gd name="connsiteY8" fmla="*/ 1196 h 186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31" h="1862443">
                  <a:moveTo>
                    <a:pt x="179060" y="1196"/>
                  </a:moveTo>
                  <a:cubicBezTo>
                    <a:pt x="192607" y="33369"/>
                    <a:pt x="256107" y="857176"/>
                    <a:pt x="280660" y="966396"/>
                  </a:cubicBezTo>
                  <a:cubicBezTo>
                    <a:pt x="305213" y="1075616"/>
                    <a:pt x="371253" y="513429"/>
                    <a:pt x="326380" y="656516"/>
                  </a:cubicBezTo>
                  <a:cubicBezTo>
                    <a:pt x="281507" y="799603"/>
                    <a:pt x="51213" y="1679289"/>
                    <a:pt x="11420" y="1824916"/>
                  </a:cubicBezTo>
                  <a:cubicBezTo>
                    <a:pt x="-28373" y="1970543"/>
                    <a:pt x="45287" y="1653889"/>
                    <a:pt x="87620" y="1530276"/>
                  </a:cubicBezTo>
                  <a:cubicBezTo>
                    <a:pt x="129953" y="1406663"/>
                    <a:pt x="250180" y="1152663"/>
                    <a:pt x="265420" y="1083236"/>
                  </a:cubicBezTo>
                  <a:cubicBezTo>
                    <a:pt x="280660" y="1013809"/>
                    <a:pt x="190067" y="1165363"/>
                    <a:pt x="179060" y="1113716"/>
                  </a:cubicBezTo>
                  <a:cubicBezTo>
                    <a:pt x="168053" y="1062069"/>
                    <a:pt x="198533" y="952003"/>
                    <a:pt x="199380" y="773356"/>
                  </a:cubicBezTo>
                  <a:cubicBezTo>
                    <a:pt x="200227" y="594709"/>
                    <a:pt x="165513" y="-30977"/>
                    <a:pt x="179060" y="1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2F50907-5C34-4334-9ED8-AA948FEB527F}"/>
                </a:ext>
              </a:extLst>
            </p:cNvPr>
            <p:cNvSpPr/>
            <p:nvPr/>
          </p:nvSpPr>
          <p:spPr>
            <a:xfrm>
              <a:off x="6681189" y="3986212"/>
              <a:ext cx="1179704" cy="2157054"/>
            </a:xfrm>
            <a:custGeom>
              <a:avLst/>
              <a:gdLst>
                <a:gd name="connsiteX0" fmla="*/ 1177571 w 1179704"/>
                <a:gd name="connsiteY0" fmla="*/ 1588 h 2157054"/>
                <a:gd name="connsiteX1" fmla="*/ 552731 w 1179704"/>
                <a:gd name="connsiteY1" fmla="*/ 1063308 h 2157054"/>
                <a:gd name="connsiteX2" fmla="*/ 679731 w 1179704"/>
                <a:gd name="connsiteY2" fmla="*/ 839788 h 2157054"/>
                <a:gd name="connsiteX3" fmla="*/ 19331 w 1179704"/>
                <a:gd name="connsiteY3" fmla="*/ 2130108 h 2157054"/>
                <a:gd name="connsiteX4" fmla="*/ 237771 w 1179704"/>
                <a:gd name="connsiteY4" fmla="*/ 1632268 h 2157054"/>
                <a:gd name="connsiteX5" fmla="*/ 867691 w 1179704"/>
                <a:gd name="connsiteY5" fmla="*/ 651828 h 2157054"/>
                <a:gd name="connsiteX6" fmla="*/ 761011 w 1179704"/>
                <a:gd name="connsiteY6" fmla="*/ 819468 h 2157054"/>
                <a:gd name="connsiteX7" fmla="*/ 1177571 w 1179704"/>
                <a:gd name="connsiteY7" fmla="*/ 1588 h 21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9704" h="2157054">
                  <a:moveTo>
                    <a:pt x="1177571" y="1588"/>
                  </a:moveTo>
                  <a:cubicBezTo>
                    <a:pt x="1142858" y="42228"/>
                    <a:pt x="635704" y="923608"/>
                    <a:pt x="552731" y="1063308"/>
                  </a:cubicBezTo>
                  <a:cubicBezTo>
                    <a:pt x="469758" y="1203008"/>
                    <a:pt x="768631" y="661988"/>
                    <a:pt x="679731" y="839788"/>
                  </a:cubicBezTo>
                  <a:cubicBezTo>
                    <a:pt x="590831" y="1017588"/>
                    <a:pt x="92991" y="1998028"/>
                    <a:pt x="19331" y="2130108"/>
                  </a:cubicBezTo>
                  <a:cubicBezTo>
                    <a:pt x="-54329" y="2262188"/>
                    <a:pt x="96378" y="1878648"/>
                    <a:pt x="237771" y="1632268"/>
                  </a:cubicBezTo>
                  <a:cubicBezTo>
                    <a:pt x="379164" y="1385888"/>
                    <a:pt x="780484" y="787295"/>
                    <a:pt x="867691" y="651828"/>
                  </a:cubicBezTo>
                  <a:cubicBezTo>
                    <a:pt x="954898" y="516361"/>
                    <a:pt x="709364" y="926148"/>
                    <a:pt x="761011" y="819468"/>
                  </a:cubicBezTo>
                  <a:cubicBezTo>
                    <a:pt x="812658" y="712788"/>
                    <a:pt x="1212284" y="-39052"/>
                    <a:pt x="1177571" y="1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EDF40AB-5613-4990-A875-F5ECD5B2997D}"/>
                </a:ext>
              </a:extLst>
            </p:cNvPr>
            <p:cNvSpPr/>
            <p:nvPr/>
          </p:nvSpPr>
          <p:spPr>
            <a:xfrm>
              <a:off x="5104459" y="925857"/>
              <a:ext cx="1486989" cy="3179466"/>
            </a:xfrm>
            <a:custGeom>
              <a:avLst/>
              <a:gdLst>
                <a:gd name="connsiteX0" fmla="*/ 1482608 w 1486989"/>
                <a:gd name="connsiteY0" fmla="*/ 13943 h 3179466"/>
                <a:gd name="connsiteX1" fmla="*/ 187208 w 1486989"/>
                <a:gd name="connsiteY1" fmla="*/ 1775010 h 3179466"/>
                <a:gd name="connsiteX2" fmla="*/ 635941 w 1486989"/>
                <a:gd name="connsiteY2" fmla="*/ 1046876 h 3179466"/>
                <a:gd name="connsiteX3" fmla="*/ 17874 w 1486989"/>
                <a:gd name="connsiteY3" fmla="*/ 3121210 h 3179466"/>
                <a:gd name="connsiteX4" fmla="*/ 204141 w 1486989"/>
                <a:gd name="connsiteY4" fmla="*/ 2469276 h 3179466"/>
                <a:gd name="connsiteX5" fmla="*/ 593608 w 1486989"/>
                <a:gd name="connsiteY5" fmla="*/ 1029943 h 3179466"/>
                <a:gd name="connsiteX6" fmla="*/ 1482608 w 1486989"/>
                <a:gd name="connsiteY6" fmla="*/ 13943 h 317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989" h="3179466">
                  <a:moveTo>
                    <a:pt x="1482608" y="13943"/>
                  </a:moveTo>
                  <a:cubicBezTo>
                    <a:pt x="1414875" y="138121"/>
                    <a:pt x="328319" y="1602855"/>
                    <a:pt x="187208" y="1775010"/>
                  </a:cubicBezTo>
                  <a:cubicBezTo>
                    <a:pt x="46097" y="1947165"/>
                    <a:pt x="664163" y="822509"/>
                    <a:pt x="635941" y="1046876"/>
                  </a:cubicBezTo>
                  <a:cubicBezTo>
                    <a:pt x="607719" y="1271243"/>
                    <a:pt x="89841" y="2884143"/>
                    <a:pt x="17874" y="3121210"/>
                  </a:cubicBezTo>
                  <a:cubicBezTo>
                    <a:pt x="-54093" y="3358277"/>
                    <a:pt x="108185" y="2817820"/>
                    <a:pt x="204141" y="2469276"/>
                  </a:cubicBezTo>
                  <a:cubicBezTo>
                    <a:pt x="300097" y="2120732"/>
                    <a:pt x="373475" y="1434932"/>
                    <a:pt x="593608" y="1029943"/>
                  </a:cubicBezTo>
                  <a:cubicBezTo>
                    <a:pt x="813741" y="624954"/>
                    <a:pt x="1550341" y="-110235"/>
                    <a:pt x="1482608" y="13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58B2B3F-B445-4245-A2D7-AB9F12703970}"/>
                </a:ext>
              </a:extLst>
            </p:cNvPr>
            <p:cNvSpPr/>
            <p:nvPr/>
          </p:nvSpPr>
          <p:spPr>
            <a:xfrm>
              <a:off x="3034391" y="767801"/>
              <a:ext cx="3377826" cy="2598407"/>
            </a:xfrm>
            <a:custGeom>
              <a:avLst/>
              <a:gdLst>
                <a:gd name="connsiteX0" fmla="*/ 3374876 w 3377826"/>
                <a:gd name="connsiteY0" fmla="*/ 2666 h 2598407"/>
                <a:gd name="connsiteX1" fmla="*/ 1723876 w 3377826"/>
                <a:gd name="connsiteY1" fmla="*/ 78866 h 2598407"/>
                <a:gd name="connsiteX2" fmla="*/ 2494342 w 3377826"/>
                <a:gd name="connsiteY2" fmla="*/ 78866 h 2598407"/>
                <a:gd name="connsiteX3" fmla="*/ 1546076 w 3377826"/>
                <a:gd name="connsiteY3" fmla="*/ 366732 h 2598407"/>
                <a:gd name="connsiteX4" fmla="*/ 1021142 w 3377826"/>
                <a:gd name="connsiteY4" fmla="*/ 696932 h 2598407"/>
                <a:gd name="connsiteX5" fmla="*/ 1207409 w 3377826"/>
                <a:gd name="connsiteY5" fmla="*/ 586866 h 2598407"/>
                <a:gd name="connsiteX6" fmla="*/ 72876 w 3377826"/>
                <a:gd name="connsiteY6" fmla="*/ 2491866 h 2598407"/>
                <a:gd name="connsiteX7" fmla="*/ 267609 w 3377826"/>
                <a:gd name="connsiteY7" fmla="*/ 2127799 h 2598407"/>
                <a:gd name="connsiteX8" fmla="*/ 1520676 w 3377826"/>
                <a:gd name="connsiteY8" fmla="*/ 214332 h 2598407"/>
                <a:gd name="connsiteX9" fmla="*/ 1986342 w 3377826"/>
                <a:gd name="connsiteY9" fmla="*/ 205866 h 2598407"/>
                <a:gd name="connsiteX10" fmla="*/ 1579942 w 3377826"/>
                <a:gd name="connsiteY10" fmla="*/ 324399 h 2598407"/>
                <a:gd name="connsiteX11" fmla="*/ 2113342 w 3377826"/>
                <a:gd name="connsiteY11" fmla="*/ 188932 h 2598407"/>
                <a:gd name="connsiteX12" fmla="*/ 3374876 w 3377826"/>
                <a:gd name="connsiteY12" fmla="*/ 2666 h 25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7826" h="2598407">
                  <a:moveTo>
                    <a:pt x="3374876" y="2666"/>
                  </a:moveTo>
                  <a:cubicBezTo>
                    <a:pt x="3309965" y="-15678"/>
                    <a:pt x="1870632" y="66166"/>
                    <a:pt x="1723876" y="78866"/>
                  </a:cubicBezTo>
                  <a:cubicBezTo>
                    <a:pt x="1577120" y="91566"/>
                    <a:pt x="2523975" y="30888"/>
                    <a:pt x="2494342" y="78866"/>
                  </a:cubicBezTo>
                  <a:cubicBezTo>
                    <a:pt x="2464709" y="126844"/>
                    <a:pt x="1791609" y="263721"/>
                    <a:pt x="1546076" y="366732"/>
                  </a:cubicBezTo>
                  <a:cubicBezTo>
                    <a:pt x="1300543" y="469743"/>
                    <a:pt x="1077586" y="660243"/>
                    <a:pt x="1021142" y="696932"/>
                  </a:cubicBezTo>
                  <a:cubicBezTo>
                    <a:pt x="964698" y="733621"/>
                    <a:pt x="1365453" y="287710"/>
                    <a:pt x="1207409" y="586866"/>
                  </a:cubicBezTo>
                  <a:cubicBezTo>
                    <a:pt x="1049365" y="886022"/>
                    <a:pt x="229509" y="2235044"/>
                    <a:pt x="72876" y="2491866"/>
                  </a:cubicBezTo>
                  <a:cubicBezTo>
                    <a:pt x="-83757" y="2748688"/>
                    <a:pt x="26309" y="2507388"/>
                    <a:pt x="267609" y="2127799"/>
                  </a:cubicBezTo>
                  <a:cubicBezTo>
                    <a:pt x="508909" y="1748210"/>
                    <a:pt x="1234220" y="534654"/>
                    <a:pt x="1520676" y="214332"/>
                  </a:cubicBezTo>
                  <a:cubicBezTo>
                    <a:pt x="1807131" y="-105990"/>
                    <a:pt x="1976464" y="187521"/>
                    <a:pt x="1986342" y="205866"/>
                  </a:cubicBezTo>
                  <a:cubicBezTo>
                    <a:pt x="1996220" y="224211"/>
                    <a:pt x="1558775" y="327221"/>
                    <a:pt x="1579942" y="324399"/>
                  </a:cubicBezTo>
                  <a:cubicBezTo>
                    <a:pt x="1601109" y="321577"/>
                    <a:pt x="1811364" y="238321"/>
                    <a:pt x="2113342" y="188932"/>
                  </a:cubicBezTo>
                  <a:cubicBezTo>
                    <a:pt x="2415320" y="139543"/>
                    <a:pt x="3439787" y="21010"/>
                    <a:pt x="3374876" y="2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5EB7BC20-F4A1-4EBC-A5BE-E7D76BA6857C}"/>
                </a:ext>
              </a:extLst>
            </p:cNvPr>
            <p:cNvSpPr/>
            <p:nvPr/>
          </p:nvSpPr>
          <p:spPr>
            <a:xfrm>
              <a:off x="2777031" y="1965658"/>
              <a:ext cx="1109567" cy="3457295"/>
            </a:xfrm>
            <a:custGeom>
              <a:avLst/>
              <a:gdLst>
                <a:gd name="connsiteX0" fmla="*/ 1109169 w 1109567"/>
                <a:gd name="connsiteY0" fmla="*/ 7075 h 3457295"/>
                <a:gd name="connsiteX1" fmla="*/ 499569 w 1109567"/>
                <a:gd name="connsiteY1" fmla="*/ 1573409 h 3457295"/>
                <a:gd name="connsiteX2" fmla="*/ 516502 w 1109567"/>
                <a:gd name="connsiteY2" fmla="*/ 1040009 h 3457295"/>
                <a:gd name="connsiteX3" fmla="*/ 135502 w 1109567"/>
                <a:gd name="connsiteY3" fmla="*/ 3088942 h 3457295"/>
                <a:gd name="connsiteX4" fmla="*/ 36 w 1109567"/>
                <a:gd name="connsiteY4" fmla="*/ 3444542 h 3457295"/>
                <a:gd name="connsiteX5" fmla="*/ 127036 w 1109567"/>
                <a:gd name="connsiteY5" fmla="*/ 2919609 h 3457295"/>
                <a:gd name="connsiteX6" fmla="*/ 533436 w 1109567"/>
                <a:gd name="connsiteY6" fmla="*/ 1082342 h 3457295"/>
                <a:gd name="connsiteX7" fmla="*/ 592702 w 1109567"/>
                <a:gd name="connsiteY7" fmla="*/ 997675 h 3457295"/>
                <a:gd name="connsiteX8" fmla="*/ 1109169 w 1109567"/>
                <a:gd name="connsiteY8" fmla="*/ 7075 h 34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567" h="3457295">
                  <a:moveTo>
                    <a:pt x="1109169" y="7075"/>
                  </a:moveTo>
                  <a:cubicBezTo>
                    <a:pt x="1093647" y="103031"/>
                    <a:pt x="598347" y="1401253"/>
                    <a:pt x="499569" y="1573409"/>
                  </a:cubicBezTo>
                  <a:cubicBezTo>
                    <a:pt x="400791" y="1745565"/>
                    <a:pt x="577180" y="787420"/>
                    <a:pt x="516502" y="1040009"/>
                  </a:cubicBezTo>
                  <a:cubicBezTo>
                    <a:pt x="455824" y="1292598"/>
                    <a:pt x="221580" y="2688187"/>
                    <a:pt x="135502" y="3088942"/>
                  </a:cubicBezTo>
                  <a:cubicBezTo>
                    <a:pt x="49424" y="3489698"/>
                    <a:pt x="1447" y="3472764"/>
                    <a:pt x="36" y="3444542"/>
                  </a:cubicBezTo>
                  <a:cubicBezTo>
                    <a:pt x="-1375" y="3416320"/>
                    <a:pt x="38136" y="3313309"/>
                    <a:pt x="127036" y="2919609"/>
                  </a:cubicBezTo>
                  <a:cubicBezTo>
                    <a:pt x="215936" y="2525909"/>
                    <a:pt x="455825" y="1402664"/>
                    <a:pt x="533436" y="1082342"/>
                  </a:cubicBezTo>
                  <a:cubicBezTo>
                    <a:pt x="611047" y="762020"/>
                    <a:pt x="503802" y="1175475"/>
                    <a:pt x="592702" y="997675"/>
                  </a:cubicBezTo>
                  <a:cubicBezTo>
                    <a:pt x="681602" y="819875"/>
                    <a:pt x="1124691" y="-88881"/>
                    <a:pt x="1109169" y="7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C398FD3-949A-4125-95B0-82093B8B2E72}"/>
                </a:ext>
              </a:extLst>
            </p:cNvPr>
            <p:cNvSpPr/>
            <p:nvPr/>
          </p:nvSpPr>
          <p:spPr>
            <a:xfrm>
              <a:off x="5648408" y="5280476"/>
              <a:ext cx="302738" cy="2588858"/>
            </a:xfrm>
            <a:custGeom>
              <a:avLst/>
              <a:gdLst>
                <a:gd name="connsiteX0" fmla="*/ 261325 w 302738"/>
                <a:gd name="connsiteY0" fmla="*/ 2724 h 2588858"/>
                <a:gd name="connsiteX1" fmla="*/ 108925 w 302738"/>
                <a:gd name="connsiteY1" fmla="*/ 1569057 h 2588858"/>
                <a:gd name="connsiteX2" fmla="*/ 24259 w 302738"/>
                <a:gd name="connsiteY2" fmla="*/ 1230391 h 2588858"/>
                <a:gd name="connsiteX3" fmla="*/ 295192 w 302738"/>
                <a:gd name="connsiteY3" fmla="*/ 2542724 h 2588858"/>
                <a:gd name="connsiteX4" fmla="*/ 210525 w 302738"/>
                <a:gd name="connsiteY4" fmla="*/ 2212524 h 2588858"/>
                <a:gd name="connsiteX5" fmla="*/ 32725 w 302738"/>
                <a:gd name="connsiteY5" fmla="*/ 1442057 h 2588858"/>
                <a:gd name="connsiteX6" fmla="*/ 24259 w 302738"/>
                <a:gd name="connsiteY6" fmla="*/ 1196524 h 2588858"/>
                <a:gd name="connsiteX7" fmla="*/ 261325 w 302738"/>
                <a:gd name="connsiteY7" fmla="*/ 2724 h 258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738" h="2588858">
                  <a:moveTo>
                    <a:pt x="261325" y="2724"/>
                  </a:moveTo>
                  <a:cubicBezTo>
                    <a:pt x="275436" y="64813"/>
                    <a:pt x="148436" y="1364446"/>
                    <a:pt x="108925" y="1569057"/>
                  </a:cubicBezTo>
                  <a:cubicBezTo>
                    <a:pt x="69414" y="1773668"/>
                    <a:pt x="-6785" y="1068113"/>
                    <a:pt x="24259" y="1230391"/>
                  </a:cubicBezTo>
                  <a:cubicBezTo>
                    <a:pt x="55303" y="1392669"/>
                    <a:pt x="264148" y="2379035"/>
                    <a:pt x="295192" y="2542724"/>
                  </a:cubicBezTo>
                  <a:cubicBezTo>
                    <a:pt x="326236" y="2706413"/>
                    <a:pt x="254269" y="2395968"/>
                    <a:pt x="210525" y="2212524"/>
                  </a:cubicBezTo>
                  <a:cubicBezTo>
                    <a:pt x="166781" y="2029080"/>
                    <a:pt x="63769" y="1611390"/>
                    <a:pt x="32725" y="1442057"/>
                  </a:cubicBezTo>
                  <a:cubicBezTo>
                    <a:pt x="1681" y="1272724"/>
                    <a:pt x="-18074" y="1435002"/>
                    <a:pt x="24259" y="1196524"/>
                  </a:cubicBezTo>
                  <a:cubicBezTo>
                    <a:pt x="66592" y="958046"/>
                    <a:pt x="247214" y="-59365"/>
                    <a:pt x="261325" y="2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3551C841-7DDF-48B0-96DF-5D60B3A716D5}"/>
                </a:ext>
              </a:extLst>
            </p:cNvPr>
            <p:cNvSpPr/>
            <p:nvPr/>
          </p:nvSpPr>
          <p:spPr>
            <a:xfrm>
              <a:off x="2517509" y="5442682"/>
              <a:ext cx="372900" cy="2927979"/>
            </a:xfrm>
            <a:custGeom>
              <a:avLst/>
              <a:gdLst>
                <a:gd name="connsiteX0" fmla="*/ 327291 w 372900"/>
                <a:gd name="connsiteY0" fmla="*/ 1385 h 2927979"/>
                <a:gd name="connsiteX1" fmla="*/ 327291 w 372900"/>
                <a:gd name="connsiteY1" fmla="*/ 1474585 h 2927979"/>
                <a:gd name="connsiteX2" fmla="*/ 242624 w 372900"/>
                <a:gd name="connsiteY2" fmla="*/ 1305251 h 2927979"/>
                <a:gd name="connsiteX3" fmla="*/ 5558 w 372900"/>
                <a:gd name="connsiteY3" fmla="*/ 2888518 h 2927979"/>
                <a:gd name="connsiteX4" fmla="*/ 98691 w 372900"/>
                <a:gd name="connsiteY4" fmla="*/ 2346651 h 2927979"/>
                <a:gd name="connsiteX5" fmla="*/ 361158 w 372900"/>
                <a:gd name="connsiteY5" fmla="*/ 1229051 h 2927979"/>
                <a:gd name="connsiteX6" fmla="*/ 327291 w 372900"/>
                <a:gd name="connsiteY6" fmla="*/ 1385 h 292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900" h="2927979">
                  <a:moveTo>
                    <a:pt x="327291" y="1385"/>
                  </a:moveTo>
                  <a:cubicBezTo>
                    <a:pt x="321647" y="42307"/>
                    <a:pt x="341402" y="1257274"/>
                    <a:pt x="327291" y="1474585"/>
                  </a:cubicBezTo>
                  <a:cubicBezTo>
                    <a:pt x="313180" y="1691896"/>
                    <a:pt x="296246" y="1069596"/>
                    <a:pt x="242624" y="1305251"/>
                  </a:cubicBezTo>
                  <a:cubicBezTo>
                    <a:pt x="189002" y="1540907"/>
                    <a:pt x="29547" y="2714951"/>
                    <a:pt x="5558" y="2888518"/>
                  </a:cubicBezTo>
                  <a:cubicBezTo>
                    <a:pt x="-18431" y="3062085"/>
                    <a:pt x="39424" y="2623229"/>
                    <a:pt x="98691" y="2346651"/>
                  </a:cubicBezTo>
                  <a:cubicBezTo>
                    <a:pt x="157958" y="2070073"/>
                    <a:pt x="323058" y="1621340"/>
                    <a:pt x="361158" y="1229051"/>
                  </a:cubicBezTo>
                  <a:cubicBezTo>
                    <a:pt x="399258" y="836762"/>
                    <a:pt x="332935" y="-39537"/>
                    <a:pt x="327291" y="1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EC6B2D3-F043-4D0C-9762-0ED7995474BA}"/>
                </a:ext>
              </a:extLst>
            </p:cNvPr>
            <p:cNvSpPr/>
            <p:nvPr/>
          </p:nvSpPr>
          <p:spPr>
            <a:xfrm>
              <a:off x="5068824" y="6779659"/>
              <a:ext cx="832445" cy="2211746"/>
            </a:xfrm>
            <a:custGeom>
              <a:avLst/>
              <a:gdLst>
                <a:gd name="connsiteX0" fmla="*/ 832443 w 832445"/>
                <a:gd name="connsiteY0" fmla="*/ 2141 h 2211746"/>
                <a:gd name="connsiteX1" fmla="*/ 70443 w 832445"/>
                <a:gd name="connsiteY1" fmla="*/ 814941 h 2211746"/>
                <a:gd name="connsiteX2" fmla="*/ 332909 w 832445"/>
                <a:gd name="connsiteY2" fmla="*/ 535541 h 2211746"/>
                <a:gd name="connsiteX3" fmla="*/ 197443 w 832445"/>
                <a:gd name="connsiteY3" fmla="*/ 798008 h 2211746"/>
                <a:gd name="connsiteX4" fmla="*/ 197443 w 832445"/>
                <a:gd name="connsiteY4" fmla="*/ 1162074 h 2211746"/>
                <a:gd name="connsiteX5" fmla="*/ 155109 w 832445"/>
                <a:gd name="connsiteY5" fmla="*/ 1195941 h 2211746"/>
                <a:gd name="connsiteX6" fmla="*/ 459909 w 832445"/>
                <a:gd name="connsiteY6" fmla="*/ 2203474 h 2211746"/>
                <a:gd name="connsiteX7" fmla="*/ 349843 w 832445"/>
                <a:gd name="connsiteY7" fmla="*/ 1627741 h 2211746"/>
                <a:gd name="connsiteX8" fmla="*/ 53509 w 832445"/>
                <a:gd name="connsiteY8" fmla="*/ 806474 h 2211746"/>
                <a:gd name="connsiteX9" fmla="*/ 78909 w 832445"/>
                <a:gd name="connsiteY9" fmla="*/ 586341 h 2211746"/>
                <a:gd name="connsiteX10" fmla="*/ 832443 w 832445"/>
                <a:gd name="connsiteY10" fmla="*/ 2141 h 22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445" h="2211746">
                  <a:moveTo>
                    <a:pt x="832443" y="2141"/>
                  </a:moveTo>
                  <a:cubicBezTo>
                    <a:pt x="831032" y="40241"/>
                    <a:pt x="70443" y="814941"/>
                    <a:pt x="70443" y="814941"/>
                  </a:cubicBezTo>
                  <a:cubicBezTo>
                    <a:pt x="-12813" y="903841"/>
                    <a:pt x="311742" y="538363"/>
                    <a:pt x="332909" y="535541"/>
                  </a:cubicBezTo>
                  <a:cubicBezTo>
                    <a:pt x="354076" y="532719"/>
                    <a:pt x="220021" y="693586"/>
                    <a:pt x="197443" y="798008"/>
                  </a:cubicBezTo>
                  <a:cubicBezTo>
                    <a:pt x="174865" y="902430"/>
                    <a:pt x="204499" y="1095752"/>
                    <a:pt x="197443" y="1162074"/>
                  </a:cubicBezTo>
                  <a:cubicBezTo>
                    <a:pt x="190387" y="1228396"/>
                    <a:pt x="111365" y="1022374"/>
                    <a:pt x="155109" y="1195941"/>
                  </a:cubicBezTo>
                  <a:cubicBezTo>
                    <a:pt x="198853" y="1369508"/>
                    <a:pt x="427453" y="2131507"/>
                    <a:pt x="459909" y="2203474"/>
                  </a:cubicBezTo>
                  <a:cubicBezTo>
                    <a:pt x="492365" y="2275441"/>
                    <a:pt x="417576" y="1860574"/>
                    <a:pt x="349843" y="1627741"/>
                  </a:cubicBezTo>
                  <a:cubicBezTo>
                    <a:pt x="282110" y="1394908"/>
                    <a:pt x="98665" y="980041"/>
                    <a:pt x="53509" y="806474"/>
                  </a:cubicBezTo>
                  <a:cubicBezTo>
                    <a:pt x="8353" y="632907"/>
                    <a:pt x="-50913" y="727452"/>
                    <a:pt x="78909" y="586341"/>
                  </a:cubicBezTo>
                  <a:cubicBezTo>
                    <a:pt x="208731" y="445230"/>
                    <a:pt x="833854" y="-35959"/>
                    <a:pt x="832443" y="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6841F2B-72C7-455E-A2F0-7D9217D92137}"/>
                </a:ext>
              </a:extLst>
            </p:cNvPr>
            <p:cNvSpPr/>
            <p:nvPr/>
          </p:nvSpPr>
          <p:spPr>
            <a:xfrm>
              <a:off x="5789403" y="401643"/>
              <a:ext cx="861904" cy="715712"/>
            </a:xfrm>
            <a:custGeom>
              <a:avLst/>
              <a:gdLst>
                <a:gd name="connsiteX0" fmla="*/ 861654 w 861904"/>
                <a:gd name="connsiteY0" fmla="*/ 714888 h 715712"/>
                <a:gd name="connsiteX1" fmla="*/ 553645 w 861904"/>
                <a:gd name="connsiteY1" fmla="*/ 609010 h 715712"/>
                <a:gd name="connsiteX2" fmla="*/ 82008 w 861904"/>
                <a:gd name="connsiteY2" fmla="*/ 483881 h 715712"/>
                <a:gd name="connsiteX3" fmla="*/ 43506 w 861904"/>
                <a:gd name="connsiteY3" fmla="*/ 455005 h 715712"/>
                <a:gd name="connsiteX4" fmla="*/ 534395 w 861904"/>
                <a:gd name="connsiteY4" fmla="*/ 12243 h 715712"/>
                <a:gd name="connsiteX5" fmla="*/ 380391 w 861904"/>
                <a:gd name="connsiteY5" fmla="*/ 137372 h 715712"/>
                <a:gd name="connsiteX6" fmla="*/ 370765 w 861904"/>
                <a:gd name="connsiteY6" fmla="*/ 281751 h 715712"/>
                <a:gd name="connsiteX7" fmla="*/ 207136 w 861904"/>
                <a:gd name="connsiteY7" fmla="*/ 435755 h 715712"/>
                <a:gd name="connsiteX8" fmla="*/ 505519 w 861904"/>
                <a:gd name="connsiteY8" fmla="*/ 551258 h 715712"/>
                <a:gd name="connsiteX9" fmla="*/ 861654 w 861904"/>
                <a:gd name="connsiteY9" fmla="*/ 714888 h 71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1904" h="715712">
                  <a:moveTo>
                    <a:pt x="861654" y="714888"/>
                  </a:moveTo>
                  <a:cubicBezTo>
                    <a:pt x="869675" y="724513"/>
                    <a:pt x="683586" y="647511"/>
                    <a:pt x="553645" y="609010"/>
                  </a:cubicBezTo>
                  <a:cubicBezTo>
                    <a:pt x="423704" y="570509"/>
                    <a:pt x="167031" y="509548"/>
                    <a:pt x="82008" y="483881"/>
                  </a:cubicBezTo>
                  <a:cubicBezTo>
                    <a:pt x="-3015" y="458214"/>
                    <a:pt x="-31892" y="533611"/>
                    <a:pt x="43506" y="455005"/>
                  </a:cubicBezTo>
                  <a:cubicBezTo>
                    <a:pt x="118904" y="376399"/>
                    <a:pt x="478247" y="65182"/>
                    <a:pt x="534395" y="12243"/>
                  </a:cubicBezTo>
                  <a:cubicBezTo>
                    <a:pt x="590543" y="-40696"/>
                    <a:pt x="407663" y="92454"/>
                    <a:pt x="380391" y="137372"/>
                  </a:cubicBezTo>
                  <a:cubicBezTo>
                    <a:pt x="353119" y="182290"/>
                    <a:pt x="399641" y="232020"/>
                    <a:pt x="370765" y="281751"/>
                  </a:cubicBezTo>
                  <a:cubicBezTo>
                    <a:pt x="341889" y="331482"/>
                    <a:pt x="184677" y="390837"/>
                    <a:pt x="207136" y="435755"/>
                  </a:cubicBezTo>
                  <a:cubicBezTo>
                    <a:pt x="229595" y="480673"/>
                    <a:pt x="394829" y="512757"/>
                    <a:pt x="505519" y="551258"/>
                  </a:cubicBezTo>
                  <a:cubicBezTo>
                    <a:pt x="616209" y="589759"/>
                    <a:pt x="853633" y="705263"/>
                    <a:pt x="861654" y="714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F83FE6A-11BD-4798-8063-C10663DE39B3}"/>
                </a:ext>
              </a:extLst>
            </p:cNvPr>
            <p:cNvSpPr/>
            <p:nvPr/>
          </p:nvSpPr>
          <p:spPr>
            <a:xfrm>
              <a:off x="6314860" y="207061"/>
              <a:ext cx="3317012" cy="800070"/>
            </a:xfrm>
            <a:custGeom>
              <a:avLst/>
              <a:gdLst>
                <a:gd name="connsiteX0" fmla="*/ 9740 w 3317012"/>
                <a:gd name="connsiteY0" fmla="*/ 470272 h 800070"/>
                <a:gd name="connsiteX1" fmla="*/ 314540 w 3317012"/>
                <a:gd name="connsiteY1" fmla="*/ 402539 h 800070"/>
                <a:gd name="connsiteX2" fmla="*/ 974940 w 3317012"/>
                <a:gd name="connsiteY2" fmla="*/ 190872 h 800070"/>
                <a:gd name="connsiteX3" fmla="*/ 771740 w 3317012"/>
                <a:gd name="connsiteY3" fmla="*/ 190872 h 800070"/>
                <a:gd name="connsiteX4" fmla="*/ 1296673 w 3317012"/>
                <a:gd name="connsiteY4" fmla="*/ 80806 h 800070"/>
                <a:gd name="connsiteX5" fmla="*/ 2177207 w 3317012"/>
                <a:gd name="connsiteY5" fmla="*/ 190872 h 800070"/>
                <a:gd name="connsiteX6" fmla="*/ 2050207 w 3317012"/>
                <a:gd name="connsiteY6" fmla="*/ 182406 h 800070"/>
                <a:gd name="connsiteX7" fmla="*/ 3294807 w 3317012"/>
                <a:gd name="connsiteY7" fmla="*/ 792006 h 800070"/>
                <a:gd name="connsiteX8" fmla="*/ 2803740 w 3317012"/>
                <a:gd name="connsiteY8" fmla="*/ 512606 h 800070"/>
                <a:gd name="connsiteX9" fmla="*/ 2236473 w 3317012"/>
                <a:gd name="connsiteY9" fmla="*/ 233206 h 800070"/>
                <a:gd name="connsiteX10" fmla="*/ 1999407 w 3317012"/>
                <a:gd name="connsiteY10" fmla="*/ 148539 h 800070"/>
                <a:gd name="connsiteX11" fmla="*/ 1330540 w 3317012"/>
                <a:gd name="connsiteY11" fmla="*/ 4606 h 800070"/>
                <a:gd name="connsiteX12" fmla="*/ 1406740 w 3317012"/>
                <a:gd name="connsiteY12" fmla="*/ 55406 h 800070"/>
                <a:gd name="connsiteX13" fmla="*/ 653207 w 3317012"/>
                <a:gd name="connsiteY13" fmla="*/ 250139 h 800070"/>
                <a:gd name="connsiteX14" fmla="*/ 9740 w 3317012"/>
                <a:gd name="connsiteY14" fmla="*/ 470272 h 80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7012" h="800070">
                  <a:moveTo>
                    <a:pt x="9740" y="470272"/>
                  </a:moveTo>
                  <a:cubicBezTo>
                    <a:pt x="-46705" y="495672"/>
                    <a:pt x="153673" y="449106"/>
                    <a:pt x="314540" y="402539"/>
                  </a:cubicBezTo>
                  <a:cubicBezTo>
                    <a:pt x="475407" y="355972"/>
                    <a:pt x="898740" y="226150"/>
                    <a:pt x="974940" y="190872"/>
                  </a:cubicBezTo>
                  <a:cubicBezTo>
                    <a:pt x="1051140" y="155594"/>
                    <a:pt x="718118" y="209216"/>
                    <a:pt x="771740" y="190872"/>
                  </a:cubicBezTo>
                  <a:cubicBezTo>
                    <a:pt x="825362" y="172528"/>
                    <a:pt x="1062429" y="80806"/>
                    <a:pt x="1296673" y="80806"/>
                  </a:cubicBezTo>
                  <a:cubicBezTo>
                    <a:pt x="1530917" y="80806"/>
                    <a:pt x="2051618" y="173939"/>
                    <a:pt x="2177207" y="190872"/>
                  </a:cubicBezTo>
                  <a:cubicBezTo>
                    <a:pt x="2302796" y="207805"/>
                    <a:pt x="1863940" y="82217"/>
                    <a:pt x="2050207" y="182406"/>
                  </a:cubicBezTo>
                  <a:cubicBezTo>
                    <a:pt x="2236474" y="282595"/>
                    <a:pt x="3169218" y="736973"/>
                    <a:pt x="3294807" y="792006"/>
                  </a:cubicBezTo>
                  <a:cubicBezTo>
                    <a:pt x="3420396" y="847039"/>
                    <a:pt x="2980129" y="605739"/>
                    <a:pt x="2803740" y="512606"/>
                  </a:cubicBezTo>
                  <a:cubicBezTo>
                    <a:pt x="2627351" y="419473"/>
                    <a:pt x="2370529" y="293884"/>
                    <a:pt x="2236473" y="233206"/>
                  </a:cubicBezTo>
                  <a:cubicBezTo>
                    <a:pt x="2102418" y="172528"/>
                    <a:pt x="2150396" y="186639"/>
                    <a:pt x="1999407" y="148539"/>
                  </a:cubicBezTo>
                  <a:cubicBezTo>
                    <a:pt x="1848418" y="110439"/>
                    <a:pt x="1429318" y="20128"/>
                    <a:pt x="1330540" y="4606"/>
                  </a:cubicBezTo>
                  <a:cubicBezTo>
                    <a:pt x="1231762" y="-10916"/>
                    <a:pt x="1519629" y="14484"/>
                    <a:pt x="1406740" y="55406"/>
                  </a:cubicBezTo>
                  <a:cubicBezTo>
                    <a:pt x="1293851" y="96328"/>
                    <a:pt x="887452" y="182406"/>
                    <a:pt x="653207" y="250139"/>
                  </a:cubicBezTo>
                  <a:cubicBezTo>
                    <a:pt x="418962" y="317872"/>
                    <a:pt x="66185" y="444872"/>
                    <a:pt x="9740" y="470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91C6DC3-3564-4723-B8A0-F36F8BEE1D1B}"/>
                </a:ext>
              </a:extLst>
            </p:cNvPr>
            <p:cNvSpPr/>
            <p:nvPr/>
          </p:nvSpPr>
          <p:spPr>
            <a:xfrm>
              <a:off x="6073826" y="561491"/>
              <a:ext cx="4358476" cy="1415012"/>
            </a:xfrm>
            <a:custGeom>
              <a:avLst/>
              <a:gdLst>
                <a:gd name="connsiteX0" fmla="*/ 5241 w 4358476"/>
                <a:gd name="connsiteY0" fmla="*/ 496842 h 1415012"/>
                <a:gd name="connsiteX1" fmla="*/ 1850974 w 4358476"/>
                <a:gd name="connsiteY1" fmla="*/ 56576 h 1415012"/>
                <a:gd name="connsiteX2" fmla="*/ 1588507 w 4358476"/>
                <a:gd name="connsiteY2" fmla="*/ 5776 h 1415012"/>
                <a:gd name="connsiteX3" fmla="*/ 2113441 w 4358476"/>
                <a:gd name="connsiteY3" fmla="*/ 107376 h 1415012"/>
                <a:gd name="connsiteX4" fmla="*/ 3823707 w 4358476"/>
                <a:gd name="connsiteY4" fmla="*/ 843976 h 1415012"/>
                <a:gd name="connsiteX5" fmla="*/ 3840641 w 4358476"/>
                <a:gd name="connsiteY5" fmla="*/ 835509 h 1415012"/>
                <a:gd name="connsiteX6" fmla="*/ 4348641 w 4358476"/>
                <a:gd name="connsiteY6" fmla="*/ 1402776 h 1415012"/>
                <a:gd name="connsiteX7" fmla="*/ 4111574 w 4358476"/>
                <a:gd name="connsiteY7" fmla="*/ 1165709 h 1415012"/>
                <a:gd name="connsiteX8" fmla="*/ 3349574 w 4358476"/>
                <a:gd name="connsiteY8" fmla="*/ 488376 h 1415012"/>
                <a:gd name="connsiteX9" fmla="*/ 3341107 w 4358476"/>
                <a:gd name="connsiteY9" fmla="*/ 581509 h 1415012"/>
                <a:gd name="connsiteX10" fmla="*/ 2045707 w 4358476"/>
                <a:gd name="connsiteY10" fmla="*/ 192042 h 1415012"/>
                <a:gd name="connsiteX11" fmla="*/ 1969507 w 4358476"/>
                <a:gd name="connsiteY11" fmla="*/ 200509 h 1415012"/>
                <a:gd name="connsiteX12" fmla="*/ 1317574 w 4358476"/>
                <a:gd name="connsiteY12" fmla="*/ 141242 h 1415012"/>
                <a:gd name="connsiteX13" fmla="*/ 5241 w 4358476"/>
                <a:gd name="connsiteY13" fmla="*/ 496842 h 14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8476" h="1415012">
                  <a:moveTo>
                    <a:pt x="5241" y="496842"/>
                  </a:moveTo>
                  <a:cubicBezTo>
                    <a:pt x="94141" y="482731"/>
                    <a:pt x="1587096" y="138420"/>
                    <a:pt x="1850974" y="56576"/>
                  </a:cubicBezTo>
                  <a:cubicBezTo>
                    <a:pt x="2114852" y="-25268"/>
                    <a:pt x="1588507" y="5776"/>
                    <a:pt x="1588507" y="5776"/>
                  </a:cubicBezTo>
                  <a:cubicBezTo>
                    <a:pt x="1632252" y="14243"/>
                    <a:pt x="1740908" y="-32324"/>
                    <a:pt x="2113441" y="107376"/>
                  </a:cubicBezTo>
                  <a:cubicBezTo>
                    <a:pt x="2485974" y="247076"/>
                    <a:pt x="3535840" y="722621"/>
                    <a:pt x="3823707" y="843976"/>
                  </a:cubicBezTo>
                  <a:cubicBezTo>
                    <a:pt x="4111574" y="965332"/>
                    <a:pt x="3753152" y="742376"/>
                    <a:pt x="3840641" y="835509"/>
                  </a:cubicBezTo>
                  <a:cubicBezTo>
                    <a:pt x="3928130" y="928642"/>
                    <a:pt x="4303486" y="1347743"/>
                    <a:pt x="4348641" y="1402776"/>
                  </a:cubicBezTo>
                  <a:cubicBezTo>
                    <a:pt x="4393797" y="1457809"/>
                    <a:pt x="4278085" y="1318109"/>
                    <a:pt x="4111574" y="1165709"/>
                  </a:cubicBezTo>
                  <a:cubicBezTo>
                    <a:pt x="3945063" y="1013309"/>
                    <a:pt x="3477985" y="585743"/>
                    <a:pt x="3349574" y="488376"/>
                  </a:cubicBezTo>
                  <a:cubicBezTo>
                    <a:pt x="3221163" y="391009"/>
                    <a:pt x="3558418" y="630898"/>
                    <a:pt x="3341107" y="581509"/>
                  </a:cubicBezTo>
                  <a:cubicBezTo>
                    <a:pt x="3123796" y="532120"/>
                    <a:pt x="2274307" y="255542"/>
                    <a:pt x="2045707" y="192042"/>
                  </a:cubicBezTo>
                  <a:cubicBezTo>
                    <a:pt x="1817107" y="128542"/>
                    <a:pt x="2090863" y="208976"/>
                    <a:pt x="1969507" y="200509"/>
                  </a:cubicBezTo>
                  <a:cubicBezTo>
                    <a:pt x="1848151" y="192042"/>
                    <a:pt x="1652007" y="89031"/>
                    <a:pt x="1317574" y="141242"/>
                  </a:cubicBezTo>
                  <a:cubicBezTo>
                    <a:pt x="983141" y="193453"/>
                    <a:pt x="-83659" y="510953"/>
                    <a:pt x="5241" y="496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F80F14BE-4882-483E-AF5E-005DF2BF646E}"/>
                </a:ext>
              </a:extLst>
            </p:cNvPr>
            <p:cNvSpPr/>
            <p:nvPr/>
          </p:nvSpPr>
          <p:spPr>
            <a:xfrm>
              <a:off x="6145825" y="1142230"/>
              <a:ext cx="906910" cy="3540684"/>
            </a:xfrm>
            <a:custGeom>
              <a:avLst/>
              <a:gdLst>
                <a:gd name="connsiteX0" fmla="*/ 906908 w 906910"/>
                <a:gd name="connsiteY0" fmla="*/ 770 h 3540684"/>
                <a:gd name="connsiteX1" fmla="*/ 314242 w 906910"/>
                <a:gd name="connsiteY1" fmla="*/ 932103 h 3540684"/>
                <a:gd name="connsiteX2" fmla="*/ 517442 w 906910"/>
                <a:gd name="connsiteY2" fmla="*/ 508770 h 3540684"/>
                <a:gd name="connsiteX3" fmla="*/ 246508 w 906910"/>
                <a:gd name="connsiteY3" fmla="*/ 1270770 h 3540684"/>
                <a:gd name="connsiteX4" fmla="*/ 119508 w 906910"/>
                <a:gd name="connsiteY4" fmla="*/ 2041237 h 3540684"/>
                <a:gd name="connsiteX5" fmla="*/ 144908 w 906910"/>
                <a:gd name="connsiteY5" fmla="*/ 1719503 h 3540684"/>
                <a:gd name="connsiteX6" fmla="*/ 975 w 906910"/>
                <a:gd name="connsiteY6" fmla="*/ 3446703 h 3540684"/>
                <a:gd name="connsiteX7" fmla="*/ 85642 w 906910"/>
                <a:gd name="connsiteY7" fmla="*/ 3099570 h 3540684"/>
                <a:gd name="connsiteX8" fmla="*/ 161842 w 906910"/>
                <a:gd name="connsiteY8" fmla="*/ 1313103 h 3540684"/>
                <a:gd name="connsiteX9" fmla="*/ 212642 w 906910"/>
                <a:gd name="connsiteY9" fmla="*/ 1169170 h 3540684"/>
                <a:gd name="connsiteX10" fmla="*/ 305775 w 906910"/>
                <a:gd name="connsiteY10" fmla="*/ 779703 h 3540684"/>
                <a:gd name="connsiteX11" fmla="*/ 906908 w 906910"/>
                <a:gd name="connsiteY11" fmla="*/ 770 h 354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6910" h="3540684">
                  <a:moveTo>
                    <a:pt x="906908" y="770"/>
                  </a:moveTo>
                  <a:cubicBezTo>
                    <a:pt x="908319" y="26170"/>
                    <a:pt x="379153" y="847436"/>
                    <a:pt x="314242" y="932103"/>
                  </a:cubicBezTo>
                  <a:cubicBezTo>
                    <a:pt x="249331" y="1016770"/>
                    <a:pt x="528731" y="452326"/>
                    <a:pt x="517442" y="508770"/>
                  </a:cubicBezTo>
                  <a:cubicBezTo>
                    <a:pt x="506153" y="565214"/>
                    <a:pt x="312830" y="1015359"/>
                    <a:pt x="246508" y="1270770"/>
                  </a:cubicBezTo>
                  <a:cubicBezTo>
                    <a:pt x="180186" y="1526181"/>
                    <a:pt x="136441" y="1966448"/>
                    <a:pt x="119508" y="2041237"/>
                  </a:cubicBezTo>
                  <a:cubicBezTo>
                    <a:pt x="102575" y="2116026"/>
                    <a:pt x="164663" y="1485259"/>
                    <a:pt x="144908" y="1719503"/>
                  </a:cubicBezTo>
                  <a:cubicBezTo>
                    <a:pt x="125152" y="1953747"/>
                    <a:pt x="10853" y="3216692"/>
                    <a:pt x="975" y="3446703"/>
                  </a:cubicBezTo>
                  <a:cubicBezTo>
                    <a:pt x="-8903" y="3676714"/>
                    <a:pt x="58831" y="3455170"/>
                    <a:pt x="85642" y="3099570"/>
                  </a:cubicBezTo>
                  <a:cubicBezTo>
                    <a:pt x="112453" y="2743970"/>
                    <a:pt x="140675" y="1634836"/>
                    <a:pt x="161842" y="1313103"/>
                  </a:cubicBezTo>
                  <a:cubicBezTo>
                    <a:pt x="183009" y="991370"/>
                    <a:pt x="188653" y="1258070"/>
                    <a:pt x="212642" y="1169170"/>
                  </a:cubicBezTo>
                  <a:cubicBezTo>
                    <a:pt x="236631" y="1080270"/>
                    <a:pt x="192886" y="974436"/>
                    <a:pt x="305775" y="779703"/>
                  </a:cubicBezTo>
                  <a:cubicBezTo>
                    <a:pt x="418664" y="584970"/>
                    <a:pt x="905497" y="-24630"/>
                    <a:pt x="906908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B3738225-D6AD-464E-B487-6ABC37731CD0}"/>
                </a:ext>
              </a:extLst>
            </p:cNvPr>
            <p:cNvSpPr/>
            <p:nvPr/>
          </p:nvSpPr>
          <p:spPr>
            <a:xfrm>
              <a:off x="6757988" y="1404884"/>
              <a:ext cx="4139498" cy="2956417"/>
            </a:xfrm>
            <a:custGeom>
              <a:avLst/>
              <a:gdLst>
                <a:gd name="connsiteX0" fmla="*/ 23812 w 4139498"/>
                <a:gd name="connsiteY0" fmla="*/ 9049 h 2956417"/>
                <a:gd name="connsiteX1" fmla="*/ 2369079 w 4139498"/>
                <a:gd name="connsiteY1" fmla="*/ 584783 h 2956417"/>
                <a:gd name="connsiteX2" fmla="*/ 2081212 w 4139498"/>
                <a:gd name="connsiteY2" fmla="*/ 474716 h 2956417"/>
                <a:gd name="connsiteX3" fmla="*/ 3410479 w 4139498"/>
                <a:gd name="connsiteY3" fmla="*/ 1710849 h 2956417"/>
                <a:gd name="connsiteX4" fmla="*/ 3435879 w 4139498"/>
                <a:gd name="connsiteY4" fmla="*/ 1676983 h 2956417"/>
                <a:gd name="connsiteX5" fmla="*/ 4130145 w 4139498"/>
                <a:gd name="connsiteY5" fmla="*/ 2930049 h 2956417"/>
                <a:gd name="connsiteX6" fmla="*/ 3732212 w 4139498"/>
                <a:gd name="connsiteY6" fmla="*/ 2371249 h 2956417"/>
                <a:gd name="connsiteX7" fmla="*/ 2335212 w 4139498"/>
                <a:gd name="connsiteY7" fmla="*/ 559383 h 2956417"/>
                <a:gd name="connsiteX8" fmla="*/ 2369079 w 4139498"/>
                <a:gd name="connsiteY8" fmla="*/ 669449 h 2956417"/>
                <a:gd name="connsiteX9" fmla="*/ 1226079 w 4139498"/>
                <a:gd name="connsiteY9" fmla="*/ 263049 h 2956417"/>
                <a:gd name="connsiteX10" fmla="*/ 23812 w 4139498"/>
                <a:gd name="connsiteY10" fmla="*/ 9049 h 295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9498" h="2956417">
                  <a:moveTo>
                    <a:pt x="23812" y="9049"/>
                  </a:moveTo>
                  <a:cubicBezTo>
                    <a:pt x="214312" y="62671"/>
                    <a:pt x="2026179" y="507172"/>
                    <a:pt x="2369079" y="584783"/>
                  </a:cubicBezTo>
                  <a:cubicBezTo>
                    <a:pt x="2711979" y="662394"/>
                    <a:pt x="1907645" y="287038"/>
                    <a:pt x="2081212" y="474716"/>
                  </a:cubicBezTo>
                  <a:cubicBezTo>
                    <a:pt x="2254779" y="662394"/>
                    <a:pt x="3184701" y="1510471"/>
                    <a:pt x="3410479" y="1710849"/>
                  </a:cubicBezTo>
                  <a:cubicBezTo>
                    <a:pt x="3636257" y="1911227"/>
                    <a:pt x="3315935" y="1473783"/>
                    <a:pt x="3435879" y="1676983"/>
                  </a:cubicBezTo>
                  <a:cubicBezTo>
                    <a:pt x="3555823" y="1880183"/>
                    <a:pt x="4080756" y="2814338"/>
                    <a:pt x="4130145" y="2930049"/>
                  </a:cubicBezTo>
                  <a:cubicBezTo>
                    <a:pt x="4179534" y="3045760"/>
                    <a:pt x="4031368" y="2766360"/>
                    <a:pt x="3732212" y="2371249"/>
                  </a:cubicBezTo>
                  <a:cubicBezTo>
                    <a:pt x="3433057" y="1976138"/>
                    <a:pt x="2562401" y="843016"/>
                    <a:pt x="2335212" y="559383"/>
                  </a:cubicBezTo>
                  <a:cubicBezTo>
                    <a:pt x="2108023" y="275750"/>
                    <a:pt x="2553935" y="718838"/>
                    <a:pt x="2369079" y="669449"/>
                  </a:cubicBezTo>
                  <a:cubicBezTo>
                    <a:pt x="2184224" y="620060"/>
                    <a:pt x="1615546" y="373116"/>
                    <a:pt x="1226079" y="263049"/>
                  </a:cubicBezTo>
                  <a:cubicBezTo>
                    <a:pt x="836612" y="152982"/>
                    <a:pt x="-166688" y="-44573"/>
                    <a:pt x="23812" y="9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5104FAE5-3872-4993-937D-58A7FC7364FA}"/>
                </a:ext>
              </a:extLst>
            </p:cNvPr>
            <p:cNvSpPr/>
            <p:nvPr/>
          </p:nvSpPr>
          <p:spPr>
            <a:xfrm>
              <a:off x="7836761" y="3009258"/>
              <a:ext cx="3077513" cy="2143212"/>
            </a:xfrm>
            <a:custGeom>
              <a:avLst/>
              <a:gdLst>
                <a:gd name="connsiteX0" fmla="*/ 28772 w 3077513"/>
                <a:gd name="connsiteY0" fmla="*/ 13342 h 2143212"/>
                <a:gd name="connsiteX1" fmla="*/ 1383439 w 3077513"/>
                <a:gd name="connsiteY1" fmla="*/ 258875 h 2143212"/>
                <a:gd name="connsiteX2" fmla="*/ 1231039 w 3077513"/>
                <a:gd name="connsiteY2" fmla="*/ 216542 h 2143212"/>
                <a:gd name="connsiteX3" fmla="*/ 1976106 w 3077513"/>
                <a:gd name="connsiteY3" fmla="*/ 682209 h 2143212"/>
                <a:gd name="connsiteX4" fmla="*/ 1967639 w 3077513"/>
                <a:gd name="connsiteY4" fmla="*/ 597542 h 2143212"/>
                <a:gd name="connsiteX5" fmla="*/ 2526439 w 3077513"/>
                <a:gd name="connsiteY5" fmla="*/ 1224075 h 2143212"/>
                <a:gd name="connsiteX6" fmla="*/ 2501039 w 3077513"/>
                <a:gd name="connsiteY6" fmla="*/ 1181742 h 2143212"/>
                <a:gd name="connsiteX7" fmla="*/ 2924372 w 3077513"/>
                <a:gd name="connsiteY7" fmla="*/ 1926809 h 2143212"/>
                <a:gd name="connsiteX8" fmla="*/ 3076772 w 3077513"/>
                <a:gd name="connsiteY8" fmla="*/ 2138475 h 2143212"/>
                <a:gd name="connsiteX9" fmla="*/ 2873572 w 3077513"/>
                <a:gd name="connsiteY9" fmla="*/ 1774409 h 2143212"/>
                <a:gd name="connsiteX10" fmla="*/ 2433306 w 3077513"/>
                <a:gd name="connsiteY10" fmla="*/ 944675 h 2143212"/>
                <a:gd name="connsiteX11" fmla="*/ 2492572 w 3077513"/>
                <a:gd name="connsiteY11" fmla="*/ 1003942 h 2143212"/>
                <a:gd name="connsiteX12" fmla="*/ 1772906 w 3077513"/>
                <a:gd name="connsiteY12" fmla="*/ 453609 h 2143212"/>
                <a:gd name="connsiteX13" fmla="*/ 1874506 w 3077513"/>
                <a:gd name="connsiteY13" fmla="*/ 479009 h 2143212"/>
                <a:gd name="connsiteX14" fmla="*/ 1383439 w 3077513"/>
                <a:gd name="connsiteY14" fmla="*/ 250409 h 2143212"/>
                <a:gd name="connsiteX15" fmla="*/ 528306 w 3077513"/>
                <a:gd name="connsiteY15" fmla="*/ 55675 h 2143212"/>
                <a:gd name="connsiteX16" fmla="*/ 28772 w 3077513"/>
                <a:gd name="connsiteY16" fmla="*/ 13342 h 21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7513" h="2143212">
                  <a:moveTo>
                    <a:pt x="28772" y="13342"/>
                  </a:moveTo>
                  <a:cubicBezTo>
                    <a:pt x="171294" y="47209"/>
                    <a:pt x="1183061" y="225008"/>
                    <a:pt x="1383439" y="258875"/>
                  </a:cubicBezTo>
                  <a:cubicBezTo>
                    <a:pt x="1583817" y="292742"/>
                    <a:pt x="1132261" y="145986"/>
                    <a:pt x="1231039" y="216542"/>
                  </a:cubicBezTo>
                  <a:cubicBezTo>
                    <a:pt x="1329817" y="287098"/>
                    <a:pt x="1853339" y="618709"/>
                    <a:pt x="1976106" y="682209"/>
                  </a:cubicBezTo>
                  <a:cubicBezTo>
                    <a:pt x="2098873" y="745709"/>
                    <a:pt x="1875917" y="507231"/>
                    <a:pt x="1967639" y="597542"/>
                  </a:cubicBezTo>
                  <a:cubicBezTo>
                    <a:pt x="2059361" y="687853"/>
                    <a:pt x="2437539" y="1126708"/>
                    <a:pt x="2526439" y="1224075"/>
                  </a:cubicBezTo>
                  <a:cubicBezTo>
                    <a:pt x="2615339" y="1321442"/>
                    <a:pt x="2434717" y="1064620"/>
                    <a:pt x="2501039" y="1181742"/>
                  </a:cubicBezTo>
                  <a:cubicBezTo>
                    <a:pt x="2567361" y="1298864"/>
                    <a:pt x="2828417" y="1767354"/>
                    <a:pt x="2924372" y="1926809"/>
                  </a:cubicBezTo>
                  <a:cubicBezTo>
                    <a:pt x="3020327" y="2086264"/>
                    <a:pt x="3085239" y="2163875"/>
                    <a:pt x="3076772" y="2138475"/>
                  </a:cubicBezTo>
                  <a:cubicBezTo>
                    <a:pt x="3068305" y="2113075"/>
                    <a:pt x="2980816" y="1973376"/>
                    <a:pt x="2873572" y="1774409"/>
                  </a:cubicBezTo>
                  <a:cubicBezTo>
                    <a:pt x="2766328" y="1575442"/>
                    <a:pt x="2496806" y="1073086"/>
                    <a:pt x="2433306" y="944675"/>
                  </a:cubicBezTo>
                  <a:cubicBezTo>
                    <a:pt x="2369806" y="816264"/>
                    <a:pt x="2602639" y="1085786"/>
                    <a:pt x="2492572" y="1003942"/>
                  </a:cubicBezTo>
                  <a:cubicBezTo>
                    <a:pt x="2382505" y="922098"/>
                    <a:pt x="1875917" y="541098"/>
                    <a:pt x="1772906" y="453609"/>
                  </a:cubicBezTo>
                  <a:cubicBezTo>
                    <a:pt x="1669895" y="366120"/>
                    <a:pt x="1939417" y="512876"/>
                    <a:pt x="1874506" y="479009"/>
                  </a:cubicBezTo>
                  <a:cubicBezTo>
                    <a:pt x="1809595" y="445142"/>
                    <a:pt x="1607806" y="320965"/>
                    <a:pt x="1383439" y="250409"/>
                  </a:cubicBezTo>
                  <a:cubicBezTo>
                    <a:pt x="1159072" y="179853"/>
                    <a:pt x="748439" y="95186"/>
                    <a:pt x="528306" y="55675"/>
                  </a:cubicBezTo>
                  <a:cubicBezTo>
                    <a:pt x="308173" y="16164"/>
                    <a:pt x="-113750" y="-20525"/>
                    <a:pt x="28772" y="13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784429BF-8189-4B4A-A1AB-12204DDF3AB6}"/>
                </a:ext>
              </a:extLst>
            </p:cNvPr>
            <p:cNvSpPr/>
            <p:nvPr/>
          </p:nvSpPr>
          <p:spPr>
            <a:xfrm>
              <a:off x="10337451" y="1625262"/>
              <a:ext cx="1169969" cy="2440543"/>
            </a:xfrm>
            <a:custGeom>
              <a:avLst/>
              <a:gdLst>
                <a:gd name="connsiteX0" fmla="*/ 349 w 1169969"/>
                <a:gd name="connsiteY0" fmla="*/ 338 h 2440543"/>
                <a:gd name="connsiteX1" fmla="*/ 540099 w 1169969"/>
                <a:gd name="connsiteY1" fmla="*/ 940138 h 2440543"/>
                <a:gd name="connsiteX2" fmla="*/ 565499 w 1169969"/>
                <a:gd name="connsiteY2" fmla="*/ 914738 h 2440543"/>
                <a:gd name="connsiteX3" fmla="*/ 1060799 w 1169969"/>
                <a:gd name="connsiteY3" fmla="*/ 1784688 h 2440543"/>
                <a:gd name="connsiteX4" fmla="*/ 984599 w 1169969"/>
                <a:gd name="connsiteY4" fmla="*/ 1771988 h 2440543"/>
                <a:gd name="connsiteX5" fmla="*/ 1168749 w 1169969"/>
                <a:gd name="connsiteY5" fmla="*/ 2438738 h 2440543"/>
                <a:gd name="connsiteX6" fmla="*/ 1041749 w 1169969"/>
                <a:gd name="connsiteY6" fmla="*/ 1930738 h 2440543"/>
                <a:gd name="connsiteX7" fmla="*/ 628999 w 1169969"/>
                <a:gd name="connsiteY7" fmla="*/ 844888 h 2440543"/>
                <a:gd name="connsiteX8" fmla="*/ 349 w 1169969"/>
                <a:gd name="connsiteY8" fmla="*/ 338 h 244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69" h="2440543">
                  <a:moveTo>
                    <a:pt x="349" y="338"/>
                  </a:moveTo>
                  <a:cubicBezTo>
                    <a:pt x="-14468" y="16213"/>
                    <a:pt x="445907" y="787738"/>
                    <a:pt x="540099" y="940138"/>
                  </a:cubicBezTo>
                  <a:cubicBezTo>
                    <a:pt x="634291" y="1092538"/>
                    <a:pt x="478716" y="773980"/>
                    <a:pt x="565499" y="914738"/>
                  </a:cubicBezTo>
                  <a:cubicBezTo>
                    <a:pt x="652282" y="1055496"/>
                    <a:pt x="990949" y="1641813"/>
                    <a:pt x="1060799" y="1784688"/>
                  </a:cubicBezTo>
                  <a:cubicBezTo>
                    <a:pt x="1130649" y="1927563"/>
                    <a:pt x="966607" y="1662980"/>
                    <a:pt x="984599" y="1771988"/>
                  </a:cubicBezTo>
                  <a:cubicBezTo>
                    <a:pt x="1002591" y="1880996"/>
                    <a:pt x="1159224" y="2412280"/>
                    <a:pt x="1168749" y="2438738"/>
                  </a:cubicBezTo>
                  <a:cubicBezTo>
                    <a:pt x="1178274" y="2465196"/>
                    <a:pt x="1131707" y="2196380"/>
                    <a:pt x="1041749" y="1930738"/>
                  </a:cubicBezTo>
                  <a:cubicBezTo>
                    <a:pt x="951791" y="1665096"/>
                    <a:pt x="805741" y="1159213"/>
                    <a:pt x="628999" y="844888"/>
                  </a:cubicBezTo>
                  <a:cubicBezTo>
                    <a:pt x="452257" y="530563"/>
                    <a:pt x="15166" y="-15537"/>
                    <a:pt x="349" y="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A08C83CD-6AFA-46D6-850D-1AF6E0F381D2}"/>
                </a:ext>
              </a:extLst>
            </p:cNvPr>
            <p:cNvSpPr/>
            <p:nvPr/>
          </p:nvSpPr>
          <p:spPr>
            <a:xfrm>
              <a:off x="11658296" y="4211625"/>
              <a:ext cx="648939" cy="1963566"/>
            </a:xfrm>
            <a:custGeom>
              <a:avLst/>
              <a:gdLst>
                <a:gd name="connsiteX0" fmla="*/ 304 w 648939"/>
                <a:gd name="connsiteY0" fmla="*/ 4775 h 1963566"/>
                <a:gd name="connsiteX1" fmla="*/ 216204 w 648939"/>
                <a:gd name="connsiteY1" fmla="*/ 900125 h 1963566"/>
                <a:gd name="connsiteX2" fmla="*/ 190804 w 648939"/>
                <a:gd name="connsiteY2" fmla="*/ 792175 h 1963566"/>
                <a:gd name="connsiteX3" fmla="*/ 413054 w 648939"/>
                <a:gd name="connsiteY3" fmla="*/ 1433525 h 1963566"/>
                <a:gd name="connsiteX4" fmla="*/ 457504 w 648939"/>
                <a:gd name="connsiteY4" fmla="*/ 1376375 h 1963566"/>
                <a:gd name="connsiteX5" fmla="*/ 648004 w 648939"/>
                <a:gd name="connsiteY5" fmla="*/ 1954225 h 1963566"/>
                <a:gd name="connsiteX6" fmla="*/ 514654 w 648939"/>
                <a:gd name="connsiteY6" fmla="*/ 1649425 h 1963566"/>
                <a:gd name="connsiteX7" fmla="*/ 178104 w 648939"/>
                <a:gd name="connsiteY7" fmla="*/ 595325 h 1963566"/>
                <a:gd name="connsiteX8" fmla="*/ 304 w 648939"/>
                <a:gd name="connsiteY8" fmla="*/ 4775 h 19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939" h="1963566">
                  <a:moveTo>
                    <a:pt x="304" y="4775"/>
                  </a:moveTo>
                  <a:cubicBezTo>
                    <a:pt x="6654" y="55575"/>
                    <a:pt x="184454" y="768892"/>
                    <a:pt x="216204" y="900125"/>
                  </a:cubicBezTo>
                  <a:cubicBezTo>
                    <a:pt x="247954" y="1031358"/>
                    <a:pt x="157996" y="703275"/>
                    <a:pt x="190804" y="792175"/>
                  </a:cubicBezTo>
                  <a:cubicBezTo>
                    <a:pt x="223612" y="881075"/>
                    <a:pt x="368604" y="1336158"/>
                    <a:pt x="413054" y="1433525"/>
                  </a:cubicBezTo>
                  <a:cubicBezTo>
                    <a:pt x="457504" y="1530892"/>
                    <a:pt x="418346" y="1289592"/>
                    <a:pt x="457504" y="1376375"/>
                  </a:cubicBezTo>
                  <a:cubicBezTo>
                    <a:pt x="496662" y="1463158"/>
                    <a:pt x="638479" y="1908717"/>
                    <a:pt x="648004" y="1954225"/>
                  </a:cubicBezTo>
                  <a:cubicBezTo>
                    <a:pt x="657529" y="1999733"/>
                    <a:pt x="592971" y="1875908"/>
                    <a:pt x="514654" y="1649425"/>
                  </a:cubicBezTo>
                  <a:cubicBezTo>
                    <a:pt x="436337" y="1422942"/>
                    <a:pt x="268062" y="871550"/>
                    <a:pt x="178104" y="595325"/>
                  </a:cubicBezTo>
                  <a:cubicBezTo>
                    <a:pt x="88146" y="319100"/>
                    <a:pt x="-6046" y="-46025"/>
                    <a:pt x="304" y="4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8862D6F0-7232-401A-A44F-1E267FB7387F}"/>
                </a:ext>
              </a:extLst>
            </p:cNvPr>
            <p:cNvSpPr/>
            <p:nvPr/>
          </p:nvSpPr>
          <p:spPr>
            <a:xfrm>
              <a:off x="11986440" y="6305387"/>
              <a:ext cx="409480" cy="2705755"/>
            </a:xfrm>
            <a:custGeom>
              <a:avLst/>
              <a:gdLst>
                <a:gd name="connsiteX0" fmla="*/ 408760 w 409480"/>
                <a:gd name="connsiteY0" fmla="*/ 163 h 2705755"/>
                <a:gd name="connsiteX1" fmla="*/ 110310 w 409480"/>
                <a:gd name="connsiteY1" fmla="*/ 470063 h 2705755"/>
                <a:gd name="connsiteX2" fmla="*/ 237310 w 409480"/>
                <a:gd name="connsiteY2" fmla="*/ 939963 h 2705755"/>
                <a:gd name="connsiteX3" fmla="*/ 408760 w 409480"/>
                <a:gd name="connsiteY3" fmla="*/ 1581313 h 2705755"/>
                <a:gd name="connsiteX4" fmla="*/ 237310 w 409480"/>
                <a:gd name="connsiteY4" fmla="*/ 1162213 h 2705755"/>
                <a:gd name="connsiteX5" fmla="*/ 269060 w 409480"/>
                <a:gd name="connsiteY5" fmla="*/ 2140113 h 2705755"/>
                <a:gd name="connsiteX6" fmla="*/ 357960 w 409480"/>
                <a:gd name="connsiteY6" fmla="*/ 2705263 h 2705755"/>
                <a:gd name="connsiteX7" fmla="*/ 243660 w 409480"/>
                <a:gd name="connsiteY7" fmla="*/ 2051213 h 2705755"/>
                <a:gd name="connsiteX8" fmla="*/ 154760 w 409480"/>
                <a:gd name="connsiteY8" fmla="*/ 781213 h 2705755"/>
                <a:gd name="connsiteX9" fmla="*/ 8710 w 409480"/>
                <a:gd name="connsiteY9" fmla="*/ 520863 h 2705755"/>
                <a:gd name="connsiteX10" fmla="*/ 408760 w 409480"/>
                <a:gd name="connsiteY10" fmla="*/ 163 h 270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480" h="2705755">
                  <a:moveTo>
                    <a:pt x="408760" y="163"/>
                  </a:moveTo>
                  <a:cubicBezTo>
                    <a:pt x="425693" y="-8304"/>
                    <a:pt x="138885" y="313430"/>
                    <a:pt x="110310" y="470063"/>
                  </a:cubicBezTo>
                  <a:cubicBezTo>
                    <a:pt x="81735" y="626696"/>
                    <a:pt x="237310" y="939963"/>
                    <a:pt x="237310" y="939963"/>
                  </a:cubicBezTo>
                  <a:cubicBezTo>
                    <a:pt x="287052" y="1125171"/>
                    <a:pt x="408760" y="1544271"/>
                    <a:pt x="408760" y="1581313"/>
                  </a:cubicBezTo>
                  <a:cubicBezTo>
                    <a:pt x="408760" y="1618355"/>
                    <a:pt x="260593" y="1069080"/>
                    <a:pt x="237310" y="1162213"/>
                  </a:cubicBezTo>
                  <a:cubicBezTo>
                    <a:pt x="214027" y="1255346"/>
                    <a:pt x="248952" y="1882938"/>
                    <a:pt x="269060" y="2140113"/>
                  </a:cubicBezTo>
                  <a:cubicBezTo>
                    <a:pt x="289168" y="2397288"/>
                    <a:pt x="362193" y="2720080"/>
                    <a:pt x="357960" y="2705263"/>
                  </a:cubicBezTo>
                  <a:cubicBezTo>
                    <a:pt x="353727" y="2690446"/>
                    <a:pt x="277527" y="2371888"/>
                    <a:pt x="243660" y="2051213"/>
                  </a:cubicBezTo>
                  <a:cubicBezTo>
                    <a:pt x="209793" y="1730538"/>
                    <a:pt x="193918" y="1036271"/>
                    <a:pt x="154760" y="781213"/>
                  </a:cubicBezTo>
                  <a:cubicBezTo>
                    <a:pt x="115602" y="526155"/>
                    <a:pt x="-37857" y="652096"/>
                    <a:pt x="8710" y="520863"/>
                  </a:cubicBezTo>
                  <a:cubicBezTo>
                    <a:pt x="55277" y="389630"/>
                    <a:pt x="391827" y="8630"/>
                    <a:pt x="408760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13E987F9-D8B9-4B73-BA3D-CC8C7575538B}"/>
                </a:ext>
              </a:extLst>
            </p:cNvPr>
            <p:cNvSpPr/>
            <p:nvPr/>
          </p:nvSpPr>
          <p:spPr>
            <a:xfrm>
              <a:off x="12007850" y="8489950"/>
              <a:ext cx="1304040" cy="1838496"/>
            </a:xfrm>
            <a:custGeom>
              <a:avLst/>
              <a:gdLst>
                <a:gd name="connsiteX0" fmla="*/ 0 w 1304040"/>
                <a:gd name="connsiteY0" fmla="*/ 0 h 1838496"/>
                <a:gd name="connsiteX1" fmla="*/ 482600 w 1304040"/>
                <a:gd name="connsiteY1" fmla="*/ 723900 h 1838496"/>
                <a:gd name="connsiteX2" fmla="*/ 152400 w 1304040"/>
                <a:gd name="connsiteY2" fmla="*/ 1149350 h 1838496"/>
                <a:gd name="connsiteX3" fmla="*/ 209550 w 1304040"/>
                <a:gd name="connsiteY3" fmla="*/ 1149350 h 1838496"/>
                <a:gd name="connsiteX4" fmla="*/ 1282700 w 1304040"/>
                <a:gd name="connsiteY4" fmla="*/ 1822450 h 1838496"/>
                <a:gd name="connsiteX5" fmla="*/ 863600 w 1304040"/>
                <a:gd name="connsiteY5" fmla="*/ 1574800 h 1838496"/>
                <a:gd name="connsiteX6" fmla="*/ 120650 w 1304040"/>
                <a:gd name="connsiteY6" fmla="*/ 984250 h 1838496"/>
                <a:gd name="connsiteX7" fmla="*/ 508000 w 1304040"/>
                <a:gd name="connsiteY7" fmla="*/ 838200 h 1838496"/>
                <a:gd name="connsiteX8" fmla="*/ 393700 w 1304040"/>
                <a:gd name="connsiteY8" fmla="*/ 622300 h 1838496"/>
                <a:gd name="connsiteX9" fmla="*/ 590550 w 1304040"/>
                <a:gd name="connsiteY9" fmla="*/ 755650 h 1838496"/>
                <a:gd name="connsiteX10" fmla="*/ 241300 w 1304040"/>
                <a:gd name="connsiteY10" fmla="*/ 336550 h 1838496"/>
                <a:gd name="connsiteX11" fmla="*/ 0 w 1304040"/>
                <a:gd name="connsiteY11" fmla="*/ 0 h 18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4040" h="1838496">
                  <a:moveTo>
                    <a:pt x="0" y="0"/>
                  </a:moveTo>
                  <a:cubicBezTo>
                    <a:pt x="228600" y="266171"/>
                    <a:pt x="457200" y="532342"/>
                    <a:pt x="482600" y="723900"/>
                  </a:cubicBezTo>
                  <a:cubicBezTo>
                    <a:pt x="508000" y="915458"/>
                    <a:pt x="197908" y="1078442"/>
                    <a:pt x="152400" y="1149350"/>
                  </a:cubicBezTo>
                  <a:cubicBezTo>
                    <a:pt x="106892" y="1220258"/>
                    <a:pt x="21167" y="1037167"/>
                    <a:pt x="209550" y="1149350"/>
                  </a:cubicBezTo>
                  <a:cubicBezTo>
                    <a:pt x="397933" y="1261533"/>
                    <a:pt x="1173692" y="1751542"/>
                    <a:pt x="1282700" y="1822450"/>
                  </a:cubicBezTo>
                  <a:cubicBezTo>
                    <a:pt x="1391708" y="1893358"/>
                    <a:pt x="1057275" y="1714500"/>
                    <a:pt x="863600" y="1574800"/>
                  </a:cubicBezTo>
                  <a:cubicBezTo>
                    <a:pt x="669925" y="1435100"/>
                    <a:pt x="179917" y="1107017"/>
                    <a:pt x="120650" y="984250"/>
                  </a:cubicBezTo>
                  <a:cubicBezTo>
                    <a:pt x="61383" y="861483"/>
                    <a:pt x="462492" y="898525"/>
                    <a:pt x="508000" y="838200"/>
                  </a:cubicBezTo>
                  <a:cubicBezTo>
                    <a:pt x="553508" y="777875"/>
                    <a:pt x="379942" y="636058"/>
                    <a:pt x="393700" y="622300"/>
                  </a:cubicBezTo>
                  <a:cubicBezTo>
                    <a:pt x="407458" y="608542"/>
                    <a:pt x="615950" y="803275"/>
                    <a:pt x="590550" y="755650"/>
                  </a:cubicBezTo>
                  <a:cubicBezTo>
                    <a:pt x="565150" y="708025"/>
                    <a:pt x="241300" y="336550"/>
                    <a:pt x="241300" y="3365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16B7C1A0-93BE-43FB-8E50-CD8A086F3824}"/>
                </a:ext>
              </a:extLst>
            </p:cNvPr>
            <p:cNvSpPr/>
            <p:nvPr/>
          </p:nvSpPr>
          <p:spPr>
            <a:xfrm>
              <a:off x="12189290" y="7036715"/>
              <a:ext cx="755871" cy="1676749"/>
            </a:xfrm>
            <a:custGeom>
              <a:avLst/>
              <a:gdLst>
                <a:gd name="connsiteX0" fmla="*/ 28110 w 755871"/>
                <a:gd name="connsiteY0" fmla="*/ 56235 h 1676749"/>
                <a:gd name="connsiteX1" fmla="*/ 72560 w 755871"/>
                <a:gd name="connsiteY1" fmla="*/ 126085 h 1676749"/>
                <a:gd name="connsiteX2" fmla="*/ 548810 w 755871"/>
                <a:gd name="connsiteY2" fmla="*/ 1040485 h 1676749"/>
                <a:gd name="connsiteX3" fmla="*/ 536110 w 755871"/>
                <a:gd name="connsiteY3" fmla="*/ 881735 h 1676749"/>
                <a:gd name="connsiteX4" fmla="*/ 726610 w 755871"/>
                <a:gd name="connsiteY4" fmla="*/ 1383385 h 1676749"/>
                <a:gd name="connsiteX5" fmla="*/ 745660 w 755871"/>
                <a:gd name="connsiteY5" fmla="*/ 1675485 h 1676749"/>
                <a:gd name="connsiteX6" fmla="*/ 631360 w 755871"/>
                <a:gd name="connsiteY6" fmla="*/ 1275435 h 1676749"/>
                <a:gd name="connsiteX7" fmla="*/ 332910 w 755871"/>
                <a:gd name="connsiteY7" fmla="*/ 583285 h 1676749"/>
                <a:gd name="connsiteX8" fmla="*/ 28110 w 755871"/>
                <a:gd name="connsiteY8" fmla="*/ 56235 h 167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5871" h="1676749">
                  <a:moveTo>
                    <a:pt x="28110" y="56235"/>
                  </a:moveTo>
                  <a:cubicBezTo>
                    <a:pt x="-15282" y="-19965"/>
                    <a:pt x="-14223" y="-37957"/>
                    <a:pt x="72560" y="126085"/>
                  </a:cubicBezTo>
                  <a:cubicBezTo>
                    <a:pt x="159343" y="290127"/>
                    <a:pt x="471552" y="914544"/>
                    <a:pt x="548810" y="1040485"/>
                  </a:cubicBezTo>
                  <a:cubicBezTo>
                    <a:pt x="626068" y="1166426"/>
                    <a:pt x="506477" y="824585"/>
                    <a:pt x="536110" y="881735"/>
                  </a:cubicBezTo>
                  <a:cubicBezTo>
                    <a:pt x="565743" y="938885"/>
                    <a:pt x="691685" y="1251093"/>
                    <a:pt x="726610" y="1383385"/>
                  </a:cubicBezTo>
                  <a:cubicBezTo>
                    <a:pt x="761535" y="1515677"/>
                    <a:pt x="761535" y="1693477"/>
                    <a:pt x="745660" y="1675485"/>
                  </a:cubicBezTo>
                  <a:cubicBezTo>
                    <a:pt x="729785" y="1657493"/>
                    <a:pt x="700152" y="1457468"/>
                    <a:pt x="631360" y="1275435"/>
                  </a:cubicBezTo>
                  <a:cubicBezTo>
                    <a:pt x="562568" y="1093402"/>
                    <a:pt x="435568" y="786485"/>
                    <a:pt x="332910" y="583285"/>
                  </a:cubicBezTo>
                  <a:cubicBezTo>
                    <a:pt x="230252" y="380085"/>
                    <a:pt x="71502" y="132435"/>
                    <a:pt x="28110" y="56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D029394F-9553-430E-ABF1-4FAD78EDB841}"/>
                </a:ext>
              </a:extLst>
            </p:cNvPr>
            <p:cNvSpPr/>
            <p:nvPr/>
          </p:nvSpPr>
          <p:spPr>
            <a:xfrm>
              <a:off x="12893040" y="10292080"/>
              <a:ext cx="1925646" cy="2591359"/>
            </a:xfrm>
            <a:custGeom>
              <a:avLst/>
              <a:gdLst>
                <a:gd name="connsiteX0" fmla="*/ 0 w 1925646"/>
                <a:gd name="connsiteY0" fmla="*/ 0 h 2591359"/>
                <a:gd name="connsiteX1" fmla="*/ 177800 w 1925646"/>
                <a:gd name="connsiteY1" fmla="*/ 91440 h 2591359"/>
                <a:gd name="connsiteX2" fmla="*/ 914400 w 1925646"/>
                <a:gd name="connsiteY2" fmla="*/ 497840 h 2591359"/>
                <a:gd name="connsiteX3" fmla="*/ 690880 w 1925646"/>
                <a:gd name="connsiteY3" fmla="*/ 386080 h 2591359"/>
                <a:gd name="connsiteX4" fmla="*/ 1361440 w 1925646"/>
                <a:gd name="connsiteY4" fmla="*/ 944880 h 2591359"/>
                <a:gd name="connsiteX5" fmla="*/ 1447800 w 1925646"/>
                <a:gd name="connsiteY5" fmla="*/ 1021080 h 2591359"/>
                <a:gd name="connsiteX6" fmla="*/ 1910080 w 1925646"/>
                <a:gd name="connsiteY6" fmla="*/ 1493520 h 2591359"/>
                <a:gd name="connsiteX7" fmla="*/ 1818640 w 1925646"/>
                <a:gd name="connsiteY7" fmla="*/ 1457960 h 2591359"/>
                <a:gd name="connsiteX8" fmla="*/ 1838960 w 1925646"/>
                <a:gd name="connsiteY8" fmla="*/ 1544320 h 2591359"/>
                <a:gd name="connsiteX9" fmla="*/ 1828800 w 1925646"/>
                <a:gd name="connsiteY9" fmla="*/ 1651000 h 2591359"/>
                <a:gd name="connsiteX10" fmla="*/ 1554480 w 1925646"/>
                <a:gd name="connsiteY10" fmla="*/ 2174240 h 2591359"/>
                <a:gd name="connsiteX11" fmla="*/ 1132840 w 1925646"/>
                <a:gd name="connsiteY11" fmla="*/ 2590800 h 2591359"/>
                <a:gd name="connsiteX12" fmla="*/ 1397000 w 1925646"/>
                <a:gd name="connsiteY12" fmla="*/ 2270760 h 2591359"/>
                <a:gd name="connsiteX13" fmla="*/ 1925320 w 1925646"/>
                <a:gd name="connsiteY13" fmla="*/ 1600200 h 2591359"/>
                <a:gd name="connsiteX14" fmla="*/ 1442720 w 1925646"/>
                <a:gd name="connsiteY14" fmla="*/ 1127760 h 2591359"/>
                <a:gd name="connsiteX15" fmla="*/ 1285240 w 1925646"/>
                <a:gd name="connsiteY15" fmla="*/ 863600 h 2591359"/>
                <a:gd name="connsiteX16" fmla="*/ 1330960 w 1925646"/>
                <a:gd name="connsiteY16" fmla="*/ 807720 h 2591359"/>
                <a:gd name="connsiteX17" fmla="*/ 878840 w 1925646"/>
                <a:gd name="connsiteY17" fmla="*/ 472440 h 2591359"/>
                <a:gd name="connsiteX18" fmla="*/ 0 w 1925646"/>
                <a:gd name="connsiteY18" fmla="*/ 0 h 259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25646" h="2591359">
                  <a:moveTo>
                    <a:pt x="0" y="0"/>
                  </a:moveTo>
                  <a:cubicBezTo>
                    <a:pt x="12700" y="4233"/>
                    <a:pt x="177800" y="91440"/>
                    <a:pt x="177800" y="91440"/>
                  </a:cubicBezTo>
                  <a:lnTo>
                    <a:pt x="914400" y="497840"/>
                  </a:lnTo>
                  <a:cubicBezTo>
                    <a:pt x="999913" y="546947"/>
                    <a:pt x="616373" y="311573"/>
                    <a:pt x="690880" y="386080"/>
                  </a:cubicBezTo>
                  <a:cubicBezTo>
                    <a:pt x="765387" y="460587"/>
                    <a:pt x="1235287" y="839047"/>
                    <a:pt x="1361440" y="944880"/>
                  </a:cubicBezTo>
                  <a:cubicBezTo>
                    <a:pt x="1487593" y="1050713"/>
                    <a:pt x="1356360" y="929640"/>
                    <a:pt x="1447800" y="1021080"/>
                  </a:cubicBezTo>
                  <a:cubicBezTo>
                    <a:pt x="1539240" y="1112520"/>
                    <a:pt x="1848273" y="1420707"/>
                    <a:pt x="1910080" y="1493520"/>
                  </a:cubicBezTo>
                  <a:cubicBezTo>
                    <a:pt x="1971887" y="1566333"/>
                    <a:pt x="1830493" y="1449493"/>
                    <a:pt x="1818640" y="1457960"/>
                  </a:cubicBezTo>
                  <a:cubicBezTo>
                    <a:pt x="1806787" y="1466427"/>
                    <a:pt x="1837267" y="1512147"/>
                    <a:pt x="1838960" y="1544320"/>
                  </a:cubicBezTo>
                  <a:cubicBezTo>
                    <a:pt x="1840653" y="1576493"/>
                    <a:pt x="1876213" y="1546013"/>
                    <a:pt x="1828800" y="1651000"/>
                  </a:cubicBezTo>
                  <a:cubicBezTo>
                    <a:pt x="1781387" y="1755987"/>
                    <a:pt x="1670473" y="2017607"/>
                    <a:pt x="1554480" y="2174240"/>
                  </a:cubicBezTo>
                  <a:cubicBezTo>
                    <a:pt x="1438487" y="2330873"/>
                    <a:pt x="1159087" y="2574713"/>
                    <a:pt x="1132840" y="2590800"/>
                  </a:cubicBezTo>
                  <a:cubicBezTo>
                    <a:pt x="1106593" y="2606887"/>
                    <a:pt x="1397000" y="2270760"/>
                    <a:pt x="1397000" y="2270760"/>
                  </a:cubicBezTo>
                  <a:cubicBezTo>
                    <a:pt x="1529080" y="2105660"/>
                    <a:pt x="1917700" y="1790700"/>
                    <a:pt x="1925320" y="1600200"/>
                  </a:cubicBezTo>
                  <a:cubicBezTo>
                    <a:pt x="1932940" y="1409700"/>
                    <a:pt x="1549400" y="1250527"/>
                    <a:pt x="1442720" y="1127760"/>
                  </a:cubicBezTo>
                  <a:cubicBezTo>
                    <a:pt x="1336040" y="1004993"/>
                    <a:pt x="1303867" y="916940"/>
                    <a:pt x="1285240" y="863600"/>
                  </a:cubicBezTo>
                  <a:cubicBezTo>
                    <a:pt x="1266613" y="810260"/>
                    <a:pt x="1398693" y="872913"/>
                    <a:pt x="1330960" y="807720"/>
                  </a:cubicBezTo>
                  <a:cubicBezTo>
                    <a:pt x="1263227" y="742527"/>
                    <a:pt x="1099820" y="614680"/>
                    <a:pt x="878840" y="472440"/>
                  </a:cubicBezTo>
                  <a:cubicBezTo>
                    <a:pt x="657860" y="330200"/>
                    <a:pt x="331470" y="14224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5F48F785-EEB4-4B9B-877A-57F7CE36BD28}"/>
                </a:ext>
              </a:extLst>
            </p:cNvPr>
            <p:cNvSpPr/>
            <p:nvPr/>
          </p:nvSpPr>
          <p:spPr>
            <a:xfrm>
              <a:off x="11736770" y="9022101"/>
              <a:ext cx="725508" cy="2611997"/>
            </a:xfrm>
            <a:custGeom>
              <a:avLst/>
              <a:gdLst>
                <a:gd name="connsiteX0" fmla="*/ 709230 w 725508"/>
                <a:gd name="connsiteY0" fmla="*/ 30459 h 2611997"/>
                <a:gd name="connsiteX1" fmla="*/ 23430 w 725508"/>
                <a:gd name="connsiteY1" fmla="*/ 1153139 h 2611997"/>
                <a:gd name="connsiteX2" fmla="*/ 180910 w 725508"/>
                <a:gd name="connsiteY2" fmla="*/ 848339 h 2611997"/>
                <a:gd name="connsiteX3" fmla="*/ 28510 w 725508"/>
                <a:gd name="connsiteY3" fmla="*/ 1717019 h 2611997"/>
                <a:gd name="connsiteX4" fmla="*/ 3110 w 725508"/>
                <a:gd name="connsiteY4" fmla="*/ 1605259 h 2611997"/>
                <a:gd name="connsiteX5" fmla="*/ 69150 w 725508"/>
                <a:gd name="connsiteY5" fmla="*/ 1127739 h 2611997"/>
                <a:gd name="connsiteX6" fmla="*/ 74230 w 725508"/>
                <a:gd name="connsiteY6" fmla="*/ 2047219 h 2611997"/>
                <a:gd name="connsiteX7" fmla="*/ 211390 w 725508"/>
                <a:gd name="connsiteY7" fmla="*/ 2606019 h 2611997"/>
                <a:gd name="connsiteX8" fmla="*/ 155510 w 725508"/>
                <a:gd name="connsiteY8" fmla="*/ 2235179 h 2611997"/>
                <a:gd name="connsiteX9" fmla="*/ 58990 w 725508"/>
                <a:gd name="connsiteY9" fmla="*/ 716259 h 2611997"/>
                <a:gd name="connsiteX10" fmla="*/ 338390 w 725508"/>
                <a:gd name="connsiteY10" fmla="*/ 553699 h 2611997"/>
                <a:gd name="connsiteX11" fmla="*/ 33590 w 725508"/>
                <a:gd name="connsiteY11" fmla="*/ 914379 h 2611997"/>
                <a:gd name="connsiteX12" fmla="*/ 470470 w 725508"/>
                <a:gd name="connsiteY12" fmla="*/ 365739 h 2611997"/>
                <a:gd name="connsiteX13" fmla="*/ 709230 w 725508"/>
                <a:gd name="connsiteY13" fmla="*/ 30459 h 261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5508" h="2611997">
                  <a:moveTo>
                    <a:pt x="709230" y="30459"/>
                  </a:moveTo>
                  <a:cubicBezTo>
                    <a:pt x="634723" y="161692"/>
                    <a:pt x="111483" y="1016826"/>
                    <a:pt x="23430" y="1153139"/>
                  </a:cubicBezTo>
                  <a:cubicBezTo>
                    <a:pt x="-64623" y="1289452"/>
                    <a:pt x="180063" y="754359"/>
                    <a:pt x="180910" y="848339"/>
                  </a:cubicBezTo>
                  <a:cubicBezTo>
                    <a:pt x="181757" y="942319"/>
                    <a:pt x="58143" y="1590866"/>
                    <a:pt x="28510" y="1717019"/>
                  </a:cubicBezTo>
                  <a:cubicBezTo>
                    <a:pt x="-1123" y="1843172"/>
                    <a:pt x="-3663" y="1703472"/>
                    <a:pt x="3110" y="1605259"/>
                  </a:cubicBezTo>
                  <a:cubicBezTo>
                    <a:pt x="9883" y="1507046"/>
                    <a:pt x="57297" y="1054079"/>
                    <a:pt x="69150" y="1127739"/>
                  </a:cubicBezTo>
                  <a:cubicBezTo>
                    <a:pt x="81003" y="1201399"/>
                    <a:pt x="50523" y="1800839"/>
                    <a:pt x="74230" y="2047219"/>
                  </a:cubicBezTo>
                  <a:cubicBezTo>
                    <a:pt x="97937" y="2293599"/>
                    <a:pt x="197843" y="2574692"/>
                    <a:pt x="211390" y="2606019"/>
                  </a:cubicBezTo>
                  <a:cubicBezTo>
                    <a:pt x="224937" y="2637346"/>
                    <a:pt x="180910" y="2550139"/>
                    <a:pt x="155510" y="2235179"/>
                  </a:cubicBezTo>
                  <a:cubicBezTo>
                    <a:pt x="130110" y="1920219"/>
                    <a:pt x="28510" y="996505"/>
                    <a:pt x="58990" y="716259"/>
                  </a:cubicBezTo>
                  <a:cubicBezTo>
                    <a:pt x="89470" y="436013"/>
                    <a:pt x="342623" y="520679"/>
                    <a:pt x="338390" y="553699"/>
                  </a:cubicBezTo>
                  <a:cubicBezTo>
                    <a:pt x="334157" y="586719"/>
                    <a:pt x="33590" y="914379"/>
                    <a:pt x="33590" y="914379"/>
                  </a:cubicBezTo>
                  <a:cubicBezTo>
                    <a:pt x="55603" y="883052"/>
                    <a:pt x="356170" y="505439"/>
                    <a:pt x="470470" y="365739"/>
                  </a:cubicBezTo>
                  <a:cubicBezTo>
                    <a:pt x="584770" y="226039"/>
                    <a:pt x="783737" y="-100774"/>
                    <a:pt x="709230" y="30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8AF1380E-C3F7-43C8-B560-CEC7FA5D0B0A}"/>
                </a:ext>
              </a:extLst>
            </p:cNvPr>
            <p:cNvSpPr/>
            <p:nvPr/>
          </p:nvSpPr>
          <p:spPr>
            <a:xfrm>
              <a:off x="10828488" y="10926422"/>
              <a:ext cx="1061361" cy="2935157"/>
            </a:xfrm>
            <a:custGeom>
              <a:avLst/>
              <a:gdLst>
                <a:gd name="connsiteX0" fmla="*/ 647232 w 1061361"/>
                <a:gd name="connsiteY0" fmla="*/ 658 h 2935157"/>
                <a:gd name="connsiteX1" fmla="*/ 1028232 w 1061361"/>
                <a:gd name="connsiteY1" fmla="*/ 843938 h 2935157"/>
                <a:gd name="connsiteX2" fmla="*/ 987592 w 1061361"/>
                <a:gd name="connsiteY2" fmla="*/ 650898 h 2935157"/>
                <a:gd name="connsiteX3" fmla="*/ 550712 w 1061361"/>
                <a:gd name="connsiteY3" fmla="*/ 1778658 h 2935157"/>
                <a:gd name="connsiteX4" fmla="*/ 581192 w 1061361"/>
                <a:gd name="connsiteY4" fmla="*/ 1804058 h 2935157"/>
                <a:gd name="connsiteX5" fmla="*/ 32552 w 1061361"/>
                <a:gd name="connsiteY5" fmla="*/ 2886098 h 2935157"/>
                <a:gd name="connsiteX6" fmla="*/ 159552 w 1061361"/>
                <a:gd name="connsiteY6" fmla="*/ 2560978 h 2935157"/>
                <a:gd name="connsiteX7" fmla="*/ 952032 w 1061361"/>
                <a:gd name="connsiteY7" fmla="*/ 899818 h 2935157"/>
                <a:gd name="connsiteX8" fmla="*/ 901232 w 1061361"/>
                <a:gd name="connsiteY8" fmla="*/ 706778 h 2935157"/>
                <a:gd name="connsiteX9" fmla="*/ 647232 w 1061361"/>
                <a:gd name="connsiteY9" fmla="*/ 658 h 293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361" h="2935157">
                  <a:moveTo>
                    <a:pt x="647232" y="658"/>
                  </a:moveTo>
                  <a:cubicBezTo>
                    <a:pt x="668399" y="23518"/>
                    <a:pt x="971505" y="735565"/>
                    <a:pt x="1028232" y="843938"/>
                  </a:cubicBezTo>
                  <a:cubicBezTo>
                    <a:pt x="1084959" y="952311"/>
                    <a:pt x="1067179" y="495111"/>
                    <a:pt x="987592" y="650898"/>
                  </a:cubicBezTo>
                  <a:cubicBezTo>
                    <a:pt x="908005" y="806685"/>
                    <a:pt x="618445" y="1586465"/>
                    <a:pt x="550712" y="1778658"/>
                  </a:cubicBezTo>
                  <a:cubicBezTo>
                    <a:pt x="482979" y="1970851"/>
                    <a:pt x="667552" y="1619485"/>
                    <a:pt x="581192" y="1804058"/>
                  </a:cubicBezTo>
                  <a:cubicBezTo>
                    <a:pt x="494832" y="1988631"/>
                    <a:pt x="102825" y="2759945"/>
                    <a:pt x="32552" y="2886098"/>
                  </a:cubicBezTo>
                  <a:cubicBezTo>
                    <a:pt x="-37721" y="3012251"/>
                    <a:pt x="6305" y="2892025"/>
                    <a:pt x="159552" y="2560978"/>
                  </a:cubicBezTo>
                  <a:cubicBezTo>
                    <a:pt x="312799" y="2229931"/>
                    <a:pt x="828419" y="1208851"/>
                    <a:pt x="952032" y="899818"/>
                  </a:cubicBezTo>
                  <a:cubicBezTo>
                    <a:pt x="1075645" y="590785"/>
                    <a:pt x="952032" y="856638"/>
                    <a:pt x="901232" y="706778"/>
                  </a:cubicBezTo>
                  <a:cubicBezTo>
                    <a:pt x="850432" y="556918"/>
                    <a:pt x="626065" y="-22202"/>
                    <a:pt x="647232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44956E02-94A5-4716-8549-5600A4E74A3B}"/>
                </a:ext>
              </a:extLst>
            </p:cNvPr>
            <p:cNvSpPr/>
            <p:nvPr/>
          </p:nvSpPr>
          <p:spPr>
            <a:xfrm>
              <a:off x="13803554" y="12055286"/>
              <a:ext cx="1020333" cy="2168160"/>
            </a:xfrm>
            <a:custGeom>
              <a:avLst/>
              <a:gdLst>
                <a:gd name="connsiteX0" fmla="*/ 14046 w 1020333"/>
                <a:gd name="connsiteY0" fmla="*/ 24954 h 2168160"/>
                <a:gd name="connsiteX1" fmla="*/ 567766 w 1020333"/>
                <a:gd name="connsiteY1" fmla="*/ 1432114 h 2168160"/>
                <a:gd name="connsiteX2" fmla="*/ 410286 w 1020333"/>
                <a:gd name="connsiteY2" fmla="*/ 1076514 h 2168160"/>
                <a:gd name="connsiteX3" fmla="*/ 999566 w 1020333"/>
                <a:gd name="connsiteY3" fmla="*/ 2117914 h 2168160"/>
                <a:gd name="connsiteX4" fmla="*/ 842086 w 1020333"/>
                <a:gd name="connsiteY4" fmla="*/ 1919794 h 2168160"/>
                <a:gd name="connsiteX5" fmla="*/ 405206 w 1020333"/>
                <a:gd name="connsiteY5" fmla="*/ 1183194 h 2168160"/>
                <a:gd name="connsiteX6" fmla="*/ 186766 w 1020333"/>
                <a:gd name="connsiteY6" fmla="*/ 578674 h 2168160"/>
                <a:gd name="connsiteX7" fmla="*/ 14046 w 1020333"/>
                <a:gd name="connsiteY7" fmla="*/ 24954 h 2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333" h="2168160">
                  <a:moveTo>
                    <a:pt x="14046" y="24954"/>
                  </a:moveTo>
                  <a:cubicBezTo>
                    <a:pt x="77546" y="167194"/>
                    <a:pt x="501726" y="1256854"/>
                    <a:pt x="567766" y="1432114"/>
                  </a:cubicBezTo>
                  <a:cubicBezTo>
                    <a:pt x="633806" y="1607374"/>
                    <a:pt x="338319" y="962214"/>
                    <a:pt x="410286" y="1076514"/>
                  </a:cubicBezTo>
                  <a:cubicBezTo>
                    <a:pt x="482253" y="1190814"/>
                    <a:pt x="927599" y="1977367"/>
                    <a:pt x="999566" y="2117914"/>
                  </a:cubicBezTo>
                  <a:cubicBezTo>
                    <a:pt x="1071533" y="2258461"/>
                    <a:pt x="941146" y="2075581"/>
                    <a:pt x="842086" y="1919794"/>
                  </a:cubicBezTo>
                  <a:cubicBezTo>
                    <a:pt x="743026" y="1764007"/>
                    <a:pt x="514426" y="1406714"/>
                    <a:pt x="405206" y="1183194"/>
                  </a:cubicBezTo>
                  <a:cubicBezTo>
                    <a:pt x="295986" y="959674"/>
                    <a:pt x="254499" y="770867"/>
                    <a:pt x="186766" y="578674"/>
                  </a:cubicBezTo>
                  <a:cubicBezTo>
                    <a:pt x="119033" y="386481"/>
                    <a:pt x="-49454" y="-117286"/>
                    <a:pt x="14046" y="24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C59DEC69-D3E8-4A5A-A4F2-145E97EE7603}"/>
                </a:ext>
              </a:extLst>
            </p:cNvPr>
            <p:cNvSpPr/>
            <p:nvPr/>
          </p:nvSpPr>
          <p:spPr>
            <a:xfrm>
              <a:off x="11371932" y="12151258"/>
              <a:ext cx="3357068" cy="2374075"/>
            </a:xfrm>
            <a:custGeom>
              <a:avLst/>
              <a:gdLst>
                <a:gd name="connsiteX0" fmla="*/ 58068 w 3357068"/>
                <a:gd name="connsiteY0" fmla="*/ 35662 h 2374075"/>
                <a:gd name="connsiteX1" fmla="*/ 2511708 w 3357068"/>
                <a:gd name="connsiteY1" fmla="*/ 1249782 h 2374075"/>
                <a:gd name="connsiteX2" fmla="*/ 1460148 w 3357068"/>
                <a:gd name="connsiteY2" fmla="*/ 848462 h 2374075"/>
                <a:gd name="connsiteX3" fmla="*/ 1927508 w 3357068"/>
                <a:gd name="connsiteY3" fmla="*/ 1005942 h 2374075"/>
                <a:gd name="connsiteX4" fmla="*/ 2704748 w 3357068"/>
                <a:gd name="connsiteY4" fmla="*/ 1569822 h 2374075"/>
                <a:gd name="connsiteX5" fmla="*/ 2471068 w 3357068"/>
                <a:gd name="connsiteY5" fmla="*/ 1412342 h 2374075"/>
                <a:gd name="connsiteX6" fmla="*/ 3339748 w 3357068"/>
                <a:gd name="connsiteY6" fmla="*/ 2352142 h 2374075"/>
                <a:gd name="connsiteX7" fmla="*/ 2948588 w 3357068"/>
                <a:gd name="connsiteY7" fmla="*/ 1976222 h 2374075"/>
                <a:gd name="connsiteX8" fmla="*/ 1749708 w 3357068"/>
                <a:gd name="connsiteY8" fmla="*/ 873862 h 2374075"/>
                <a:gd name="connsiteX9" fmla="*/ 1907188 w 3357068"/>
                <a:gd name="connsiteY9" fmla="*/ 904342 h 2374075"/>
                <a:gd name="connsiteX10" fmla="*/ 865788 w 3357068"/>
                <a:gd name="connsiteY10" fmla="*/ 376022 h 2374075"/>
                <a:gd name="connsiteX11" fmla="*/ 58068 w 3357068"/>
                <a:gd name="connsiteY11" fmla="*/ 35662 h 237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7068" h="2374075">
                  <a:moveTo>
                    <a:pt x="58068" y="35662"/>
                  </a:moveTo>
                  <a:cubicBezTo>
                    <a:pt x="332388" y="181289"/>
                    <a:pt x="2278028" y="1114315"/>
                    <a:pt x="2511708" y="1249782"/>
                  </a:cubicBezTo>
                  <a:cubicBezTo>
                    <a:pt x="2745388" y="1385249"/>
                    <a:pt x="1557515" y="889102"/>
                    <a:pt x="1460148" y="848462"/>
                  </a:cubicBezTo>
                  <a:cubicBezTo>
                    <a:pt x="1362781" y="807822"/>
                    <a:pt x="1720075" y="885715"/>
                    <a:pt x="1927508" y="1005942"/>
                  </a:cubicBezTo>
                  <a:cubicBezTo>
                    <a:pt x="2134941" y="1126169"/>
                    <a:pt x="2614155" y="1502089"/>
                    <a:pt x="2704748" y="1569822"/>
                  </a:cubicBezTo>
                  <a:cubicBezTo>
                    <a:pt x="2795341" y="1637555"/>
                    <a:pt x="2365235" y="1281955"/>
                    <a:pt x="2471068" y="1412342"/>
                  </a:cubicBezTo>
                  <a:cubicBezTo>
                    <a:pt x="2576901" y="1542729"/>
                    <a:pt x="3260161" y="2258162"/>
                    <a:pt x="3339748" y="2352142"/>
                  </a:cubicBezTo>
                  <a:cubicBezTo>
                    <a:pt x="3419335" y="2446122"/>
                    <a:pt x="3213595" y="2222602"/>
                    <a:pt x="2948588" y="1976222"/>
                  </a:cubicBezTo>
                  <a:cubicBezTo>
                    <a:pt x="2683581" y="1729842"/>
                    <a:pt x="1923275" y="1052509"/>
                    <a:pt x="1749708" y="873862"/>
                  </a:cubicBezTo>
                  <a:cubicBezTo>
                    <a:pt x="1576141" y="695215"/>
                    <a:pt x="2054508" y="987315"/>
                    <a:pt x="1907188" y="904342"/>
                  </a:cubicBezTo>
                  <a:cubicBezTo>
                    <a:pt x="1759868" y="821369"/>
                    <a:pt x="1178208" y="524189"/>
                    <a:pt x="865788" y="376022"/>
                  </a:cubicBezTo>
                  <a:cubicBezTo>
                    <a:pt x="553368" y="227855"/>
                    <a:pt x="-216252" y="-109965"/>
                    <a:pt x="58068" y="35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55B62AB8-B212-4D68-8CEB-E6BB5A833403}"/>
                </a:ext>
              </a:extLst>
            </p:cNvPr>
            <p:cNvSpPr/>
            <p:nvPr/>
          </p:nvSpPr>
          <p:spPr>
            <a:xfrm>
              <a:off x="11977639" y="12755915"/>
              <a:ext cx="1076678" cy="2759173"/>
            </a:xfrm>
            <a:custGeom>
              <a:avLst/>
              <a:gdLst>
                <a:gd name="connsiteX0" fmla="*/ 51801 w 1076678"/>
                <a:gd name="connsiteY0" fmla="*/ 25365 h 2759173"/>
                <a:gd name="connsiteX1" fmla="*/ 153401 w 1076678"/>
                <a:gd name="connsiteY1" fmla="*/ 121885 h 2759173"/>
                <a:gd name="connsiteX2" fmla="*/ 1072881 w 1076678"/>
                <a:gd name="connsiteY2" fmla="*/ 721325 h 2759173"/>
                <a:gd name="connsiteX3" fmla="*/ 473441 w 1076678"/>
                <a:gd name="connsiteY3" fmla="*/ 1026125 h 2759173"/>
                <a:gd name="connsiteX4" fmla="*/ 300721 w 1076678"/>
                <a:gd name="connsiteY4" fmla="*/ 1904965 h 2759173"/>
                <a:gd name="connsiteX5" fmla="*/ 437881 w 1076678"/>
                <a:gd name="connsiteY5" fmla="*/ 1559525 h 2759173"/>
                <a:gd name="connsiteX6" fmla="*/ 168641 w 1076678"/>
                <a:gd name="connsiteY6" fmla="*/ 2707605 h 2759173"/>
                <a:gd name="connsiteX7" fmla="*/ 163561 w 1076678"/>
                <a:gd name="connsiteY7" fmla="*/ 2387565 h 2759173"/>
                <a:gd name="connsiteX8" fmla="*/ 615681 w 1076678"/>
                <a:gd name="connsiteY8" fmla="*/ 858485 h 2759173"/>
                <a:gd name="connsiteX9" fmla="*/ 890001 w 1076678"/>
                <a:gd name="connsiteY9" fmla="*/ 706085 h 2759173"/>
                <a:gd name="connsiteX10" fmla="*/ 686801 w 1076678"/>
                <a:gd name="connsiteY10" fmla="*/ 452085 h 2759173"/>
                <a:gd name="connsiteX11" fmla="*/ 51801 w 1076678"/>
                <a:gd name="connsiteY11" fmla="*/ 25365 h 27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6678" h="2759173">
                  <a:moveTo>
                    <a:pt x="51801" y="25365"/>
                  </a:moveTo>
                  <a:cubicBezTo>
                    <a:pt x="-37099" y="-29668"/>
                    <a:pt x="-16779" y="5892"/>
                    <a:pt x="153401" y="121885"/>
                  </a:cubicBezTo>
                  <a:cubicBezTo>
                    <a:pt x="323581" y="237878"/>
                    <a:pt x="1019541" y="570618"/>
                    <a:pt x="1072881" y="721325"/>
                  </a:cubicBezTo>
                  <a:cubicBezTo>
                    <a:pt x="1126221" y="872032"/>
                    <a:pt x="602134" y="828852"/>
                    <a:pt x="473441" y="1026125"/>
                  </a:cubicBezTo>
                  <a:cubicBezTo>
                    <a:pt x="344748" y="1223398"/>
                    <a:pt x="306648" y="1816065"/>
                    <a:pt x="300721" y="1904965"/>
                  </a:cubicBezTo>
                  <a:cubicBezTo>
                    <a:pt x="294794" y="1993865"/>
                    <a:pt x="459894" y="1425752"/>
                    <a:pt x="437881" y="1559525"/>
                  </a:cubicBezTo>
                  <a:cubicBezTo>
                    <a:pt x="415868" y="1693298"/>
                    <a:pt x="214361" y="2569598"/>
                    <a:pt x="168641" y="2707605"/>
                  </a:cubicBezTo>
                  <a:cubicBezTo>
                    <a:pt x="122921" y="2845612"/>
                    <a:pt x="89054" y="2695752"/>
                    <a:pt x="163561" y="2387565"/>
                  </a:cubicBezTo>
                  <a:cubicBezTo>
                    <a:pt x="238068" y="2079378"/>
                    <a:pt x="494608" y="1138732"/>
                    <a:pt x="615681" y="858485"/>
                  </a:cubicBezTo>
                  <a:cubicBezTo>
                    <a:pt x="736754" y="578238"/>
                    <a:pt x="878148" y="773818"/>
                    <a:pt x="890001" y="706085"/>
                  </a:cubicBezTo>
                  <a:cubicBezTo>
                    <a:pt x="901854" y="638352"/>
                    <a:pt x="828194" y="567232"/>
                    <a:pt x="686801" y="452085"/>
                  </a:cubicBezTo>
                  <a:cubicBezTo>
                    <a:pt x="545408" y="336938"/>
                    <a:pt x="140701" y="80398"/>
                    <a:pt x="51801" y="25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0EBA03B-79DE-4D40-824A-E02038FCFB3A}"/>
                </a:ext>
              </a:extLst>
            </p:cNvPr>
            <p:cNvSpPr/>
            <p:nvPr/>
          </p:nvSpPr>
          <p:spPr>
            <a:xfrm>
              <a:off x="10902875" y="12609132"/>
              <a:ext cx="902507" cy="3099415"/>
            </a:xfrm>
            <a:custGeom>
              <a:avLst/>
              <a:gdLst>
                <a:gd name="connsiteX0" fmla="*/ 882725 w 902507"/>
                <a:gd name="connsiteY0" fmla="*/ 4508 h 3099415"/>
                <a:gd name="connsiteX1" fmla="*/ 603325 w 902507"/>
                <a:gd name="connsiteY1" fmla="*/ 944308 h 3099415"/>
                <a:gd name="connsiteX2" fmla="*/ 54685 w 902507"/>
                <a:gd name="connsiteY2" fmla="*/ 1599628 h 3099415"/>
                <a:gd name="connsiteX3" fmla="*/ 435685 w 902507"/>
                <a:gd name="connsiteY3" fmla="*/ 1106868 h 3099415"/>
                <a:gd name="connsiteX4" fmla="*/ 725245 w 902507"/>
                <a:gd name="connsiteY4" fmla="*/ 908748 h 3099415"/>
                <a:gd name="connsiteX5" fmla="*/ 207085 w 902507"/>
                <a:gd name="connsiteY5" fmla="*/ 1640268 h 3099415"/>
                <a:gd name="connsiteX6" fmla="*/ 141045 w 902507"/>
                <a:gd name="connsiteY6" fmla="*/ 1909508 h 3099415"/>
                <a:gd name="connsiteX7" fmla="*/ 293445 w 902507"/>
                <a:gd name="connsiteY7" fmla="*/ 2463228 h 3099415"/>
                <a:gd name="connsiteX8" fmla="*/ 735405 w 902507"/>
                <a:gd name="connsiteY8" fmla="*/ 3093148 h 3099415"/>
                <a:gd name="connsiteX9" fmla="*/ 471245 w 902507"/>
                <a:gd name="connsiteY9" fmla="*/ 2747708 h 3099415"/>
                <a:gd name="connsiteX10" fmla="*/ 115645 w 902507"/>
                <a:gd name="connsiteY10" fmla="*/ 2127948 h 3099415"/>
                <a:gd name="connsiteX11" fmla="*/ 19125 w 902507"/>
                <a:gd name="connsiteY11" fmla="*/ 1665668 h 3099415"/>
                <a:gd name="connsiteX12" fmla="*/ 450925 w 902507"/>
                <a:gd name="connsiteY12" fmla="*/ 1177988 h 3099415"/>
                <a:gd name="connsiteX13" fmla="*/ 831925 w 902507"/>
                <a:gd name="connsiteY13" fmla="*/ 614108 h 3099415"/>
                <a:gd name="connsiteX14" fmla="*/ 882725 w 902507"/>
                <a:gd name="connsiteY14" fmla="*/ 4508 h 3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2507" h="3099415">
                  <a:moveTo>
                    <a:pt x="882725" y="4508"/>
                  </a:moveTo>
                  <a:cubicBezTo>
                    <a:pt x="844625" y="59541"/>
                    <a:pt x="741332" y="678455"/>
                    <a:pt x="603325" y="944308"/>
                  </a:cubicBezTo>
                  <a:cubicBezTo>
                    <a:pt x="465318" y="1210161"/>
                    <a:pt x="82625" y="1572535"/>
                    <a:pt x="54685" y="1599628"/>
                  </a:cubicBezTo>
                  <a:cubicBezTo>
                    <a:pt x="26745" y="1626721"/>
                    <a:pt x="323925" y="1222015"/>
                    <a:pt x="435685" y="1106868"/>
                  </a:cubicBezTo>
                  <a:cubicBezTo>
                    <a:pt x="547445" y="991721"/>
                    <a:pt x="763345" y="819848"/>
                    <a:pt x="725245" y="908748"/>
                  </a:cubicBezTo>
                  <a:cubicBezTo>
                    <a:pt x="687145" y="997648"/>
                    <a:pt x="304452" y="1473475"/>
                    <a:pt x="207085" y="1640268"/>
                  </a:cubicBezTo>
                  <a:cubicBezTo>
                    <a:pt x="109718" y="1807061"/>
                    <a:pt x="126652" y="1772348"/>
                    <a:pt x="141045" y="1909508"/>
                  </a:cubicBezTo>
                  <a:cubicBezTo>
                    <a:pt x="155438" y="2046668"/>
                    <a:pt x="194385" y="2265955"/>
                    <a:pt x="293445" y="2463228"/>
                  </a:cubicBezTo>
                  <a:cubicBezTo>
                    <a:pt x="392505" y="2660501"/>
                    <a:pt x="705772" y="3045735"/>
                    <a:pt x="735405" y="3093148"/>
                  </a:cubicBezTo>
                  <a:cubicBezTo>
                    <a:pt x="765038" y="3140561"/>
                    <a:pt x="574538" y="2908575"/>
                    <a:pt x="471245" y="2747708"/>
                  </a:cubicBezTo>
                  <a:cubicBezTo>
                    <a:pt x="367952" y="2586841"/>
                    <a:pt x="190998" y="2308288"/>
                    <a:pt x="115645" y="2127948"/>
                  </a:cubicBezTo>
                  <a:cubicBezTo>
                    <a:pt x="40292" y="1947608"/>
                    <a:pt x="-36755" y="1823995"/>
                    <a:pt x="19125" y="1665668"/>
                  </a:cubicBezTo>
                  <a:cubicBezTo>
                    <a:pt x="75005" y="1507341"/>
                    <a:pt x="315458" y="1353248"/>
                    <a:pt x="450925" y="1177988"/>
                  </a:cubicBezTo>
                  <a:cubicBezTo>
                    <a:pt x="586392" y="1002728"/>
                    <a:pt x="759958" y="815615"/>
                    <a:pt x="831925" y="614108"/>
                  </a:cubicBezTo>
                  <a:cubicBezTo>
                    <a:pt x="903892" y="412601"/>
                    <a:pt x="920825" y="-50525"/>
                    <a:pt x="882725" y="45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7F700996-963E-4D9C-9050-7D1E06A2170D}"/>
                </a:ext>
              </a:extLst>
            </p:cNvPr>
            <p:cNvSpPr/>
            <p:nvPr/>
          </p:nvSpPr>
          <p:spPr>
            <a:xfrm>
              <a:off x="9683104" y="11239218"/>
              <a:ext cx="388406" cy="1553100"/>
            </a:xfrm>
            <a:custGeom>
              <a:avLst/>
              <a:gdLst>
                <a:gd name="connsiteX0" fmla="*/ 385456 w 388406"/>
                <a:gd name="connsiteY0" fmla="*/ 33302 h 1553100"/>
                <a:gd name="connsiteX1" fmla="*/ 116216 w 388406"/>
                <a:gd name="connsiteY1" fmla="*/ 1430302 h 1553100"/>
                <a:gd name="connsiteX2" fmla="*/ 253376 w 388406"/>
                <a:gd name="connsiteY2" fmla="*/ 714022 h 1553100"/>
                <a:gd name="connsiteX3" fmla="*/ 14616 w 388406"/>
                <a:gd name="connsiteY3" fmla="*/ 1536982 h 1553100"/>
                <a:gd name="connsiteX4" fmla="*/ 50176 w 388406"/>
                <a:gd name="connsiteY4" fmla="*/ 1201702 h 1553100"/>
                <a:gd name="connsiteX5" fmla="*/ 248296 w 388406"/>
                <a:gd name="connsiteY5" fmla="*/ 500662 h 1553100"/>
                <a:gd name="connsiteX6" fmla="*/ 385456 w 388406"/>
                <a:gd name="connsiteY6" fmla="*/ 33302 h 15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406" h="1553100">
                  <a:moveTo>
                    <a:pt x="385456" y="33302"/>
                  </a:moveTo>
                  <a:cubicBezTo>
                    <a:pt x="363443" y="188242"/>
                    <a:pt x="138229" y="1316849"/>
                    <a:pt x="116216" y="1430302"/>
                  </a:cubicBezTo>
                  <a:cubicBezTo>
                    <a:pt x="94203" y="1543755"/>
                    <a:pt x="270309" y="696242"/>
                    <a:pt x="253376" y="714022"/>
                  </a:cubicBezTo>
                  <a:cubicBezTo>
                    <a:pt x="236443" y="731802"/>
                    <a:pt x="48483" y="1455702"/>
                    <a:pt x="14616" y="1536982"/>
                  </a:cubicBezTo>
                  <a:cubicBezTo>
                    <a:pt x="-19251" y="1618262"/>
                    <a:pt x="11229" y="1374422"/>
                    <a:pt x="50176" y="1201702"/>
                  </a:cubicBezTo>
                  <a:cubicBezTo>
                    <a:pt x="89123" y="1028982"/>
                    <a:pt x="195803" y="697935"/>
                    <a:pt x="248296" y="500662"/>
                  </a:cubicBezTo>
                  <a:cubicBezTo>
                    <a:pt x="300789" y="303389"/>
                    <a:pt x="407469" y="-121638"/>
                    <a:pt x="385456" y="3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BC0DB4D6-D2F8-4D3E-9550-21AB152D39C7}"/>
                </a:ext>
              </a:extLst>
            </p:cNvPr>
            <p:cNvSpPr/>
            <p:nvPr/>
          </p:nvSpPr>
          <p:spPr>
            <a:xfrm>
              <a:off x="9646585" y="11777198"/>
              <a:ext cx="302623" cy="1932807"/>
            </a:xfrm>
            <a:custGeom>
              <a:avLst/>
              <a:gdLst>
                <a:gd name="connsiteX0" fmla="*/ 218775 w 302623"/>
                <a:gd name="connsiteY0" fmla="*/ 8402 h 1932807"/>
                <a:gd name="connsiteX1" fmla="*/ 284815 w 302623"/>
                <a:gd name="connsiteY1" fmla="*/ 790722 h 1932807"/>
                <a:gd name="connsiteX2" fmla="*/ 284815 w 302623"/>
                <a:gd name="connsiteY2" fmla="*/ 684042 h 1932807"/>
                <a:gd name="connsiteX3" fmla="*/ 81615 w 302623"/>
                <a:gd name="connsiteY3" fmla="*/ 1303802 h 1932807"/>
                <a:gd name="connsiteX4" fmla="*/ 10495 w 302623"/>
                <a:gd name="connsiteY4" fmla="*/ 1918482 h 1932807"/>
                <a:gd name="connsiteX5" fmla="*/ 15575 w 302623"/>
                <a:gd name="connsiteY5" fmla="*/ 1659402 h 1932807"/>
                <a:gd name="connsiteX6" fmla="*/ 152735 w 302623"/>
                <a:gd name="connsiteY6" fmla="*/ 800882 h 1932807"/>
                <a:gd name="connsiteX7" fmla="*/ 274655 w 302623"/>
                <a:gd name="connsiteY7" fmla="*/ 521482 h 1932807"/>
                <a:gd name="connsiteX8" fmla="*/ 289895 w 302623"/>
                <a:gd name="connsiteY8" fmla="*/ 384322 h 1932807"/>
                <a:gd name="connsiteX9" fmla="*/ 218775 w 302623"/>
                <a:gd name="connsiteY9" fmla="*/ 8402 h 19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623" h="1932807">
                  <a:moveTo>
                    <a:pt x="218775" y="8402"/>
                  </a:moveTo>
                  <a:cubicBezTo>
                    <a:pt x="217928" y="76135"/>
                    <a:pt x="273808" y="678115"/>
                    <a:pt x="284815" y="790722"/>
                  </a:cubicBezTo>
                  <a:cubicBezTo>
                    <a:pt x="295822" y="903329"/>
                    <a:pt x="318682" y="598529"/>
                    <a:pt x="284815" y="684042"/>
                  </a:cubicBezTo>
                  <a:cubicBezTo>
                    <a:pt x="250948" y="769555"/>
                    <a:pt x="127335" y="1098062"/>
                    <a:pt x="81615" y="1303802"/>
                  </a:cubicBezTo>
                  <a:cubicBezTo>
                    <a:pt x="35895" y="1509542"/>
                    <a:pt x="21502" y="1859215"/>
                    <a:pt x="10495" y="1918482"/>
                  </a:cubicBezTo>
                  <a:cubicBezTo>
                    <a:pt x="-512" y="1977749"/>
                    <a:pt x="-8132" y="1845669"/>
                    <a:pt x="15575" y="1659402"/>
                  </a:cubicBezTo>
                  <a:cubicBezTo>
                    <a:pt x="39282" y="1473135"/>
                    <a:pt x="109555" y="990535"/>
                    <a:pt x="152735" y="800882"/>
                  </a:cubicBezTo>
                  <a:cubicBezTo>
                    <a:pt x="195915" y="611229"/>
                    <a:pt x="251795" y="590909"/>
                    <a:pt x="274655" y="521482"/>
                  </a:cubicBezTo>
                  <a:cubicBezTo>
                    <a:pt x="297515" y="452055"/>
                    <a:pt x="304288" y="466449"/>
                    <a:pt x="289895" y="384322"/>
                  </a:cubicBezTo>
                  <a:cubicBezTo>
                    <a:pt x="275502" y="302195"/>
                    <a:pt x="219622" y="-59331"/>
                    <a:pt x="218775" y="8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5E8039BB-980A-402B-A793-C65C634FBE03}"/>
                </a:ext>
              </a:extLst>
            </p:cNvPr>
            <p:cNvSpPr/>
            <p:nvPr/>
          </p:nvSpPr>
          <p:spPr>
            <a:xfrm>
              <a:off x="9692604" y="13551242"/>
              <a:ext cx="255631" cy="1222315"/>
            </a:xfrm>
            <a:custGeom>
              <a:avLst/>
              <a:gdLst>
                <a:gd name="connsiteX0" fmla="*/ 36 w 255631"/>
                <a:gd name="connsiteY0" fmla="*/ 2198 h 1222315"/>
                <a:gd name="connsiteX1" fmla="*/ 96556 w 255631"/>
                <a:gd name="connsiteY1" fmla="*/ 682918 h 1222315"/>
                <a:gd name="connsiteX2" fmla="*/ 76236 w 255631"/>
                <a:gd name="connsiteY2" fmla="*/ 571158 h 1222315"/>
                <a:gd name="connsiteX3" fmla="*/ 254036 w 255631"/>
                <a:gd name="connsiteY3" fmla="*/ 1201078 h 1222315"/>
                <a:gd name="connsiteX4" fmla="*/ 157516 w 255631"/>
                <a:gd name="connsiteY4" fmla="*/ 1043598 h 1222315"/>
                <a:gd name="connsiteX5" fmla="*/ 50836 w 255631"/>
                <a:gd name="connsiteY5" fmla="*/ 743878 h 1222315"/>
                <a:gd name="connsiteX6" fmla="*/ 157516 w 255631"/>
                <a:gd name="connsiteY6" fmla="*/ 784518 h 1222315"/>
                <a:gd name="connsiteX7" fmla="*/ 167676 w 255631"/>
                <a:gd name="connsiteY7" fmla="*/ 743878 h 1222315"/>
                <a:gd name="connsiteX8" fmla="*/ 86396 w 255631"/>
                <a:gd name="connsiteY8" fmla="*/ 474638 h 1222315"/>
                <a:gd name="connsiteX9" fmla="*/ 36 w 255631"/>
                <a:gd name="connsiteY9" fmla="*/ 2198 h 12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631" h="1222315">
                  <a:moveTo>
                    <a:pt x="36" y="2198"/>
                  </a:moveTo>
                  <a:cubicBezTo>
                    <a:pt x="1729" y="36911"/>
                    <a:pt x="83856" y="588091"/>
                    <a:pt x="96556" y="682918"/>
                  </a:cubicBezTo>
                  <a:cubicBezTo>
                    <a:pt x="109256" y="777745"/>
                    <a:pt x="49989" y="484798"/>
                    <a:pt x="76236" y="571158"/>
                  </a:cubicBezTo>
                  <a:cubicBezTo>
                    <a:pt x="102483" y="657518"/>
                    <a:pt x="240489" y="1122338"/>
                    <a:pt x="254036" y="1201078"/>
                  </a:cubicBezTo>
                  <a:cubicBezTo>
                    <a:pt x="267583" y="1279818"/>
                    <a:pt x="191383" y="1119798"/>
                    <a:pt x="157516" y="1043598"/>
                  </a:cubicBezTo>
                  <a:cubicBezTo>
                    <a:pt x="123649" y="967398"/>
                    <a:pt x="50836" y="787058"/>
                    <a:pt x="50836" y="743878"/>
                  </a:cubicBezTo>
                  <a:cubicBezTo>
                    <a:pt x="50836" y="700698"/>
                    <a:pt x="138043" y="784518"/>
                    <a:pt x="157516" y="784518"/>
                  </a:cubicBezTo>
                  <a:cubicBezTo>
                    <a:pt x="176989" y="784518"/>
                    <a:pt x="179529" y="795525"/>
                    <a:pt x="167676" y="743878"/>
                  </a:cubicBezTo>
                  <a:cubicBezTo>
                    <a:pt x="155823" y="692231"/>
                    <a:pt x="116029" y="595711"/>
                    <a:pt x="86396" y="474638"/>
                  </a:cubicBezTo>
                  <a:cubicBezTo>
                    <a:pt x="56763" y="353565"/>
                    <a:pt x="-1657" y="-32515"/>
                    <a:pt x="36" y="2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8B3BBA88-79DF-4755-B949-C784C636E354}"/>
                </a:ext>
              </a:extLst>
            </p:cNvPr>
            <p:cNvSpPr/>
            <p:nvPr/>
          </p:nvSpPr>
          <p:spPr>
            <a:xfrm>
              <a:off x="8487103" y="14582730"/>
              <a:ext cx="1681460" cy="1214228"/>
            </a:xfrm>
            <a:custGeom>
              <a:avLst/>
              <a:gdLst>
                <a:gd name="connsiteX0" fmla="*/ 1669722 w 1681460"/>
                <a:gd name="connsiteY0" fmla="*/ 6395 h 1214228"/>
                <a:gd name="connsiteX1" fmla="*/ 1047422 w 1681460"/>
                <a:gd name="connsiteY1" fmla="*/ 530270 h 1214228"/>
                <a:gd name="connsiteX2" fmla="*/ 1244272 w 1681460"/>
                <a:gd name="connsiteY2" fmla="*/ 406445 h 1214228"/>
                <a:gd name="connsiteX3" fmla="*/ 723572 w 1681460"/>
                <a:gd name="connsiteY3" fmla="*/ 841420 h 1214228"/>
                <a:gd name="connsiteX4" fmla="*/ 860097 w 1681460"/>
                <a:gd name="connsiteY4" fmla="*/ 752520 h 1214228"/>
                <a:gd name="connsiteX5" fmla="*/ 15547 w 1681460"/>
                <a:gd name="connsiteY5" fmla="*/ 1203370 h 1214228"/>
                <a:gd name="connsiteX6" fmla="*/ 323522 w 1681460"/>
                <a:gd name="connsiteY6" fmla="*/ 1070020 h 1214228"/>
                <a:gd name="connsiteX7" fmla="*/ 466397 w 1681460"/>
                <a:gd name="connsiteY7" fmla="*/ 1022395 h 1214228"/>
                <a:gd name="connsiteX8" fmla="*/ 431472 w 1681460"/>
                <a:gd name="connsiteY8" fmla="*/ 1028745 h 1214228"/>
                <a:gd name="connsiteX9" fmla="*/ 1237922 w 1681460"/>
                <a:gd name="connsiteY9" fmla="*/ 479470 h 1214228"/>
                <a:gd name="connsiteX10" fmla="*/ 1168072 w 1681460"/>
                <a:gd name="connsiteY10" fmla="*/ 542970 h 1214228"/>
                <a:gd name="connsiteX11" fmla="*/ 1377622 w 1681460"/>
                <a:gd name="connsiteY11" fmla="*/ 292145 h 1214228"/>
                <a:gd name="connsiteX12" fmla="*/ 1450647 w 1681460"/>
                <a:gd name="connsiteY12" fmla="*/ 241345 h 1214228"/>
                <a:gd name="connsiteX13" fmla="*/ 1669722 w 1681460"/>
                <a:gd name="connsiteY13" fmla="*/ 6395 h 121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1460" h="1214228">
                  <a:moveTo>
                    <a:pt x="1669722" y="6395"/>
                  </a:moveTo>
                  <a:cubicBezTo>
                    <a:pt x="1602518" y="54549"/>
                    <a:pt x="1118330" y="463595"/>
                    <a:pt x="1047422" y="530270"/>
                  </a:cubicBezTo>
                  <a:cubicBezTo>
                    <a:pt x="976514" y="596945"/>
                    <a:pt x="1298247" y="354587"/>
                    <a:pt x="1244272" y="406445"/>
                  </a:cubicBezTo>
                  <a:cubicBezTo>
                    <a:pt x="1190297" y="458303"/>
                    <a:pt x="787601" y="783741"/>
                    <a:pt x="723572" y="841420"/>
                  </a:cubicBezTo>
                  <a:cubicBezTo>
                    <a:pt x="659543" y="899099"/>
                    <a:pt x="978101" y="692195"/>
                    <a:pt x="860097" y="752520"/>
                  </a:cubicBezTo>
                  <a:cubicBezTo>
                    <a:pt x="742093" y="812845"/>
                    <a:pt x="104976" y="1150453"/>
                    <a:pt x="15547" y="1203370"/>
                  </a:cubicBezTo>
                  <a:cubicBezTo>
                    <a:pt x="-73882" y="1256287"/>
                    <a:pt x="248380" y="1100183"/>
                    <a:pt x="323522" y="1070020"/>
                  </a:cubicBezTo>
                  <a:cubicBezTo>
                    <a:pt x="398664" y="1039857"/>
                    <a:pt x="448405" y="1029274"/>
                    <a:pt x="466397" y="1022395"/>
                  </a:cubicBezTo>
                  <a:cubicBezTo>
                    <a:pt x="484389" y="1015516"/>
                    <a:pt x="302885" y="1119232"/>
                    <a:pt x="431472" y="1028745"/>
                  </a:cubicBezTo>
                  <a:cubicBezTo>
                    <a:pt x="560059" y="938258"/>
                    <a:pt x="1115155" y="560432"/>
                    <a:pt x="1237922" y="479470"/>
                  </a:cubicBezTo>
                  <a:cubicBezTo>
                    <a:pt x="1360689" y="398508"/>
                    <a:pt x="1144789" y="574191"/>
                    <a:pt x="1168072" y="542970"/>
                  </a:cubicBezTo>
                  <a:cubicBezTo>
                    <a:pt x="1191355" y="511749"/>
                    <a:pt x="1330526" y="342416"/>
                    <a:pt x="1377622" y="292145"/>
                  </a:cubicBezTo>
                  <a:cubicBezTo>
                    <a:pt x="1424718" y="241874"/>
                    <a:pt x="1405668" y="286324"/>
                    <a:pt x="1450647" y="241345"/>
                  </a:cubicBezTo>
                  <a:cubicBezTo>
                    <a:pt x="1495626" y="196366"/>
                    <a:pt x="1736926" y="-41759"/>
                    <a:pt x="1669722" y="63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18FDC8AB-9A8F-4EB9-91BA-783F75F7DB1F}"/>
                </a:ext>
              </a:extLst>
            </p:cNvPr>
            <p:cNvSpPr/>
            <p:nvPr/>
          </p:nvSpPr>
          <p:spPr>
            <a:xfrm>
              <a:off x="8543723" y="15017081"/>
              <a:ext cx="1346437" cy="1009647"/>
            </a:xfrm>
            <a:custGeom>
              <a:avLst/>
              <a:gdLst>
                <a:gd name="connsiteX0" fmla="*/ 1346402 w 1346437"/>
                <a:gd name="connsiteY0" fmla="*/ 669 h 1009647"/>
                <a:gd name="connsiteX1" fmla="*/ 1168602 w 1346437"/>
                <a:gd name="connsiteY1" fmla="*/ 483269 h 1009647"/>
                <a:gd name="connsiteX2" fmla="*/ 1143202 w 1346437"/>
                <a:gd name="connsiteY2" fmla="*/ 407069 h 1009647"/>
                <a:gd name="connsiteX3" fmla="*/ 1013027 w 1346437"/>
                <a:gd name="connsiteY3" fmla="*/ 575344 h 1009647"/>
                <a:gd name="connsiteX4" fmla="*/ 1063827 w 1346437"/>
                <a:gd name="connsiteY4" fmla="*/ 492794 h 1009647"/>
                <a:gd name="connsiteX5" fmla="*/ 635202 w 1346437"/>
                <a:gd name="connsiteY5" fmla="*/ 749969 h 1009647"/>
                <a:gd name="connsiteX6" fmla="*/ 343102 w 1346437"/>
                <a:gd name="connsiteY6" fmla="*/ 873794 h 1009647"/>
                <a:gd name="connsiteX7" fmla="*/ 762202 w 1346437"/>
                <a:gd name="connsiteY7" fmla="*/ 613444 h 1009647"/>
                <a:gd name="connsiteX8" fmla="*/ 419302 w 1346437"/>
                <a:gd name="connsiteY8" fmla="*/ 826169 h 1009647"/>
                <a:gd name="connsiteX9" fmla="*/ 3377 w 1346437"/>
                <a:gd name="connsiteY9" fmla="*/ 1007144 h 1009647"/>
                <a:gd name="connsiteX10" fmla="*/ 660602 w 1346437"/>
                <a:gd name="connsiteY10" fmla="*/ 689644 h 1009647"/>
                <a:gd name="connsiteX11" fmla="*/ 1108277 w 1346437"/>
                <a:gd name="connsiteY11" fmla="*/ 410244 h 1009647"/>
                <a:gd name="connsiteX12" fmla="*/ 1152727 w 1346437"/>
                <a:gd name="connsiteY12" fmla="*/ 378494 h 1009647"/>
                <a:gd name="connsiteX13" fmla="*/ 1346402 w 1346437"/>
                <a:gd name="connsiteY13" fmla="*/ 669 h 100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6437" h="1009647">
                  <a:moveTo>
                    <a:pt x="1346402" y="669"/>
                  </a:moveTo>
                  <a:cubicBezTo>
                    <a:pt x="1349048" y="18132"/>
                    <a:pt x="1202469" y="415536"/>
                    <a:pt x="1168602" y="483269"/>
                  </a:cubicBezTo>
                  <a:cubicBezTo>
                    <a:pt x="1134735" y="551002"/>
                    <a:pt x="1169131" y="391723"/>
                    <a:pt x="1143202" y="407069"/>
                  </a:cubicBezTo>
                  <a:cubicBezTo>
                    <a:pt x="1117273" y="422415"/>
                    <a:pt x="1026256" y="561057"/>
                    <a:pt x="1013027" y="575344"/>
                  </a:cubicBezTo>
                  <a:cubicBezTo>
                    <a:pt x="999798" y="589632"/>
                    <a:pt x="1126798" y="463690"/>
                    <a:pt x="1063827" y="492794"/>
                  </a:cubicBezTo>
                  <a:cubicBezTo>
                    <a:pt x="1000856" y="521898"/>
                    <a:pt x="755323" y="686469"/>
                    <a:pt x="635202" y="749969"/>
                  </a:cubicBezTo>
                  <a:cubicBezTo>
                    <a:pt x="515081" y="813469"/>
                    <a:pt x="321935" y="896548"/>
                    <a:pt x="343102" y="873794"/>
                  </a:cubicBezTo>
                  <a:cubicBezTo>
                    <a:pt x="364269" y="851040"/>
                    <a:pt x="749502" y="621381"/>
                    <a:pt x="762202" y="613444"/>
                  </a:cubicBezTo>
                  <a:cubicBezTo>
                    <a:pt x="774902" y="605507"/>
                    <a:pt x="545773" y="760552"/>
                    <a:pt x="419302" y="826169"/>
                  </a:cubicBezTo>
                  <a:cubicBezTo>
                    <a:pt x="292831" y="891786"/>
                    <a:pt x="-36840" y="1029898"/>
                    <a:pt x="3377" y="1007144"/>
                  </a:cubicBezTo>
                  <a:cubicBezTo>
                    <a:pt x="43594" y="984390"/>
                    <a:pt x="476452" y="789127"/>
                    <a:pt x="660602" y="689644"/>
                  </a:cubicBezTo>
                  <a:cubicBezTo>
                    <a:pt x="844752" y="590161"/>
                    <a:pt x="1026256" y="462102"/>
                    <a:pt x="1108277" y="410244"/>
                  </a:cubicBezTo>
                  <a:cubicBezTo>
                    <a:pt x="1190298" y="358386"/>
                    <a:pt x="1114098" y="444640"/>
                    <a:pt x="1152727" y="378494"/>
                  </a:cubicBezTo>
                  <a:cubicBezTo>
                    <a:pt x="1191356" y="312348"/>
                    <a:pt x="1343756" y="-16794"/>
                    <a:pt x="1346402" y="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B6161E2B-1A82-4E53-B805-DA6FA6FB3DD1}"/>
                </a:ext>
              </a:extLst>
            </p:cNvPr>
            <p:cNvSpPr/>
            <p:nvPr/>
          </p:nvSpPr>
          <p:spPr>
            <a:xfrm>
              <a:off x="1739152" y="7808268"/>
              <a:ext cx="1120866" cy="3362143"/>
            </a:xfrm>
            <a:custGeom>
              <a:avLst/>
              <a:gdLst>
                <a:gd name="connsiteX0" fmla="*/ 1105648 w 1120866"/>
                <a:gd name="connsiteY0" fmla="*/ 53032 h 3362143"/>
                <a:gd name="connsiteX1" fmla="*/ 349998 w 1120866"/>
                <a:gd name="connsiteY1" fmla="*/ 1634182 h 3362143"/>
                <a:gd name="connsiteX2" fmla="*/ 686548 w 1120866"/>
                <a:gd name="connsiteY2" fmla="*/ 1043632 h 3362143"/>
                <a:gd name="connsiteX3" fmla="*/ 464298 w 1120866"/>
                <a:gd name="connsiteY3" fmla="*/ 2021532 h 3362143"/>
                <a:gd name="connsiteX4" fmla="*/ 686548 w 1120866"/>
                <a:gd name="connsiteY4" fmla="*/ 1646882 h 3362143"/>
                <a:gd name="connsiteX5" fmla="*/ 13448 w 1120866"/>
                <a:gd name="connsiteY5" fmla="*/ 3329632 h 3362143"/>
                <a:gd name="connsiteX6" fmla="*/ 273798 w 1120866"/>
                <a:gd name="connsiteY6" fmla="*/ 2637482 h 3362143"/>
                <a:gd name="connsiteX7" fmla="*/ 718298 w 1120866"/>
                <a:gd name="connsiteY7" fmla="*/ 1183332 h 3362143"/>
                <a:gd name="connsiteX8" fmla="*/ 572248 w 1120866"/>
                <a:gd name="connsiteY8" fmla="*/ 1424632 h 3362143"/>
                <a:gd name="connsiteX9" fmla="*/ 775448 w 1120866"/>
                <a:gd name="connsiteY9" fmla="*/ 643582 h 3362143"/>
                <a:gd name="connsiteX10" fmla="*/ 851648 w 1120866"/>
                <a:gd name="connsiteY10" fmla="*/ 402282 h 3362143"/>
                <a:gd name="connsiteX11" fmla="*/ 1105648 w 1120866"/>
                <a:gd name="connsiteY11" fmla="*/ 53032 h 33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0866" h="3362143">
                  <a:moveTo>
                    <a:pt x="1105648" y="53032"/>
                  </a:moveTo>
                  <a:cubicBezTo>
                    <a:pt x="1022040" y="258349"/>
                    <a:pt x="419848" y="1469082"/>
                    <a:pt x="349998" y="1634182"/>
                  </a:cubicBezTo>
                  <a:cubicBezTo>
                    <a:pt x="280148" y="1799282"/>
                    <a:pt x="667498" y="979074"/>
                    <a:pt x="686548" y="1043632"/>
                  </a:cubicBezTo>
                  <a:cubicBezTo>
                    <a:pt x="705598" y="1108190"/>
                    <a:pt x="464298" y="1920990"/>
                    <a:pt x="464298" y="2021532"/>
                  </a:cubicBezTo>
                  <a:cubicBezTo>
                    <a:pt x="464298" y="2122074"/>
                    <a:pt x="761690" y="1428865"/>
                    <a:pt x="686548" y="1646882"/>
                  </a:cubicBezTo>
                  <a:cubicBezTo>
                    <a:pt x="611406" y="1864899"/>
                    <a:pt x="82240" y="3164532"/>
                    <a:pt x="13448" y="3329632"/>
                  </a:cubicBezTo>
                  <a:cubicBezTo>
                    <a:pt x="-55344" y="3494732"/>
                    <a:pt x="156323" y="2995199"/>
                    <a:pt x="273798" y="2637482"/>
                  </a:cubicBezTo>
                  <a:cubicBezTo>
                    <a:pt x="391273" y="2279765"/>
                    <a:pt x="668556" y="1385474"/>
                    <a:pt x="718298" y="1183332"/>
                  </a:cubicBezTo>
                  <a:cubicBezTo>
                    <a:pt x="768040" y="981190"/>
                    <a:pt x="562723" y="1514590"/>
                    <a:pt x="572248" y="1424632"/>
                  </a:cubicBezTo>
                  <a:cubicBezTo>
                    <a:pt x="581773" y="1334674"/>
                    <a:pt x="728881" y="813973"/>
                    <a:pt x="775448" y="643582"/>
                  </a:cubicBezTo>
                  <a:cubicBezTo>
                    <a:pt x="822015" y="473191"/>
                    <a:pt x="799790" y="507057"/>
                    <a:pt x="851648" y="402282"/>
                  </a:cubicBezTo>
                  <a:cubicBezTo>
                    <a:pt x="903506" y="297507"/>
                    <a:pt x="1189256" y="-152285"/>
                    <a:pt x="1105648" y="53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603D078B-F274-441D-AC90-02AF8CC53406}"/>
                </a:ext>
              </a:extLst>
            </p:cNvPr>
            <p:cNvSpPr/>
            <p:nvPr/>
          </p:nvSpPr>
          <p:spPr>
            <a:xfrm>
              <a:off x="1090954" y="7797717"/>
              <a:ext cx="1353992" cy="3056692"/>
            </a:xfrm>
            <a:custGeom>
              <a:avLst/>
              <a:gdLst>
                <a:gd name="connsiteX0" fmla="*/ 1347446 w 1353992"/>
                <a:gd name="connsiteY0" fmla="*/ 6433 h 3056692"/>
                <a:gd name="connsiteX1" fmla="*/ 693396 w 1353992"/>
                <a:gd name="connsiteY1" fmla="*/ 1174833 h 3056692"/>
                <a:gd name="connsiteX2" fmla="*/ 1093446 w 1353992"/>
                <a:gd name="connsiteY2" fmla="*/ 666833 h 3056692"/>
                <a:gd name="connsiteX3" fmla="*/ 909296 w 1353992"/>
                <a:gd name="connsiteY3" fmla="*/ 1079583 h 3056692"/>
                <a:gd name="connsiteX4" fmla="*/ 452096 w 1353992"/>
                <a:gd name="connsiteY4" fmla="*/ 1898733 h 3056692"/>
                <a:gd name="connsiteX5" fmla="*/ 401296 w 1353992"/>
                <a:gd name="connsiteY5" fmla="*/ 1981283 h 3056692"/>
                <a:gd name="connsiteX6" fmla="*/ 382246 w 1353992"/>
                <a:gd name="connsiteY6" fmla="*/ 2063833 h 3056692"/>
                <a:gd name="connsiteX7" fmla="*/ 1246 w 1353992"/>
                <a:gd name="connsiteY7" fmla="*/ 3041733 h 3056692"/>
                <a:gd name="connsiteX8" fmla="*/ 274296 w 1353992"/>
                <a:gd name="connsiteY8" fmla="*/ 2584533 h 3056692"/>
                <a:gd name="connsiteX9" fmla="*/ 661646 w 1353992"/>
                <a:gd name="connsiteY9" fmla="*/ 1632033 h 3056692"/>
                <a:gd name="connsiteX10" fmla="*/ 947396 w 1353992"/>
                <a:gd name="connsiteY10" fmla="*/ 876383 h 3056692"/>
                <a:gd name="connsiteX11" fmla="*/ 1023596 w 1353992"/>
                <a:gd name="connsiteY11" fmla="*/ 711283 h 3056692"/>
                <a:gd name="connsiteX12" fmla="*/ 1347446 w 1353992"/>
                <a:gd name="connsiteY12" fmla="*/ 6433 h 30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3992" h="3056692">
                  <a:moveTo>
                    <a:pt x="1347446" y="6433"/>
                  </a:moveTo>
                  <a:cubicBezTo>
                    <a:pt x="1292413" y="83691"/>
                    <a:pt x="735729" y="1064766"/>
                    <a:pt x="693396" y="1174833"/>
                  </a:cubicBezTo>
                  <a:cubicBezTo>
                    <a:pt x="651063" y="1284900"/>
                    <a:pt x="1057463" y="682708"/>
                    <a:pt x="1093446" y="666833"/>
                  </a:cubicBezTo>
                  <a:cubicBezTo>
                    <a:pt x="1129429" y="650958"/>
                    <a:pt x="1016188" y="874266"/>
                    <a:pt x="909296" y="1079583"/>
                  </a:cubicBezTo>
                  <a:cubicBezTo>
                    <a:pt x="802404" y="1284900"/>
                    <a:pt x="536763" y="1748450"/>
                    <a:pt x="452096" y="1898733"/>
                  </a:cubicBezTo>
                  <a:cubicBezTo>
                    <a:pt x="367429" y="2049016"/>
                    <a:pt x="412938" y="1953766"/>
                    <a:pt x="401296" y="1981283"/>
                  </a:cubicBezTo>
                  <a:cubicBezTo>
                    <a:pt x="389654" y="2008800"/>
                    <a:pt x="448921" y="1887091"/>
                    <a:pt x="382246" y="2063833"/>
                  </a:cubicBezTo>
                  <a:cubicBezTo>
                    <a:pt x="315571" y="2240575"/>
                    <a:pt x="19238" y="2954950"/>
                    <a:pt x="1246" y="3041733"/>
                  </a:cubicBezTo>
                  <a:cubicBezTo>
                    <a:pt x="-16746" y="3128516"/>
                    <a:pt x="164229" y="2819483"/>
                    <a:pt x="274296" y="2584533"/>
                  </a:cubicBezTo>
                  <a:cubicBezTo>
                    <a:pt x="384363" y="2349583"/>
                    <a:pt x="549463" y="1916725"/>
                    <a:pt x="661646" y="1632033"/>
                  </a:cubicBezTo>
                  <a:cubicBezTo>
                    <a:pt x="773829" y="1347341"/>
                    <a:pt x="887071" y="1029841"/>
                    <a:pt x="947396" y="876383"/>
                  </a:cubicBezTo>
                  <a:cubicBezTo>
                    <a:pt x="1007721" y="722925"/>
                    <a:pt x="952688" y="852041"/>
                    <a:pt x="1023596" y="711283"/>
                  </a:cubicBezTo>
                  <a:cubicBezTo>
                    <a:pt x="1094504" y="570525"/>
                    <a:pt x="1402479" y="-70825"/>
                    <a:pt x="1347446" y="6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6A777971-D2F5-4ACE-9A4C-834AF95409F4}"/>
                </a:ext>
              </a:extLst>
            </p:cNvPr>
            <p:cNvSpPr/>
            <p:nvPr/>
          </p:nvSpPr>
          <p:spPr>
            <a:xfrm>
              <a:off x="1802588" y="10476741"/>
              <a:ext cx="571639" cy="1544343"/>
            </a:xfrm>
            <a:custGeom>
              <a:avLst/>
              <a:gdLst>
                <a:gd name="connsiteX0" fmla="*/ 564692 w 571639"/>
                <a:gd name="connsiteY0" fmla="*/ 28699 h 1544343"/>
                <a:gd name="connsiteX1" fmla="*/ 71932 w 571639"/>
                <a:gd name="connsiteY1" fmla="*/ 932939 h 1544343"/>
                <a:gd name="connsiteX2" fmla="*/ 209092 w 571639"/>
                <a:gd name="connsiteY2" fmla="*/ 689099 h 1544343"/>
                <a:gd name="connsiteX3" fmla="*/ 10972 w 571639"/>
                <a:gd name="connsiteY3" fmla="*/ 1359659 h 1544343"/>
                <a:gd name="connsiteX4" fmla="*/ 26212 w 571639"/>
                <a:gd name="connsiteY4" fmla="*/ 1268219 h 1544343"/>
                <a:gd name="connsiteX5" fmla="*/ 31292 w 571639"/>
                <a:gd name="connsiteY5" fmla="*/ 1532379 h 1544343"/>
                <a:gd name="connsiteX6" fmla="*/ 143052 w 571639"/>
                <a:gd name="connsiteY6" fmla="*/ 811019 h 1544343"/>
                <a:gd name="connsiteX7" fmla="*/ 346252 w 571639"/>
                <a:gd name="connsiteY7" fmla="*/ 277619 h 1544343"/>
                <a:gd name="connsiteX8" fmla="*/ 564692 w 571639"/>
                <a:gd name="connsiteY8" fmla="*/ 28699 h 154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39" h="1544343">
                  <a:moveTo>
                    <a:pt x="564692" y="28699"/>
                  </a:moveTo>
                  <a:cubicBezTo>
                    <a:pt x="518972" y="137919"/>
                    <a:pt x="131199" y="822872"/>
                    <a:pt x="71932" y="932939"/>
                  </a:cubicBezTo>
                  <a:cubicBezTo>
                    <a:pt x="12665" y="1043006"/>
                    <a:pt x="219252" y="617979"/>
                    <a:pt x="209092" y="689099"/>
                  </a:cubicBezTo>
                  <a:cubicBezTo>
                    <a:pt x="198932" y="760219"/>
                    <a:pt x="41452" y="1263139"/>
                    <a:pt x="10972" y="1359659"/>
                  </a:cubicBezTo>
                  <a:cubicBezTo>
                    <a:pt x="-19508" y="1456179"/>
                    <a:pt x="22825" y="1239432"/>
                    <a:pt x="26212" y="1268219"/>
                  </a:cubicBezTo>
                  <a:cubicBezTo>
                    <a:pt x="29599" y="1297006"/>
                    <a:pt x="11819" y="1608579"/>
                    <a:pt x="31292" y="1532379"/>
                  </a:cubicBezTo>
                  <a:cubicBezTo>
                    <a:pt x="50765" y="1456179"/>
                    <a:pt x="90559" y="1020146"/>
                    <a:pt x="143052" y="811019"/>
                  </a:cubicBezTo>
                  <a:cubicBezTo>
                    <a:pt x="195545" y="601892"/>
                    <a:pt x="274285" y="407159"/>
                    <a:pt x="346252" y="277619"/>
                  </a:cubicBezTo>
                  <a:cubicBezTo>
                    <a:pt x="418219" y="148079"/>
                    <a:pt x="610412" y="-80521"/>
                    <a:pt x="564692" y="28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E6CEFD92-F15E-4AC1-94E9-6C6AB4B84DD1}"/>
                </a:ext>
              </a:extLst>
            </p:cNvPr>
            <p:cNvSpPr/>
            <p:nvPr/>
          </p:nvSpPr>
          <p:spPr>
            <a:xfrm>
              <a:off x="3100306" y="7213476"/>
              <a:ext cx="570206" cy="2403886"/>
            </a:xfrm>
            <a:custGeom>
              <a:avLst/>
              <a:gdLst>
                <a:gd name="connsiteX0" fmla="*/ 567454 w 570206"/>
                <a:gd name="connsiteY0" fmla="*/ 5204 h 2403886"/>
                <a:gd name="connsiteX1" fmla="*/ 110254 w 570206"/>
                <a:gd name="connsiteY1" fmla="*/ 878964 h 2403886"/>
                <a:gd name="connsiteX2" fmla="*/ 267734 w 570206"/>
                <a:gd name="connsiteY2" fmla="*/ 594484 h 2403886"/>
                <a:gd name="connsiteX3" fmla="*/ 222014 w 570206"/>
                <a:gd name="connsiteY3" fmla="*/ 1468244 h 2403886"/>
                <a:gd name="connsiteX4" fmla="*/ 308374 w 570206"/>
                <a:gd name="connsiteY4" fmla="*/ 1077084 h 2403886"/>
                <a:gd name="connsiteX5" fmla="*/ 3574 w 570206"/>
                <a:gd name="connsiteY5" fmla="*/ 2367404 h 2403886"/>
                <a:gd name="connsiteX6" fmla="*/ 150894 w 570206"/>
                <a:gd name="connsiteY6" fmla="*/ 1920364 h 2403886"/>
                <a:gd name="connsiteX7" fmla="*/ 293134 w 570206"/>
                <a:gd name="connsiteY7" fmla="*/ 584324 h 2403886"/>
                <a:gd name="connsiteX8" fmla="*/ 567454 w 570206"/>
                <a:gd name="connsiteY8" fmla="*/ 5204 h 240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206" h="2403886">
                  <a:moveTo>
                    <a:pt x="567454" y="5204"/>
                  </a:moveTo>
                  <a:cubicBezTo>
                    <a:pt x="536974" y="54311"/>
                    <a:pt x="160207" y="780751"/>
                    <a:pt x="110254" y="878964"/>
                  </a:cubicBezTo>
                  <a:cubicBezTo>
                    <a:pt x="60301" y="977177"/>
                    <a:pt x="249107" y="496271"/>
                    <a:pt x="267734" y="594484"/>
                  </a:cubicBezTo>
                  <a:cubicBezTo>
                    <a:pt x="286361" y="692697"/>
                    <a:pt x="215241" y="1387811"/>
                    <a:pt x="222014" y="1468244"/>
                  </a:cubicBezTo>
                  <a:cubicBezTo>
                    <a:pt x="228787" y="1548677"/>
                    <a:pt x="344781" y="927224"/>
                    <a:pt x="308374" y="1077084"/>
                  </a:cubicBezTo>
                  <a:cubicBezTo>
                    <a:pt x="271967" y="1226944"/>
                    <a:pt x="29821" y="2226857"/>
                    <a:pt x="3574" y="2367404"/>
                  </a:cubicBezTo>
                  <a:cubicBezTo>
                    <a:pt x="-22673" y="2507951"/>
                    <a:pt x="102634" y="2217544"/>
                    <a:pt x="150894" y="1920364"/>
                  </a:cubicBezTo>
                  <a:cubicBezTo>
                    <a:pt x="199154" y="1623184"/>
                    <a:pt x="219474" y="906057"/>
                    <a:pt x="293134" y="584324"/>
                  </a:cubicBezTo>
                  <a:cubicBezTo>
                    <a:pt x="366794" y="262591"/>
                    <a:pt x="597934" y="-43903"/>
                    <a:pt x="567454" y="5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7D1412A4-2FC2-4EE7-B969-F52BAD81BBBE}"/>
                </a:ext>
              </a:extLst>
            </p:cNvPr>
            <p:cNvSpPr/>
            <p:nvPr/>
          </p:nvSpPr>
          <p:spPr>
            <a:xfrm>
              <a:off x="2145732" y="10519840"/>
              <a:ext cx="734995" cy="4387332"/>
            </a:xfrm>
            <a:custGeom>
              <a:avLst/>
              <a:gdLst>
                <a:gd name="connsiteX0" fmla="*/ 674470 w 734995"/>
                <a:gd name="connsiteY0" fmla="*/ 164202 h 4387332"/>
                <a:gd name="connsiteX1" fmla="*/ 10327 w 734995"/>
                <a:gd name="connsiteY1" fmla="*/ 2166257 h 4387332"/>
                <a:gd name="connsiteX2" fmla="*/ 260584 w 734995"/>
                <a:gd name="connsiteY2" fmla="*/ 1367360 h 4387332"/>
                <a:gd name="connsiteX3" fmla="*/ 135455 w 734995"/>
                <a:gd name="connsiteY3" fmla="*/ 1935251 h 4387332"/>
                <a:gd name="connsiteX4" fmla="*/ 154706 w 734995"/>
                <a:gd name="connsiteY4" fmla="*/ 2378013 h 4387332"/>
                <a:gd name="connsiteX5" fmla="*/ 510841 w 734995"/>
                <a:gd name="connsiteY5" fmla="*/ 4331941 h 4387332"/>
                <a:gd name="connsiteX6" fmla="*/ 385712 w 734995"/>
                <a:gd name="connsiteY6" fmla="*/ 3667798 h 4387332"/>
                <a:gd name="connsiteX7" fmla="*/ 154706 w 734995"/>
                <a:gd name="connsiteY7" fmla="*/ 1761996 h 4387332"/>
                <a:gd name="connsiteX8" fmla="*/ 684095 w 734995"/>
                <a:gd name="connsiteY8" fmla="*/ 741718 h 4387332"/>
                <a:gd name="connsiteX9" fmla="*/ 376087 w 734995"/>
                <a:gd name="connsiteY9" fmla="*/ 1030476 h 4387332"/>
                <a:gd name="connsiteX10" fmla="*/ 376087 w 734995"/>
                <a:gd name="connsiteY10" fmla="*/ 693592 h 4387332"/>
                <a:gd name="connsiteX11" fmla="*/ 693721 w 734995"/>
                <a:gd name="connsiteY11" fmla="*/ 116076 h 4387332"/>
                <a:gd name="connsiteX12" fmla="*/ 703346 w 734995"/>
                <a:gd name="connsiteY12" fmla="*/ 116076 h 4387332"/>
                <a:gd name="connsiteX13" fmla="*/ 674470 w 734995"/>
                <a:gd name="connsiteY13" fmla="*/ 164202 h 438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4995" h="4387332">
                  <a:moveTo>
                    <a:pt x="674470" y="164202"/>
                  </a:moveTo>
                  <a:cubicBezTo>
                    <a:pt x="558967" y="505899"/>
                    <a:pt x="79308" y="1965731"/>
                    <a:pt x="10327" y="2166257"/>
                  </a:cubicBezTo>
                  <a:cubicBezTo>
                    <a:pt x="-58654" y="2366783"/>
                    <a:pt x="239729" y="1405861"/>
                    <a:pt x="260584" y="1367360"/>
                  </a:cubicBezTo>
                  <a:cubicBezTo>
                    <a:pt x="281439" y="1328859"/>
                    <a:pt x="153101" y="1766809"/>
                    <a:pt x="135455" y="1935251"/>
                  </a:cubicBezTo>
                  <a:cubicBezTo>
                    <a:pt x="117809" y="2103693"/>
                    <a:pt x="92142" y="1978565"/>
                    <a:pt x="154706" y="2378013"/>
                  </a:cubicBezTo>
                  <a:cubicBezTo>
                    <a:pt x="217270" y="2777461"/>
                    <a:pt x="472340" y="4116977"/>
                    <a:pt x="510841" y="4331941"/>
                  </a:cubicBezTo>
                  <a:cubicBezTo>
                    <a:pt x="549342" y="4546905"/>
                    <a:pt x="445068" y="4096122"/>
                    <a:pt x="385712" y="3667798"/>
                  </a:cubicBezTo>
                  <a:cubicBezTo>
                    <a:pt x="326356" y="3239474"/>
                    <a:pt x="104975" y="2249676"/>
                    <a:pt x="154706" y="1761996"/>
                  </a:cubicBezTo>
                  <a:cubicBezTo>
                    <a:pt x="204436" y="1274316"/>
                    <a:pt x="647198" y="863638"/>
                    <a:pt x="684095" y="741718"/>
                  </a:cubicBezTo>
                  <a:cubicBezTo>
                    <a:pt x="720992" y="619798"/>
                    <a:pt x="427422" y="1038497"/>
                    <a:pt x="376087" y="1030476"/>
                  </a:cubicBezTo>
                  <a:cubicBezTo>
                    <a:pt x="324752" y="1022455"/>
                    <a:pt x="323148" y="845992"/>
                    <a:pt x="376087" y="693592"/>
                  </a:cubicBezTo>
                  <a:cubicBezTo>
                    <a:pt x="429026" y="541192"/>
                    <a:pt x="639178" y="212329"/>
                    <a:pt x="693721" y="116076"/>
                  </a:cubicBezTo>
                  <a:cubicBezTo>
                    <a:pt x="748264" y="19823"/>
                    <a:pt x="701742" y="111263"/>
                    <a:pt x="703346" y="116076"/>
                  </a:cubicBezTo>
                  <a:cubicBezTo>
                    <a:pt x="704950" y="120889"/>
                    <a:pt x="789973" y="-177495"/>
                    <a:pt x="674470" y="164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370AF170-AE29-4B59-A80D-AE3FE81AA30E}"/>
                </a:ext>
              </a:extLst>
            </p:cNvPr>
            <p:cNvSpPr/>
            <p:nvPr/>
          </p:nvSpPr>
          <p:spPr>
            <a:xfrm>
              <a:off x="2070599" y="12444027"/>
              <a:ext cx="1553614" cy="5327163"/>
            </a:xfrm>
            <a:custGeom>
              <a:avLst/>
              <a:gdLst>
                <a:gd name="connsiteX0" fmla="*/ 855481 w 1553614"/>
                <a:gd name="connsiteY0" fmla="*/ 39939 h 5327163"/>
                <a:gd name="connsiteX1" fmla="*/ 46959 w 1553614"/>
                <a:gd name="connsiteY1" fmla="*/ 2176748 h 5327163"/>
                <a:gd name="connsiteX2" fmla="*/ 133586 w 1553614"/>
                <a:gd name="connsiteY2" fmla="*/ 1984242 h 5327163"/>
                <a:gd name="connsiteX3" fmla="*/ 441595 w 1553614"/>
                <a:gd name="connsiteY3" fmla="*/ 3129649 h 5327163"/>
                <a:gd name="connsiteX4" fmla="*/ 306841 w 1553614"/>
                <a:gd name="connsiteY4" fmla="*/ 2735013 h 5327163"/>
                <a:gd name="connsiteX5" fmla="*/ 1086487 w 1553614"/>
                <a:gd name="connsiteY5" fmla="*/ 4525312 h 5327163"/>
                <a:gd name="connsiteX6" fmla="*/ 990235 w 1553614"/>
                <a:gd name="connsiteY6" fmla="*/ 4207678 h 5327163"/>
                <a:gd name="connsiteX7" fmla="*/ 1548500 w 1553614"/>
                <a:gd name="connsiteY7" fmla="*/ 5324209 h 5327163"/>
                <a:gd name="connsiteX8" fmla="*/ 1201990 w 1553614"/>
                <a:gd name="connsiteY8" fmla="*/ 4438685 h 5327163"/>
                <a:gd name="connsiteX9" fmla="*/ 162462 w 1553614"/>
                <a:gd name="connsiteY9" fmla="*/ 1820613 h 5327163"/>
                <a:gd name="connsiteX10" fmla="*/ 277965 w 1553614"/>
                <a:gd name="connsiteY10" fmla="*/ 1377851 h 5327163"/>
                <a:gd name="connsiteX11" fmla="*/ 95085 w 1553614"/>
                <a:gd name="connsiteY11" fmla="*/ 1676234 h 5327163"/>
                <a:gd name="connsiteX12" fmla="*/ 518597 w 1553614"/>
                <a:gd name="connsiteY12" fmla="*/ 848461 h 5327163"/>
                <a:gd name="connsiteX13" fmla="*/ 855481 w 1553614"/>
                <a:gd name="connsiteY13" fmla="*/ 39939 h 532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614" h="5327163">
                  <a:moveTo>
                    <a:pt x="855481" y="39939"/>
                  </a:moveTo>
                  <a:cubicBezTo>
                    <a:pt x="776875" y="261320"/>
                    <a:pt x="167275" y="1852698"/>
                    <a:pt x="46959" y="2176748"/>
                  </a:cubicBezTo>
                  <a:cubicBezTo>
                    <a:pt x="-73357" y="2500798"/>
                    <a:pt x="67813" y="1825425"/>
                    <a:pt x="133586" y="1984242"/>
                  </a:cubicBezTo>
                  <a:cubicBezTo>
                    <a:pt x="199359" y="2143059"/>
                    <a:pt x="412719" y="3004521"/>
                    <a:pt x="441595" y="3129649"/>
                  </a:cubicBezTo>
                  <a:cubicBezTo>
                    <a:pt x="470471" y="3254777"/>
                    <a:pt x="199359" y="2502403"/>
                    <a:pt x="306841" y="2735013"/>
                  </a:cubicBezTo>
                  <a:cubicBezTo>
                    <a:pt x="414323" y="2967623"/>
                    <a:pt x="972588" y="4279868"/>
                    <a:pt x="1086487" y="4525312"/>
                  </a:cubicBezTo>
                  <a:cubicBezTo>
                    <a:pt x="1200386" y="4770756"/>
                    <a:pt x="913233" y="4074529"/>
                    <a:pt x="990235" y="4207678"/>
                  </a:cubicBezTo>
                  <a:cubicBezTo>
                    <a:pt x="1067237" y="4340828"/>
                    <a:pt x="1513208" y="5285708"/>
                    <a:pt x="1548500" y="5324209"/>
                  </a:cubicBezTo>
                  <a:cubicBezTo>
                    <a:pt x="1583792" y="5362710"/>
                    <a:pt x="1432996" y="5022618"/>
                    <a:pt x="1201990" y="4438685"/>
                  </a:cubicBezTo>
                  <a:cubicBezTo>
                    <a:pt x="970984" y="3854752"/>
                    <a:pt x="316466" y="2330752"/>
                    <a:pt x="162462" y="1820613"/>
                  </a:cubicBezTo>
                  <a:cubicBezTo>
                    <a:pt x="8458" y="1310474"/>
                    <a:pt x="289194" y="1401914"/>
                    <a:pt x="277965" y="1377851"/>
                  </a:cubicBezTo>
                  <a:cubicBezTo>
                    <a:pt x="266736" y="1353788"/>
                    <a:pt x="54980" y="1764466"/>
                    <a:pt x="95085" y="1676234"/>
                  </a:cubicBezTo>
                  <a:cubicBezTo>
                    <a:pt x="135190" y="1588002"/>
                    <a:pt x="398281" y="1119573"/>
                    <a:pt x="518597" y="848461"/>
                  </a:cubicBezTo>
                  <a:cubicBezTo>
                    <a:pt x="638913" y="577350"/>
                    <a:pt x="934087" y="-181442"/>
                    <a:pt x="855481" y="39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61CE5765-F8AC-4B09-BF88-D88980C73AAB}"/>
                </a:ext>
              </a:extLst>
            </p:cNvPr>
            <p:cNvSpPr/>
            <p:nvPr/>
          </p:nvSpPr>
          <p:spPr>
            <a:xfrm>
              <a:off x="5678800" y="16067586"/>
              <a:ext cx="638518" cy="2176169"/>
            </a:xfrm>
            <a:custGeom>
              <a:avLst/>
              <a:gdLst>
                <a:gd name="connsiteX0" fmla="*/ 404366 w 638518"/>
                <a:gd name="connsiteY0" fmla="*/ 6603 h 2176169"/>
                <a:gd name="connsiteX1" fmla="*/ 38606 w 638518"/>
                <a:gd name="connsiteY1" fmla="*/ 1142385 h 2176169"/>
                <a:gd name="connsiteX2" fmla="*/ 77107 w 638518"/>
                <a:gd name="connsiteY2" fmla="*/ 1007631 h 2176169"/>
                <a:gd name="connsiteX3" fmla="*/ 625747 w 638518"/>
                <a:gd name="connsiteY3" fmla="*/ 2162662 h 2176169"/>
                <a:gd name="connsiteX4" fmla="*/ 442867 w 638518"/>
                <a:gd name="connsiteY4" fmla="*/ 1604397 h 2176169"/>
                <a:gd name="connsiteX5" fmla="*/ 202236 w 638518"/>
                <a:gd name="connsiteY5" fmla="*/ 1075008 h 2176169"/>
                <a:gd name="connsiteX6" fmla="*/ 67482 w 638518"/>
                <a:gd name="connsiteY6" fmla="*/ 834376 h 2176169"/>
                <a:gd name="connsiteX7" fmla="*/ 48232 w 638518"/>
                <a:gd name="connsiteY7" fmla="*/ 680372 h 2176169"/>
                <a:gd name="connsiteX8" fmla="*/ 404366 w 638518"/>
                <a:gd name="connsiteY8" fmla="*/ 6603 h 21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518" h="2176169">
                  <a:moveTo>
                    <a:pt x="404366" y="6603"/>
                  </a:moveTo>
                  <a:cubicBezTo>
                    <a:pt x="402762" y="83605"/>
                    <a:pt x="93149" y="975547"/>
                    <a:pt x="38606" y="1142385"/>
                  </a:cubicBezTo>
                  <a:cubicBezTo>
                    <a:pt x="-15937" y="1309223"/>
                    <a:pt x="-20750" y="837585"/>
                    <a:pt x="77107" y="1007631"/>
                  </a:cubicBezTo>
                  <a:cubicBezTo>
                    <a:pt x="174964" y="1177677"/>
                    <a:pt x="564787" y="2063201"/>
                    <a:pt x="625747" y="2162662"/>
                  </a:cubicBezTo>
                  <a:cubicBezTo>
                    <a:pt x="686707" y="2262123"/>
                    <a:pt x="513452" y="1785673"/>
                    <a:pt x="442867" y="1604397"/>
                  </a:cubicBezTo>
                  <a:cubicBezTo>
                    <a:pt x="372282" y="1423121"/>
                    <a:pt x="264800" y="1203345"/>
                    <a:pt x="202236" y="1075008"/>
                  </a:cubicBezTo>
                  <a:cubicBezTo>
                    <a:pt x="139672" y="946671"/>
                    <a:pt x="93149" y="900149"/>
                    <a:pt x="67482" y="834376"/>
                  </a:cubicBezTo>
                  <a:cubicBezTo>
                    <a:pt x="41815" y="768603"/>
                    <a:pt x="-9520" y="811917"/>
                    <a:pt x="48232" y="680372"/>
                  </a:cubicBezTo>
                  <a:cubicBezTo>
                    <a:pt x="105984" y="548827"/>
                    <a:pt x="405970" y="-70399"/>
                    <a:pt x="404366" y="6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4C47D427-BF89-4CE2-A7EF-B5CBB0056C93}"/>
                </a:ext>
              </a:extLst>
            </p:cNvPr>
            <p:cNvSpPr/>
            <p:nvPr/>
          </p:nvSpPr>
          <p:spPr>
            <a:xfrm>
              <a:off x="3619099" y="16613204"/>
              <a:ext cx="2848302" cy="3873363"/>
            </a:xfrm>
            <a:custGeom>
              <a:avLst/>
              <a:gdLst>
                <a:gd name="connsiteX0" fmla="*/ 0 w 2848302"/>
                <a:gd name="connsiteY0" fmla="*/ 0 h 3873363"/>
                <a:gd name="connsiteX1" fmla="*/ 2695074 w 2848302"/>
                <a:gd name="connsiteY1" fmla="*/ 1337912 h 3873363"/>
                <a:gd name="connsiteX2" fmla="*/ 2483318 w 2848302"/>
                <a:gd name="connsiteY2" fmla="*/ 1309036 h 3873363"/>
                <a:gd name="connsiteX3" fmla="*/ 2223436 w 2848302"/>
                <a:gd name="connsiteY3" fmla="*/ 2569945 h 3873363"/>
                <a:gd name="connsiteX4" fmla="*/ 2396690 w 2848302"/>
                <a:gd name="connsiteY4" fmla="*/ 2079057 h 3873363"/>
                <a:gd name="connsiteX5" fmla="*/ 962526 w 2848302"/>
                <a:gd name="connsiteY5" fmla="*/ 3859731 h 3873363"/>
                <a:gd name="connsiteX6" fmla="*/ 1790299 w 2848302"/>
                <a:gd name="connsiteY6" fmla="*/ 2849078 h 3873363"/>
                <a:gd name="connsiteX7" fmla="*/ 2415941 w 2848302"/>
                <a:gd name="connsiteY7" fmla="*/ 1896177 h 3873363"/>
                <a:gd name="connsiteX8" fmla="*/ 2213810 w 2848302"/>
                <a:gd name="connsiteY8" fmla="*/ 2040556 h 3873363"/>
                <a:gd name="connsiteX9" fmla="*/ 2406316 w 2848302"/>
                <a:gd name="connsiteY9" fmla="*/ 1010653 h 3873363"/>
                <a:gd name="connsiteX10" fmla="*/ 1742173 w 2848302"/>
                <a:gd name="connsiteY10" fmla="*/ 731520 h 3873363"/>
                <a:gd name="connsiteX11" fmla="*/ 0 w 2848302"/>
                <a:gd name="connsiteY11" fmla="*/ 0 h 38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8302" h="3873363">
                  <a:moveTo>
                    <a:pt x="0" y="0"/>
                  </a:moveTo>
                  <a:lnTo>
                    <a:pt x="2695074" y="1337912"/>
                  </a:lnTo>
                  <a:cubicBezTo>
                    <a:pt x="3108960" y="1556085"/>
                    <a:pt x="2561924" y="1103697"/>
                    <a:pt x="2483318" y="1309036"/>
                  </a:cubicBezTo>
                  <a:cubicBezTo>
                    <a:pt x="2404712" y="1514375"/>
                    <a:pt x="2237874" y="2441608"/>
                    <a:pt x="2223436" y="2569945"/>
                  </a:cubicBezTo>
                  <a:cubicBezTo>
                    <a:pt x="2208998" y="2698282"/>
                    <a:pt x="2606842" y="1864093"/>
                    <a:pt x="2396690" y="2079057"/>
                  </a:cubicBezTo>
                  <a:cubicBezTo>
                    <a:pt x="2186538" y="2294021"/>
                    <a:pt x="1063591" y="3731394"/>
                    <a:pt x="962526" y="3859731"/>
                  </a:cubicBezTo>
                  <a:cubicBezTo>
                    <a:pt x="861461" y="3988068"/>
                    <a:pt x="1548063" y="3176337"/>
                    <a:pt x="1790299" y="2849078"/>
                  </a:cubicBezTo>
                  <a:cubicBezTo>
                    <a:pt x="2032535" y="2521819"/>
                    <a:pt x="2345356" y="2030931"/>
                    <a:pt x="2415941" y="1896177"/>
                  </a:cubicBezTo>
                  <a:cubicBezTo>
                    <a:pt x="2486526" y="1761423"/>
                    <a:pt x="2215414" y="2188143"/>
                    <a:pt x="2213810" y="2040556"/>
                  </a:cubicBezTo>
                  <a:cubicBezTo>
                    <a:pt x="2212206" y="1892969"/>
                    <a:pt x="2484922" y="1228826"/>
                    <a:pt x="2406316" y="1010653"/>
                  </a:cubicBezTo>
                  <a:cubicBezTo>
                    <a:pt x="2327710" y="792480"/>
                    <a:pt x="1742173" y="731520"/>
                    <a:pt x="1742173" y="73152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2955DD59-7523-498B-A63E-3C21C1FC85AE}"/>
                </a:ext>
              </a:extLst>
            </p:cNvPr>
            <p:cNvSpPr/>
            <p:nvPr/>
          </p:nvSpPr>
          <p:spPr>
            <a:xfrm>
              <a:off x="3808860" y="15845901"/>
              <a:ext cx="1526489" cy="4088450"/>
            </a:xfrm>
            <a:custGeom>
              <a:avLst/>
              <a:gdLst>
                <a:gd name="connsiteX0" fmla="*/ 281877 w 1526489"/>
                <a:gd name="connsiteY0" fmla="*/ 6907 h 4088450"/>
                <a:gd name="connsiteX1" fmla="*/ 1465784 w 1526489"/>
                <a:gd name="connsiteY1" fmla="*/ 1200440 h 4088450"/>
                <a:gd name="connsiteX2" fmla="*/ 1215527 w 1526489"/>
                <a:gd name="connsiteY2" fmla="*/ 1441072 h 4088450"/>
                <a:gd name="connsiteX3" fmla="*/ 21995 w 1526489"/>
                <a:gd name="connsiteY3" fmla="*/ 4030267 h 4088450"/>
                <a:gd name="connsiteX4" fmla="*/ 484007 w 1526489"/>
                <a:gd name="connsiteY4" fmla="*/ 3106242 h 4088450"/>
                <a:gd name="connsiteX5" fmla="*/ 1023022 w 1526489"/>
                <a:gd name="connsiteY5" fmla="*/ 1518074 h 4088450"/>
                <a:gd name="connsiteX6" fmla="*/ 753515 w 1526489"/>
                <a:gd name="connsiteY6" fmla="*/ 2047463 h 4088450"/>
                <a:gd name="connsiteX7" fmla="*/ 1417658 w 1526489"/>
                <a:gd name="connsiteY7" fmla="*/ 1104187 h 4088450"/>
                <a:gd name="connsiteX8" fmla="*/ 1244403 w 1526489"/>
                <a:gd name="connsiteY8" fmla="*/ 728802 h 4088450"/>
                <a:gd name="connsiteX9" fmla="*/ 281877 w 1526489"/>
                <a:gd name="connsiteY9" fmla="*/ 6907 h 40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489" h="4088450">
                  <a:moveTo>
                    <a:pt x="281877" y="6907"/>
                  </a:moveTo>
                  <a:cubicBezTo>
                    <a:pt x="318774" y="85513"/>
                    <a:pt x="1310176" y="961413"/>
                    <a:pt x="1465784" y="1200440"/>
                  </a:cubicBezTo>
                  <a:cubicBezTo>
                    <a:pt x="1621392" y="1439468"/>
                    <a:pt x="1456158" y="969434"/>
                    <a:pt x="1215527" y="1441072"/>
                  </a:cubicBezTo>
                  <a:cubicBezTo>
                    <a:pt x="974896" y="1912710"/>
                    <a:pt x="143915" y="3752739"/>
                    <a:pt x="21995" y="4030267"/>
                  </a:cubicBezTo>
                  <a:cubicBezTo>
                    <a:pt x="-99925" y="4307795"/>
                    <a:pt x="317169" y="3524941"/>
                    <a:pt x="484007" y="3106242"/>
                  </a:cubicBezTo>
                  <a:cubicBezTo>
                    <a:pt x="650845" y="2687543"/>
                    <a:pt x="978104" y="1694537"/>
                    <a:pt x="1023022" y="1518074"/>
                  </a:cubicBezTo>
                  <a:cubicBezTo>
                    <a:pt x="1067940" y="1341611"/>
                    <a:pt x="687742" y="2116444"/>
                    <a:pt x="753515" y="2047463"/>
                  </a:cubicBezTo>
                  <a:cubicBezTo>
                    <a:pt x="819288" y="1978482"/>
                    <a:pt x="1335843" y="1323964"/>
                    <a:pt x="1417658" y="1104187"/>
                  </a:cubicBezTo>
                  <a:cubicBezTo>
                    <a:pt x="1499473" y="884410"/>
                    <a:pt x="1440117" y="914890"/>
                    <a:pt x="1244403" y="728802"/>
                  </a:cubicBezTo>
                  <a:cubicBezTo>
                    <a:pt x="1048689" y="542714"/>
                    <a:pt x="244980" y="-71699"/>
                    <a:pt x="281877" y="6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5A769D79-03EB-433B-AEEE-F22064726594}"/>
                </a:ext>
              </a:extLst>
            </p:cNvPr>
            <p:cNvSpPr/>
            <p:nvPr/>
          </p:nvSpPr>
          <p:spPr>
            <a:xfrm>
              <a:off x="2803584" y="14748986"/>
              <a:ext cx="2066769" cy="5758835"/>
            </a:xfrm>
            <a:custGeom>
              <a:avLst/>
              <a:gdLst>
                <a:gd name="connsiteX0" fmla="*/ 1229401 w 2066769"/>
                <a:gd name="connsiteY0" fmla="*/ 112420 h 5758835"/>
                <a:gd name="connsiteX1" fmla="*/ 26243 w 2066769"/>
                <a:gd name="connsiteY1" fmla="*/ 3173254 h 5758835"/>
                <a:gd name="connsiteX2" fmla="*/ 382378 w 2066769"/>
                <a:gd name="connsiteY2" fmla="*/ 2162601 h 5758835"/>
                <a:gd name="connsiteX3" fmla="*/ 170622 w 2066769"/>
                <a:gd name="connsiteY3" fmla="*/ 3028875 h 5758835"/>
                <a:gd name="connsiteX4" fmla="*/ 372753 w 2066769"/>
                <a:gd name="connsiteY4" fmla="*/ 4183907 h 5758835"/>
                <a:gd name="connsiteX5" fmla="*/ 141747 w 2066769"/>
                <a:gd name="connsiteY5" fmla="*/ 3625641 h 5758835"/>
                <a:gd name="connsiteX6" fmla="*/ 2018673 w 2066769"/>
                <a:gd name="connsiteY6" fmla="*/ 5695073 h 5758835"/>
                <a:gd name="connsiteX7" fmla="*/ 1393031 w 2066769"/>
                <a:gd name="connsiteY7" fmla="*/ 5030930 h 5758835"/>
                <a:gd name="connsiteX8" fmla="*/ 122496 w 2066769"/>
                <a:gd name="connsiteY8" fmla="*/ 3028875 h 5758835"/>
                <a:gd name="connsiteX9" fmla="*/ 257250 w 2066769"/>
                <a:gd name="connsiteY9" fmla="*/ 2595738 h 5758835"/>
                <a:gd name="connsiteX10" fmla="*/ 507507 w 2066769"/>
                <a:gd name="connsiteY10" fmla="*/ 1989347 h 5758835"/>
                <a:gd name="connsiteX11" fmla="*/ 796264 w 2066769"/>
                <a:gd name="connsiteY11" fmla="*/ 920942 h 5758835"/>
                <a:gd name="connsiteX12" fmla="*/ 911768 w 2066769"/>
                <a:gd name="connsiteY12" fmla="*/ 689936 h 5758835"/>
                <a:gd name="connsiteX13" fmla="*/ 1229401 w 2066769"/>
                <a:gd name="connsiteY13" fmla="*/ 112420 h 575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6769" h="5758835">
                  <a:moveTo>
                    <a:pt x="1229401" y="112420"/>
                  </a:moveTo>
                  <a:cubicBezTo>
                    <a:pt x="1081813" y="526306"/>
                    <a:pt x="167413" y="2831557"/>
                    <a:pt x="26243" y="3173254"/>
                  </a:cubicBezTo>
                  <a:cubicBezTo>
                    <a:pt x="-114928" y="3514951"/>
                    <a:pt x="358315" y="2186664"/>
                    <a:pt x="382378" y="2162601"/>
                  </a:cubicBezTo>
                  <a:cubicBezTo>
                    <a:pt x="406441" y="2138538"/>
                    <a:pt x="172226" y="2691991"/>
                    <a:pt x="170622" y="3028875"/>
                  </a:cubicBezTo>
                  <a:cubicBezTo>
                    <a:pt x="169018" y="3365759"/>
                    <a:pt x="377566" y="4084446"/>
                    <a:pt x="372753" y="4183907"/>
                  </a:cubicBezTo>
                  <a:cubicBezTo>
                    <a:pt x="367940" y="4283368"/>
                    <a:pt x="-132573" y="3373780"/>
                    <a:pt x="141747" y="3625641"/>
                  </a:cubicBezTo>
                  <a:cubicBezTo>
                    <a:pt x="416067" y="3877502"/>
                    <a:pt x="1810126" y="5460858"/>
                    <a:pt x="2018673" y="5695073"/>
                  </a:cubicBezTo>
                  <a:cubicBezTo>
                    <a:pt x="2227220" y="5929288"/>
                    <a:pt x="1709061" y="5475296"/>
                    <a:pt x="1393031" y="5030930"/>
                  </a:cubicBezTo>
                  <a:cubicBezTo>
                    <a:pt x="1077001" y="4586564"/>
                    <a:pt x="311793" y="3434740"/>
                    <a:pt x="122496" y="3028875"/>
                  </a:cubicBezTo>
                  <a:cubicBezTo>
                    <a:pt x="-66801" y="2623010"/>
                    <a:pt x="193081" y="2768993"/>
                    <a:pt x="257250" y="2595738"/>
                  </a:cubicBezTo>
                  <a:cubicBezTo>
                    <a:pt x="321418" y="2422483"/>
                    <a:pt x="417671" y="2268480"/>
                    <a:pt x="507507" y="1989347"/>
                  </a:cubicBezTo>
                  <a:cubicBezTo>
                    <a:pt x="597343" y="1710214"/>
                    <a:pt x="728887" y="1137510"/>
                    <a:pt x="796264" y="920942"/>
                  </a:cubicBezTo>
                  <a:cubicBezTo>
                    <a:pt x="863641" y="704374"/>
                    <a:pt x="837974" y="829502"/>
                    <a:pt x="911768" y="689936"/>
                  </a:cubicBezTo>
                  <a:cubicBezTo>
                    <a:pt x="985562" y="550370"/>
                    <a:pt x="1376989" y="-301466"/>
                    <a:pt x="1229401" y="11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98610135-5016-4462-BFC4-EA723F1109AE}"/>
                </a:ext>
              </a:extLst>
            </p:cNvPr>
            <p:cNvSpPr/>
            <p:nvPr/>
          </p:nvSpPr>
          <p:spPr>
            <a:xfrm>
              <a:off x="271903" y="12911667"/>
              <a:ext cx="2475414" cy="577622"/>
            </a:xfrm>
            <a:custGeom>
              <a:avLst/>
              <a:gdLst>
                <a:gd name="connsiteX0" fmla="*/ 2437430 w 2475414"/>
                <a:gd name="connsiteY0" fmla="*/ 0 h 577622"/>
                <a:gd name="connsiteX1" fmla="*/ 744097 w 2475414"/>
                <a:gd name="connsiteY1" fmla="*/ 211666 h 577622"/>
                <a:gd name="connsiteX2" fmla="*/ 1091230 w 2475414"/>
                <a:gd name="connsiteY2" fmla="*/ 211666 h 577622"/>
                <a:gd name="connsiteX3" fmla="*/ 642497 w 2475414"/>
                <a:gd name="connsiteY3" fmla="*/ 237066 h 577622"/>
                <a:gd name="connsiteX4" fmla="*/ 320764 w 2475414"/>
                <a:gd name="connsiteY4" fmla="*/ 465666 h 577622"/>
                <a:gd name="connsiteX5" fmla="*/ 7497 w 2475414"/>
                <a:gd name="connsiteY5" fmla="*/ 575733 h 577622"/>
                <a:gd name="connsiteX6" fmla="*/ 650964 w 2475414"/>
                <a:gd name="connsiteY6" fmla="*/ 381000 h 577622"/>
                <a:gd name="connsiteX7" fmla="*/ 1819364 w 2475414"/>
                <a:gd name="connsiteY7" fmla="*/ 211666 h 577622"/>
                <a:gd name="connsiteX8" fmla="*/ 2437430 w 2475414"/>
                <a:gd name="connsiteY8" fmla="*/ 0 h 57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414" h="577622">
                  <a:moveTo>
                    <a:pt x="2437430" y="0"/>
                  </a:moveTo>
                  <a:cubicBezTo>
                    <a:pt x="2258219" y="0"/>
                    <a:pt x="968464" y="176388"/>
                    <a:pt x="744097" y="211666"/>
                  </a:cubicBezTo>
                  <a:cubicBezTo>
                    <a:pt x="519730" y="246944"/>
                    <a:pt x="1108163" y="207433"/>
                    <a:pt x="1091230" y="211666"/>
                  </a:cubicBezTo>
                  <a:cubicBezTo>
                    <a:pt x="1074297" y="215899"/>
                    <a:pt x="770908" y="194733"/>
                    <a:pt x="642497" y="237066"/>
                  </a:cubicBezTo>
                  <a:cubicBezTo>
                    <a:pt x="514086" y="279399"/>
                    <a:pt x="426597" y="409222"/>
                    <a:pt x="320764" y="465666"/>
                  </a:cubicBezTo>
                  <a:cubicBezTo>
                    <a:pt x="214931" y="522110"/>
                    <a:pt x="-47536" y="589844"/>
                    <a:pt x="7497" y="575733"/>
                  </a:cubicBezTo>
                  <a:cubicBezTo>
                    <a:pt x="62530" y="561622"/>
                    <a:pt x="348986" y="441678"/>
                    <a:pt x="650964" y="381000"/>
                  </a:cubicBezTo>
                  <a:cubicBezTo>
                    <a:pt x="952942" y="320322"/>
                    <a:pt x="1518797" y="280810"/>
                    <a:pt x="1819364" y="211666"/>
                  </a:cubicBezTo>
                  <a:cubicBezTo>
                    <a:pt x="2119931" y="142522"/>
                    <a:pt x="2616641" y="0"/>
                    <a:pt x="243743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A67F677A-2E55-4E25-AB20-1189758D52B3}"/>
                </a:ext>
              </a:extLst>
            </p:cNvPr>
            <p:cNvSpPr/>
            <p:nvPr/>
          </p:nvSpPr>
          <p:spPr>
            <a:xfrm>
              <a:off x="78743" y="12622979"/>
              <a:ext cx="2463513" cy="825659"/>
            </a:xfrm>
            <a:custGeom>
              <a:avLst/>
              <a:gdLst>
                <a:gd name="connsiteX0" fmla="*/ 2444324 w 2463513"/>
                <a:gd name="connsiteY0" fmla="*/ 821 h 825659"/>
                <a:gd name="connsiteX1" fmla="*/ 996524 w 2463513"/>
                <a:gd name="connsiteY1" fmla="*/ 347954 h 825659"/>
                <a:gd name="connsiteX2" fmla="*/ 1275924 w 2463513"/>
                <a:gd name="connsiteY2" fmla="*/ 254821 h 825659"/>
                <a:gd name="connsiteX3" fmla="*/ 22857 w 2463513"/>
                <a:gd name="connsiteY3" fmla="*/ 813621 h 825659"/>
                <a:gd name="connsiteX4" fmla="*/ 530857 w 2463513"/>
                <a:gd name="connsiteY4" fmla="*/ 618888 h 825659"/>
                <a:gd name="connsiteX5" fmla="*/ 1343657 w 2463513"/>
                <a:gd name="connsiteY5" fmla="*/ 390288 h 825659"/>
                <a:gd name="connsiteX6" fmla="*/ 1174324 w 2463513"/>
                <a:gd name="connsiteY6" fmla="*/ 390288 h 825659"/>
                <a:gd name="connsiteX7" fmla="*/ 1783924 w 2463513"/>
                <a:gd name="connsiteY7" fmla="*/ 254821 h 825659"/>
                <a:gd name="connsiteX8" fmla="*/ 2444324 w 2463513"/>
                <a:gd name="connsiteY8" fmla="*/ 821 h 82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513" h="825659">
                  <a:moveTo>
                    <a:pt x="2444324" y="821"/>
                  </a:moveTo>
                  <a:cubicBezTo>
                    <a:pt x="2313091" y="16343"/>
                    <a:pt x="1191257" y="305621"/>
                    <a:pt x="996524" y="347954"/>
                  </a:cubicBezTo>
                  <a:cubicBezTo>
                    <a:pt x="801791" y="390287"/>
                    <a:pt x="1438202" y="177210"/>
                    <a:pt x="1275924" y="254821"/>
                  </a:cubicBezTo>
                  <a:cubicBezTo>
                    <a:pt x="1113646" y="332432"/>
                    <a:pt x="147035" y="752943"/>
                    <a:pt x="22857" y="813621"/>
                  </a:cubicBezTo>
                  <a:cubicBezTo>
                    <a:pt x="-101321" y="874299"/>
                    <a:pt x="310724" y="689443"/>
                    <a:pt x="530857" y="618888"/>
                  </a:cubicBezTo>
                  <a:cubicBezTo>
                    <a:pt x="750990" y="548333"/>
                    <a:pt x="1236412" y="428388"/>
                    <a:pt x="1343657" y="390288"/>
                  </a:cubicBezTo>
                  <a:cubicBezTo>
                    <a:pt x="1450901" y="352188"/>
                    <a:pt x="1100946" y="412866"/>
                    <a:pt x="1174324" y="390288"/>
                  </a:cubicBezTo>
                  <a:cubicBezTo>
                    <a:pt x="1247702" y="367710"/>
                    <a:pt x="1569435" y="315499"/>
                    <a:pt x="1783924" y="254821"/>
                  </a:cubicBezTo>
                  <a:cubicBezTo>
                    <a:pt x="1998413" y="194143"/>
                    <a:pt x="2575557" y="-14701"/>
                    <a:pt x="2444324" y="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4D81D08B-9D28-44C0-B631-85C7F9D716B3}"/>
                </a:ext>
              </a:extLst>
            </p:cNvPr>
            <p:cNvSpPr/>
            <p:nvPr/>
          </p:nvSpPr>
          <p:spPr>
            <a:xfrm>
              <a:off x="200253" y="13681196"/>
              <a:ext cx="1733760" cy="3049481"/>
            </a:xfrm>
            <a:custGeom>
              <a:avLst/>
              <a:gdLst>
                <a:gd name="connsiteX0" fmla="*/ 2947 w 1733760"/>
                <a:gd name="connsiteY0" fmla="*/ 937 h 3049481"/>
                <a:gd name="connsiteX1" fmla="*/ 510947 w 1733760"/>
                <a:gd name="connsiteY1" fmla="*/ 678271 h 3049481"/>
                <a:gd name="connsiteX2" fmla="*/ 494014 w 1733760"/>
                <a:gd name="connsiteY2" fmla="*/ 686737 h 3049481"/>
                <a:gd name="connsiteX3" fmla="*/ 731080 w 1733760"/>
                <a:gd name="connsiteY3" fmla="*/ 1516471 h 3049481"/>
                <a:gd name="connsiteX4" fmla="*/ 722614 w 1733760"/>
                <a:gd name="connsiteY4" fmla="*/ 1355604 h 3049481"/>
                <a:gd name="connsiteX5" fmla="*/ 1018947 w 1733760"/>
                <a:gd name="connsiteY5" fmla="*/ 2075271 h 3049481"/>
                <a:gd name="connsiteX6" fmla="*/ 1018947 w 1733760"/>
                <a:gd name="connsiteY6" fmla="*/ 1999071 h 3049481"/>
                <a:gd name="connsiteX7" fmla="*/ 1628547 w 1733760"/>
                <a:gd name="connsiteY7" fmla="*/ 2905004 h 3049481"/>
                <a:gd name="connsiteX8" fmla="*/ 1696280 w 1733760"/>
                <a:gd name="connsiteY8" fmla="*/ 2989671 h 3049481"/>
                <a:gd name="connsiteX9" fmla="*/ 1230614 w 1733760"/>
                <a:gd name="connsiteY9" fmla="*/ 2320804 h 3049481"/>
                <a:gd name="connsiteX10" fmla="*/ 595614 w 1733760"/>
                <a:gd name="connsiteY10" fmla="*/ 1110071 h 3049481"/>
                <a:gd name="connsiteX11" fmla="*/ 587147 w 1733760"/>
                <a:gd name="connsiteY11" fmla="*/ 1025404 h 3049481"/>
                <a:gd name="connsiteX12" fmla="*/ 316214 w 1733760"/>
                <a:gd name="connsiteY12" fmla="*/ 542804 h 3049481"/>
                <a:gd name="connsiteX13" fmla="*/ 2947 w 1733760"/>
                <a:gd name="connsiteY13" fmla="*/ 937 h 304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760" h="3049481">
                  <a:moveTo>
                    <a:pt x="2947" y="937"/>
                  </a:moveTo>
                  <a:cubicBezTo>
                    <a:pt x="35402" y="23515"/>
                    <a:pt x="429103" y="563971"/>
                    <a:pt x="510947" y="678271"/>
                  </a:cubicBezTo>
                  <a:cubicBezTo>
                    <a:pt x="592791" y="792571"/>
                    <a:pt x="457325" y="547037"/>
                    <a:pt x="494014" y="686737"/>
                  </a:cubicBezTo>
                  <a:cubicBezTo>
                    <a:pt x="530703" y="826437"/>
                    <a:pt x="692980" y="1404993"/>
                    <a:pt x="731080" y="1516471"/>
                  </a:cubicBezTo>
                  <a:cubicBezTo>
                    <a:pt x="769180" y="1627949"/>
                    <a:pt x="674636" y="1262471"/>
                    <a:pt x="722614" y="1355604"/>
                  </a:cubicBezTo>
                  <a:cubicBezTo>
                    <a:pt x="770592" y="1448737"/>
                    <a:pt x="969558" y="1968027"/>
                    <a:pt x="1018947" y="2075271"/>
                  </a:cubicBezTo>
                  <a:cubicBezTo>
                    <a:pt x="1068336" y="2182516"/>
                    <a:pt x="917347" y="1860782"/>
                    <a:pt x="1018947" y="1999071"/>
                  </a:cubicBezTo>
                  <a:cubicBezTo>
                    <a:pt x="1120547" y="2137360"/>
                    <a:pt x="1515658" y="2739904"/>
                    <a:pt x="1628547" y="2905004"/>
                  </a:cubicBezTo>
                  <a:cubicBezTo>
                    <a:pt x="1741436" y="3070104"/>
                    <a:pt x="1762602" y="3087038"/>
                    <a:pt x="1696280" y="2989671"/>
                  </a:cubicBezTo>
                  <a:cubicBezTo>
                    <a:pt x="1629958" y="2892304"/>
                    <a:pt x="1414058" y="2634071"/>
                    <a:pt x="1230614" y="2320804"/>
                  </a:cubicBezTo>
                  <a:cubicBezTo>
                    <a:pt x="1047170" y="2007537"/>
                    <a:pt x="702858" y="1325971"/>
                    <a:pt x="595614" y="1110071"/>
                  </a:cubicBezTo>
                  <a:cubicBezTo>
                    <a:pt x="488370" y="894171"/>
                    <a:pt x="633714" y="1119948"/>
                    <a:pt x="587147" y="1025404"/>
                  </a:cubicBezTo>
                  <a:cubicBezTo>
                    <a:pt x="540580" y="930860"/>
                    <a:pt x="417814" y="716371"/>
                    <a:pt x="316214" y="542804"/>
                  </a:cubicBezTo>
                  <a:cubicBezTo>
                    <a:pt x="214614" y="369237"/>
                    <a:pt x="-29508" y="-21641"/>
                    <a:pt x="2947" y="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57AFD107-FCA7-4759-9A9F-D0AC94303896}"/>
                </a:ext>
              </a:extLst>
            </p:cNvPr>
            <p:cNvSpPr/>
            <p:nvPr/>
          </p:nvSpPr>
          <p:spPr>
            <a:xfrm>
              <a:off x="1304340" y="15935056"/>
              <a:ext cx="1028400" cy="2184931"/>
            </a:xfrm>
            <a:custGeom>
              <a:avLst/>
              <a:gdLst>
                <a:gd name="connsiteX0" fmla="*/ 16460 w 1028400"/>
                <a:gd name="connsiteY0" fmla="*/ 50011 h 2184931"/>
                <a:gd name="connsiteX1" fmla="*/ 812327 w 1028400"/>
                <a:gd name="connsiteY1" fmla="*/ 1421611 h 2184931"/>
                <a:gd name="connsiteX2" fmla="*/ 634527 w 1028400"/>
                <a:gd name="connsiteY2" fmla="*/ 786611 h 2184931"/>
                <a:gd name="connsiteX3" fmla="*/ 736127 w 1028400"/>
                <a:gd name="connsiteY3" fmla="*/ 1540144 h 2184931"/>
                <a:gd name="connsiteX4" fmla="*/ 1023993 w 1028400"/>
                <a:gd name="connsiteY4" fmla="*/ 2183611 h 2184931"/>
                <a:gd name="connsiteX5" fmla="*/ 880060 w 1028400"/>
                <a:gd name="connsiteY5" fmla="*/ 1675611 h 2184931"/>
                <a:gd name="connsiteX6" fmla="*/ 482127 w 1028400"/>
                <a:gd name="connsiteY6" fmla="*/ 625744 h 2184931"/>
                <a:gd name="connsiteX7" fmla="*/ 541393 w 1028400"/>
                <a:gd name="connsiteY7" fmla="*/ 685011 h 2184931"/>
                <a:gd name="connsiteX8" fmla="*/ 295860 w 1028400"/>
                <a:gd name="connsiteY8" fmla="*/ 337877 h 2184931"/>
                <a:gd name="connsiteX9" fmla="*/ 16460 w 1028400"/>
                <a:gd name="connsiteY9" fmla="*/ 50011 h 218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400" h="2184931">
                  <a:moveTo>
                    <a:pt x="16460" y="50011"/>
                  </a:moveTo>
                  <a:cubicBezTo>
                    <a:pt x="102538" y="230633"/>
                    <a:pt x="709316" y="1298844"/>
                    <a:pt x="812327" y="1421611"/>
                  </a:cubicBezTo>
                  <a:cubicBezTo>
                    <a:pt x="915338" y="1544378"/>
                    <a:pt x="647227" y="766856"/>
                    <a:pt x="634527" y="786611"/>
                  </a:cubicBezTo>
                  <a:cubicBezTo>
                    <a:pt x="621827" y="806366"/>
                    <a:pt x="671216" y="1307311"/>
                    <a:pt x="736127" y="1540144"/>
                  </a:cubicBezTo>
                  <a:cubicBezTo>
                    <a:pt x="801038" y="1772977"/>
                    <a:pt x="1000004" y="2161033"/>
                    <a:pt x="1023993" y="2183611"/>
                  </a:cubicBezTo>
                  <a:cubicBezTo>
                    <a:pt x="1047982" y="2206189"/>
                    <a:pt x="970371" y="1935255"/>
                    <a:pt x="880060" y="1675611"/>
                  </a:cubicBezTo>
                  <a:cubicBezTo>
                    <a:pt x="789749" y="1415967"/>
                    <a:pt x="538571" y="790844"/>
                    <a:pt x="482127" y="625744"/>
                  </a:cubicBezTo>
                  <a:cubicBezTo>
                    <a:pt x="425683" y="460644"/>
                    <a:pt x="572437" y="732989"/>
                    <a:pt x="541393" y="685011"/>
                  </a:cubicBezTo>
                  <a:cubicBezTo>
                    <a:pt x="510349" y="637033"/>
                    <a:pt x="386171" y="447944"/>
                    <a:pt x="295860" y="337877"/>
                  </a:cubicBezTo>
                  <a:cubicBezTo>
                    <a:pt x="205549" y="227810"/>
                    <a:pt x="-69618" y="-130611"/>
                    <a:pt x="16460" y="50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20624454-6FDC-454C-8743-786DB9D18DC4}"/>
                </a:ext>
              </a:extLst>
            </p:cNvPr>
            <p:cNvSpPr/>
            <p:nvPr/>
          </p:nvSpPr>
          <p:spPr>
            <a:xfrm>
              <a:off x="779875" y="17056002"/>
              <a:ext cx="2005670" cy="2480194"/>
            </a:xfrm>
            <a:custGeom>
              <a:avLst/>
              <a:gdLst>
                <a:gd name="connsiteX0" fmla="*/ 41392 w 2005670"/>
                <a:gd name="connsiteY0" fmla="*/ 21265 h 2480194"/>
                <a:gd name="connsiteX1" fmla="*/ 210725 w 2005670"/>
                <a:gd name="connsiteY1" fmla="*/ 114398 h 2480194"/>
                <a:gd name="connsiteX2" fmla="*/ 1396058 w 2005670"/>
                <a:gd name="connsiteY2" fmla="*/ 850998 h 2480194"/>
                <a:gd name="connsiteX3" fmla="*/ 1311392 w 2005670"/>
                <a:gd name="connsiteY3" fmla="*/ 698598 h 2480194"/>
                <a:gd name="connsiteX4" fmla="*/ 1624658 w 2005670"/>
                <a:gd name="connsiteY4" fmla="*/ 1096531 h 2480194"/>
                <a:gd name="connsiteX5" fmla="*/ 1582325 w 2005670"/>
                <a:gd name="connsiteY5" fmla="*/ 1257398 h 2480194"/>
                <a:gd name="connsiteX6" fmla="*/ 1565392 w 2005670"/>
                <a:gd name="connsiteY6" fmla="*/ 1553731 h 2480194"/>
                <a:gd name="connsiteX7" fmla="*/ 1802458 w 2005670"/>
                <a:gd name="connsiteY7" fmla="*/ 2307265 h 2480194"/>
                <a:gd name="connsiteX8" fmla="*/ 2005658 w 2005670"/>
                <a:gd name="connsiteY8" fmla="*/ 2468131 h 2480194"/>
                <a:gd name="connsiteX9" fmla="*/ 1810925 w 2005670"/>
                <a:gd name="connsiteY9" fmla="*/ 2087131 h 2480194"/>
                <a:gd name="connsiteX10" fmla="*/ 1556925 w 2005670"/>
                <a:gd name="connsiteY10" fmla="*/ 1426731 h 2480194"/>
                <a:gd name="connsiteX11" fmla="*/ 1260592 w 2005670"/>
                <a:gd name="connsiteY11" fmla="*/ 588531 h 2480194"/>
                <a:gd name="connsiteX12" fmla="*/ 921925 w 2005670"/>
                <a:gd name="connsiteY12" fmla="*/ 419198 h 2480194"/>
                <a:gd name="connsiteX13" fmla="*/ 752592 w 2005670"/>
                <a:gd name="connsiteY13" fmla="*/ 309131 h 2480194"/>
                <a:gd name="connsiteX14" fmla="*/ 955792 w 2005670"/>
                <a:gd name="connsiteY14" fmla="*/ 478465 h 2480194"/>
                <a:gd name="connsiteX15" fmla="*/ 684858 w 2005670"/>
                <a:gd name="connsiteY15" fmla="*/ 309131 h 2480194"/>
                <a:gd name="connsiteX16" fmla="*/ 41392 w 2005670"/>
                <a:gd name="connsiteY16" fmla="*/ 21265 h 248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5670" h="2480194">
                  <a:moveTo>
                    <a:pt x="41392" y="21265"/>
                  </a:moveTo>
                  <a:cubicBezTo>
                    <a:pt x="-37630" y="-11191"/>
                    <a:pt x="-15053" y="-23891"/>
                    <a:pt x="210725" y="114398"/>
                  </a:cubicBezTo>
                  <a:cubicBezTo>
                    <a:pt x="436503" y="252687"/>
                    <a:pt x="1212614" y="753631"/>
                    <a:pt x="1396058" y="850998"/>
                  </a:cubicBezTo>
                  <a:cubicBezTo>
                    <a:pt x="1579503" y="948365"/>
                    <a:pt x="1273292" y="657676"/>
                    <a:pt x="1311392" y="698598"/>
                  </a:cubicBezTo>
                  <a:cubicBezTo>
                    <a:pt x="1349492" y="739520"/>
                    <a:pt x="1579503" y="1003398"/>
                    <a:pt x="1624658" y="1096531"/>
                  </a:cubicBezTo>
                  <a:cubicBezTo>
                    <a:pt x="1669814" y="1189664"/>
                    <a:pt x="1592203" y="1181198"/>
                    <a:pt x="1582325" y="1257398"/>
                  </a:cubicBezTo>
                  <a:cubicBezTo>
                    <a:pt x="1572447" y="1333598"/>
                    <a:pt x="1528703" y="1378753"/>
                    <a:pt x="1565392" y="1553731"/>
                  </a:cubicBezTo>
                  <a:cubicBezTo>
                    <a:pt x="1602081" y="1728709"/>
                    <a:pt x="1729080" y="2154865"/>
                    <a:pt x="1802458" y="2307265"/>
                  </a:cubicBezTo>
                  <a:cubicBezTo>
                    <a:pt x="1875836" y="2459665"/>
                    <a:pt x="2004247" y="2504820"/>
                    <a:pt x="2005658" y="2468131"/>
                  </a:cubicBezTo>
                  <a:cubicBezTo>
                    <a:pt x="2007069" y="2431442"/>
                    <a:pt x="1885714" y="2260698"/>
                    <a:pt x="1810925" y="2087131"/>
                  </a:cubicBezTo>
                  <a:cubicBezTo>
                    <a:pt x="1736136" y="1913564"/>
                    <a:pt x="1648647" y="1676498"/>
                    <a:pt x="1556925" y="1426731"/>
                  </a:cubicBezTo>
                  <a:cubicBezTo>
                    <a:pt x="1465203" y="1176964"/>
                    <a:pt x="1366425" y="756453"/>
                    <a:pt x="1260592" y="588531"/>
                  </a:cubicBezTo>
                  <a:cubicBezTo>
                    <a:pt x="1154759" y="420609"/>
                    <a:pt x="1006592" y="465765"/>
                    <a:pt x="921925" y="419198"/>
                  </a:cubicBezTo>
                  <a:cubicBezTo>
                    <a:pt x="837258" y="372631"/>
                    <a:pt x="746948" y="299253"/>
                    <a:pt x="752592" y="309131"/>
                  </a:cubicBezTo>
                  <a:cubicBezTo>
                    <a:pt x="758237" y="319009"/>
                    <a:pt x="967081" y="478465"/>
                    <a:pt x="955792" y="478465"/>
                  </a:cubicBezTo>
                  <a:cubicBezTo>
                    <a:pt x="944503" y="478465"/>
                    <a:pt x="833025" y="392387"/>
                    <a:pt x="684858" y="309131"/>
                  </a:cubicBezTo>
                  <a:cubicBezTo>
                    <a:pt x="536691" y="225875"/>
                    <a:pt x="120414" y="53721"/>
                    <a:pt x="41392" y="21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2BDEF656-4F16-4042-8CAB-55C568683DD3}"/>
                </a:ext>
              </a:extLst>
            </p:cNvPr>
            <p:cNvSpPr/>
            <p:nvPr/>
          </p:nvSpPr>
          <p:spPr>
            <a:xfrm>
              <a:off x="6836257" y="10616199"/>
              <a:ext cx="910238" cy="906352"/>
            </a:xfrm>
            <a:custGeom>
              <a:avLst/>
              <a:gdLst>
                <a:gd name="connsiteX0" fmla="*/ 1106 w 910238"/>
                <a:gd name="connsiteY0" fmla="*/ 1001 h 906352"/>
                <a:gd name="connsiteX1" fmla="*/ 445606 w 910238"/>
                <a:gd name="connsiteY1" fmla="*/ 150226 h 906352"/>
                <a:gd name="connsiteX2" fmla="*/ 413856 w 910238"/>
                <a:gd name="connsiteY2" fmla="*/ 147051 h 906352"/>
                <a:gd name="connsiteX3" fmla="*/ 467831 w 910238"/>
                <a:gd name="connsiteY3" fmla="*/ 174039 h 906352"/>
                <a:gd name="connsiteX4" fmla="*/ 505931 w 910238"/>
                <a:gd name="connsiteY4" fmla="*/ 208964 h 906352"/>
                <a:gd name="connsiteX5" fmla="*/ 685318 w 910238"/>
                <a:gd name="connsiteY5" fmla="*/ 491539 h 906352"/>
                <a:gd name="connsiteX6" fmla="*/ 648806 w 910238"/>
                <a:gd name="connsiteY6" fmla="*/ 447089 h 906352"/>
                <a:gd name="connsiteX7" fmla="*/ 899631 w 910238"/>
                <a:gd name="connsiteY7" fmla="*/ 886826 h 906352"/>
                <a:gd name="connsiteX8" fmla="*/ 853593 w 910238"/>
                <a:gd name="connsiteY8" fmla="*/ 813801 h 906352"/>
                <a:gd name="connsiteX9" fmla="*/ 761518 w 910238"/>
                <a:gd name="connsiteY9" fmla="*/ 674101 h 906352"/>
                <a:gd name="connsiteX10" fmla="*/ 771043 w 910238"/>
                <a:gd name="connsiteY10" fmla="*/ 694739 h 906352"/>
                <a:gd name="connsiteX11" fmla="*/ 612293 w 910238"/>
                <a:gd name="connsiteY11" fmla="*/ 393114 h 906352"/>
                <a:gd name="connsiteX12" fmla="*/ 572606 w 910238"/>
                <a:gd name="connsiteY12" fmla="*/ 342314 h 906352"/>
                <a:gd name="connsiteX13" fmla="*/ 480531 w 910238"/>
                <a:gd name="connsiteY13" fmla="*/ 210551 h 906352"/>
                <a:gd name="connsiteX14" fmla="*/ 456718 w 910238"/>
                <a:gd name="connsiteY14" fmla="*/ 181976 h 906352"/>
                <a:gd name="connsiteX15" fmla="*/ 323368 w 910238"/>
                <a:gd name="connsiteY15" fmla="*/ 89901 h 906352"/>
                <a:gd name="connsiteX16" fmla="*/ 1106 w 910238"/>
                <a:gd name="connsiteY16" fmla="*/ 1001 h 90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0238" h="906352">
                  <a:moveTo>
                    <a:pt x="1106" y="1001"/>
                  </a:moveTo>
                  <a:cubicBezTo>
                    <a:pt x="21479" y="11055"/>
                    <a:pt x="376814" y="125884"/>
                    <a:pt x="445606" y="150226"/>
                  </a:cubicBezTo>
                  <a:cubicBezTo>
                    <a:pt x="514398" y="174568"/>
                    <a:pt x="410152" y="143082"/>
                    <a:pt x="413856" y="147051"/>
                  </a:cubicBezTo>
                  <a:cubicBezTo>
                    <a:pt x="417560" y="151020"/>
                    <a:pt x="452485" y="163720"/>
                    <a:pt x="467831" y="174039"/>
                  </a:cubicBezTo>
                  <a:cubicBezTo>
                    <a:pt x="483177" y="184358"/>
                    <a:pt x="469683" y="156047"/>
                    <a:pt x="505931" y="208964"/>
                  </a:cubicBezTo>
                  <a:cubicBezTo>
                    <a:pt x="542179" y="261881"/>
                    <a:pt x="661506" y="451852"/>
                    <a:pt x="685318" y="491539"/>
                  </a:cubicBezTo>
                  <a:cubicBezTo>
                    <a:pt x="709131" y="531227"/>
                    <a:pt x="613087" y="381208"/>
                    <a:pt x="648806" y="447089"/>
                  </a:cubicBezTo>
                  <a:cubicBezTo>
                    <a:pt x="684525" y="512970"/>
                    <a:pt x="865500" y="825707"/>
                    <a:pt x="899631" y="886826"/>
                  </a:cubicBezTo>
                  <a:cubicBezTo>
                    <a:pt x="933762" y="947945"/>
                    <a:pt x="876612" y="849255"/>
                    <a:pt x="853593" y="813801"/>
                  </a:cubicBezTo>
                  <a:cubicBezTo>
                    <a:pt x="830574" y="778347"/>
                    <a:pt x="775276" y="693945"/>
                    <a:pt x="761518" y="674101"/>
                  </a:cubicBezTo>
                  <a:cubicBezTo>
                    <a:pt x="747760" y="654257"/>
                    <a:pt x="795914" y="741570"/>
                    <a:pt x="771043" y="694739"/>
                  </a:cubicBezTo>
                  <a:cubicBezTo>
                    <a:pt x="746172" y="647908"/>
                    <a:pt x="645366" y="451852"/>
                    <a:pt x="612293" y="393114"/>
                  </a:cubicBezTo>
                  <a:cubicBezTo>
                    <a:pt x="579220" y="334377"/>
                    <a:pt x="594566" y="372741"/>
                    <a:pt x="572606" y="342314"/>
                  </a:cubicBezTo>
                  <a:cubicBezTo>
                    <a:pt x="550646" y="311887"/>
                    <a:pt x="499846" y="237274"/>
                    <a:pt x="480531" y="210551"/>
                  </a:cubicBezTo>
                  <a:cubicBezTo>
                    <a:pt x="461216" y="183828"/>
                    <a:pt x="482912" y="202084"/>
                    <a:pt x="456718" y="181976"/>
                  </a:cubicBezTo>
                  <a:cubicBezTo>
                    <a:pt x="430524" y="161868"/>
                    <a:pt x="399303" y="120593"/>
                    <a:pt x="323368" y="89901"/>
                  </a:cubicBezTo>
                  <a:cubicBezTo>
                    <a:pt x="247433" y="59209"/>
                    <a:pt x="-19267" y="-9053"/>
                    <a:pt x="1106" y="1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44FA70F7-ED39-45A5-9489-1CF22EB6124E}"/>
                </a:ext>
              </a:extLst>
            </p:cNvPr>
            <p:cNvSpPr/>
            <p:nvPr/>
          </p:nvSpPr>
          <p:spPr>
            <a:xfrm>
              <a:off x="7696559" y="11450307"/>
              <a:ext cx="404567" cy="948442"/>
            </a:xfrm>
            <a:custGeom>
              <a:avLst/>
              <a:gdLst>
                <a:gd name="connsiteX0" fmla="*/ 1229 w 404567"/>
                <a:gd name="connsiteY0" fmla="*/ 5093 h 948442"/>
                <a:gd name="connsiteX1" fmla="*/ 188554 w 404567"/>
                <a:gd name="connsiteY1" fmla="*/ 286081 h 948442"/>
                <a:gd name="connsiteX2" fmla="*/ 164741 w 404567"/>
                <a:gd name="connsiteY2" fmla="*/ 263856 h 948442"/>
                <a:gd name="connsiteX3" fmla="*/ 344129 w 404567"/>
                <a:gd name="connsiteY3" fmla="*/ 614693 h 948442"/>
                <a:gd name="connsiteX4" fmla="*/ 337779 w 404567"/>
                <a:gd name="connsiteY4" fmla="*/ 594056 h 948442"/>
                <a:gd name="connsiteX5" fmla="*/ 398104 w 404567"/>
                <a:gd name="connsiteY5" fmla="*/ 711531 h 948442"/>
                <a:gd name="connsiteX6" fmla="*/ 402866 w 404567"/>
                <a:gd name="connsiteY6" fmla="*/ 941718 h 948442"/>
                <a:gd name="connsiteX7" fmla="*/ 398104 w 404567"/>
                <a:gd name="connsiteY7" fmla="*/ 863931 h 948442"/>
                <a:gd name="connsiteX8" fmla="*/ 340954 w 404567"/>
                <a:gd name="connsiteY8" fmla="*/ 628981 h 948442"/>
                <a:gd name="connsiteX9" fmla="*/ 245704 w 404567"/>
                <a:gd name="connsiteY9" fmla="*/ 419431 h 948442"/>
                <a:gd name="connsiteX10" fmla="*/ 255229 w 404567"/>
                <a:gd name="connsiteY10" fmla="*/ 425781 h 948442"/>
                <a:gd name="connsiteX11" fmla="*/ 174266 w 404567"/>
                <a:gd name="connsiteY11" fmla="*/ 238456 h 948442"/>
                <a:gd name="connsiteX12" fmla="*/ 161566 w 404567"/>
                <a:gd name="connsiteY12" fmla="*/ 205118 h 948442"/>
                <a:gd name="connsiteX13" fmla="*/ 109179 w 404567"/>
                <a:gd name="connsiteY13" fmla="*/ 111456 h 948442"/>
                <a:gd name="connsiteX14" fmla="*/ 1229 w 404567"/>
                <a:gd name="connsiteY14" fmla="*/ 5093 h 94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4567" h="948442">
                  <a:moveTo>
                    <a:pt x="1229" y="5093"/>
                  </a:moveTo>
                  <a:cubicBezTo>
                    <a:pt x="14458" y="34197"/>
                    <a:pt x="161302" y="242954"/>
                    <a:pt x="188554" y="286081"/>
                  </a:cubicBezTo>
                  <a:cubicBezTo>
                    <a:pt x="215806" y="329208"/>
                    <a:pt x="138812" y="209087"/>
                    <a:pt x="164741" y="263856"/>
                  </a:cubicBezTo>
                  <a:cubicBezTo>
                    <a:pt x="190670" y="318625"/>
                    <a:pt x="315289" y="559660"/>
                    <a:pt x="344129" y="614693"/>
                  </a:cubicBezTo>
                  <a:cubicBezTo>
                    <a:pt x="372969" y="669726"/>
                    <a:pt x="328783" y="577916"/>
                    <a:pt x="337779" y="594056"/>
                  </a:cubicBezTo>
                  <a:cubicBezTo>
                    <a:pt x="346775" y="610196"/>
                    <a:pt x="387256" y="653587"/>
                    <a:pt x="398104" y="711531"/>
                  </a:cubicBezTo>
                  <a:cubicBezTo>
                    <a:pt x="408952" y="769475"/>
                    <a:pt x="402866" y="916318"/>
                    <a:pt x="402866" y="941718"/>
                  </a:cubicBezTo>
                  <a:cubicBezTo>
                    <a:pt x="402866" y="967118"/>
                    <a:pt x="408423" y="916054"/>
                    <a:pt x="398104" y="863931"/>
                  </a:cubicBezTo>
                  <a:cubicBezTo>
                    <a:pt x="387785" y="811808"/>
                    <a:pt x="366354" y="703064"/>
                    <a:pt x="340954" y="628981"/>
                  </a:cubicBezTo>
                  <a:cubicBezTo>
                    <a:pt x="315554" y="554898"/>
                    <a:pt x="259992" y="453298"/>
                    <a:pt x="245704" y="419431"/>
                  </a:cubicBezTo>
                  <a:cubicBezTo>
                    <a:pt x="231416" y="385564"/>
                    <a:pt x="267135" y="455943"/>
                    <a:pt x="255229" y="425781"/>
                  </a:cubicBezTo>
                  <a:cubicBezTo>
                    <a:pt x="243323" y="395619"/>
                    <a:pt x="189876" y="275233"/>
                    <a:pt x="174266" y="238456"/>
                  </a:cubicBezTo>
                  <a:cubicBezTo>
                    <a:pt x="158656" y="201679"/>
                    <a:pt x="172414" y="226285"/>
                    <a:pt x="161566" y="205118"/>
                  </a:cubicBezTo>
                  <a:cubicBezTo>
                    <a:pt x="150718" y="183951"/>
                    <a:pt x="132991" y="143206"/>
                    <a:pt x="109179" y="111456"/>
                  </a:cubicBezTo>
                  <a:cubicBezTo>
                    <a:pt x="85367" y="79706"/>
                    <a:pt x="-12000" y="-24011"/>
                    <a:pt x="1229" y="5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5D5ABC55-C3B7-4034-B1F3-0ECC40169685}"/>
                </a:ext>
              </a:extLst>
            </p:cNvPr>
            <p:cNvSpPr/>
            <p:nvPr/>
          </p:nvSpPr>
          <p:spPr>
            <a:xfrm>
              <a:off x="7913177" y="11801844"/>
              <a:ext cx="178436" cy="438088"/>
            </a:xfrm>
            <a:custGeom>
              <a:avLst/>
              <a:gdLst>
                <a:gd name="connsiteX0" fmla="*/ 2098 w 178436"/>
                <a:gd name="connsiteY0" fmla="*/ 1219 h 438088"/>
                <a:gd name="connsiteX1" fmla="*/ 154498 w 178436"/>
                <a:gd name="connsiteY1" fmla="*/ 256806 h 438088"/>
                <a:gd name="connsiteX2" fmla="*/ 124336 w 178436"/>
                <a:gd name="connsiteY2" fmla="*/ 210769 h 438088"/>
                <a:gd name="connsiteX3" fmla="*/ 178311 w 178436"/>
                <a:gd name="connsiteY3" fmla="*/ 434606 h 438088"/>
                <a:gd name="connsiteX4" fmla="*/ 137036 w 178436"/>
                <a:gd name="connsiteY4" fmla="*/ 334594 h 438088"/>
                <a:gd name="connsiteX5" fmla="*/ 68773 w 178436"/>
                <a:gd name="connsiteY5" fmla="*/ 166319 h 438088"/>
                <a:gd name="connsiteX6" fmla="*/ 2098 w 178436"/>
                <a:gd name="connsiteY6" fmla="*/ 1219 h 43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36" h="438088">
                  <a:moveTo>
                    <a:pt x="2098" y="1219"/>
                  </a:moveTo>
                  <a:cubicBezTo>
                    <a:pt x="16386" y="16300"/>
                    <a:pt x="134125" y="221881"/>
                    <a:pt x="154498" y="256806"/>
                  </a:cubicBezTo>
                  <a:cubicBezTo>
                    <a:pt x="174871" y="291731"/>
                    <a:pt x="120367" y="181136"/>
                    <a:pt x="124336" y="210769"/>
                  </a:cubicBezTo>
                  <a:cubicBezTo>
                    <a:pt x="128305" y="240402"/>
                    <a:pt x="176194" y="413969"/>
                    <a:pt x="178311" y="434606"/>
                  </a:cubicBezTo>
                  <a:cubicBezTo>
                    <a:pt x="180428" y="455243"/>
                    <a:pt x="155292" y="379308"/>
                    <a:pt x="137036" y="334594"/>
                  </a:cubicBezTo>
                  <a:cubicBezTo>
                    <a:pt x="118780" y="289880"/>
                    <a:pt x="87029" y="217648"/>
                    <a:pt x="68773" y="166319"/>
                  </a:cubicBezTo>
                  <a:cubicBezTo>
                    <a:pt x="50517" y="114990"/>
                    <a:pt x="-12190" y="-13862"/>
                    <a:pt x="2098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D9066F86-AB8C-423D-9A3B-37E1D4A2E965}"/>
                </a:ext>
              </a:extLst>
            </p:cNvPr>
            <p:cNvSpPr/>
            <p:nvPr/>
          </p:nvSpPr>
          <p:spPr>
            <a:xfrm>
              <a:off x="8074313" y="12333512"/>
              <a:ext cx="33794" cy="780171"/>
            </a:xfrm>
            <a:custGeom>
              <a:avLst/>
              <a:gdLst>
                <a:gd name="connsiteX0" fmla="*/ 18762 w 33794"/>
                <a:gd name="connsiteY0" fmla="*/ 6126 h 780171"/>
                <a:gd name="connsiteX1" fmla="*/ 31462 w 33794"/>
                <a:gd name="connsiteY1" fmla="*/ 472851 h 780171"/>
                <a:gd name="connsiteX2" fmla="*/ 31462 w 33794"/>
                <a:gd name="connsiteY2" fmla="*/ 409351 h 780171"/>
                <a:gd name="connsiteX3" fmla="*/ 7650 w 33794"/>
                <a:gd name="connsiteY3" fmla="*/ 764951 h 780171"/>
                <a:gd name="connsiteX4" fmla="*/ 1300 w 33794"/>
                <a:gd name="connsiteY4" fmla="*/ 672876 h 780171"/>
                <a:gd name="connsiteX5" fmla="*/ 2887 w 33794"/>
                <a:gd name="connsiteY5" fmla="*/ 293463 h 780171"/>
                <a:gd name="connsiteX6" fmla="*/ 29875 w 33794"/>
                <a:gd name="connsiteY6" fmla="*/ 404588 h 780171"/>
                <a:gd name="connsiteX7" fmla="*/ 1300 w 33794"/>
                <a:gd name="connsiteY7" fmla="*/ 217263 h 780171"/>
                <a:gd name="connsiteX8" fmla="*/ 18762 w 33794"/>
                <a:gd name="connsiteY8" fmla="*/ 6126 h 7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94" h="780171">
                  <a:moveTo>
                    <a:pt x="18762" y="6126"/>
                  </a:moveTo>
                  <a:cubicBezTo>
                    <a:pt x="23789" y="48724"/>
                    <a:pt x="29345" y="405647"/>
                    <a:pt x="31462" y="472851"/>
                  </a:cubicBezTo>
                  <a:cubicBezTo>
                    <a:pt x="33579" y="540055"/>
                    <a:pt x="35431" y="360668"/>
                    <a:pt x="31462" y="409351"/>
                  </a:cubicBezTo>
                  <a:cubicBezTo>
                    <a:pt x="27493" y="458034"/>
                    <a:pt x="12677" y="721030"/>
                    <a:pt x="7650" y="764951"/>
                  </a:cubicBezTo>
                  <a:cubicBezTo>
                    <a:pt x="2623" y="808872"/>
                    <a:pt x="2094" y="751457"/>
                    <a:pt x="1300" y="672876"/>
                  </a:cubicBezTo>
                  <a:cubicBezTo>
                    <a:pt x="506" y="594295"/>
                    <a:pt x="-1876" y="338178"/>
                    <a:pt x="2887" y="293463"/>
                  </a:cubicBezTo>
                  <a:cubicBezTo>
                    <a:pt x="7649" y="248748"/>
                    <a:pt x="30140" y="417288"/>
                    <a:pt x="29875" y="404588"/>
                  </a:cubicBezTo>
                  <a:cubicBezTo>
                    <a:pt x="29611" y="391888"/>
                    <a:pt x="3681" y="279705"/>
                    <a:pt x="1300" y="217263"/>
                  </a:cubicBezTo>
                  <a:cubicBezTo>
                    <a:pt x="-1081" y="154821"/>
                    <a:pt x="13735" y="-36472"/>
                    <a:pt x="18762" y="6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EE9E3E4E-C147-4890-AF9C-7E28C4017FE7}"/>
                </a:ext>
              </a:extLst>
            </p:cNvPr>
            <p:cNvSpPr/>
            <p:nvPr/>
          </p:nvSpPr>
          <p:spPr>
            <a:xfrm>
              <a:off x="7956762" y="13010117"/>
              <a:ext cx="101762" cy="1644792"/>
            </a:xfrm>
            <a:custGeom>
              <a:avLst/>
              <a:gdLst>
                <a:gd name="connsiteX0" fmla="*/ 101388 w 101762"/>
                <a:gd name="connsiteY0" fmla="*/ 1033 h 1644792"/>
                <a:gd name="connsiteX1" fmla="*/ 75988 w 101762"/>
                <a:gd name="connsiteY1" fmla="*/ 851933 h 1644792"/>
                <a:gd name="connsiteX2" fmla="*/ 75988 w 101762"/>
                <a:gd name="connsiteY2" fmla="*/ 734458 h 1644792"/>
                <a:gd name="connsiteX3" fmla="*/ 53763 w 101762"/>
                <a:gd name="connsiteY3" fmla="*/ 1220233 h 1644792"/>
                <a:gd name="connsiteX4" fmla="*/ 50588 w 101762"/>
                <a:gd name="connsiteY4" fmla="*/ 1099583 h 1644792"/>
                <a:gd name="connsiteX5" fmla="*/ 28363 w 101762"/>
                <a:gd name="connsiteY5" fmla="*/ 1290083 h 1644792"/>
                <a:gd name="connsiteX6" fmla="*/ 9313 w 101762"/>
                <a:gd name="connsiteY6" fmla="*/ 1626633 h 1644792"/>
                <a:gd name="connsiteX7" fmla="*/ 2963 w 101762"/>
                <a:gd name="connsiteY7" fmla="*/ 1483758 h 1644792"/>
                <a:gd name="connsiteX8" fmla="*/ 56938 w 101762"/>
                <a:gd name="connsiteY8" fmla="*/ 524908 h 1644792"/>
                <a:gd name="connsiteX9" fmla="*/ 53763 w 101762"/>
                <a:gd name="connsiteY9" fmla="*/ 674133 h 1644792"/>
                <a:gd name="connsiteX10" fmla="*/ 101388 w 101762"/>
                <a:gd name="connsiteY10" fmla="*/ 1033 h 16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762" h="1644792">
                  <a:moveTo>
                    <a:pt x="101388" y="1033"/>
                  </a:moveTo>
                  <a:cubicBezTo>
                    <a:pt x="105092" y="30666"/>
                    <a:pt x="80221" y="729696"/>
                    <a:pt x="75988" y="851933"/>
                  </a:cubicBezTo>
                  <a:cubicBezTo>
                    <a:pt x="71755" y="974170"/>
                    <a:pt x="79692" y="673075"/>
                    <a:pt x="75988" y="734458"/>
                  </a:cubicBezTo>
                  <a:cubicBezTo>
                    <a:pt x="72284" y="795841"/>
                    <a:pt x="57996" y="1159379"/>
                    <a:pt x="53763" y="1220233"/>
                  </a:cubicBezTo>
                  <a:cubicBezTo>
                    <a:pt x="49530" y="1281087"/>
                    <a:pt x="54821" y="1087941"/>
                    <a:pt x="50588" y="1099583"/>
                  </a:cubicBezTo>
                  <a:cubicBezTo>
                    <a:pt x="46355" y="1111225"/>
                    <a:pt x="35242" y="1202241"/>
                    <a:pt x="28363" y="1290083"/>
                  </a:cubicBezTo>
                  <a:cubicBezTo>
                    <a:pt x="21484" y="1377925"/>
                    <a:pt x="13546" y="1594354"/>
                    <a:pt x="9313" y="1626633"/>
                  </a:cubicBezTo>
                  <a:cubicBezTo>
                    <a:pt x="5080" y="1658912"/>
                    <a:pt x="-4974" y="1667379"/>
                    <a:pt x="2963" y="1483758"/>
                  </a:cubicBezTo>
                  <a:cubicBezTo>
                    <a:pt x="10900" y="1300137"/>
                    <a:pt x="48471" y="659845"/>
                    <a:pt x="56938" y="524908"/>
                  </a:cubicBezTo>
                  <a:cubicBezTo>
                    <a:pt x="65405" y="389971"/>
                    <a:pt x="44238" y="760387"/>
                    <a:pt x="53763" y="674133"/>
                  </a:cubicBezTo>
                  <a:cubicBezTo>
                    <a:pt x="63288" y="587879"/>
                    <a:pt x="97684" y="-28600"/>
                    <a:pt x="101388" y="1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5E7E590D-F386-457F-BA17-203C76189BAD}"/>
                </a:ext>
              </a:extLst>
            </p:cNvPr>
            <p:cNvSpPr/>
            <p:nvPr/>
          </p:nvSpPr>
          <p:spPr>
            <a:xfrm>
              <a:off x="7882692" y="14394032"/>
              <a:ext cx="644882" cy="1670765"/>
            </a:xfrm>
            <a:custGeom>
              <a:avLst/>
              <a:gdLst>
                <a:gd name="connsiteX0" fmla="*/ 4008 w 644882"/>
                <a:gd name="connsiteY0" fmla="*/ 1418 h 1670765"/>
                <a:gd name="connsiteX1" fmla="*/ 242133 w 644882"/>
                <a:gd name="connsiteY1" fmla="*/ 553868 h 1670765"/>
                <a:gd name="connsiteX2" fmla="*/ 219908 w 644882"/>
                <a:gd name="connsiteY2" fmla="*/ 468143 h 1670765"/>
                <a:gd name="connsiteX3" fmla="*/ 486608 w 644882"/>
                <a:gd name="connsiteY3" fmla="*/ 1153943 h 1670765"/>
                <a:gd name="connsiteX4" fmla="*/ 442158 w 644882"/>
                <a:gd name="connsiteY4" fmla="*/ 1125368 h 1670765"/>
                <a:gd name="connsiteX5" fmla="*/ 642183 w 644882"/>
                <a:gd name="connsiteY5" fmla="*/ 1655593 h 1670765"/>
                <a:gd name="connsiteX6" fmla="*/ 537408 w 644882"/>
                <a:gd name="connsiteY6" fmla="*/ 1455568 h 1670765"/>
                <a:gd name="connsiteX7" fmla="*/ 258008 w 644882"/>
                <a:gd name="connsiteY7" fmla="*/ 731668 h 1670765"/>
                <a:gd name="connsiteX8" fmla="*/ 337383 w 644882"/>
                <a:gd name="connsiteY8" fmla="*/ 877718 h 1670765"/>
                <a:gd name="connsiteX9" fmla="*/ 223083 w 644882"/>
                <a:gd name="connsiteY9" fmla="*/ 560218 h 1670765"/>
                <a:gd name="connsiteX10" fmla="*/ 102433 w 644882"/>
                <a:gd name="connsiteY10" fmla="*/ 398293 h 1670765"/>
                <a:gd name="connsiteX11" fmla="*/ 4008 w 644882"/>
                <a:gd name="connsiteY11" fmla="*/ 1418 h 16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882" h="1670765">
                  <a:moveTo>
                    <a:pt x="4008" y="1418"/>
                  </a:moveTo>
                  <a:cubicBezTo>
                    <a:pt x="27291" y="27347"/>
                    <a:pt x="206150" y="476080"/>
                    <a:pt x="242133" y="553868"/>
                  </a:cubicBezTo>
                  <a:cubicBezTo>
                    <a:pt x="278116" y="631656"/>
                    <a:pt x="179162" y="368131"/>
                    <a:pt x="219908" y="468143"/>
                  </a:cubicBezTo>
                  <a:cubicBezTo>
                    <a:pt x="260654" y="568156"/>
                    <a:pt x="449566" y="1044406"/>
                    <a:pt x="486608" y="1153943"/>
                  </a:cubicBezTo>
                  <a:cubicBezTo>
                    <a:pt x="523650" y="1263481"/>
                    <a:pt x="416229" y="1041760"/>
                    <a:pt x="442158" y="1125368"/>
                  </a:cubicBezTo>
                  <a:cubicBezTo>
                    <a:pt x="468087" y="1208976"/>
                    <a:pt x="626308" y="1600560"/>
                    <a:pt x="642183" y="1655593"/>
                  </a:cubicBezTo>
                  <a:cubicBezTo>
                    <a:pt x="658058" y="1710626"/>
                    <a:pt x="601437" y="1609555"/>
                    <a:pt x="537408" y="1455568"/>
                  </a:cubicBezTo>
                  <a:cubicBezTo>
                    <a:pt x="473379" y="1301581"/>
                    <a:pt x="291346" y="827976"/>
                    <a:pt x="258008" y="731668"/>
                  </a:cubicBezTo>
                  <a:cubicBezTo>
                    <a:pt x="224670" y="635360"/>
                    <a:pt x="343204" y="906293"/>
                    <a:pt x="337383" y="877718"/>
                  </a:cubicBezTo>
                  <a:cubicBezTo>
                    <a:pt x="331562" y="849143"/>
                    <a:pt x="262241" y="640122"/>
                    <a:pt x="223083" y="560218"/>
                  </a:cubicBezTo>
                  <a:cubicBezTo>
                    <a:pt x="183925" y="480314"/>
                    <a:pt x="140004" y="484018"/>
                    <a:pt x="102433" y="398293"/>
                  </a:cubicBezTo>
                  <a:cubicBezTo>
                    <a:pt x="64862" y="312568"/>
                    <a:pt x="-19275" y="-24511"/>
                    <a:pt x="4008" y="1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BB5E650D-1016-44DC-BA4B-6A2EEE48CE6F}"/>
                </a:ext>
              </a:extLst>
            </p:cNvPr>
            <p:cNvSpPr/>
            <p:nvPr/>
          </p:nvSpPr>
          <p:spPr>
            <a:xfrm>
              <a:off x="6369342" y="10163246"/>
              <a:ext cx="390004" cy="395385"/>
            </a:xfrm>
            <a:custGeom>
              <a:avLst/>
              <a:gdLst>
                <a:gd name="connsiteX0" fmla="*/ 1825 w 390004"/>
                <a:gd name="connsiteY0" fmla="*/ 987 h 395385"/>
                <a:gd name="connsiteX1" fmla="*/ 319325 w 390004"/>
                <a:gd name="connsiteY1" fmla="*/ 263454 h 395385"/>
                <a:gd name="connsiteX2" fmla="*/ 312975 w 390004"/>
                <a:gd name="connsiteY2" fmla="*/ 257104 h 395385"/>
                <a:gd name="connsiteX3" fmla="*/ 389175 w 390004"/>
                <a:gd name="connsiteY3" fmla="*/ 394687 h 395385"/>
                <a:gd name="connsiteX4" fmla="*/ 348958 w 390004"/>
                <a:gd name="connsiteY4" fmla="*/ 305787 h 395385"/>
                <a:gd name="connsiteX5" fmla="*/ 279108 w 390004"/>
                <a:gd name="connsiteY5" fmla="*/ 199954 h 395385"/>
                <a:gd name="connsiteX6" fmla="*/ 192325 w 390004"/>
                <a:gd name="connsiteY6" fmla="*/ 174554 h 395385"/>
                <a:gd name="connsiteX7" fmla="*/ 1825 w 390004"/>
                <a:gd name="connsiteY7" fmla="*/ 987 h 39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04" h="395385">
                  <a:moveTo>
                    <a:pt x="1825" y="987"/>
                  </a:moveTo>
                  <a:cubicBezTo>
                    <a:pt x="22992" y="15804"/>
                    <a:pt x="267467" y="220768"/>
                    <a:pt x="319325" y="263454"/>
                  </a:cubicBezTo>
                  <a:cubicBezTo>
                    <a:pt x="371183" y="306140"/>
                    <a:pt x="301333" y="235232"/>
                    <a:pt x="312975" y="257104"/>
                  </a:cubicBezTo>
                  <a:cubicBezTo>
                    <a:pt x="324617" y="278976"/>
                    <a:pt x="383178" y="386573"/>
                    <a:pt x="389175" y="394687"/>
                  </a:cubicBezTo>
                  <a:cubicBezTo>
                    <a:pt x="395172" y="402801"/>
                    <a:pt x="367303" y="338243"/>
                    <a:pt x="348958" y="305787"/>
                  </a:cubicBezTo>
                  <a:cubicBezTo>
                    <a:pt x="330613" y="273331"/>
                    <a:pt x="305213" y="221826"/>
                    <a:pt x="279108" y="199954"/>
                  </a:cubicBezTo>
                  <a:cubicBezTo>
                    <a:pt x="253003" y="178082"/>
                    <a:pt x="235011" y="206657"/>
                    <a:pt x="192325" y="174554"/>
                  </a:cubicBezTo>
                  <a:cubicBezTo>
                    <a:pt x="149639" y="142451"/>
                    <a:pt x="-19342" y="-13830"/>
                    <a:pt x="1825" y="9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D31A1705-D560-4D1E-8B3F-8FEC469C8887}"/>
                </a:ext>
              </a:extLst>
            </p:cNvPr>
            <p:cNvSpPr/>
            <p:nvPr/>
          </p:nvSpPr>
          <p:spPr>
            <a:xfrm>
              <a:off x="6372021" y="10106190"/>
              <a:ext cx="556717" cy="655497"/>
            </a:xfrm>
            <a:custGeom>
              <a:avLst/>
              <a:gdLst>
                <a:gd name="connsiteX0" fmla="*/ 16079 w 556717"/>
                <a:gd name="connsiteY0" fmla="*/ 13593 h 655497"/>
                <a:gd name="connsiteX1" fmla="*/ 322996 w 556717"/>
                <a:gd name="connsiteY1" fmla="*/ 257010 h 655497"/>
                <a:gd name="connsiteX2" fmla="*/ 310296 w 556717"/>
                <a:gd name="connsiteY2" fmla="*/ 267593 h 655497"/>
                <a:gd name="connsiteX3" fmla="*/ 464812 w 556717"/>
                <a:gd name="connsiteY3" fmla="*/ 460210 h 655497"/>
                <a:gd name="connsiteX4" fmla="*/ 401312 w 556717"/>
                <a:gd name="connsiteY4" fmla="*/ 504660 h 655497"/>
                <a:gd name="connsiteX5" fmla="*/ 303946 w 556717"/>
                <a:gd name="connsiteY5" fmla="*/ 532177 h 655497"/>
                <a:gd name="connsiteX6" fmla="*/ 388612 w 556717"/>
                <a:gd name="connsiteY6" fmla="*/ 498310 h 655497"/>
                <a:gd name="connsiteX7" fmla="*/ 382262 w 556717"/>
                <a:gd name="connsiteY7" fmla="*/ 652827 h 655497"/>
                <a:gd name="connsiteX8" fmla="*/ 399196 w 556717"/>
                <a:gd name="connsiteY8" fmla="*/ 589327 h 655497"/>
                <a:gd name="connsiteX9" fmla="*/ 555829 w 556717"/>
                <a:gd name="connsiteY9" fmla="*/ 500427 h 655497"/>
                <a:gd name="connsiteX10" fmla="*/ 462696 w 556717"/>
                <a:gd name="connsiteY10" fmla="*/ 481377 h 655497"/>
                <a:gd name="connsiteX11" fmla="*/ 456346 w 556717"/>
                <a:gd name="connsiteY11" fmla="*/ 432693 h 655497"/>
                <a:gd name="connsiteX12" fmla="*/ 316646 w 556717"/>
                <a:gd name="connsiteY12" fmla="*/ 282410 h 655497"/>
                <a:gd name="connsiteX13" fmla="*/ 208696 w 556717"/>
                <a:gd name="connsiteY13" fmla="*/ 189277 h 655497"/>
                <a:gd name="connsiteX14" fmla="*/ 58412 w 556717"/>
                <a:gd name="connsiteY14" fmla="*/ 45343 h 655497"/>
                <a:gd name="connsiteX15" fmla="*/ 16079 w 556717"/>
                <a:gd name="connsiteY15" fmla="*/ 13593 h 6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717" h="655497">
                  <a:moveTo>
                    <a:pt x="16079" y="13593"/>
                  </a:moveTo>
                  <a:cubicBezTo>
                    <a:pt x="60176" y="48871"/>
                    <a:pt x="273960" y="214677"/>
                    <a:pt x="322996" y="257010"/>
                  </a:cubicBezTo>
                  <a:cubicBezTo>
                    <a:pt x="372032" y="299343"/>
                    <a:pt x="286660" y="233726"/>
                    <a:pt x="310296" y="267593"/>
                  </a:cubicBezTo>
                  <a:cubicBezTo>
                    <a:pt x="333932" y="301460"/>
                    <a:pt x="449643" y="420699"/>
                    <a:pt x="464812" y="460210"/>
                  </a:cubicBezTo>
                  <a:cubicBezTo>
                    <a:pt x="479981" y="499721"/>
                    <a:pt x="428123" y="492666"/>
                    <a:pt x="401312" y="504660"/>
                  </a:cubicBezTo>
                  <a:cubicBezTo>
                    <a:pt x="374501" y="516654"/>
                    <a:pt x="306063" y="533235"/>
                    <a:pt x="303946" y="532177"/>
                  </a:cubicBezTo>
                  <a:cubicBezTo>
                    <a:pt x="301829" y="531119"/>
                    <a:pt x="375559" y="478202"/>
                    <a:pt x="388612" y="498310"/>
                  </a:cubicBezTo>
                  <a:cubicBezTo>
                    <a:pt x="401665" y="518418"/>
                    <a:pt x="380498" y="637658"/>
                    <a:pt x="382262" y="652827"/>
                  </a:cubicBezTo>
                  <a:cubicBezTo>
                    <a:pt x="384026" y="667996"/>
                    <a:pt x="370268" y="614727"/>
                    <a:pt x="399196" y="589327"/>
                  </a:cubicBezTo>
                  <a:cubicBezTo>
                    <a:pt x="428124" y="563927"/>
                    <a:pt x="545246" y="518419"/>
                    <a:pt x="555829" y="500427"/>
                  </a:cubicBezTo>
                  <a:cubicBezTo>
                    <a:pt x="566412" y="482435"/>
                    <a:pt x="479277" y="492666"/>
                    <a:pt x="462696" y="481377"/>
                  </a:cubicBezTo>
                  <a:cubicBezTo>
                    <a:pt x="446115" y="470088"/>
                    <a:pt x="480688" y="465854"/>
                    <a:pt x="456346" y="432693"/>
                  </a:cubicBezTo>
                  <a:cubicBezTo>
                    <a:pt x="432004" y="399532"/>
                    <a:pt x="357921" y="322979"/>
                    <a:pt x="316646" y="282410"/>
                  </a:cubicBezTo>
                  <a:cubicBezTo>
                    <a:pt x="275371" y="241841"/>
                    <a:pt x="251735" y="228788"/>
                    <a:pt x="208696" y="189277"/>
                  </a:cubicBezTo>
                  <a:cubicBezTo>
                    <a:pt x="165657" y="149766"/>
                    <a:pt x="87340" y="70743"/>
                    <a:pt x="58412" y="45343"/>
                  </a:cubicBezTo>
                  <a:cubicBezTo>
                    <a:pt x="29484" y="19943"/>
                    <a:pt x="-28018" y="-21685"/>
                    <a:pt x="16079" y="13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70905DC4-5FF0-4723-A742-E5AC0A5D6518}"/>
                </a:ext>
              </a:extLst>
            </p:cNvPr>
            <p:cNvSpPr/>
            <p:nvPr/>
          </p:nvSpPr>
          <p:spPr>
            <a:xfrm>
              <a:off x="6889662" y="10696739"/>
              <a:ext cx="372711" cy="189390"/>
            </a:xfrm>
            <a:custGeom>
              <a:avLst/>
              <a:gdLst>
                <a:gd name="connsiteX0" fmla="*/ 372621 w 372711"/>
                <a:gd name="connsiteY0" fmla="*/ 134244 h 189390"/>
                <a:gd name="connsiteX1" fmla="*/ 154605 w 372711"/>
                <a:gd name="connsiteY1" fmla="*/ 47461 h 189390"/>
                <a:gd name="connsiteX2" fmla="*/ 2205 w 372711"/>
                <a:gd name="connsiteY2" fmla="*/ 3011 h 189390"/>
                <a:gd name="connsiteX3" fmla="*/ 63588 w 372711"/>
                <a:gd name="connsiteY3" fmla="*/ 24178 h 189390"/>
                <a:gd name="connsiteX4" fmla="*/ 55121 w 372711"/>
                <a:gd name="connsiteY4" fmla="*/ 185044 h 189390"/>
                <a:gd name="connsiteX5" fmla="*/ 59355 w 372711"/>
                <a:gd name="connsiteY5" fmla="*/ 134244 h 189390"/>
                <a:gd name="connsiteX6" fmla="*/ 84755 w 372711"/>
                <a:gd name="connsiteY6" fmla="*/ 34761 h 189390"/>
                <a:gd name="connsiteX7" fmla="*/ 180005 w 372711"/>
                <a:gd name="connsiteY7" fmla="*/ 74978 h 189390"/>
                <a:gd name="connsiteX8" fmla="*/ 372621 w 372711"/>
                <a:gd name="connsiteY8" fmla="*/ 134244 h 18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711" h="189390">
                  <a:moveTo>
                    <a:pt x="372621" y="134244"/>
                  </a:moveTo>
                  <a:cubicBezTo>
                    <a:pt x="368388" y="129658"/>
                    <a:pt x="216341" y="69333"/>
                    <a:pt x="154605" y="47461"/>
                  </a:cubicBezTo>
                  <a:cubicBezTo>
                    <a:pt x="92869" y="25589"/>
                    <a:pt x="17374" y="6891"/>
                    <a:pt x="2205" y="3011"/>
                  </a:cubicBezTo>
                  <a:cubicBezTo>
                    <a:pt x="-12964" y="-869"/>
                    <a:pt x="54769" y="-6161"/>
                    <a:pt x="63588" y="24178"/>
                  </a:cubicBezTo>
                  <a:cubicBezTo>
                    <a:pt x="72407" y="54517"/>
                    <a:pt x="55826" y="166700"/>
                    <a:pt x="55121" y="185044"/>
                  </a:cubicBezTo>
                  <a:cubicBezTo>
                    <a:pt x="54416" y="203388"/>
                    <a:pt x="54416" y="159291"/>
                    <a:pt x="59355" y="134244"/>
                  </a:cubicBezTo>
                  <a:cubicBezTo>
                    <a:pt x="64294" y="109197"/>
                    <a:pt x="64647" y="44639"/>
                    <a:pt x="84755" y="34761"/>
                  </a:cubicBezTo>
                  <a:cubicBezTo>
                    <a:pt x="104863" y="24883"/>
                    <a:pt x="129205" y="60161"/>
                    <a:pt x="180005" y="74978"/>
                  </a:cubicBezTo>
                  <a:cubicBezTo>
                    <a:pt x="230805" y="89795"/>
                    <a:pt x="376854" y="138830"/>
                    <a:pt x="372621" y="134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386C20E1-2A41-4385-B27E-DA907C954250}"/>
                </a:ext>
              </a:extLst>
            </p:cNvPr>
            <p:cNvSpPr/>
            <p:nvPr/>
          </p:nvSpPr>
          <p:spPr>
            <a:xfrm>
              <a:off x="6785698" y="10693278"/>
              <a:ext cx="447220" cy="767306"/>
            </a:xfrm>
            <a:custGeom>
              <a:avLst/>
              <a:gdLst>
                <a:gd name="connsiteX0" fmla="*/ 335 w 447220"/>
                <a:gd name="connsiteY0" fmla="*/ 122 h 767306"/>
                <a:gd name="connsiteX1" fmla="*/ 212002 w 447220"/>
                <a:gd name="connsiteY1" fmla="*/ 292222 h 767306"/>
                <a:gd name="connsiteX2" fmla="*/ 148502 w 447220"/>
                <a:gd name="connsiteY2" fmla="*/ 173689 h 767306"/>
                <a:gd name="connsiteX3" fmla="*/ 212002 w 447220"/>
                <a:gd name="connsiteY3" fmla="*/ 256239 h 767306"/>
                <a:gd name="connsiteX4" fmla="*/ 239519 w 447220"/>
                <a:gd name="connsiteY4" fmla="*/ 334555 h 767306"/>
                <a:gd name="connsiteX5" fmla="*/ 438485 w 447220"/>
                <a:gd name="connsiteY5" fmla="*/ 751539 h 767306"/>
                <a:gd name="connsiteX6" fmla="*/ 402502 w 447220"/>
                <a:gd name="connsiteY6" fmla="*/ 654172 h 767306"/>
                <a:gd name="connsiteX7" fmla="*/ 317835 w 447220"/>
                <a:gd name="connsiteY7" fmla="*/ 412872 h 767306"/>
                <a:gd name="connsiteX8" fmla="*/ 269152 w 447220"/>
                <a:gd name="connsiteY8" fmla="*/ 332439 h 767306"/>
                <a:gd name="connsiteX9" fmla="*/ 335 w 447220"/>
                <a:gd name="connsiteY9" fmla="*/ 122 h 7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220" h="767306">
                  <a:moveTo>
                    <a:pt x="335" y="122"/>
                  </a:moveTo>
                  <a:cubicBezTo>
                    <a:pt x="-9190" y="-6581"/>
                    <a:pt x="187308" y="263294"/>
                    <a:pt x="212002" y="292222"/>
                  </a:cubicBezTo>
                  <a:cubicBezTo>
                    <a:pt x="236697" y="321150"/>
                    <a:pt x="148502" y="179686"/>
                    <a:pt x="148502" y="173689"/>
                  </a:cubicBezTo>
                  <a:cubicBezTo>
                    <a:pt x="148502" y="167692"/>
                    <a:pt x="196832" y="229428"/>
                    <a:pt x="212002" y="256239"/>
                  </a:cubicBezTo>
                  <a:cubicBezTo>
                    <a:pt x="227172" y="283050"/>
                    <a:pt x="201772" y="252005"/>
                    <a:pt x="239519" y="334555"/>
                  </a:cubicBezTo>
                  <a:cubicBezTo>
                    <a:pt x="277266" y="417105"/>
                    <a:pt x="411321" y="698270"/>
                    <a:pt x="438485" y="751539"/>
                  </a:cubicBezTo>
                  <a:cubicBezTo>
                    <a:pt x="465649" y="804808"/>
                    <a:pt x="422610" y="710616"/>
                    <a:pt x="402502" y="654172"/>
                  </a:cubicBezTo>
                  <a:cubicBezTo>
                    <a:pt x="382394" y="597728"/>
                    <a:pt x="340060" y="466494"/>
                    <a:pt x="317835" y="412872"/>
                  </a:cubicBezTo>
                  <a:cubicBezTo>
                    <a:pt x="295610" y="359250"/>
                    <a:pt x="322069" y="398056"/>
                    <a:pt x="269152" y="332439"/>
                  </a:cubicBezTo>
                  <a:cubicBezTo>
                    <a:pt x="216235" y="266822"/>
                    <a:pt x="9860" y="6825"/>
                    <a:pt x="335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8A67808E-6595-4262-B058-A50FC38E285E}"/>
                </a:ext>
              </a:extLst>
            </p:cNvPr>
            <p:cNvSpPr/>
            <p:nvPr/>
          </p:nvSpPr>
          <p:spPr>
            <a:xfrm>
              <a:off x="7196040" y="10841556"/>
              <a:ext cx="142549" cy="186627"/>
            </a:xfrm>
            <a:custGeom>
              <a:avLst/>
              <a:gdLst>
                <a:gd name="connsiteX0" fmla="*/ 142443 w 142549"/>
                <a:gd name="connsiteY0" fmla="*/ 11 h 186627"/>
                <a:gd name="connsiteX1" fmla="*/ 19677 w 142549"/>
                <a:gd name="connsiteY1" fmla="*/ 61394 h 186627"/>
                <a:gd name="connsiteX2" fmla="*/ 4860 w 142549"/>
                <a:gd name="connsiteY2" fmla="*/ 184161 h 186627"/>
                <a:gd name="connsiteX3" fmla="*/ 2743 w 142549"/>
                <a:gd name="connsiteY3" fmla="*/ 137594 h 186627"/>
                <a:gd name="connsiteX4" fmla="*/ 40843 w 142549"/>
                <a:gd name="connsiteY4" fmla="*/ 65627 h 186627"/>
                <a:gd name="connsiteX5" fmla="*/ 142443 w 142549"/>
                <a:gd name="connsiteY5" fmla="*/ 11 h 18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549" h="186627">
                  <a:moveTo>
                    <a:pt x="142443" y="11"/>
                  </a:moveTo>
                  <a:cubicBezTo>
                    <a:pt x="138915" y="-694"/>
                    <a:pt x="42607" y="30702"/>
                    <a:pt x="19677" y="61394"/>
                  </a:cubicBezTo>
                  <a:cubicBezTo>
                    <a:pt x="-3254" y="92086"/>
                    <a:pt x="7682" y="171461"/>
                    <a:pt x="4860" y="184161"/>
                  </a:cubicBezTo>
                  <a:cubicBezTo>
                    <a:pt x="2038" y="196861"/>
                    <a:pt x="-3254" y="157350"/>
                    <a:pt x="2743" y="137594"/>
                  </a:cubicBezTo>
                  <a:cubicBezTo>
                    <a:pt x="8740" y="117838"/>
                    <a:pt x="21087" y="86441"/>
                    <a:pt x="40843" y="65627"/>
                  </a:cubicBezTo>
                  <a:cubicBezTo>
                    <a:pt x="60599" y="44813"/>
                    <a:pt x="145971" y="716"/>
                    <a:pt x="14244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42BE8D3D-6413-4FCB-AD44-D6390A2E58DB}"/>
                </a:ext>
              </a:extLst>
            </p:cNvPr>
            <p:cNvSpPr/>
            <p:nvPr/>
          </p:nvSpPr>
          <p:spPr>
            <a:xfrm>
              <a:off x="7135751" y="10894301"/>
              <a:ext cx="230566" cy="437943"/>
            </a:xfrm>
            <a:custGeom>
              <a:avLst/>
              <a:gdLst>
                <a:gd name="connsiteX0" fmla="*/ 230249 w 230566"/>
                <a:gd name="connsiteY0" fmla="*/ 182 h 437943"/>
                <a:gd name="connsiteX1" fmla="*/ 137116 w 230566"/>
                <a:gd name="connsiteY1" fmla="*/ 86966 h 437943"/>
                <a:gd name="connsiteX2" fmla="*/ 120182 w 230566"/>
                <a:gd name="connsiteY2" fmla="*/ 190682 h 437943"/>
                <a:gd name="connsiteX3" fmla="*/ 96899 w 230566"/>
                <a:gd name="connsiteY3" fmla="*/ 165282 h 437943"/>
                <a:gd name="connsiteX4" fmla="*/ 132882 w 230566"/>
                <a:gd name="connsiteY4" fmla="*/ 288049 h 437943"/>
                <a:gd name="connsiteX5" fmla="*/ 128649 w 230566"/>
                <a:gd name="connsiteY5" fmla="*/ 283816 h 437943"/>
                <a:gd name="connsiteX6" fmla="*/ 164632 w 230566"/>
                <a:gd name="connsiteY6" fmla="*/ 436216 h 437943"/>
                <a:gd name="connsiteX7" fmla="*/ 128649 w 230566"/>
                <a:gd name="connsiteY7" fmla="*/ 353666 h 437943"/>
                <a:gd name="connsiteX8" fmla="*/ 52449 w 230566"/>
                <a:gd name="connsiteY8" fmla="*/ 167399 h 437943"/>
                <a:gd name="connsiteX9" fmla="*/ 1649 w 230566"/>
                <a:gd name="connsiteY9" fmla="*/ 84849 h 437943"/>
                <a:gd name="connsiteX10" fmla="*/ 113832 w 230566"/>
                <a:gd name="connsiteY10" fmla="*/ 268999 h 437943"/>
                <a:gd name="connsiteX11" fmla="*/ 99016 w 230566"/>
                <a:gd name="connsiteY11" fmla="*/ 213966 h 437943"/>
                <a:gd name="connsiteX12" fmla="*/ 101132 w 230566"/>
                <a:gd name="connsiteY12" fmla="*/ 110249 h 437943"/>
                <a:gd name="connsiteX13" fmla="*/ 230249 w 230566"/>
                <a:gd name="connsiteY13" fmla="*/ 182 h 43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566" h="437943">
                  <a:moveTo>
                    <a:pt x="230249" y="182"/>
                  </a:moveTo>
                  <a:cubicBezTo>
                    <a:pt x="236246" y="-3699"/>
                    <a:pt x="155460" y="55216"/>
                    <a:pt x="137116" y="86966"/>
                  </a:cubicBezTo>
                  <a:cubicBezTo>
                    <a:pt x="118772" y="118716"/>
                    <a:pt x="126885" y="177629"/>
                    <a:pt x="120182" y="190682"/>
                  </a:cubicBezTo>
                  <a:cubicBezTo>
                    <a:pt x="113479" y="203735"/>
                    <a:pt x="94782" y="149054"/>
                    <a:pt x="96899" y="165282"/>
                  </a:cubicBezTo>
                  <a:cubicBezTo>
                    <a:pt x="99016" y="181510"/>
                    <a:pt x="127590" y="268293"/>
                    <a:pt x="132882" y="288049"/>
                  </a:cubicBezTo>
                  <a:cubicBezTo>
                    <a:pt x="138174" y="307805"/>
                    <a:pt x="123357" y="259122"/>
                    <a:pt x="128649" y="283816"/>
                  </a:cubicBezTo>
                  <a:cubicBezTo>
                    <a:pt x="133941" y="308510"/>
                    <a:pt x="164632" y="424574"/>
                    <a:pt x="164632" y="436216"/>
                  </a:cubicBezTo>
                  <a:cubicBezTo>
                    <a:pt x="164632" y="447858"/>
                    <a:pt x="147346" y="398469"/>
                    <a:pt x="128649" y="353666"/>
                  </a:cubicBezTo>
                  <a:cubicBezTo>
                    <a:pt x="109952" y="308863"/>
                    <a:pt x="73616" y="212202"/>
                    <a:pt x="52449" y="167399"/>
                  </a:cubicBezTo>
                  <a:cubicBezTo>
                    <a:pt x="31282" y="122596"/>
                    <a:pt x="-8582" y="67916"/>
                    <a:pt x="1649" y="84849"/>
                  </a:cubicBezTo>
                  <a:cubicBezTo>
                    <a:pt x="11880" y="101782"/>
                    <a:pt x="97604" y="247480"/>
                    <a:pt x="113832" y="268999"/>
                  </a:cubicBezTo>
                  <a:cubicBezTo>
                    <a:pt x="130060" y="290519"/>
                    <a:pt x="101133" y="240424"/>
                    <a:pt x="99016" y="213966"/>
                  </a:cubicBezTo>
                  <a:cubicBezTo>
                    <a:pt x="96899" y="187508"/>
                    <a:pt x="80671" y="143410"/>
                    <a:pt x="101132" y="110249"/>
                  </a:cubicBezTo>
                  <a:cubicBezTo>
                    <a:pt x="121593" y="77088"/>
                    <a:pt x="224252" y="4063"/>
                    <a:pt x="230249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9B1132A7-7A89-4E9E-9991-E9BF3D0F55EC}"/>
                </a:ext>
              </a:extLst>
            </p:cNvPr>
            <p:cNvSpPr/>
            <p:nvPr/>
          </p:nvSpPr>
          <p:spPr>
            <a:xfrm>
              <a:off x="7244845" y="11350039"/>
              <a:ext cx="470693" cy="913867"/>
            </a:xfrm>
            <a:custGeom>
              <a:avLst/>
              <a:gdLst>
                <a:gd name="connsiteX0" fmla="*/ 505 w 470693"/>
                <a:gd name="connsiteY0" fmla="*/ 1644 h 913867"/>
                <a:gd name="connsiteX1" fmla="*/ 148672 w 470693"/>
                <a:gd name="connsiteY1" fmla="*/ 317028 h 913867"/>
                <a:gd name="connsiteX2" fmla="*/ 163488 w 470693"/>
                <a:gd name="connsiteY2" fmla="*/ 321261 h 913867"/>
                <a:gd name="connsiteX3" fmla="*/ 339172 w 470693"/>
                <a:gd name="connsiteY3" fmla="*/ 596428 h 913867"/>
                <a:gd name="connsiteX4" fmla="*/ 324355 w 470693"/>
                <a:gd name="connsiteY4" fmla="*/ 573144 h 913867"/>
                <a:gd name="connsiteX5" fmla="*/ 400555 w 470693"/>
                <a:gd name="connsiteY5" fmla="*/ 710728 h 913867"/>
                <a:gd name="connsiteX6" fmla="*/ 402672 w 470693"/>
                <a:gd name="connsiteY6" fmla="*/ 611244 h 913867"/>
                <a:gd name="connsiteX7" fmla="*/ 470405 w 470693"/>
                <a:gd name="connsiteY7" fmla="*/ 909694 h 913867"/>
                <a:gd name="connsiteX8" fmla="*/ 423838 w 470693"/>
                <a:gd name="connsiteY8" fmla="*/ 772111 h 913867"/>
                <a:gd name="connsiteX9" fmla="*/ 347638 w 470693"/>
                <a:gd name="connsiteY9" fmla="*/ 577378 h 913867"/>
                <a:gd name="connsiteX10" fmla="*/ 277788 w 470693"/>
                <a:gd name="connsiteY10" fmla="*/ 475778 h 913867"/>
                <a:gd name="connsiteX11" fmla="*/ 106338 w 470693"/>
                <a:gd name="connsiteY11" fmla="*/ 204844 h 913867"/>
                <a:gd name="connsiteX12" fmla="*/ 505 w 470693"/>
                <a:gd name="connsiteY12" fmla="*/ 1644 h 91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0693" h="913867">
                  <a:moveTo>
                    <a:pt x="505" y="1644"/>
                  </a:moveTo>
                  <a:cubicBezTo>
                    <a:pt x="7561" y="20341"/>
                    <a:pt x="121508" y="263759"/>
                    <a:pt x="148672" y="317028"/>
                  </a:cubicBezTo>
                  <a:cubicBezTo>
                    <a:pt x="175836" y="370297"/>
                    <a:pt x="131738" y="274694"/>
                    <a:pt x="163488" y="321261"/>
                  </a:cubicBezTo>
                  <a:cubicBezTo>
                    <a:pt x="195238" y="367828"/>
                    <a:pt x="312361" y="554448"/>
                    <a:pt x="339172" y="596428"/>
                  </a:cubicBezTo>
                  <a:cubicBezTo>
                    <a:pt x="365983" y="638409"/>
                    <a:pt x="314125" y="554094"/>
                    <a:pt x="324355" y="573144"/>
                  </a:cubicBezTo>
                  <a:cubicBezTo>
                    <a:pt x="334585" y="592194"/>
                    <a:pt x="387502" y="704378"/>
                    <a:pt x="400555" y="710728"/>
                  </a:cubicBezTo>
                  <a:cubicBezTo>
                    <a:pt x="413608" y="717078"/>
                    <a:pt x="391030" y="578083"/>
                    <a:pt x="402672" y="611244"/>
                  </a:cubicBezTo>
                  <a:cubicBezTo>
                    <a:pt x="414314" y="644405"/>
                    <a:pt x="466877" y="882883"/>
                    <a:pt x="470405" y="909694"/>
                  </a:cubicBezTo>
                  <a:cubicBezTo>
                    <a:pt x="473933" y="936505"/>
                    <a:pt x="444299" y="827497"/>
                    <a:pt x="423838" y="772111"/>
                  </a:cubicBezTo>
                  <a:cubicBezTo>
                    <a:pt x="403377" y="716725"/>
                    <a:pt x="371980" y="626767"/>
                    <a:pt x="347638" y="577378"/>
                  </a:cubicBezTo>
                  <a:cubicBezTo>
                    <a:pt x="323296" y="527989"/>
                    <a:pt x="318005" y="537867"/>
                    <a:pt x="277788" y="475778"/>
                  </a:cubicBezTo>
                  <a:cubicBezTo>
                    <a:pt x="237571" y="413689"/>
                    <a:pt x="150788" y="281397"/>
                    <a:pt x="106338" y="204844"/>
                  </a:cubicBezTo>
                  <a:cubicBezTo>
                    <a:pt x="61888" y="128291"/>
                    <a:pt x="-6551" y="-17053"/>
                    <a:pt x="505" y="1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DA84E9C4-A1D2-4CA0-AE0C-26386DE82E1C}"/>
                </a:ext>
              </a:extLst>
            </p:cNvPr>
            <p:cNvSpPr/>
            <p:nvPr/>
          </p:nvSpPr>
          <p:spPr>
            <a:xfrm>
              <a:off x="7541670" y="11385525"/>
              <a:ext cx="116430" cy="256148"/>
            </a:xfrm>
            <a:custGeom>
              <a:avLst/>
              <a:gdLst>
                <a:gd name="connsiteX0" fmla="*/ 80447 w 116430"/>
                <a:gd name="connsiteY0" fmla="*/ 25 h 256148"/>
                <a:gd name="connsiteX1" fmla="*/ 116430 w 116430"/>
                <a:gd name="connsiteY1" fmla="*/ 163008 h 256148"/>
                <a:gd name="connsiteX2" fmla="*/ 80447 w 116430"/>
                <a:gd name="connsiteY2" fmla="*/ 188408 h 256148"/>
                <a:gd name="connsiteX3" fmla="*/ 13 w 116430"/>
                <a:gd name="connsiteY3" fmla="*/ 256142 h 256148"/>
                <a:gd name="connsiteX4" fmla="*/ 86797 w 116430"/>
                <a:gd name="connsiteY4" fmla="*/ 184175 h 256148"/>
                <a:gd name="connsiteX5" fmla="*/ 95263 w 116430"/>
                <a:gd name="connsiteY5" fmla="*/ 152425 h 256148"/>
                <a:gd name="connsiteX6" fmla="*/ 95263 w 116430"/>
                <a:gd name="connsiteY6" fmla="*/ 150308 h 256148"/>
                <a:gd name="connsiteX7" fmla="*/ 80447 w 116430"/>
                <a:gd name="connsiteY7" fmla="*/ 25 h 25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30" h="256148">
                  <a:moveTo>
                    <a:pt x="80447" y="25"/>
                  </a:moveTo>
                  <a:cubicBezTo>
                    <a:pt x="83975" y="2142"/>
                    <a:pt x="116430" y="131611"/>
                    <a:pt x="116430" y="163008"/>
                  </a:cubicBezTo>
                  <a:cubicBezTo>
                    <a:pt x="116430" y="194405"/>
                    <a:pt x="99850" y="172886"/>
                    <a:pt x="80447" y="188408"/>
                  </a:cubicBezTo>
                  <a:cubicBezTo>
                    <a:pt x="61044" y="203930"/>
                    <a:pt x="-1045" y="256847"/>
                    <a:pt x="13" y="256142"/>
                  </a:cubicBezTo>
                  <a:cubicBezTo>
                    <a:pt x="1071" y="255437"/>
                    <a:pt x="70922" y="201461"/>
                    <a:pt x="86797" y="184175"/>
                  </a:cubicBezTo>
                  <a:cubicBezTo>
                    <a:pt x="102672" y="166889"/>
                    <a:pt x="95263" y="152425"/>
                    <a:pt x="95263" y="152425"/>
                  </a:cubicBezTo>
                  <a:cubicBezTo>
                    <a:pt x="96674" y="146781"/>
                    <a:pt x="95616" y="171122"/>
                    <a:pt x="95263" y="150308"/>
                  </a:cubicBezTo>
                  <a:cubicBezTo>
                    <a:pt x="94910" y="129494"/>
                    <a:pt x="76919" y="-2092"/>
                    <a:pt x="8044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AEBF0BD8-D726-4EE4-8408-84AE5B55DC82}"/>
                </a:ext>
              </a:extLst>
            </p:cNvPr>
            <p:cNvSpPr/>
            <p:nvPr/>
          </p:nvSpPr>
          <p:spPr>
            <a:xfrm>
              <a:off x="5750433" y="9201013"/>
              <a:ext cx="618172" cy="1052460"/>
            </a:xfrm>
            <a:custGeom>
              <a:avLst/>
              <a:gdLst>
                <a:gd name="connsiteX0" fmla="*/ 550 w 618172"/>
                <a:gd name="connsiteY0" fmla="*/ 2254 h 1052460"/>
                <a:gd name="connsiteX1" fmla="*/ 216450 w 618172"/>
                <a:gd name="connsiteY1" fmla="*/ 222387 h 1052460"/>
                <a:gd name="connsiteX2" fmla="*/ 195284 w 618172"/>
                <a:gd name="connsiteY2" fmla="*/ 196987 h 1052460"/>
                <a:gd name="connsiteX3" fmla="*/ 364617 w 618172"/>
                <a:gd name="connsiteY3" fmla="*/ 506020 h 1052460"/>
                <a:gd name="connsiteX4" fmla="*/ 356150 w 618172"/>
                <a:gd name="connsiteY4" fmla="*/ 455220 h 1052460"/>
                <a:gd name="connsiteX5" fmla="*/ 474684 w 618172"/>
                <a:gd name="connsiteY5" fmla="*/ 724037 h 1052460"/>
                <a:gd name="connsiteX6" fmla="*/ 493734 w 618172"/>
                <a:gd name="connsiteY6" fmla="*/ 690170 h 1052460"/>
                <a:gd name="connsiteX7" fmla="*/ 588984 w 618172"/>
                <a:gd name="connsiteY7" fmla="*/ 891254 h 1052460"/>
                <a:gd name="connsiteX8" fmla="*/ 584750 w 618172"/>
                <a:gd name="connsiteY8" fmla="*/ 944170 h 1052460"/>
                <a:gd name="connsiteX9" fmla="*/ 578400 w 618172"/>
                <a:gd name="connsiteY9" fmla="*/ 1052120 h 1052460"/>
                <a:gd name="connsiteX10" fmla="*/ 608034 w 618172"/>
                <a:gd name="connsiteY10" fmla="*/ 975920 h 1052460"/>
                <a:gd name="connsiteX11" fmla="*/ 608034 w 618172"/>
                <a:gd name="connsiteY11" fmla="*/ 910304 h 1052460"/>
                <a:gd name="connsiteX12" fmla="*/ 487384 w 618172"/>
                <a:gd name="connsiteY12" fmla="*/ 669004 h 1052460"/>
                <a:gd name="connsiteX13" fmla="*/ 381550 w 618172"/>
                <a:gd name="connsiteY13" fmla="*/ 495437 h 1052460"/>
                <a:gd name="connsiteX14" fmla="*/ 381550 w 618172"/>
                <a:gd name="connsiteY14" fmla="*/ 480620 h 1052460"/>
                <a:gd name="connsiteX15" fmla="*/ 186817 w 618172"/>
                <a:gd name="connsiteY15" fmla="*/ 199104 h 1052460"/>
                <a:gd name="connsiteX16" fmla="*/ 199517 w 618172"/>
                <a:gd name="connsiteY16" fmla="*/ 180054 h 1052460"/>
                <a:gd name="connsiteX17" fmla="*/ 155067 w 618172"/>
                <a:gd name="connsiteY17" fmla="*/ 112320 h 1052460"/>
                <a:gd name="connsiteX18" fmla="*/ 550 w 618172"/>
                <a:gd name="connsiteY18" fmla="*/ 2254 h 105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8172" h="1052460">
                  <a:moveTo>
                    <a:pt x="550" y="2254"/>
                  </a:moveTo>
                  <a:cubicBezTo>
                    <a:pt x="10781" y="20599"/>
                    <a:pt x="183994" y="189932"/>
                    <a:pt x="216450" y="222387"/>
                  </a:cubicBezTo>
                  <a:cubicBezTo>
                    <a:pt x="248906" y="254842"/>
                    <a:pt x="170590" y="149715"/>
                    <a:pt x="195284" y="196987"/>
                  </a:cubicBezTo>
                  <a:cubicBezTo>
                    <a:pt x="219979" y="244259"/>
                    <a:pt x="337806" y="462981"/>
                    <a:pt x="364617" y="506020"/>
                  </a:cubicBezTo>
                  <a:cubicBezTo>
                    <a:pt x="391428" y="549059"/>
                    <a:pt x="337806" y="418884"/>
                    <a:pt x="356150" y="455220"/>
                  </a:cubicBezTo>
                  <a:cubicBezTo>
                    <a:pt x="374494" y="491556"/>
                    <a:pt x="451753" y="684879"/>
                    <a:pt x="474684" y="724037"/>
                  </a:cubicBezTo>
                  <a:cubicBezTo>
                    <a:pt x="497615" y="763195"/>
                    <a:pt x="474684" y="662301"/>
                    <a:pt x="493734" y="690170"/>
                  </a:cubicBezTo>
                  <a:cubicBezTo>
                    <a:pt x="512784" y="718040"/>
                    <a:pt x="573815" y="848921"/>
                    <a:pt x="588984" y="891254"/>
                  </a:cubicBezTo>
                  <a:cubicBezTo>
                    <a:pt x="604153" y="933587"/>
                    <a:pt x="586514" y="917359"/>
                    <a:pt x="584750" y="944170"/>
                  </a:cubicBezTo>
                  <a:cubicBezTo>
                    <a:pt x="582986" y="970981"/>
                    <a:pt x="574519" y="1046828"/>
                    <a:pt x="578400" y="1052120"/>
                  </a:cubicBezTo>
                  <a:cubicBezTo>
                    <a:pt x="582281" y="1057412"/>
                    <a:pt x="603095" y="999556"/>
                    <a:pt x="608034" y="975920"/>
                  </a:cubicBezTo>
                  <a:cubicBezTo>
                    <a:pt x="612973" y="952284"/>
                    <a:pt x="628142" y="961457"/>
                    <a:pt x="608034" y="910304"/>
                  </a:cubicBezTo>
                  <a:cubicBezTo>
                    <a:pt x="587926" y="859151"/>
                    <a:pt x="525131" y="738148"/>
                    <a:pt x="487384" y="669004"/>
                  </a:cubicBezTo>
                  <a:cubicBezTo>
                    <a:pt x="449637" y="599860"/>
                    <a:pt x="399189" y="526834"/>
                    <a:pt x="381550" y="495437"/>
                  </a:cubicBezTo>
                  <a:cubicBezTo>
                    <a:pt x="363911" y="464040"/>
                    <a:pt x="414006" y="530009"/>
                    <a:pt x="381550" y="480620"/>
                  </a:cubicBezTo>
                  <a:cubicBezTo>
                    <a:pt x="349095" y="431231"/>
                    <a:pt x="217156" y="249198"/>
                    <a:pt x="186817" y="199104"/>
                  </a:cubicBezTo>
                  <a:cubicBezTo>
                    <a:pt x="156478" y="149010"/>
                    <a:pt x="204809" y="194518"/>
                    <a:pt x="199517" y="180054"/>
                  </a:cubicBezTo>
                  <a:cubicBezTo>
                    <a:pt x="194225" y="165590"/>
                    <a:pt x="184347" y="141953"/>
                    <a:pt x="155067" y="112320"/>
                  </a:cubicBezTo>
                  <a:cubicBezTo>
                    <a:pt x="125787" y="82687"/>
                    <a:pt x="-9681" y="-16091"/>
                    <a:pt x="550" y="2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61D508F-81D8-4E1E-95DA-FB453652C8A8}"/>
                </a:ext>
              </a:extLst>
            </p:cNvPr>
            <p:cNvSpPr/>
            <p:nvPr/>
          </p:nvSpPr>
          <p:spPr>
            <a:xfrm>
              <a:off x="5408804" y="9312106"/>
              <a:ext cx="152759" cy="566042"/>
            </a:xfrm>
            <a:custGeom>
              <a:avLst/>
              <a:gdLst>
                <a:gd name="connsiteX0" fmla="*/ 33146 w 152759"/>
                <a:gd name="connsiteY0" fmla="*/ 1227 h 566042"/>
                <a:gd name="connsiteX1" fmla="*/ 31029 w 152759"/>
                <a:gd name="connsiteY1" fmla="*/ 314494 h 566042"/>
                <a:gd name="connsiteX2" fmla="*/ 22563 w 152759"/>
                <a:gd name="connsiteY2" fmla="*/ 259461 h 566042"/>
                <a:gd name="connsiteX3" fmla="*/ 147446 w 152759"/>
                <a:gd name="connsiteY3" fmla="*/ 557911 h 566042"/>
                <a:gd name="connsiteX4" fmla="*/ 124163 w 152759"/>
                <a:gd name="connsiteY4" fmla="*/ 466894 h 566042"/>
                <a:gd name="connsiteX5" fmla="*/ 73363 w 152759"/>
                <a:gd name="connsiteY5" fmla="*/ 310261 h 566042"/>
                <a:gd name="connsiteX6" fmla="*/ 107229 w 152759"/>
                <a:gd name="connsiteY6" fmla="*/ 369527 h 566042"/>
                <a:gd name="connsiteX7" fmla="*/ 1396 w 152759"/>
                <a:gd name="connsiteY7" fmla="*/ 210777 h 566042"/>
                <a:gd name="connsiteX8" fmla="*/ 33146 w 152759"/>
                <a:gd name="connsiteY8" fmla="*/ 1227 h 56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59" h="566042">
                  <a:moveTo>
                    <a:pt x="33146" y="1227"/>
                  </a:moveTo>
                  <a:cubicBezTo>
                    <a:pt x="38085" y="18513"/>
                    <a:pt x="32793" y="271455"/>
                    <a:pt x="31029" y="314494"/>
                  </a:cubicBezTo>
                  <a:cubicBezTo>
                    <a:pt x="29265" y="357533"/>
                    <a:pt x="3160" y="218892"/>
                    <a:pt x="22563" y="259461"/>
                  </a:cubicBezTo>
                  <a:cubicBezTo>
                    <a:pt x="41966" y="300031"/>
                    <a:pt x="130513" y="523339"/>
                    <a:pt x="147446" y="557911"/>
                  </a:cubicBezTo>
                  <a:cubicBezTo>
                    <a:pt x="164379" y="592483"/>
                    <a:pt x="136510" y="508169"/>
                    <a:pt x="124163" y="466894"/>
                  </a:cubicBezTo>
                  <a:cubicBezTo>
                    <a:pt x="111816" y="425619"/>
                    <a:pt x="76185" y="326489"/>
                    <a:pt x="73363" y="310261"/>
                  </a:cubicBezTo>
                  <a:cubicBezTo>
                    <a:pt x="70541" y="294033"/>
                    <a:pt x="119224" y="386108"/>
                    <a:pt x="107229" y="369527"/>
                  </a:cubicBezTo>
                  <a:cubicBezTo>
                    <a:pt x="95235" y="352946"/>
                    <a:pt x="10215" y="267574"/>
                    <a:pt x="1396" y="210777"/>
                  </a:cubicBezTo>
                  <a:cubicBezTo>
                    <a:pt x="-7423" y="153980"/>
                    <a:pt x="28207" y="-16059"/>
                    <a:pt x="33146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025C6DBF-40F4-40C2-A3C1-18FA4433E31D}"/>
                </a:ext>
              </a:extLst>
            </p:cNvPr>
            <p:cNvSpPr/>
            <p:nvPr/>
          </p:nvSpPr>
          <p:spPr>
            <a:xfrm>
              <a:off x="5523511" y="9801804"/>
              <a:ext cx="323180" cy="970920"/>
            </a:xfrm>
            <a:custGeom>
              <a:avLst/>
              <a:gdLst>
                <a:gd name="connsiteX0" fmla="*/ 39089 w 323180"/>
                <a:gd name="connsiteY0" fmla="*/ 6829 h 970920"/>
                <a:gd name="connsiteX1" fmla="*/ 56022 w 323180"/>
                <a:gd name="connsiteY1" fmla="*/ 362429 h 970920"/>
                <a:gd name="connsiteX2" fmla="*/ 49672 w 323180"/>
                <a:gd name="connsiteY2" fmla="*/ 332796 h 970920"/>
                <a:gd name="connsiteX3" fmla="*/ 187256 w 323180"/>
                <a:gd name="connsiteY3" fmla="*/ 677813 h 970920"/>
                <a:gd name="connsiteX4" fmla="*/ 183022 w 323180"/>
                <a:gd name="connsiteY4" fmla="*/ 646063 h 970920"/>
                <a:gd name="connsiteX5" fmla="*/ 318489 w 323180"/>
                <a:gd name="connsiteY5" fmla="*/ 957213 h 970920"/>
                <a:gd name="connsiteX6" fmla="*/ 282506 w 323180"/>
                <a:gd name="connsiteY6" fmla="*/ 891596 h 970920"/>
                <a:gd name="connsiteX7" fmla="*/ 189372 w 323180"/>
                <a:gd name="connsiteY7" fmla="*/ 673579 h 970920"/>
                <a:gd name="connsiteX8" fmla="*/ 13689 w 323180"/>
                <a:gd name="connsiteY8" fmla="*/ 459796 h 970920"/>
                <a:gd name="connsiteX9" fmla="*/ 22156 w 323180"/>
                <a:gd name="connsiteY9" fmla="*/ 279879 h 970920"/>
                <a:gd name="connsiteX10" fmla="*/ 85656 w 323180"/>
                <a:gd name="connsiteY10" fmla="*/ 436513 h 970920"/>
                <a:gd name="connsiteX11" fmla="*/ 70839 w 323180"/>
                <a:gd name="connsiteY11" fmla="*/ 559279 h 970920"/>
                <a:gd name="connsiteX12" fmla="*/ 68722 w 323180"/>
                <a:gd name="connsiteY12" fmla="*/ 389946 h 970920"/>
                <a:gd name="connsiteX13" fmla="*/ 989 w 323180"/>
                <a:gd name="connsiteY13" fmla="*/ 146529 h 970920"/>
                <a:gd name="connsiteX14" fmla="*/ 39089 w 323180"/>
                <a:gd name="connsiteY14" fmla="*/ 6829 h 97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180" h="970920">
                  <a:moveTo>
                    <a:pt x="39089" y="6829"/>
                  </a:moveTo>
                  <a:cubicBezTo>
                    <a:pt x="48261" y="42812"/>
                    <a:pt x="54258" y="308101"/>
                    <a:pt x="56022" y="362429"/>
                  </a:cubicBezTo>
                  <a:cubicBezTo>
                    <a:pt x="57786" y="416757"/>
                    <a:pt x="27800" y="280232"/>
                    <a:pt x="49672" y="332796"/>
                  </a:cubicBezTo>
                  <a:cubicBezTo>
                    <a:pt x="71544" y="385360"/>
                    <a:pt x="165031" y="625602"/>
                    <a:pt x="187256" y="677813"/>
                  </a:cubicBezTo>
                  <a:cubicBezTo>
                    <a:pt x="209481" y="730024"/>
                    <a:pt x="161150" y="599496"/>
                    <a:pt x="183022" y="646063"/>
                  </a:cubicBezTo>
                  <a:cubicBezTo>
                    <a:pt x="204894" y="692630"/>
                    <a:pt x="301908" y="916291"/>
                    <a:pt x="318489" y="957213"/>
                  </a:cubicBezTo>
                  <a:cubicBezTo>
                    <a:pt x="335070" y="998135"/>
                    <a:pt x="304025" y="938868"/>
                    <a:pt x="282506" y="891596"/>
                  </a:cubicBezTo>
                  <a:cubicBezTo>
                    <a:pt x="260987" y="844324"/>
                    <a:pt x="234175" y="745546"/>
                    <a:pt x="189372" y="673579"/>
                  </a:cubicBezTo>
                  <a:cubicBezTo>
                    <a:pt x="144569" y="601612"/>
                    <a:pt x="41558" y="525413"/>
                    <a:pt x="13689" y="459796"/>
                  </a:cubicBezTo>
                  <a:cubicBezTo>
                    <a:pt x="-14180" y="394179"/>
                    <a:pt x="10162" y="283759"/>
                    <a:pt x="22156" y="279879"/>
                  </a:cubicBezTo>
                  <a:cubicBezTo>
                    <a:pt x="34150" y="275999"/>
                    <a:pt x="77542" y="389946"/>
                    <a:pt x="85656" y="436513"/>
                  </a:cubicBezTo>
                  <a:cubicBezTo>
                    <a:pt x="93770" y="483080"/>
                    <a:pt x="73661" y="567040"/>
                    <a:pt x="70839" y="559279"/>
                  </a:cubicBezTo>
                  <a:cubicBezTo>
                    <a:pt x="68017" y="551518"/>
                    <a:pt x="80364" y="458738"/>
                    <a:pt x="68722" y="389946"/>
                  </a:cubicBezTo>
                  <a:cubicBezTo>
                    <a:pt x="57080" y="321154"/>
                    <a:pt x="8397" y="207207"/>
                    <a:pt x="989" y="146529"/>
                  </a:cubicBezTo>
                  <a:cubicBezTo>
                    <a:pt x="-6419" y="85851"/>
                    <a:pt x="29917" y="-29154"/>
                    <a:pt x="39089" y="68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157480C5-29AA-4A6D-9414-3B5FE4D230EF}"/>
                </a:ext>
              </a:extLst>
            </p:cNvPr>
            <p:cNvSpPr/>
            <p:nvPr/>
          </p:nvSpPr>
          <p:spPr>
            <a:xfrm>
              <a:off x="5594200" y="9807143"/>
              <a:ext cx="546216" cy="524385"/>
            </a:xfrm>
            <a:custGeom>
              <a:avLst/>
              <a:gdLst>
                <a:gd name="connsiteX0" fmla="*/ 150 w 546216"/>
                <a:gd name="connsiteY0" fmla="*/ 37474 h 524385"/>
                <a:gd name="connsiteX1" fmla="*/ 133500 w 546216"/>
                <a:gd name="connsiteY1" fmla="*/ 3607 h 524385"/>
                <a:gd name="connsiteX2" fmla="*/ 391733 w 546216"/>
                <a:gd name="connsiteY2" fmla="*/ 134840 h 524385"/>
                <a:gd name="connsiteX3" fmla="*/ 349400 w 546216"/>
                <a:gd name="connsiteY3" fmla="*/ 117907 h 524385"/>
                <a:gd name="connsiteX4" fmla="*/ 535667 w 546216"/>
                <a:gd name="connsiteY4" fmla="*/ 170824 h 524385"/>
                <a:gd name="connsiteX5" fmla="*/ 522967 w 546216"/>
                <a:gd name="connsiteY5" fmla="*/ 316874 h 524385"/>
                <a:gd name="connsiteX6" fmla="*/ 522967 w 546216"/>
                <a:gd name="connsiteY6" fmla="*/ 325340 h 524385"/>
                <a:gd name="connsiteX7" fmla="*/ 249917 w 546216"/>
                <a:gd name="connsiteY7" fmla="*/ 437524 h 524385"/>
                <a:gd name="connsiteX8" fmla="*/ 207583 w 546216"/>
                <a:gd name="connsiteY8" fmla="*/ 524307 h 524385"/>
                <a:gd name="connsiteX9" fmla="*/ 283783 w 546216"/>
                <a:gd name="connsiteY9" fmla="*/ 422707 h 524385"/>
                <a:gd name="connsiteX10" fmla="*/ 514500 w 546216"/>
                <a:gd name="connsiteY10" fmla="*/ 333807 h 524385"/>
                <a:gd name="connsiteX11" fmla="*/ 522967 w 546216"/>
                <a:gd name="connsiteY11" fmla="*/ 268190 h 524385"/>
                <a:gd name="connsiteX12" fmla="*/ 398083 w 546216"/>
                <a:gd name="connsiteY12" fmla="*/ 151774 h 524385"/>
                <a:gd name="connsiteX13" fmla="*/ 156783 w 546216"/>
                <a:gd name="connsiteY13" fmla="*/ 43824 h 524385"/>
                <a:gd name="connsiteX14" fmla="*/ 150 w 546216"/>
                <a:gd name="connsiteY14" fmla="*/ 37474 h 52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216" h="524385">
                  <a:moveTo>
                    <a:pt x="150" y="37474"/>
                  </a:moveTo>
                  <a:cubicBezTo>
                    <a:pt x="-3730" y="30771"/>
                    <a:pt x="68236" y="-12621"/>
                    <a:pt x="133500" y="3607"/>
                  </a:cubicBezTo>
                  <a:cubicBezTo>
                    <a:pt x="198764" y="19835"/>
                    <a:pt x="355750" y="115790"/>
                    <a:pt x="391733" y="134840"/>
                  </a:cubicBezTo>
                  <a:cubicBezTo>
                    <a:pt x="427716" y="153890"/>
                    <a:pt x="325411" y="111910"/>
                    <a:pt x="349400" y="117907"/>
                  </a:cubicBezTo>
                  <a:cubicBezTo>
                    <a:pt x="373389" y="123904"/>
                    <a:pt x="506739" y="137663"/>
                    <a:pt x="535667" y="170824"/>
                  </a:cubicBezTo>
                  <a:cubicBezTo>
                    <a:pt x="564595" y="203985"/>
                    <a:pt x="525084" y="291121"/>
                    <a:pt x="522967" y="316874"/>
                  </a:cubicBezTo>
                  <a:cubicBezTo>
                    <a:pt x="520850" y="342627"/>
                    <a:pt x="568475" y="305232"/>
                    <a:pt x="522967" y="325340"/>
                  </a:cubicBezTo>
                  <a:cubicBezTo>
                    <a:pt x="477459" y="345448"/>
                    <a:pt x="302481" y="404363"/>
                    <a:pt x="249917" y="437524"/>
                  </a:cubicBezTo>
                  <a:cubicBezTo>
                    <a:pt x="197353" y="470685"/>
                    <a:pt x="201939" y="526776"/>
                    <a:pt x="207583" y="524307"/>
                  </a:cubicBezTo>
                  <a:cubicBezTo>
                    <a:pt x="213227" y="521838"/>
                    <a:pt x="232630" y="454457"/>
                    <a:pt x="283783" y="422707"/>
                  </a:cubicBezTo>
                  <a:cubicBezTo>
                    <a:pt x="334936" y="390957"/>
                    <a:pt x="474636" y="359560"/>
                    <a:pt x="514500" y="333807"/>
                  </a:cubicBezTo>
                  <a:cubicBezTo>
                    <a:pt x="554364" y="308054"/>
                    <a:pt x="542370" y="298529"/>
                    <a:pt x="522967" y="268190"/>
                  </a:cubicBezTo>
                  <a:cubicBezTo>
                    <a:pt x="503564" y="237851"/>
                    <a:pt x="459114" y="189168"/>
                    <a:pt x="398083" y="151774"/>
                  </a:cubicBezTo>
                  <a:cubicBezTo>
                    <a:pt x="337052" y="114380"/>
                    <a:pt x="221694" y="65696"/>
                    <a:pt x="156783" y="43824"/>
                  </a:cubicBezTo>
                  <a:cubicBezTo>
                    <a:pt x="91872" y="21952"/>
                    <a:pt x="4030" y="44177"/>
                    <a:pt x="150" y="37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43F9B701-6B7E-4372-8A53-4EE73C283234}"/>
                </a:ext>
              </a:extLst>
            </p:cNvPr>
            <p:cNvSpPr/>
            <p:nvPr/>
          </p:nvSpPr>
          <p:spPr>
            <a:xfrm>
              <a:off x="5714450" y="9946176"/>
              <a:ext cx="76791" cy="266079"/>
            </a:xfrm>
            <a:custGeom>
              <a:avLst/>
              <a:gdLst>
                <a:gd name="connsiteX0" fmla="*/ 70400 w 76791"/>
                <a:gd name="connsiteY0" fmla="*/ 41 h 266079"/>
                <a:gd name="connsiteX1" fmla="*/ 21717 w 76791"/>
                <a:gd name="connsiteY1" fmla="*/ 120691 h 266079"/>
                <a:gd name="connsiteX2" fmla="*/ 76750 w 76791"/>
                <a:gd name="connsiteY2" fmla="*/ 262507 h 266079"/>
                <a:gd name="connsiteX3" fmla="*/ 30183 w 76791"/>
                <a:gd name="connsiteY3" fmla="*/ 215941 h 266079"/>
                <a:gd name="connsiteX4" fmla="*/ 550 w 76791"/>
                <a:gd name="connsiteY4" fmla="*/ 133391 h 266079"/>
                <a:gd name="connsiteX5" fmla="*/ 70400 w 76791"/>
                <a:gd name="connsiteY5" fmla="*/ 41 h 26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91" h="266079">
                  <a:moveTo>
                    <a:pt x="70400" y="41"/>
                  </a:moveTo>
                  <a:cubicBezTo>
                    <a:pt x="73928" y="-2076"/>
                    <a:pt x="20659" y="76947"/>
                    <a:pt x="21717" y="120691"/>
                  </a:cubicBezTo>
                  <a:cubicBezTo>
                    <a:pt x="22775" y="164435"/>
                    <a:pt x="75339" y="246632"/>
                    <a:pt x="76750" y="262507"/>
                  </a:cubicBezTo>
                  <a:cubicBezTo>
                    <a:pt x="78161" y="278382"/>
                    <a:pt x="42883" y="237460"/>
                    <a:pt x="30183" y="215941"/>
                  </a:cubicBezTo>
                  <a:cubicBezTo>
                    <a:pt x="17483" y="194422"/>
                    <a:pt x="-3683" y="166199"/>
                    <a:pt x="550" y="133391"/>
                  </a:cubicBezTo>
                  <a:cubicBezTo>
                    <a:pt x="4783" y="100583"/>
                    <a:pt x="66872" y="2158"/>
                    <a:pt x="70400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A29A3CA4-9C22-4EBB-A62B-3BA05E20473B}"/>
                </a:ext>
              </a:extLst>
            </p:cNvPr>
            <p:cNvSpPr/>
            <p:nvPr/>
          </p:nvSpPr>
          <p:spPr>
            <a:xfrm>
              <a:off x="5309164" y="9038801"/>
              <a:ext cx="104241" cy="503815"/>
            </a:xfrm>
            <a:custGeom>
              <a:avLst/>
              <a:gdLst>
                <a:gd name="connsiteX0" fmla="*/ 104211 w 104241"/>
                <a:gd name="connsiteY0" fmla="*/ 424 h 503815"/>
                <a:gd name="connsiteX1" fmla="*/ 34361 w 104241"/>
                <a:gd name="connsiteY1" fmla="*/ 132187 h 503815"/>
                <a:gd name="connsiteX2" fmla="*/ 45474 w 104241"/>
                <a:gd name="connsiteY2" fmla="*/ 102024 h 503815"/>
                <a:gd name="connsiteX3" fmla="*/ 1024 w 104241"/>
                <a:gd name="connsiteY3" fmla="*/ 159174 h 503815"/>
                <a:gd name="connsiteX4" fmla="*/ 16899 w 104241"/>
                <a:gd name="connsiteY4" fmla="*/ 181399 h 503815"/>
                <a:gd name="connsiteX5" fmla="*/ 47061 w 104241"/>
                <a:gd name="connsiteY5" fmla="*/ 290937 h 503815"/>
                <a:gd name="connsiteX6" fmla="*/ 61349 w 104241"/>
                <a:gd name="connsiteY6" fmla="*/ 305224 h 503815"/>
                <a:gd name="connsiteX7" fmla="*/ 62936 w 104241"/>
                <a:gd name="connsiteY7" fmla="*/ 294112 h 503815"/>
                <a:gd name="connsiteX8" fmla="*/ 75636 w 104241"/>
                <a:gd name="connsiteY8" fmla="*/ 375074 h 503815"/>
                <a:gd name="connsiteX9" fmla="*/ 83574 w 104241"/>
                <a:gd name="connsiteY9" fmla="*/ 503662 h 503815"/>
                <a:gd name="connsiteX10" fmla="*/ 96274 w 104241"/>
                <a:gd name="connsiteY10" fmla="*/ 395712 h 503815"/>
                <a:gd name="connsiteX11" fmla="*/ 24836 w 104241"/>
                <a:gd name="connsiteY11" fmla="*/ 165524 h 503815"/>
                <a:gd name="connsiteX12" fmla="*/ 24836 w 104241"/>
                <a:gd name="connsiteY12" fmla="*/ 92499 h 503815"/>
                <a:gd name="connsiteX13" fmla="*/ 104211 w 104241"/>
                <a:gd name="connsiteY13" fmla="*/ 424 h 50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41" h="503815">
                  <a:moveTo>
                    <a:pt x="104211" y="424"/>
                  </a:moveTo>
                  <a:cubicBezTo>
                    <a:pt x="105798" y="7039"/>
                    <a:pt x="44150" y="115254"/>
                    <a:pt x="34361" y="132187"/>
                  </a:cubicBezTo>
                  <a:cubicBezTo>
                    <a:pt x="24572" y="149120"/>
                    <a:pt x="51030" y="97526"/>
                    <a:pt x="45474" y="102024"/>
                  </a:cubicBezTo>
                  <a:cubicBezTo>
                    <a:pt x="39918" y="106522"/>
                    <a:pt x="5786" y="145945"/>
                    <a:pt x="1024" y="159174"/>
                  </a:cubicBezTo>
                  <a:cubicBezTo>
                    <a:pt x="-3738" y="172403"/>
                    <a:pt x="9226" y="159438"/>
                    <a:pt x="16899" y="181399"/>
                  </a:cubicBezTo>
                  <a:cubicBezTo>
                    <a:pt x="24572" y="203360"/>
                    <a:pt x="39653" y="270300"/>
                    <a:pt x="47061" y="290937"/>
                  </a:cubicBezTo>
                  <a:cubicBezTo>
                    <a:pt x="54469" y="311574"/>
                    <a:pt x="58703" y="304695"/>
                    <a:pt x="61349" y="305224"/>
                  </a:cubicBezTo>
                  <a:cubicBezTo>
                    <a:pt x="63995" y="305753"/>
                    <a:pt x="60555" y="282470"/>
                    <a:pt x="62936" y="294112"/>
                  </a:cubicBezTo>
                  <a:cubicBezTo>
                    <a:pt x="65317" y="305754"/>
                    <a:pt x="72196" y="340149"/>
                    <a:pt x="75636" y="375074"/>
                  </a:cubicBezTo>
                  <a:cubicBezTo>
                    <a:pt x="79076" y="409999"/>
                    <a:pt x="80134" y="500222"/>
                    <a:pt x="83574" y="503662"/>
                  </a:cubicBezTo>
                  <a:cubicBezTo>
                    <a:pt x="87014" y="507102"/>
                    <a:pt x="106064" y="452068"/>
                    <a:pt x="96274" y="395712"/>
                  </a:cubicBezTo>
                  <a:cubicBezTo>
                    <a:pt x="86484" y="339356"/>
                    <a:pt x="36742" y="216059"/>
                    <a:pt x="24836" y="165524"/>
                  </a:cubicBezTo>
                  <a:cubicBezTo>
                    <a:pt x="12930" y="114989"/>
                    <a:pt x="11078" y="118693"/>
                    <a:pt x="24836" y="92499"/>
                  </a:cubicBezTo>
                  <a:cubicBezTo>
                    <a:pt x="38594" y="66305"/>
                    <a:pt x="102624" y="-6191"/>
                    <a:pt x="104211" y="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2717A91D-55BB-4214-AFA3-F2C018A0D0BF}"/>
                </a:ext>
              </a:extLst>
            </p:cNvPr>
            <p:cNvSpPr/>
            <p:nvPr/>
          </p:nvSpPr>
          <p:spPr>
            <a:xfrm>
              <a:off x="5443257" y="8983376"/>
              <a:ext cx="658954" cy="526558"/>
            </a:xfrm>
            <a:custGeom>
              <a:avLst/>
              <a:gdLst>
                <a:gd name="connsiteX0" fmla="*/ 281 w 658954"/>
                <a:gd name="connsiteY0" fmla="*/ 41562 h 526558"/>
                <a:gd name="connsiteX1" fmla="*/ 154268 w 658954"/>
                <a:gd name="connsiteY1" fmla="*/ 9812 h 526558"/>
                <a:gd name="connsiteX2" fmla="*/ 170143 w 658954"/>
                <a:gd name="connsiteY2" fmla="*/ 33624 h 526558"/>
                <a:gd name="connsiteX3" fmla="*/ 233643 w 658954"/>
                <a:gd name="connsiteY3" fmla="*/ 71724 h 526558"/>
                <a:gd name="connsiteX4" fmla="*/ 243168 w 658954"/>
                <a:gd name="connsiteY4" fmla="*/ 90774 h 526558"/>
                <a:gd name="connsiteX5" fmla="*/ 290793 w 658954"/>
                <a:gd name="connsiteY5" fmla="*/ 106649 h 526558"/>
                <a:gd name="connsiteX6" fmla="*/ 271743 w 658954"/>
                <a:gd name="connsiteY6" fmla="*/ 203487 h 526558"/>
                <a:gd name="connsiteX7" fmla="*/ 286031 w 658954"/>
                <a:gd name="connsiteY7" fmla="*/ 176499 h 526558"/>
                <a:gd name="connsiteX8" fmla="*/ 390806 w 658954"/>
                <a:gd name="connsiteY8" fmla="*/ 200312 h 526558"/>
                <a:gd name="connsiteX9" fmla="*/ 393981 w 658954"/>
                <a:gd name="connsiteY9" fmla="*/ 206662 h 526558"/>
                <a:gd name="connsiteX10" fmla="*/ 535268 w 658954"/>
                <a:gd name="connsiteY10" fmla="*/ 373349 h 526558"/>
                <a:gd name="connsiteX11" fmla="*/ 541618 w 658954"/>
                <a:gd name="connsiteY11" fmla="*/ 373349 h 526558"/>
                <a:gd name="connsiteX12" fmla="*/ 657506 w 658954"/>
                <a:gd name="connsiteY12" fmla="*/ 525749 h 526558"/>
                <a:gd name="connsiteX13" fmla="*/ 587656 w 658954"/>
                <a:gd name="connsiteY13" fmla="*/ 420974 h 526558"/>
                <a:gd name="connsiteX14" fmla="*/ 328893 w 658954"/>
                <a:gd name="connsiteY14" fmla="*/ 159037 h 526558"/>
                <a:gd name="connsiteX15" fmla="*/ 216181 w 658954"/>
                <a:gd name="connsiteY15" fmla="*/ 78074 h 526558"/>
                <a:gd name="connsiteX16" fmla="*/ 119343 w 658954"/>
                <a:gd name="connsiteY16" fmla="*/ 287 h 526558"/>
                <a:gd name="connsiteX17" fmla="*/ 281 w 658954"/>
                <a:gd name="connsiteY17" fmla="*/ 41562 h 52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8954" h="526558">
                  <a:moveTo>
                    <a:pt x="281" y="41562"/>
                  </a:moveTo>
                  <a:cubicBezTo>
                    <a:pt x="6102" y="43150"/>
                    <a:pt x="125958" y="11135"/>
                    <a:pt x="154268" y="9812"/>
                  </a:cubicBezTo>
                  <a:cubicBezTo>
                    <a:pt x="182578" y="8489"/>
                    <a:pt x="156914" y="23305"/>
                    <a:pt x="170143" y="33624"/>
                  </a:cubicBezTo>
                  <a:cubicBezTo>
                    <a:pt x="183372" y="43943"/>
                    <a:pt x="221472" y="62199"/>
                    <a:pt x="233643" y="71724"/>
                  </a:cubicBezTo>
                  <a:cubicBezTo>
                    <a:pt x="245814" y="81249"/>
                    <a:pt x="233643" y="84953"/>
                    <a:pt x="243168" y="90774"/>
                  </a:cubicBezTo>
                  <a:cubicBezTo>
                    <a:pt x="252693" y="96595"/>
                    <a:pt x="286031" y="87864"/>
                    <a:pt x="290793" y="106649"/>
                  </a:cubicBezTo>
                  <a:cubicBezTo>
                    <a:pt x="295555" y="125434"/>
                    <a:pt x="272537" y="191845"/>
                    <a:pt x="271743" y="203487"/>
                  </a:cubicBezTo>
                  <a:cubicBezTo>
                    <a:pt x="270949" y="215129"/>
                    <a:pt x="266187" y="177028"/>
                    <a:pt x="286031" y="176499"/>
                  </a:cubicBezTo>
                  <a:cubicBezTo>
                    <a:pt x="305875" y="175970"/>
                    <a:pt x="372814" y="195285"/>
                    <a:pt x="390806" y="200312"/>
                  </a:cubicBezTo>
                  <a:cubicBezTo>
                    <a:pt x="408798" y="205339"/>
                    <a:pt x="369904" y="177823"/>
                    <a:pt x="393981" y="206662"/>
                  </a:cubicBezTo>
                  <a:cubicBezTo>
                    <a:pt x="418058" y="235501"/>
                    <a:pt x="510662" y="345568"/>
                    <a:pt x="535268" y="373349"/>
                  </a:cubicBezTo>
                  <a:cubicBezTo>
                    <a:pt x="559874" y="401130"/>
                    <a:pt x="521245" y="347949"/>
                    <a:pt x="541618" y="373349"/>
                  </a:cubicBezTo>
                  <a:cubicBezTo>
                    <a:pt x="561991" y="398749"/>
                    <a:pt x="649833" y="517812"/>
                    <a:pt x="657506" y="525749"/>
                  </a:cubicBezTo>
                  <a:cubicBezTo>
                    <a:pt x="665179" y="533687"/>
                    <a:pt x="642425" y="482093"/>
                    <a:pt x="587656" y="420974"/>
                  </a:cubicBezTo>
                  <a:cubicBezTo>
                    <a:pt x="532887" y="359855"/>
                    <a:pt x="390805" y="216187"/>
                    <a:pt x="328893" y="159037"/>
                  </a:cubicBezTo>
                  <a:cubicBezTo>
                    <a:pt x="266981" y="101887"/>
                    <a:pt x="251106" y="104532"/>
                    <a:pt x="216181" y="78074"/>
                  </a:cubicBezTo>
                  <a:cubicBezTo>
                    <a:pt x="181256" y="51616"/>
                    <a:pt x="158237" y="4520"/>
                    <a:pt x="119343" y="287"/>
                  </a:cubicBezTo>
                  <a:cubicBezTo>
                    <a:pt x="80449" y="-3946"/>
                    <a:pt x="-5540" y="39974"/>
                    <a:pt x="281" y="41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57BFA600-B82A-44C6-9C8F-DBB758FD5E72}"/>
                </a:ext>
              </a:extLst>
            </p:cNvPr>
            <p:cNvSpPr/>
            <p:nvPr/>
          </p:nvSpPr>
          <p:spPr>
            <a:xfrm>
              <a:off x="5354927" y="9128590"/>
              <a:ext cx="374415" cy="231794"/>
            </a:xfrm>
            <a:custGeom>
              <a:avLst/>
              <a:gdLst>
                <a:gd name="connsiteX0" fmla="*/ 374361 w 374415"/>
                <a:gd name="connsiteY0" fmla="*/ 5885 h 231794"/>
                <a:gd name="connsiteX1" fmla="*/ 188623 w 374415"/>
                <a:gd name="connsiteY1" fmla="*/ 18585 h 231794"/>
                <a:gd name="connsiteX2" fmla="*/ 237836 w 374415"/>
                <a:gd name="connsiteY2" fmla="*/ 4298 h 231794"/>
                <a:gd name="connsiteX3" fmla="*/ 96548 w 374415"/>
                <a:gd name="connsiteY3" fmla="*/ 61448 h 231794"/>
                <a:gd name="connsiteX4" fmla="*/ 140998 w 374415"/>
                <a:gd name="connsiteY4" fmla="*/ 47160 h 231794"/>
                <a:gd name="connsiteX5" fmla="*/ 101311 w 374415"/>
                <a:gd name="connsiteY5" fmla="*/ 86848 h 231794"/>
                <a:gd name="connsiteX6" fmla="*/ 1298 w 374415"/>
                <a:gd name="connsiteY6" fmla="*/ 186860 h 231794"/>
                <a:gd name="connsiteX7" fmla="*/ 42573 w 374415"/>
                <a:gd name="connsiteY7" fmla="*/ 126535 h 231794"/>
                <a:gd name="connsiteX8" fmla="*/ 15586 w 374415"/>
                <a:gd name="connsiteY8" fmla="*/ 231310 h 231794"/>
                <a:gd name="connsiteX9" fmla="*/ 55273 w 374415"/>
                <a:gd name="connsiteY9" fmla="*/ 159873 h 231794"/>
                <a:gd name="connsiteX10" fmla="*/ 140998 w 374415"/>
                <a:gd name="connsiteY10" fmla="*/ 29698 h 231794"/>
                <a:gd name="connsiteX11" fmla="*/ 207673 w 374415"/>
                <a:gd name="connsiteY11" fmla="*/ 1123 h 231794"/>
                <a:gd name="connsiteX12" fmla="*/ 374361 w 374415"/>
                <a:gd name="connsiteY12" fmla="*/ 5885 h 2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415" h="231794">
                  <a:moveTo>
                    <a:pt x="374361" y="5885"/>
                  </a:moveTo>
                  <a:cubicBezTo>
                    <a:pt x="371186" y="8795"/>
                    <a:pt x="211377" y="18849"/>
                    <a:pt x="188623" y="18585"/>
                  </a:cubicBezTo>
                  <a:cubicBezTo>
                    <a:pt x="165869" y="18321"/>
                    <a:pt x="253182" y="-2846"/>
                    <a:pt x="237836" y="4298"/>
                  </a:cubicBezTo>
                  <a:cubicBezTo>
                    <a:pt x="222490" y="11442"/>
                    <a:pt x="112688" y="54304"/>
                    <a:pt x="96548" y="61448"/>
                  </a:cubicBezTo>
                  <a:cubicBezTo>
                    <a:pt x="80408" y="68592"/>
                    <a:pt x="140204" y="42927"/>
                    <a:pt x="140998" y="47160"/>
                  </a:cubicBezTo>
                  <a:cubicBezTo>
                    <a:pt x="141792" y="51393"/>
                    <a:pt x="101311" y="86848"/>
                    <a:pt x="101311" y="86848"/>
                  </a:cubicBezTo>
                  <a:cubicBezTo>
                    <a:pt x="78028" y="110131"/>
                    <a:pt x="11088" y="180246"/>
                    <a:pt x="1298" y="186860"/>
                  </a:cubicBezTo>
                  <a:cubicBezTo>
                    <a:pt x="-8492" y="193475"/>
                    <a:pt x="40192" y="119127"/>
                    <a:pt x="42573" y="126535"/>
                  </a:cubicBezTo>
                  <a:cubicBezTo>
                    <a:pt x="44954" y="133943"/>
                    <a:pt x="13469" y="225754"/>
                    <a:pt x="15586" y="231310"/>
                  </a:cubicBezTo>
                  <a:cubicBezTo>
                    <a:pt x="17703" y="236866"/>
                    <a:pt x="34371" y="193475"/>
                    <a:pt x="55273" y="159873"/>
                  </a:cubicBezTo>
                  <a:cubicBezTo>
                    <a:pt x="76175" y="126271"/>
                    <a:pt x="115598" y="56156"/>
                    <a:pt x="140998" y="29698"/>
                  </a:cubicBezTo>
                  <a:cubicBezTo>
                    <a:pt x="166398" y="3240"/>
                    <a:pt x="174335" y="4563"/>
                    <a:pt x="207673" y="1123"/>
                  </a:cubicBezTo>
                  <a:cubicBezTo>
                    <a:pt x="241011" y="-2317"/>
                    <a:pt x="377536" y="2975"/>
                    <a:pt x="374361" y="5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BAA25DE1-F18A-4672-BC8F-457FAC0619EC}"/>
                </a:ext>
              </a:extLst>
            </p:cNvPr>
            <p:cNvSpPr/>
            <p:nvPr/>
          </p:nvSpPr>
          <p:spPr>
            <a:xfrm>
              <a:off x="5395974" y="9169473"/>
              <a:ext cx="417148" cy="273536"/>
            </a:xfrm>
            <a:custGeom>
              <a:avLst/>
              <a:gdLst>
                <a:gd name="connsiteX0" fmla="*/ 415864 w 417148"/>
                <a:gd name="connsiteY0" fmla="*/ 7865 h 273536"/>
                <a:gd name="connsiteX1" fmla="*/ 136464 w 417148"/>
                <a:gd name="connsiteY1" fmla="*/ 15802 h 273536"/>
                <a:gd name="connsiteX2" fmla="*/ 171389 w 417148"/>
                <a:gd name="connsiteY2" fmla="*/ 20565 h 273536"/>
                <a:gd name="connsiteX3" fmla="*/ 122176 w 417148"/>
                <a:gd name="connsiteY3" fmla="*/ 34852 h 273536"/>
                <a:gd name="connsiteX4" fmla="*/ 134876 w 417148"/>
                <a:gd name="connsiteY4" fmla="*/ 36440 h 273536"/>
                <a:gd name="connsiteX5" fmla="*/ 93601 w 417148"/>
                <a:gd name="connsiteY5" fmla="*/ 63427 h 273536"/>
                <a:gd name="connsiteX6" fmla="*/ 120589 w 417148"/>
                <a:gd name="connsiteY6" fmla="*/ 68190 h 273536"/>
                <a:gd name="connsiteX7" fmla="*/ 82489 w 417148"/>
                <a:gd name="connsiteY7" fmla="*/ 80890 h 273536"/>
                <a:gd name="connsiteX8" fmla="*/ 115826 w 417148"/>
                <a:gd name="connsiteY8" fmla="*/ 96765 h 273536"/>
                <a:gd name="connsiteX9" fmla="*/ 50739 w 417148"/>
                <a:gd name="connsiteY9" fmla="*/ 118990 h 273536"/>
                <a:gd name="connsiteX10" fmla="*/ 41214 w 417148"/>
                <a:gd name="connsiteY10" fmla="*/ 150740 h 273536"/>
                <a:gd name="connsiteX11" fmla="*/ 6289 w 417148"/>
                <a:gd name="connsiteY11" fmla="*/ 271390 h 273536"/>
                <a:gd name="connsiteX12" fmla="*/ 3114 w 417148"/>
                <a:gd name="connsiteY12" fmla="*/ 219002 h 273536"/>
                <a:gd name="connsiteX13" fmla="*/ 39626 w 417148"/>
                <a:gd name="connsiteY13" fmla="*/ 106290 h 273536"/>
                <a:gd name="connsiteX14" fmla="*/ 87251 w 417148"/>
                <a:gd name="connsiteY14" fmla="*/ 71365 h 273536"/>
                <a:gd name="connsiteX15" fmla="*/ 122176 w 417148"/>
                <a:gd name="connsiteY15" fmla="*/ 7865 h 273536"/>
                <a:gd name="connsiteX16" fmla="*/ 236476 w 417148"/>
                <a:gd name="connsiteY16" fmla="*/ 1515 h 273536"/>
                <a:gd name="connsiteX17" fmla="*/ 415864 w 417148"/>
                <a:gd name="connsiteY17" fmla="*/ 7865 h 2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148" h="273536">
                  <a:moveTo>
                    <a:pt x="415864" y="7865"/>
                  </a:moveTo>
                  <a:cubicBezTo>
                    <a:pt x="399195" y="10246"/>
                    <a:pt x="177210" y="13685"/>
                    <a:pt x="136464" y="15802"/>
                  </a:cubicBezTo>
                  <a:cubicBezTo>
                    <a:pt x="95718" y="17919"/>
                    <a:pt x="173770" y="17390"/>
                    <a:pt x="171389" y="20565"/>
                  </a:cubicBezTo>
                  <a:cubicBezTo>
                    <a:pt x="169008" y="23740"/>
                    <a:pt x="128261" y="32206"/>
                    <a:pt x="122176" y="34852"/>
                  </a:cubicBezTo>
                  <a:cubicBezTo>
                    <a:pt x="116091" y="37498"/>
                    <a:pt x="139638" y="31678"/>
                    <a:pt x="134876" y="36440"/>
                  </a:cubicBezTo>
                  <a:cubicBezTo>
                    <a:pt x="130114" y="41202"/>
                    <a:pt x="95982" y="58135"/>
                    <a:pt x="93601" y="63427"/>
                  </a:cubicBezTo>
                  <a:cubicBezTo>
                    <a:pt x="91220" y="68719"/>
                    <a:pt x="122441" y="65280"/>
                    <a:pt x="120589" y="68190"/>
                  </a:cubicBezTo>
                  <a:cubicBezTo>
                    <a:pt x="118737" y="71100"/>
                    <a:pt x="83283" y="76128"/>
                    <a:pt x="82489" y="80890"/>
                  </a:cubicBezTo>
                  <a:cubicBezTo>
                    <a:pt x="81695" y="85652"/>
                    <a:pt x="121118" y="90415"/>
                    <a:pt x="115826" y="96765"/>
                  </a:cubicBezTo>
                  <a:cubicBezTo>
                    <a:pt x="110534" y="103115"/>
                    <a:pt x="63174" y="109994"/>
                    <a:pt x="50739" y="118990"/>
                  </a:cubicBezTo>
                  <a:cubicBezTo>
                    <a:pt x="38304" y="127986"/>
                    <a:pt x="48622" y="125340"/>
                    <a:pt x="41214" y="150740"/>
                  </a:cubicBezTo>
                  <a:cubicBezTo>
                    <a:pt x="33806" y="176140"/>
                    <a:pt x="12639" y="260013"/>
                    <a:pt x="6289" y="271390"/>
                  </a:cubicBezTo>
                  <a:cubicBezTo>
                    <a:pt x="-61" y="282767"/>
                    <a:pt x="-2442" y="246519"/>
                    <a:pt x="3114" y="219002"/>
                  </a:cubicBezTo>
                  <a:cubicBezTo>
                    <a:pt x="8670" y="191485"/>
                    <a:pt x="25603" y="130896"/>
                    <a:pt x="39626" y="106290"/>
                  </a:cubicBezTo>
                  <a:cubicBezTo>
                    <a:pt x="53649" y="81684"/>
                    <a:pt x="73493" y="87769"/>
                    <a:pt x="87251" y="71365"/>
                  </a:cubicBezTo>
                  <a:cubicBezTo>
                    <a:pt x="101009" y="54961"/>
                    <a:pt x="97305" y="19507"/>
                    <a:pt x="122176" y="7865"/>
                  </a:cubicBezTo>
                  <a:cubicBezTo>
                    <a:pt x="147047" y="-3777"/>
                    <a:pt x="190703" y="721"/>
                    <a:pt x="236476" y="1515"/>
                  </a:cubicBezTo>
                  <a:cubicBezTo>
                    <a:pt x="282249" y="2309"/>
                    <a:pt x="432533" y="5484"/>
                    <a:pt x="415864" y="7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D8B096CF-024C-4F14-A5F7-5DFBEB0864D6}"/>
                </a:ext>
              </a:extLst>
            </p:cNvPr>
            <p:cNvSpPr/>
            <p:nvPr/>
          </p:nvSpPr>
          <p:spPr>
            <a:xfrm>
              <a:off x="5828305" y="10675149"/>
              <a:ext cx="366555" cy="339644"/>
            </a:xfrm>
            <a:custGeom>
              <a:avLst/>
              <a:gdLst>
                <a:gd name="connsiteX0" fmla="*/ 4170 w 366555"/>
                <a:gd name="connsiteY0" fmla="*/ 8726 h 339644"/>
                <a:gd name="connsiteX1" fmla="*/ 359770 w 366555"/>
                <a:gd name="connsiteY1" fmla="*/ 335751 h 339644"/>
                <a:gd name="connsiteX2" fmla="*/ 232770 w 366555"/>
                <a:gd name="connsiteY2" fmla="*/ 183351 h 339644"/>
                <a:gd name="connsiteX3" fmla="*/ 169270 w 366555"/>
                <a:gd name="connsiteY3" fmla="*/ 100801 h 339644"/>
                <a:gd name="connsiteX4" fmla="*/ 4170 w 366555"/>
                <a:gd name="connsiteY4" fmla="*/ 8726 h 33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555" h="339644">
                  <a:moveTo>
                    <a:pt x="4170" y="8726"/>
                  </a:moveTo>
                  <a:cubicBezTo>
                    <a:pt x="35920" y="47884"/>
                    <a:pt x="321670" y="306647"/>
                    <a:pt x="359770" y="335751"/>
                  </a:cubicBezTo>
                  <a:cubicBezTo>
                    <a:pt x="397870" y="364855"/>
                    <a:pt x="264520" y="222509"/>
                    <a:pt x="232770" y="183351"/>
                  </a:cubicBezTo>
                  <a:cubicBezTo>
                    <a:pt x="201020" y="144193"/>
                    <a:pt x="207370" y="128318"/>
                    <a:pt x="169270" y="100801"/>
                  </a:cubicBezTo>
                  <a:cubicBezTo>
                    <a:pt x="131170" y="73284"/>
                    <a:pt x="-27580" y="-30432"/>
                    <a:pt x="4170" y="8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10F96BF3-FC13-4A6F-9367-BABB1286ABDE}"/>
                </a:ext>
              </a:extLst>
            </p:cNvPr>
            <p:cNvSpPr/>
            <p:nvPr/>
          </p:nvSpPr>
          <p:spPr>
            <a:xfrm>
              <a:off x="5721078" y="10519876"/>
              <a:ext cx="483996" cy="784848"/>
            </a:xfrm>
            <a:custGeom>
              <a:avLst/>
              <a:gdLst>
                <a:gd name="connsiteX0" fmla="*/ 9797 w 483996"/>
                <a:gd name="connsiteY0" fmla="*/ 27474 h 784848"/>
                <a:gd name="connsiteX1" fmla="*/ 44722 w 483996"/>
                <a:gd name="connsiteY1" fmla="*/ 71924 h 784848"/>
                <a:gd name="connsiteX2" fmla="*/ 209822 w 483996"/>
                <a:gd name="connsiteY2" fmla="*/ 491024 h 784848"/>
                <a:gd name="connsiteX3" fmla="*/ 162197 w 483996"/>
                <a:gd name="connsiteY3" fmla="*/ 364024 h 784848"/>
                <a:gd name="connsiteX4" fmla="*/ 270147 w 483996"/>
                <a:gd name="connsiteY4" fmla="*/ 579924 h 784848"/>
                <a:gd name="connsiteX5" fmla="*/ 384447 w 483996"/>
                <a:gd name="connsiteY5" fmla="*/ 719624 h 784848"/>
                <a:gd name="connsiteX6" fmla="*/ 482872 w 483996"/>
                <a:gd name="connsiteY6" fmla="*/ 783124 h 784848"/>
                <a:gd name="connsiteX7" fmla="*/ 317772 w 483996"/>
                <a:gd name="connsiteY7" fmla="*/ 656124 h 784848"/>
                <a:gd name="connsiteX8" fmla="*/ 238397 w 483996"/>
                <a:gd name="connsiteY8" fmla="*/ 503724 h 784848"/>
                <a:gd name="connsiteX9" fmla="*/ 254272 w 483996"/>
                <a:gd name="connsiteY9" fmla="*/ 506899 h 784848"/>
                <a:gd name="connsiteX10" fmla="*/ 193947 w 483996"/>
                <a:gd name="connsiteY10" fmla="*/ 360849 h 784848"/>
                <a:gd name="connsiteX11" fmla="*/ 9797 w 483996"/>
                <a:gd name="connsiteY11" fmla="*/ 27474 h 7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996" h="784848">
                  <a:moveTo>
                    <a:pt x="9797" y="27474"/>
                  </a:moveTo>
                  <a:cubicBezTo>
                    <a:pt x="-15074" y="-20680"/>
                    <a:pt x="11385" y="-5334"/>
                    <a:pt x="44722" y="71924"/>
                  </a:cubicBezTo>
                  <a:cubicBezTo>
                    <a:pt x="78060" y="149182"/>
                    <a:pt x="190243" y="442341"/>
                    <a:pt x="209822" y="491024"/>
                  </a:cubicBezTo>
                  <a:cubicBezTo>
                    <a:pt x="229401" y="539707"/>
                    <a:pt x="152143" y="349207"/>
                    <a:pt x="162197" y="364024"/>
                  </a:cubicBezTo>
                  <a:cubicBezTo>
                    <a:pt x="172251" y="378841"/>
                    <a:pt x="233105" y="520657"/>
                    <a:pt x="270147" y="579924"/>
                  </a:cubicBezTo>
                  <a:cubicBezTo>
                    <a:pt x="307189" y="639191"/>
                    <a:pt x="348993" y="685757"/>
                    <a:pt x="384447" y="719624"/>
                  </a:cubicBezTo>
                  <a:cubicBezTo>
                    <a:pt x="419901" y="753491"/>
                    <a:pt x="493984" y="793707"/>
                    <a:pt x="482872" y="783124"/>
                  </a:cubicBezTo>
                  <a:cubicBezTo>
                    <a:pt x="471760" y="772541"/>
                    <a:pt x="358518" y="702691"/>
                    <a:pt x="317772" y="656124"/>
                  </a:cubicBezTo>
                  <a:cubicBezTo>
                    <a:pt x="277026" y="609557"/>
                    <a:pt x="248980" y="528595"/>
                    <a:pt x="238397" y="503724"/>
                  </a:cubicBezTo>
                  <a:cubicBezTo>
                    <a:pt x="227814" y="478853"/>
                    <a:pt x="261680" y="530712"/>
                    <a:pt x="254272" y="506899"/>
                  </a:cubicBezTo>
                  <a:cubicBezTo>
                    <a:pt x="246864" y="483087"/>
                    <a:pt x="231518" y="442341"/>
                    <a:pt x="193947" y="360849"/>
                  </a:cubicBezTo>
                  <a:cubicBezTo>
                    <a:pt x="156376" y="279357"/>
                    <a:pt x="34668" y="75628"/>
                    <a:pt x="9797" y="27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5B92A0EC-1318-4D77-A622-0B954D406F6D}"/>
                </a:ext>
              </a:extLst>
            </p:cNvPr>
            <p:cNvSpPr/>
            <p:nvPr/>
          </p:nvSpPr>
          <p:spPr>
            <a:xfrm>
              <a:off x="4922059" y="10231877"/>
              <a:ext cx="661708" cy="509294"/>
            </a:xfrm>
            <a:custGeom>
              <a:avLst/>
              <a:gdLst>
                <a:gd name="connsiteX0" fmla="*/ 661708 w 661708"/>
                <a:gd name="connsiteY0" fmla="*/ 61473 h 509294"/>
                <a:gd name="connsiteX1" fmla="*/ 240491 w 661708"/>
                <a:gd name="connsiteY1" fmla="*/ 33956 h 509294"/>
                <a:gd name="connsiteX2" fmla="*/ 390774 w 661708"/>
                <a:gd name="connsiteY2" fmla="*/ 38190 h 509294"/>
                <a:gd name="connsiteX3" fmla="*/ 274358 w 661708"/>
                <a:gd name="connsiteY3" fmla="*/ 59356 h 509294"/>
                <a:gd name="connsiteX4" fmla="*/ 16124 w 661708"/>
                <a:gd name="connsiteY4" fmla="*/ 226573 h 509294"/>
                <a:gd name="connsiteX5" fmla="*/ 88091 w 661708"/>
                <a:gd name="connsiteY5" fmla="*/ 171540 h 509294"/>
                <a:gd name="connsiteX6" fmla="*/ 56341 w 661708"/>
                <a:gd name="connsiteY6" fmla="*/ 235040 h 509294"/>
                <a:gd name="connsiteX7" fmla="*/ 1308 w 661708"/>
                <a:gd name="connsiteY7" fmla="*/ 505973 h 509294"/>
                <a:gd name="connsiteX8" fmla="*/ 26708 w 661708"/>
                <a:gd name="connsiteY8" fmla="*/ 368390 h 509294"/>
                <a:gd name="connsiteX9" fmla="*/ 128308 w 661708"/>
                <a:gd name="connsiteY9" fmla="*/ 112273 h 509294"/>
                <a:gd name="connsiteX10" fmla="*/ 198158 w 661708"/>
                <a:gd name="connsiteY10" fmla="*/ 61473 h 509294"/>
                <a:gd name="connsiteX11" fmla="*/ 270124 w 661708"/>
                <a:gd name="connsiteY11" fmla="*/ 90 h 509294"/>
                <a:gd name="connsiteX12" fmla="*/ 496608 w 661708"/>
                <a:gd name="connsiteY12" fmla="*/ 46656 h 509294"/>
                <a:gd name="connsiteX13" fmla="*/ 661708 w 661708"/>
                <a:gd name="connsiteY13" fmla="*/ 61473 h 50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08" h="509294">
                  <a:moveTo>
                    <a:pt x="661708" y="61473"/>
                  </a:moveTo>
                  <a:lnTo>
                    <a:pt x="240491" y="33956"/>
                  </a:lnTo>
                  <a:cubicBezTo>
                    <a:pt x="195335" y="30075"/>
                    <a:pt x="385130" y="33957"/>
                    <a:pt x="390774" y="38190"/>
                  </a:cubicBezTo>
                  <a:cubicBezTo>
                    <a:pt x="396418" y="42423"/>
                    <a:pt x="336800" y="27959"/>
                    <a:pt x="274358" y="59356"/>
                  </a:cubicBezTo>
                  <a:cubicBezTo>
                    <a:pt x="211916" y="90753"/>
                    <a:pt x="47168" y="207876"/>
                    <a:pt x="16124" y="226573"/>
                  </a:cubicBezTo>
                  <a:cubicBezTo>
                    <a:pt x="-14920" y="245270"/>
                    <a:pt x="81388" y="170129"/>
                    <a:pt x="88091" y="171540"/>
                  </a:cubicBezTo>
                  <a:cubicBezTo>
                    <a:pt x="94794" y="172951"/>
                    <a:pt x="70805" y="179301"/>
                    <a:pt x="56341" y="235040"/>
                  </a:cubicBezTo>
                  <a:cubicBezTo>
                    <a:pt x="41877" y="290779"/>
                    <a:pt x="6247" y="483748"/>
                    <a:pt x="1308" y="505973"/>
                  </a:cubicBezTo>
                  <a:cubicBezTo>
                    <a:pt x="-3631" y="528198"/>
                    <a:pt x="5541" y="434007"/>
                    <a:pt x="26708" y="368390"/>
                  </a:cubicBezTo>
                  <a:cubicBezTo>
                    <a:pt x="47875" y="302773"/>
                    <a:pt x="99733" y="163426"/>
                    <a:pt x="128308" y="112273"/>
                  </a:cubicBezTo>
                  <a:cubicBezTo>
                    <a:pt x="156883" y="61120"/>
                    <a:pt x="174522" y="80170"/>
                    <a:pt x="198158" y="61473"/>
                  </a:cubicBezTo>
                  <a:cubicBezTo>
                    <a:pt x="221794" y="42776"/>
                    <a:pt x="220382" y="2559"/>
                    <a:pt x="270124" y="90"/>
                  </a:cubicBezTo>
                  <a:cubicBezTo>
                    <a:pt x="319866" y="-2380"/>
                    <a:pt x="496608" y="46656"/>
                    <a:pt x="496608" y="46656"/>
                  </a:cubicBezTo>
                  <a:lnTo>
                    <a:pt x="661708" y="6147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0158B7A1-A280-4235-A79E-E6220BCA6426}"/>
                </a:ext>
              </a:extLst>
            </p:cNvPr>
            <p:cNvSpPr/>
            <p:nvPr/>
          </p:nvSpPr>
          <p:spPr>
            <a:xfrm>
              <a:off x="5371409" y="10305787"/>
              <a:ext cx="364715" cy="587508"/>
            </a:xfrm>
            <a:custGeom>
              <a:avLst/>
              <a:gdLst>
                <a:gd name="connsiteX0" fmla="*/ 70541 w 364715"/>
                <a:gd name="connsiteY0" fmla="*/ 263 h 587508"/>
                <a:gd name="connsiteX1" fmla="*/ 23974 w 364715"/>
                <a:gd name="connsiteY1" fmla="*/ 214046 h 587508"/>
                <a:gd name="connsiteX2" fmla="*/ 34558 w 364715"/>
                <a:gd name="connsiteY2" fmla="*/ 171713 h 587508"/>
                <a:gd name="connsiteX3" fmla="*/ 153091 w 364715"/>
                <a:gd name="connsiteY3" fmla="*/ 423596 h 587508"/>
                <a:gd name="connsiteX4" fmla="*/ 144624 w 364715"/>
                <a:gd name="connsiteY4" fmla="*/ 374913 h 587508"/>
                <a:gd name="connsiteX5" fmla="*/ 349941 w 364715"/>
                <a:gd name="connsiteY5" fmla="*/ 582346 h 587508"/>
                <a:gd name="connsiteX6" fmla="*/ 311841 w 364715"/>
                <a:gd name="connsiteY6" fmla="*/ 506146 h 587508"/>
                <a:gd name="connsiteX7" fmla="*/ 19741 w 364715"/>
                <a:gd name="connsiteY7" fmla="*/ 305063 h 587508"/>
                <a:gd name="connsiteX8" fmla="*/ 34558 w 364715"/>
                <a:gd name="connsiteY8" fmla="*/ 173830 h 587508"/>
                <a:gd name="connsiteX9" fmla="*/ 70541 w 364715"/>
                <a:gd name="connsiteY9" fmla="*/ 263 h 58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715" h="587508">
                  <a:moveTo>
                    <a:pt x="70541" y="263"/>
                  </a:moveTo>
                  <a:cubicBezTo>
                    <a:pt x="68777" y="6966"/>
                    <a:pt x="29971" y="185471"/>
                    <a:pt x="23974" y="214046"/>
                  </a:cubicBezTo>
                  <a:cubicBezTo>
                    <a:pt x="17977" y="242621"/>
                    <a:pt x="13038" y="136788"/>
                    <a:pt x="34558" y="171713"/>
                  </a:cubicBezTo>
                  <a:cubicBezTo>
                    <a:pt x="56077" y="206638"/>
                    <a:pt x="134747" y="389729"/>
                    <a:pt x="153091" y="423596"/>
                  </a:cubicBezTo>
                  <a:cubicBezTo>
                    <a:pt x="171435" y="457463"/>
                    <a:pt x="111816" y="348455"/>
                    <a:pt x="144624" y="374913"/>
                  </a:cubicBezTo>
                  <a:cubicBezTo>
                    <a:pt x="177432" y="401371"/>
                    <a:pt x="322072" y="560474"/>
                    <a:pt x="349941" y="582346"/>
                  </a:cubicBezTo>
                  <a:cubicBezTo>
                    <a:pt x="377810" y="604218"/>
                    <a:pt x="366874" y="552360"/>
                    <a:pt x="311841" y="506146"/>
                  </a:cubicBezTo>
                  <a:cubicBezTo>
                    <a:pt x="256808" y="459932"/>
                    <a:pt x="65955" y="360449"/>
                    <a:pt x="19741" y="305063"/>
                  </a:cubicBezTo>
                  <a:cubicBezTo>
                    <a:pt x="-26473" y="249677"/>
                    <a:pt x="21153" y="231333"/>
                    <a:pt x="34558" y="173830"/>
                  </a:cubicBezTo>
                  <a:cubicBezTo>
                    <a:pt x="47963" y="116327"/>
                    <a:pt x="72305" y="-6440"/>
                    <a:pt x="70541" y="2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9C3226D4-2B0C-40CF-923A-133FD12AAB8F}"/>
                </a:ext>
              </a:extLst>
            </p:cNvPr>
            <p:cNvSpPr/>
            <p:nvPr/>
          </p:nvSpPr>
          <p:spPr>
            <a:xfrm>
              <a:off x="5699601" y="10739892"/>
              <a:ext cx="312205" cy="519766"/>
            </a:xfrm>
            <a:custGeom>
              <a:avLst/>
              <a:gdLst>
                <a:gd name="connsiteX0" fmla="*/ 38682 w 312205"/>
                <a:gd name="connsiteY0" fmla="*/ 75 h 519766"/>
                <a:gd name="connsiteX1" fmla="*/ 40799 w 312205"/>
                <a:gd name="connsiteY1" fmla="*/ 131308 h 519766"/>
                <a:gd name="connsiteX2" fmla="*/ 49266 w 312205"/>
                <a:gd name="connsiteY2" fmla="*/ 139775 h 519766"/>
                <a:gd name="connsiteX3" fmla="*/ 140282 w 312205"/>
                <a:gd name="connsiteY3" fmla="*/ 258308 h 519766"/>
                <a:gd name="connsiteX4" fmla="*/ 301149 w 312205"/>
                <a:gd name="connsiteY4" fmla="*/ 510191 h 519766"/>
                <a:gd name="connsiteX5" fmla="*/ 271516 w 312205"/>
                <a:gd name="connsiteY5" fmla="*/ 444575 h 519766"/>
                <a:gd name="connsiteX6" fmla="*/ 57732 w 312205"/>
                <a:gd name="connsiteY6" fmla="*/ 232908 h 519766"/>
                <a:gd name="connsiteX7" fmla="*/ 78899 w 312205"/>
                <a:gd name="connsiteY7" fmla="*/ 239258 h 519766"/>
                <a:gd name="connsiteX8" fmla="*/ 582 w 312205"/>
                <a:gd name="connsiteY8" fmla="*/ 114375 h 519766"/>
                <a:gd name="connsiteX9" fmla="*/ 38682 w 312205"/>
                <a:gd name="connsiteY9" fmla="*/ 75 h 51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205" h="519766">
                  <a:moveTo>
                    <a:pt x="38682" y="75"/>
                  </a:moveTo>
                  <a:cubicBezTo>
                    <a:pt x="45385" y="2897"/>
                    <a:pt x="39035" y="108025"/>
                    <a:pt x="40799" y="131308"/>
                  </a:cubicBezTo>
                  <a:cubicBezTo>
                    <a:pt x="42563" y="154591"/>
                    <a:pt x="32685" y="118608"/>
                    <a:pt x="49266" y="139775"/>
                  </a:cubicBezTo>
                  <a:cubicBezTo>
                    <a:pt x="65847" y="160942"/>
                    <a:pt x="98302" y="196572"/>
                    <a:pt x="140282" y="258308"/>
                  </a:cubicBezTo>
                  <a:cubicBezTo>
                    <a:pt x="182262" y="320044"/>
                    <a:pt x="279277" y="479146"/>
                    <a:pt x="301149" y="510191"/>
                  </a:cubicBezTo>
                  <a:cubicBezTo>
                    <a:pt x="323021" y="541236"/>
                    <a:pt x="312085" y="490789"/>
                    <a:pt x="271516" y="444575"/>
                  </a:cubicBezTo>
                  <a:cubicBezTo>
                    <a:pt x="230947" y="398361"/>
                    <a:pt x="89835" y="267127"/>
                    <a:pt x="57732" y="232908"/>
                  </a:cubicBezTo>
                  <a:cubicBezTo>
                    <a:pt x="25629" y="198689"/>
                    <a:pt x="88424" y="259013"/>
                    <a:pt x="78899" y="239258"/>
                  </a:cubicBezTo>
                  <a:cubicBezTo>
                    <a:pt x="69374" y="219503"/>
                    <a:pt x="6226" y="154944"/>
                    <a:pt x="582" y="114375"/>
                  </a:cubicBezTo>
                  <a:cubicBezTo>
                    <a:pt x="-5062" y="73806"/>
                    <a:pt x="31979" y="-2747"/>
                    <a:pt x="3868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6A68C0C3-F9BD-4975-A641-B4398A9BCCA2}"/>
                </a:ext>
              </a:extLst>
            </p:cNvPr>
            <p:cNvSpPr/>
            <p:nvPr/>
          </p:nvSpPr>
          <p:spPr>
            <a:xfrm>
              <a:off x="5055790" y="10367263"/>
              <a:ext cx="343898" cy="296285"/>
            </a:xfrm>
            <a:custGeom>
              <a:avLst/>
              <a:gdLst>
                <a:gd name="connsiteX0" fmla="*/ 343827 w 343898"/>
                <a:gd name="connsiteY0" fmla="*/ 170 h 296285"/>
                <a:gd name="connsiteX1" fmla="*/ 91943 w 343898"/>
                <a:gd name="connsiteY1" fmla="*/ 40387 h 296285"/>
                <a:gd name="connsiteX2" fmla="*/ 64427 w 343898"/>
                <a:gd name="connsiteY2" fmla="*/ 72137 h 296285"/>
                <a:gd name="connsiteX3" fmla="*/ 927 w 343898"/>
                <a:gd name="connsiteY3" fmla="*/ 294387 h 296285"/>
                <a:gd name="connsiteX4" fmla="*/ 28443 w 343898"/>
                <a:gd name="connsiteY4" fmla="*/ 171620 h 296285"/>
                <a:gd name="connsiteX5" fmla="*/ 53843 w 343898"/>
                <a:gd name="connsiteY5" fmla="*/ 36154 h 296285"/>
                <a:gd name="connsiteX6" fmla="*/ 117343 w 343898"/>
                <a:gd name="connsiteY6" fmla="*/ 25570 h 296285"/>
                <a:gd name="connsiteX7" fmla="*/ 343827 w 343898"/>
                <a:gd name="connsiteY7" fmla="*/ 170 h 29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898" h="296285">
                  <a:moveTo>
                    <a:pt x="343827" y="170"/>
                  </a:moveTo>
                  <a:cubicBezTo>
                    <a:pt x="339594" y="2639"/>
                    <a:pt x="138510" y="28392"/>
                    <a:pt x="91943" y="40387"/>
                  </a:cubicBezTo>
                  <a:cubicBezTo>
                    <a:pt x="45376" y="52382"/>
                    <a:pt x="79596" y="29804"/>
                    <a:pt x="64427" y="72137"/>
                  </a:cubicBezTo>
                  <a:cubicBezTo>
                    <a:pt x="49258" y="114470"/>
                    <a:pt x="6924" y="277807"/>
                    <a:pt x="927" y="294387"/>
                  </a:cubicBezTo>
                  <a:cubicBezTo>
                    <a:pt x="-5070" y="310967"/>
                    <a:pt x="19624" y="214659"/>
                    <a:pt x="28443" y="171620"/>
                  </a:cubicBezTo>
                  <a:cubicBezTo>
                    <a:pt x="37262" y="128581"/>
                    <a:pt x="39026" y="60496"/>
                    <a:pt x="53843" y="36154"/>
                  </a:cubicBezTo>
                  <a:cubicBezTo>
                    <a:pt x="68660" y="11812"/>
                    <a:pt x="71129" y="28392"/>
                    <a:pt x="117343" y="25570"/>
                  </a:cubicBezTo>
                  <a:cubicBezTo>
                    <a:pt x="163557" y="22748"/>
                    <a:pt x="348060" y="-2299"/>
                    <a:pt x="343827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D513F870-81CD-474B-95E2-F6429D723437}"/>
                </a:ext>
              </a:extLst>
            </p:cNvPr>
            <p:cNvSpPr/>
            <p:nvPr/>
          </p:nvSpPr>
          <p:spPr>
            <a:xfrm>
              <a:off x="4842519" y="10565101"/>
              <a:ext cx="493634" cy="1217966"/>
            </a:xfrm>
            <a:custGeom>
              <a:avLst/>
              <a:gdLst>
                <a:gd name="connsiteX0" fmla="*/ 66031 w 493634"/>
                <a:gd name="connsiteY0" fmla="*/ 1299 h 1217966"/>
                <a:gd name="connsiteX1" fmla="*/ 112598 w 493634"/>
                <a:gd name="connsiteY1" fmla="*/ 244716 h 1217966"/>
                <a:gd name="connsiteX2" fmla="*/ 104131 w 493634"/>
                <a:gd name="connsiteY2" fmla="*/ 229899 h 1217966"/>
                <a:gd name="connsiteX3" fmla="*/ 330614 w 493634"/>
                <a:gd name="connsiteY3" fmla="*/ 712499 h 1217966"/>
                <a:gd name="connsiteX4" fmla="*/ 320031 w 493634"/>
                <a:gd name="connsiteY4" fmla="*/ 704032 h 1217966"/>
                <a:gd name="connsiteX5" fmla="*/ 476664 w 493634"/>
                <a:gd name="connsiteY5" fmla="*/ 1025766 h 1217966"/>
                <a:gd name="connsiteX6" fmla="*/ 487248 w 493634"/>
                <a:gd name="connsiteY6" fmla="*/ 1076566 h 1217966"/>
                <a:gd name="connsiteX7" fmla="*/ 457614 w 493634"/>
                <a:gd name="connsiteY7" fmla="*/ 1216266 h 1217966"/>
                <a:gd name="connsiteX8" fmla="*/ 472431 w 493634"/>
                <a:gd name="connsiteY8" fmla="*/ 1144299 h 1217966"/>
                <a:gd name="connsiteX9" fmla="*/ 472431 w 493634"/>
                <a:gd name="connsiteY9" fmla="*/ 1000366 h 1217966"/>
                <a:gd name="connsiteX10" fmla="*/ 451264 w 493634"/>
                <a:gd name="connsiteY10" fmla="*/ 1148532 h 1217966"/>
                <a:gd name="connsiteX11" fmla="*/ 421631 w 493634"/>
                <a:gd name="connsiteY11" fmla="*/ 1044816 h 1217966"/>
                <a:gd name="connsiteX12" fmla="*/ 290398 w 493634"/>
                <a:gd name="connsiteY12" fmla="*/ 824682 h 1217966"/>
                <a:gd name="connsiteX13" fmla="*/ 68148 w 493634"/>
                <a:gd name="connsiteY13" fmla="*/ 373832 h 1217966"/>
                <a:gd name="connsiteX14" fmla="*/ 53331 w 493634"/>
                <a:gd name="connsiteY14" fmla="*/ 380182 h 1217966"/>
                <a:gd name="connsiteX15" fmla="*/ 414 w 493634"/>
                <a:gd name="connsiteY15" fmla="*/ 157932 h 1217966"/>
                <a:gd name="connsiteX16" fmla="*/ 66031 w 493634"/>
                <a:gd name="connsiteY16" fmla="*/ 1299 h 12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3634" h="1217966">
                  <a:moveTo>
                    <a:pt x="66031" y="1299"/>
                  </a:moveTo>
                  <a:cubicBezTo>
                    <a:pt x="84728" y="15763"/>
                    <a:pt x="106248" y="206616"/>
                    <a:pt x="112598" y="244716"/>
                  </a:cubicBezTo>
                  <a:cubicBezTo>
                    <a:pt x="118948" y="282816"/>
                    <a:pt x="67795" y="151935"/>
                    <a:pt x="104131" y="229899"/>
                  </a:cubicBezTo>
                  <a:cubicBezTo>
                    <a:pt x="140467" y="307863"/>
                    <a:pt x="294631" y="633477"/>
                    <a:pt x="330614" y="712499"/>
                  </a:cubicBezTo>
                  <a:cubicBezTo>
                    <a:pt x="366597" y="791521"/>
                    <a:pt x="295689" y="651821"/>
                    <a:pt x="320031" y="704032"/>
                  </a:cubicBezTo>
                  <a:cubicBezTo>
                    <a:pt x="344373" y="756243"/>
                    <a:pt x="448795" y="963677"/>
                    <a:pt x="476664" y="1025766"/>
                  </a:cubicBezTo>
                  <a:cubicBezTo>
                    <a:pt x="504534" y="1087855"/>
                    <a:pt x="490423" y="1044816"/>
                    <a:pt x="487248" y="1076566"/>
                  </a:cubicBezTo>
                  <a:cubicBezTo>
                    <a:pt x="484073" y="1108316"/>
                    <a:pt x="460084" y="1204977"/>
                    <a:pt x="457614" y="1216266"/>
                  </a:cubicBezTo>
                  <a:cubicBezTo>
                    <a:pt x="455144" y="1227555"/>
                    <a:pt x="469962" y="1180282"/>
                    <a:pt x="472431" y="1144299"/>
                  </a:cubicBezTo>
                  <a:cubicBezTo>
                    <a:pt x="474901" y="1108316"/>
                    <a:pt x="475959" y="999661"/>
                    <a:pt x="472431" y="1000366"/>
                  </a:cubicBezTo>
                  <a:cubicBezTo>
                    <a:pt x="468903" y="1001071"/>
                    <a:pt x="459731" y="1141124"/>
                    <a:pt x="451264" y="1148532"/>
                  </a:cubicBezTo>
                  <a:cubicBezTo>
                    <a:pt x="442797" y="1155940"/>
                    <a:pt x="448442" y="1098791"/>
                    <a:pt x="421631" y="1044816"/>
                  </a:cubicBezTo>
                  <a:cubicBezTo>
                    <a:pt x="394820" y="990841"/>
                    <a:pt x="349312" y="936513"/>
                    <a:pt x="290398" y="824682"/>
                  </a:cubicBezTo>
                  <a:cubicBezTo>
                    <a:pt x="231484" y="712851"/>
                    <a:pt x="107659" y="447915"/>
                    <a:pt x="68148" y="373832"/>
                  </a:cubicBezTo>
                  <a:cubicBezTo>
                    <a:pt x="28637" y="299749"/>
                    <a:pt x="64620" y="416165"/>
                    <a:pt x="53331" y="380182"/>
                  </a:cubicBezTo>
                  <a:cubicBezTo>
                    <a:pt x="42042" y="344199"/>
                    <a:pt x="-4878" y="219315"/>
                    <a:pt x="414" y="157932"/>
                  </a:cubicBezTo>
                  <a:cubicBezTo>
                    <a:pt x="5706" y="96549"/>
                    <a:pt x="47334" y="-13165"/>
                    <a:pt x="66031" y="1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1814FE97-5F15-4AE8-8045-DEAAF4433592}"/>
                </a:ext>
              </a:extLst>
            </p:cNvPr>
            <p:cNvSpPr/>
            <p:nvPr/>
          </p:nvSpPr>
          <p:spPr>
            <a:xfrm>
              <a:off x="4391961" y="10507928"/>
              <a:ext cx="476812" cy="181328"/>
            </a:xfrm>
            <a:custGeom>
              <a:avLst/>
              <a:gdLst>
                <a:gd name="connsiteX0" fmla="*/ 122 w 476812"/>
                <a:gd name="connsiteY0" fmla="*/ 181239 h 181328"/>
                <a:gd name="connsiteX1" fmla="*/ 241422 w 476812"/>
                <a:gd name="connsiteY1" fmla="*/ 39422 h 181328"/>
                <a:gd name="connsiteX2" fmla="*/ 474256 w 476812"/>
                <a:gd name="connsiteY2" fmla="*/ 50005 h 181328"/>
                <a:gd name="connsiteX3" fmla="*/ 359956 w 476812"/>
                <a:gd name="connsiteY3" fmla="*/ 18255 h 181328"/>
                <a:gd name="connsiteX4" fmla="*/ 271056 w 476812"/>
                <a:gd name="connsiteY4" fmla="*/ 3439 h 181328"/>
                <a:gd name="connsiteX5" fmla="*/ 209672 w 476812"/>
                <a:gd name="connsiteY5" fmla="*/ 16139 h 181328"/>
                <a:gd name="connsiteX6" fmla="*/ 122 w 476812"/>
                <a:gd name="connsiteY6" fmla="*/ 181239 h 18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812" h="181328">
                  <a:moveTo>
                    <a:pt x="122" y="181239"/>
                  </a:moveTo>
                  <a:cubicBezTo>
                    <a:pt x="5414" y="185119"/>
                    <a:pt x="162400" y="61294"/>
                    <a:pt x="241422" y="39422"/>
                  </a:cubicBezTo>
                  <a:cubicBezTo>
                    <a:pt x="320444" y="17550"/>
                    <a:pt x="454500" y="53533"/>
                    <a:pt x="474256" y="50005"/>
                  </a:cubicBezTo>
                  <a:cubicBezTo>
                    <a:pt x="494012" y="46477"/>
                    <a:pt x="393823" y="26016"/>
                    <a:pt x="359956" y="18255"/>
                  </a:cubicBezTo>
                  <a:cubicBezTo>
                    <a:pt x="326089" y="10494"/>
                    <a:pt x="296103" y="3792"/>
                    <a:pt x="271056" y="3439"/>
                  </a:cubicBezTo>
                  <a:cubicBezTo>
                    <a:pt x="246009" y="3086"/>
                    <a:pt x="256239" y="-9614"/>
                    <a:pt x="209672" y="16139"/>
                  </a:cubicBezTo>
                  <a:cubicBezTo>
                    <a:pt x="163105" y="41892"/>
                    <a:pt x="-5170" y="177359"/>
                    <a:pt x="122" y="181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F3BF95E7-B147-4EE2-B7D8-36B90D5B63AE}"/>
                </a:ext>
              </a:extLst>
            </p:cNvPr>
            <p:cNvSpPr/>
            <p:nvPr/>
          </p:nvSpPr>
          <p:spPr>
            <a:xfrm>
              <a:off x="4612495" y="10544586"/>
              <a:ext cx="258160" cy="47908"/>
            </a:xfrm>
            <a:custGeom>
              <a:avLst/>
              <a:gdLst>
                <a:gd name="connsiteX0" fmla="*/ 1838 w 258160"/>
                <a:gd name="connsiteY0" fmla="*/ 40864 h 47908"/>
                <a:gd name="connsiteX1" fmla="*/ 156355 w 258160"/>
                <a:gd name="connsiteY1" fmla="*/ 47214 h 47908"/>
                <a:gd name="connsiteX2" fmla="*/ 156355 w 258160"/>
                <a:gd name="connsiteY2" fmla="*/ 26047 h 47908"/>
                <a:gd name="connsiteX3" fmla="*/ 257955 w 258160"/>
                <a:gd name="connsiteY3" fmla="*/ 26047 h 47908"/>
                <a:gd name="connsiteX4" fmla="*/ 181755 w 258160"/>
                <a:gd name="connsiteY4" fmla="*/ 647 h 47908"/>
                <a:gd name="connsiteX5" fmla="*/ 150005 w 258160"/>
                <a:gd name="connsiteY5" fmla="*/ 6997 h 47908"/>
                <a:gd name="connsiteX6" fmla="*/ 75922 w 258160"/>
                <a:gd name="connsiteY6" fmla="*/ 21814 h 47908"/>
                <a:gd name="connsiteX7" fmla="*/ 1838 w 258160"/>
                <a:gd name="connsiteY7" fmla="*/ 40864 h 4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160" h="47908">
                  <a:moveTo>
                    <a:pt x="1838" y="40864"/>
                  </a:moveTo>
                  <a:cubicBezTo>
                    <a:pt x="15244" y="45097"/>
                    <a:pt x="130602" y="49683"/>
                    <a:pt x="156355" y="47214"/>
                  </a:cubicBezTo>
                  <a:cubicBezTo>
                    <a:pt x="182108" y="44745"/>
                    <a:pt x="139422" y="29575"/>
                    <a:pt x="156355" y="26047"/>
                  </a:cubicBezTo>
                  <a:cubicBezTo>
                    <a:pt x="173288" y="22519"/>
                    <a:pt x="253722" y="30280"/>
                    <a:pt x="257955" y="26047"/>
                  </a:cubicBezTo>
                  <a:cubicBezTo>
                    <a:pt x="262188" y="21814"/>
                    <a:pt x="199747" y="3822"/>
                    <a:pt x="181755" y="647"/>
                  </a:cubicBezTo>
                  <a:cubicBezTo>
                    <a:pt x="163763" y="-2528"/>
                    <a:pt x="150005" y="6997"/>
                    <a:pt x="150005" y="6997"/>
                  </a:cubicBezTo>
                  <a:cubicBezTo>
                    <a:pt x="132366" y="10525"/>
                    <a:pt x="99911" y="19344"/>
                    <a:pt x="75922" y="21814"/>
                  </a:cubicBezTo>
                  <a:cubicBezTo>
                    <a:pt x="51933" y="24283"/>
                    <a:pt x="-11568" y="36631"/>
                    <a:pt x="1838" y="40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7F3E2FEB-CE53-4C2C-9581-CF29483AC4AA}"/>
                </a:ext>
              </a:extLst>
            </p:cNvPr>
            <p:cNvSpPr/>
            <p:nvPr/>
          </p:nvSpPr>
          <p:spPr>
            <a:xfrm>
              <a:off x="4218211" y="10646671"/>
              <a:ext cx="277692" cy="887366"/>
            </a:xfrm>
            <a:custGeom>
              <a:avLst/>
              <a:gdLst>
                <a:gd name="connsiteX0" fmla="*/ 277589 w 277692"/>
                <a:gd name="connsiteY0" fmla="*/ 162 h 887366"/>
                <a:gd name="connsiteX1" fmla="*/ 76506 w 277692"/>
                <a:gd name="connsiteY1" fmla="*/ 167379 h 887366"/>
                <a:gd name="connsiteX2" fmla="*/ 84972 w 277692"/>
                <a:gd name="connsiteY2" fmla="*/ 177962 h 887366"/>
                <a:gd name="connsiteX3" fmla="*/ 44756 w 277692"/>
                <a:gd name="connsiteY3" fmla="*/ 237229 h 887366"/>
                <a:gd name="connsiteX4" fmla="*/ 51106 w 277692"/>
                <a:gd name="connsiteY4" fmla="*/ 216062 h 887366"/>
                <a:gd name="connsiteX5" fmla="*/ 40522 w 277692"/>
                <a:gd name="connsiteY5" fmla="*/ 457362 h 887366"/>
                <a:gd name="connsiteX6" fmla="*/ 40522 w 277692"/>
                <a:gd name="connsiteY6" fmla="*/ 442546 h 887366"/>
                <a:gd name="connsiteX7" fmla="*/ 220439 w 277692"/>
                <a:gd name="connsiteY7" fmla="*/ 861646 h 887366"/>
                <a:gd name="connsiteX8" fmla="*/ 184456 w 277692"/>
                <a:gd name="connsiteY8" fmla="*/ 789679 h 887366"/>
                <a:gd name="connsiteX9" fmla="*/ 306 w 277692"/>
                <a:gd name="connsiteY9" fmla="*/ 362112 h 887366"/>
                <a:gd name="connsiteX10" fmla="*/ 233139 w 277692"/>
                <a:gd name="connsiteY10" fmla="*/ 882812 h 887366"/>
                <a:gd name="connsiteX11" fmla="*/ 34172 w 277692"/>
                <a:gd name="connsiteY11" fmla="*/ 417146 h 887366"/>
                <a:gd name="connsiteX12" fmla="*/ 27822 w 277692"/>
                <a:gd name="connsiteY12" fmla="*/ 290146 h 887366"/>
                <a:gd name="connsiteX13" fmla="*/ 46872 w 277692"/>
                <a:gd name="connsiteY13" fmla="*/ 201246 h 887366"/>
                <a:gd name="connsiteX14" fmla="*/ 277589 w 277692"/>
                <a:gd name="connsiteY14" fmla="*/ 162 h 88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692" h="887366">
                  <a:moveTo>
                    <a:pt x="277589" y="162"/>
                  </a:moveTo>
                  <a:cubicBezTo>
                    <a:pt x="282528" y="-5483"/>
                    <a:pt x="108609" y="137746"/>
                    <a:pt x="76506" y="167379"/>
                  </a:cubicBezTo>
                  <a:cubicBezTo>
                    <a:pt x="44403" y="197012"/>
                    <a:pt x="90264" y="166320"/>
                    <a:pt x="84972" y="177962"/>
                  </a:cubicBezTo>
                  <a:cubicBezTo>
                    <a:pt x="79680" y="189604"/>
                    <a:pt x="50400" y="230879"/>
                    <a:pt x="44756" y="237229"/>
                  </a:cubicBezTo>
                  <a:cubicBezTo>
                    <a:pt x="39112" y="243579"/>
                    <a:pt x="51812" y="179373"/>
                    <a:pt x="51106" y="216062"/>
                  </a:cubicBezTo>
                  <a:cubicBezTo>
                    <a:pt x="50400" y="252751"/>
                    <a:pt x="42286" y="419615"/>
                    <a:pt x="40522" y="457362"/>
                  </a:cubicBezTo>
                  <a:cubicBezTo>
                    <a:pt x="38758" y="495109"/>
                    <a:pt x="10536" y="375165"/>
                    <a:pt x="40522" y="442546"/>
                  </a:cubicBezTo>
                  <a:cubicBezTo>
                    <a:pt x="70508" y="509927"/>
                    <a:pt x="196450" y="803791"/>
                    <a:pt x="220439" y="861646"/>
                  </a:cubicBezTo>
                  <a:cubicBezTo>
                    <a:pt x="244428" y="919502"/>
                    <a:pt x="221145" y="872935"/>
                    <a:pt x="184456" y="789679"/>
                  </a:cubicBezTo>
                  <a:cubicBezTo>
                    <a:pt x="147767" y="706423"/>
                    <a:pt x="-7808" y="346590"/>
                    <a:pt x="306" y="362112"/>
                  </a:cubicBezTo>
                  <a:cubicBezTo>
                    <a:pt x="8420" y="377634"/>
                    <a:pt x="227495" y="873640"/>
                    <a:pt x="233139" y="882812"/>
                  </a:cubicBezTo>
                  <a:cubicBezTo>
                    <a:pt x="238783" y="891984"/>
                    <a:pt x="68391" y="515924"/>
                    <a:pt x="34172" y="417146"/>
                  </a:cubicBezTo>
                  <a:cubicBezTo>
                    <a:pt x="-47" y="318368"/>
                    <a:pt x="25705" y="326129"/>
                    <a:pt x="27822" y="290146"/>
                  </a:cubicBezTo>
                  <a:cubicBezTo>
                    <a:pt x="29939" y="254163"/>
                    <a:pt x="8419" y="250282"/>
                    <a:pt x="46872" y="201246"/>
                  </a:cubicBezTo>
                  <a:cubicBezTo>
                    <a:pt x="85325" y="152210"/>
                    <a:pt x="272650" y="5807"/>
                    <a:pt x="277589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448B1837-2CA2-4736-B300-629F9BE84B09}"/>
                </a:ext>
              </a:extLst>
            </p:cNvPr>
            <p:cNvSpPr/>
            <p:nvPr/>
          </p:nvSpPr>
          <p:spPr>
            <a:xfrm>
              <a:off x="4254470" y="10605873"/>
              <a:ext cx="336625" cy="246495"/>
            </a:xfrm>
            <a:custGeom>
              <a:avLst/>
              <a:gdLst>
                <a:gd name="connsiteX0" fmla="*/ 336580 w 336625"/>
                <a:gd name="connsiteY0" fmla="*/ 744 h 246495"/>
                <a:gd name="connsiteX1" fmla="*/ 76230 w 336625"/>
                <a:gd name="connsiteY1" fmla="*/ 189127 h 246495"/>
                <a:gd name="connsiteX2" fmla="*/ 101630 w 336625"/>
                <a:gd name="connsiteY2" fmla="*/ 172194 h 246495"/>
                <a:gd name="connsiteX3" fmla="*/ 30 w 336625"/>
                <a:gd name="connsiteY3" fmla="*/ 246277 h 246495"/>
                <a:gd name="connsiteX4" fmla="*/ 91047 w 336625"/>
                <a:gd name="connsiteY4" fmla="*/ 144677 h 246495"/>
                <a:gd name="connsiteX5" fmla="*/ 97397 w 336625"/>
                <a:gd name="connsiteY5" fmla="*/ 123510 h 246495"/>
                <a:gd name="connsiteX6" fmla="*/ 336580 w 336625"/>
                <a:gd name="connsiteY6" fmla="*/ 744 h 2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25" h="246495">
                  <a:moveTo>
                    <a:pt x="336580" y="744"/>
                  </a:moveTo>
                  <a:cubicBezTo>
                    <a:pt x="333052" y="11680"/>
                    <a:pt x="115388" y="160552"/>
                    <a:pt x="76230" y="189127"/>
                  </a:cubicBezTo>
                  <a:cubicBezTo>
                    <a:pt x="37072" y="217702"/>
                    <a:pt x="101630" y="172194"/>
                    <a:pt x="101630" y="172194"/>
                  </a:cubicBezTo>
                  <a:cubicBezTo>
                    <a:pt x="88930" y="181719"/>
                    <a:pt x="1794" y="250863"/>
                    <a:pt x="30" y="246277"/>
                  </a:cubicBezTo>
                  <a:cubicBezTo>
                    <a:pt x="-1734" y="241691"/>
                    <a:pt x="74819" y="165138"/>
                    <a:pt x="91047" y="144677"/>
                  </a:cubicBezTo>
                  <a:cubicBezTo>
                    <a:pt x="107275" y="124216"/>
                    <a:pt x="55769" y="144324"/>
                    <a:pt x="97397" y="123510"/>
                  </a:cubicBezTo>
                  <a:cubicBezTo>
                    <a:pt x="139025" y="102696"/>
                    <a:pt x="340108" y="-10192"/>
                    <a:pt x="336580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15ED0279-C29E-4160-8FC7-27CA88EF89D4}"/>
                </a:ext>
              </a:extLst>
            </p:cNvPr>
            <p:cNvSpPr/>
            <p:nvPr/>
          </p:nvSpPr>
          <p:spPr>
            <a:xfrm>
              <a:off x="4244731" y="11003854"/>
              <a:ext cx="270032" cy="602549"/>
            </a:xfrm>
            <a:custGeom>
              <a:avLst/>
              <a:gdLst>
                <a:gd name="connsiteX0" fmla="*/ 1302 w 270032"/>
                <a:gd name="connsiteY0" fmla="*/ 696 h 602549"/>
                <a:gd name="connsiteX1" fmla="*/ 183336 w 270032"/>
                <a:gd name="connsiteY1" fmla="*/ 506579 h 602549"/>
                <a:gd name="connsiteX2" fmla="*/ 162169 w 270032"/>
                <a:gd name="connsiteY2" fmla="*/ 396513 h 602549"/>
                <a:gd name="connsiteX3" fmla="*/ 268002 w 270032"/>
                <a:gd name="connsiteY3" fmla="*/ 601829 h 602549"/>
                <a:gd name="connsiteX4" fmla="*/ 221436 w 270032"/>
                <a:gd name="connsiteY4" fmla="*/ 455779 h 602549"/>
                <a:gd name="connsiteX5" fmla="*/ 96552 w 270032"/>
                <a:gd name="connsiteY5" fmla="*/ 229296 h 602549"/>
                <a:gd name="connsiteX6" fmla="*/ 100786 w 270032"/>
                <a:gd name="connsiteY6" fmla="*/ 392279 h 602549"/>
                <a:gd name="connsiteX7" fmla="*/ 1302 w 270032"/>
                <a:gd name="connsiteY7" fmla="*/ 696 h 6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032" h="602549">
                  <a:moveTo>
                    <a:pt x="1302" y="696"/>
                  </a:moveTo>
                  <a:cubicBezTo>
                    <a:pt x="15060" y="19746"/>
                    <a:pt x="156525" y="440610"/>
                    <a:pt x="183336" y="506579"/>
                  </a:cubicBezTo>
                  <a:cubicBezTo>
                    <a:pt x="210147" y="572549"/>
                    <a:pt x="148058" y="380638"/>
                    <a:pt x="162169" y="396513"/>
                  </a:cubicBezTo>
                  <a:cubicBezTo>
                    <a:pt x="176280" y="412388"/>
                    <a:pt x="258124" y="591951"/>
                    <a:pt x="268002" y="601829"/>
                  </a:cubicBezTo>
                  <a:cubicBezTo>
                    <a:pt x="277880" y="611707"/>
                    <a:pt x="250011" y="517868"/>
                    <a:pt x="221436" y="455779"/>
                  </a:cubicBezTo>
                  <a:cubicBezTo>
                    <a:pt x="192861" y="393690"/>
                    <a:pt x="116660" y="239879"/>
                    <a:pt x="96552" y="229296"/>
                  </a:cubicBezTo>
                  <a:cubicBezTo>
                    <a:pt x="76444" y="218713"/>
                    <a:pt x="114544" y="425087"/>
                    <a:pt x="100786" y="392279"/>
                  </a:cubicBezTo>
                  <a:cubicBezTo>
                    <a:pt x="87028" y="359471"/>
                    <a:pt x="-12456" y="-18354"/>
                    <a:pt x="1302" y="6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63BDA8D2-5A00-4C2B-B338-BF00CF450725}"/>
                </a:ext>
              </a:extLst>
            </p:cNvPr>
            <p:cNvSpPr/>
            <p:nvPr/>
          </p:nvSpPr>
          <p:spPr>
            <a:xfrm>
              <a:off x="4463890" y="11480936"/>
              <a:ext cx="243731" cy="839354"/>
            </a:xfrm>
            <a:custGeom>
              <a:avLst/>
              <a:gdLst>
                <a:gd name="connsiteX0" fmla="*/ 160 w 243731"/>
                <a:gd name="connsiteY0" fmla="*/ 1981 h 839354"/>
                <a:gd name="connsiteX1" fmla="*/ 161027 w 243731"/>
                <a:gd name="connsiteY1" fmla="*/ 355464 h 839354"/>
                <a:gd name="connsiteX2" fmla="*/ 158910 w 243731"/>
                <a:gd name="connsiteY2" fmla="*/ 346997 h 839354"/>
                <a:gd name="connsiteX3" fmla="*/ 224527 w 243731"/>
                <a:gd name="connsiteY3" fmla="*/ 634864 h 839354"/>
                <a:gd name="connsiteX4" fmla="*/ 239343 w 243731"/>
                <a:gd name="connsiteY4" fmla="*/ 833831 h 839354"/>
                <a:gd name="connsiteX5" fmla="*/ 243577 w 243731"/>
                <a:gd name="connsiteY5" fmla="*/ 759747 h 839354"/>
                <a:gd name="connsiteX6" fmla="*/ 235110 w 243731"/>
                <a:gd name="connsiteY6" fmla="*/ 509981 h 839354"/>
                <a:gd name="connsiteX7" fmla="*/ 239343 w 243731"/>
                <a:gd name="connsiteY7" fmla="*/ 537497 h 839354"/>
                <a:gd name="connsiteX8" fmla="*/ 197010 w 243731"/>
                <a:gd name="connsiteY8" fmla="*/ 389331 h 839354"/>
                <a:gd name="connsiteX9" fmla="*/ 190660 w 243731"/>
                <a:gd name="connsiteY9" fmla="*/ 389331 h 839354"/>
                <a:gd name="connsiteX10" fmla="*/ 137743 w 243731"/>
                <a:gd name="connsiteY10" fmla="*/ 211531 h 839354"/>
                <a:gd name="connsiteX11" fmla="*/ 131393 w 243731"/>
                <a:gd name="connsiteY11" fmla="*/ 211531 h 839354"/>
                <a:gd name="connsiteX12" fmla="*/ 160 w 243731"/>
                <a:gd name="connsiteY12" fmla="*/ 1981 h 83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731" h="839354">
                  <a:moveTo>
                    <a:pt x="160" y="1981"/>
                  </a:moveTo>
                  <a:cubicBezTo>
                    <a:pt x="5099" y="25970"/>
                    <a:pt x="134569" y="297961"/>
                    <a:pt x="161027" y="355464"/>
                  </a:cubicBezTo>
                  <a:cubicBezTo>
                    <a:pt x="187485" y="412967"/>
                    <a:pt x="148327" y="300430"/>
                    <a:pt x="158910" y="346997"/>
                  </a:cubicBezTo>
                  <a:cubicBezTo>
                    <a:pt x="169493" y="393564"/>
                    <a:pt x="211122" y="553725"/>
                    <a:pt x="224527" y="634864"/>
                  </a:cubicBezTo>
                  <a:cubicBezTo>
                    <a:pt x="237932" y="716003"/>
                    <a:pt x="236168" y="813017"/>
                    <a:pt x="239343" y="833831"/>
                  </a:cubicBezTo>
                  <a:cubicBezTo>
                    <a:pt x="242518" y="854645"/>
                    <a:pt x="244282" y="813722"/>
                    <a:pt x="243577" y="759747"/>
                  </a:cubicBezTo>
                  <a:cubicBezTo>
                    <a:pt x="242872" y="705772"/>
                    <a:pt x="235816" y="547023"/>
                    <a:pt x="235110" y="509981"/>
                  </a:cubicBezTo>
                  <a:cubicBezTo>
                    <a:pt x="234404" y="472939"/>
                    <a:pt x="245693" y="557605"/>
                    <a:pt x="239343" y="537497"/>
                  </a:cubicBezTo>
                  <a:cubicBezTo>
                    <a:pt x="232993" y="517389"/>
                    <a:pt x="205124" y="414025"/>
                    <a:pt x="197010" y="389331"/>
                  </a:cubicBezTo>
                  <a:cubicBezTo>
                    <a:pt x="188896" y="364637"/>
                    <a:pt x="200538" y="418964"/>
                    <a:pt x="190660" y="389331"/>
                  </a:cubicBezTo>
                  <a:cubicBezTo>
                    <a:pt x="180782" y="359698"/>
                    <a:pt x="147621" y="241164"/>
                    <a:pt x="137743" y="211531"/>
                  </a:cubicBezTo>
                  <a:cubicBezTo>
                    <a:pt x="127865" y="181898"/>
                    <a:pt x="156793" y="243987"/>
                    <a:pt x="131393" y="211531"/>
                  </a:cubicBezTo>
                  <a:cubicBezTo>
                    <a:pt x="105993" y="179075"/>
                    <a:pt x="-4779" y="-22008"/>
                    <a:pt x="160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3744D5BA-5424-4225-892E-DBEE9A1A2104}"/>
                </a:ext>
              </a:extLst>
            </p:cNvPr>
            <p:cNvSpPr/>
            <p:nvPr/>
          </p:nvSpPr>
          <p:spPr>
            <a:xfrm>
              <a:off x="4396279" y="10644032"/>
              <a:ext cx="299621" cy="515975"/>
            </a:xfrm>
            <a:custGeom>
              <a:avLst/>
              <a:gdLst>
                <a:gd name="connsiteX0" fmla="*/ 298488 w 299621"/>
                <a:gd name="connsiteY0" fmla="*/ 2801 h 515975"/>
                <a:gd name="connsiteX1" fmla="*/ 99521 w 299621"/>
                <a:gd name="connsiteY1" fmla="*/ 131918 h 515975"/>
                <a:gd name="connsiteX2" fmla="*/ 95288 w 299621"/>
                <a:gd name="connsiteY2" fmla="*/ 248335 h 515975"/>
                <a:gd name="connsiteX3" fmla="*/ 97404 w 299621"/>
                <a:gd name="connsiteY3" fmla="*/ 216585 h 515975"/>
                <a:gd name="connsiteX4" fmla="*/ 118571 w 299621"/>
                <a:gd name="connsiteY4" fmla="*/ 495985 h 515975"/>
                <a:gd name="connsiteX5" fmla="*/ 114338 w 299621"/>
                <a:gd name="connsiteY5" fmla="*/ 476935 h 515975"/>
                <a:gd name="connsiteX6" fmla="*/ 38 w 299621"/>
                <a:gd name="connsiteY6" fmla="*/ 343585 h 515975"/>
                <a:gd name="connsiteX7" fmla="*/ 101638 w 299621"/>
                <a:gd name="connsiteY7" fmla="*/ 493868 h 515975"/>
                <a:gd name="connsiteX8" fmla="*/ 107988 w 299621"/>
                <a:gd name="connsiteY8" fmla="*/ 474818 h 515975"/>
                <a:gd name="connsiteX9" fmla="*/ 103754 w 299621"/>
                <a:gd name="connsiteY9" fmla="*/ 159435 h 515975"/>
                <a:gd name="connsiteX10" fmla="*/ 177838 w 299621"/>
                <a:gd name="connsiteY10" fmla="*/ 51485 h 515975"/>
                <a:gd name="connsiteX11" fmla="*/ 298488 w 299621"/>
                <a:gd name="connsiteY11" fmla="*/ 2801 h 5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621" h="515975">
                  <a:moveTo>
                    <a:pt x="298488" y="2801"/>
                  </a:moveTo>
                  <a:cubicBezTo>
                    <a:pt x="285435" y="16207"/>
                    <a:pt x="133388" y="90996"/>
                    <a:pt x="99521" y="131918"/>
                  </a:cubicBezTo>
                  <a:cubicBezTo>
                    <a:pt x="65654" y="172840"/>
                    <a:pt x="95641" y="234224"/>
                    <a:pt x="95288" y="248335"/>
                  </a:cubicBezTo>
                  <a:cubicBezTo>
                    <a:pt x="94935" y="262446"/>
                    <a:pt x="93524" y="175310"/>
                    <a:pt x="97404" y="216585"/>
                  </a:cubicBezTo>
                  <a:cubicBezTo>
                    <a:pt x="101284" y="257860"/>
                    <a:pt x="115749" y="452593"/>
                    <a:pt x="118571" y="495985"/>
                  </a:cubicBezTo>
                  <a:cubicBezTo>
                    <a:pt x="121393" y="539377"/>
                    <a:pt x="134093" y="502335"/>
                    <a:pt x="114338" y="476935"/>
                  </a:cubicBezTo>
                  <a:cubicBezTo>
                    <a:pt x="94582" y="451535"/>
                    <a:pt x="2155" y="340763"/>
                    <a:pt x="38" y="343585"/>
                  </a:cubicBezTo>
                  <a:cubicBezTo>
                    <a:pt x="-2079" y="346407"/>
                    <a:pt x="83646" y="471996"/>
                    <a:pt x="101638" y="493868"/>
                  </a:cubicBezTo>
                  <a:cubicBezTo>
                    <a:pt x="119630" y="515740"/>
                    <a:pt x="107635" y="530557"/>
                    <a:pt x="107988" y="474818"/>
                  </a:cubicBezTo>
                  <a:cubicBezTo>
                    <a:pt x="108341" y="419079"/>
                    <a:pt x="92112" y="229990"/>
                    <a:pt x="103754" y="159435"/>
                  </a:cubicBezTo>
                  <a:cubicBezTo>
                    <a:pt x="115396" y="88880"/>
                    <a:pt x="147499" y="75827"/>
                    <a:pt x="177838" y="51485"/>
                  </a:cubicBezTo>
                  <a:cubicBezTo>
                    <a:pt x="208177" y="27143"/>
                    <a:pt x="311541" y="-10605"/>
                    <a:pt x="298488" y="2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3CC33757-255E-4B28-9114-0B01B217C282}"/>
                </a:ext>
              </a:extLst>
            </p:cNvPr>
            <p:cNvSpPr/>
            <p:nvPr/>
          </p:nvSpPr>
          <p:spPr>
            <a:xfrm>
              <a:off x="4307261" y="11870232"/>
              <a:ext cx="379764" cy="646714"/>
            </a:xfrm>
            <a:custGeom>
              <a:avLst/>
              <a:gdLst>
                <a:gd name="connsiteX0" fmla="*/ 156 w 379764"/>
                <a:gd name="connsiteY0" fmla="*/ 35 h 646714"/>
                <a:gd name="connsiteX1" fmla="*/ 258389 w 379764"/>
                <a:gd name="connsiteY1" fmla="*/ 254035 h 646714"/>
                <a:gd name="connsiteX2" fmla="*/ 258389 w 379764"/>
                <a:gd name="connsiteY2" fmla="*/ 260385 h 646714"/>
                <a:gd name="connsiteX3" fmla="*/ 296489 w 379764"/>
                <a:gd name="connsiteY3" fmla="*/ 326001 h 646714"/>
                <a:gd name="connsiteX4" fmla="*/ 317656 w 379764"/>
                <a:gd name="connsiteY4" fmla="*/ 366218 h 646714"/>
                <a:gd name="connsiteX5" fmla="*/ 343056 w 379764"/>
                <a:gd name="connsiteY5" fmla="*/ 397968 h 646714"/>
                <a:gd name="connsiteX6" fmla="*/ 338822 w 379764"/>
                <a:gd name="connsiteY6" fmla="*/ 472051 h 646714"/>
                <a:gd name="connsiteX7" fmla="*/ 351522 w 379764"/>
                <a:gd name="connsiteY7" fmla="*/ 645618 h 646714"/>
                <a:gd name="connsiteX8" fmla="*/ 359989 w 379764"/>
                <a:gd name="connsiteY8" fmla="*/ 537668 h 646714"/>
                <a:gd name="connsiteX9" fmla="*/ 355756 w 379764"/>
                <a:gd name="connsiteY9" fmla="*/ 372568 h 646714"/>
                <a:gd name="connsiteX10" fmla="*/ 372689 w 379764"/>
                <a:gd name="connsiteY10" fmla="*/ 381035 h 646714"/>
                <a:gd name="connsiteX11" fmla="*/ 222406 w 379764"/>
                <a:gd name="connsiteY11" fmla="*/ 273085 h 646714"/>
                <a:gd name="connsiteX12" fmla="*/ 156 w 379764"/>
                <a:gd name="connsiteY12" fmla="*/ 35 h 6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4" h="646714">
                  <a:moveTo>
                    <a:pt x="156" y="35"/>
                  </a:moveTo>
                  <a:cubicBezTo>
                    <a:pt x="6153" y="-3140"/>
                    <a:pt x="215350" y="210643"/>
                    <a:pt x="258389" y="254035"/>
                  </a:cubicBezTo>
                  <a:cubicBezTo>
                    <a:pt x="301428" y="297427"/>
                    <a:pt x="252039" y="248391"/>
                    <a:pt x="258389" y="260385"/>
                  </a:cubicBezTo>
                  <a:cubicBezTo>
                    <a:pt x="264739" y="272379"/>
                    <a:pt x="286611" y="308362"/>
                    <a:pt x="296489" y="326001"/>
                  </a:cubicBezTo>
                  <a:cubicBezTo>
                    <a:pt x="306367" y="343640"/>
                    <a:pt x="309895" y="354223"/>
                    <a:pt x="317656" y="366218"/>
                  </a:cubicBezTo>
                  <a:cubicBezTo>
                    <a:pt x="325417" y="378213"/>
                    <a:pt x="339528" y="380329"/>
                    <a:pt x="343056" y="397968"/>
                  </a:cubicBezTo>
                  <a:cubicBezTo>
                    <a:pt x="346584" y="415607"/>
                    <a:pt x="337411" y="430776"/>
                    <a:pt x="338822" y="472051"/>
                  </a:cubicBezTo>
                  <a:cubicBezTo>
                    <a:pt x="340233" y="513326"/>
                    <a:pt x="347994" y="634682"/>
                    <a:pt x="351522" y="645618"/>
                  </a:cubicBezTo>
                  <a:cubicBezTo>
                    <a:pt x="355050" y="656554"/>
                    <a:pt x="359283" y="583176"/>
                    <a:pt x="359989" y="537668"/>
                  </a:cubicBezTo>
                  <a:cubicBezTo>
                    <a:pt x="360695" y="492160"/>
                    <a:pt x="353639" y="398673"/>
                    <a:pt x="355756" y="372568"/>
                  </a:cubicBezTo>
                  <a:cubicBezTo>
                    <a:pt x="357873" y="346463"/>
                    <a:pt x="394914" y="397616"/>
                    <a:pt x="372689" y="381035"/>
                  </a:cubicBezTo>
                  <a:cubicBezTo>
                    <a:pt x="350464" y="364455"/>
                    <a:pt x="282731" y="333763"/>
                    <a:pt x="222406" y="273085"/>
                  </a:cubicBezTo>
                  <a:cubicBezTo>
                    <a:pt x="162081" y="212407"/>
                    <a:pt x="-5841" y="3210"/>
                    <a:pt x="156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81742FF3-A789-48D2-AF14-9D19ADB48B6C}"/>
                </a:ext>
              </a:extLst>
            </p:cNvPr>
            <p:cNvSpPr/>
            <p:nvPr/>
          </p:nvSpPr>
          <p:spPr>
            <a:xfrm>
              <a:off x="3980838" y="11455159"/>
              <a:ext cx="464506" cy="553485"/>
            </a:xfrm>
            <a:custGeom>
              <a:avLst/>
              <a:gdLst>
                <a:gd name="connsiteX0" fmla="*/ 6962 w 464506"/>
                <a:gd name="connsiteY0" fmla="*/ 2358 h 553485"/>
                <a:gd name="connsiteX1" fmla="*/ 233445 w 464506"/>
                <a:gd name="connsiteY1" fmla="*/ 266941 h 553485"/>
                <a:gd name="connsiteX2" fmla="*/ 216512 w 464506"/>
                <a:gd name="connsiteY2" fmla="*/ 264824 h 553485"/>
                <a:gd name="connsiteX3" fmla="*/ 343512 w 464506"/>
                <a:gd name="connsiteY3" fmla="*/ 410874 h 553485"/>
                <a:gd name="connsiteX4" fmla="*/ 462045 w 464506"/>
                <a:gd name="connsiteY4" fmla="*/ 546341 h 553485"/>
                <a:gd name="connsiteX5" fmla="*/ 400662 w 464506"/>
                <a:gd name="connsiteY5" fmla="*/ 499774 h 553485"/>
                <a:gd name="connsiteX6" fmla="*/ 142429 w 464506"/>
                <a:gd name="connsiteY6" fmla="*/ 207674 h 553485"/>
                <a:gd name="connsiteX7" fmla="*/ 205929 w 464506"/>
                <a:gd name="connsiteY7" fmla="*/ 273291 h 553485"/>
                <a:gd name="connsiteX8" fmla="*/ 70462 w 464506"/>
                <a:gd name="connsiteY8" fmla="*/ 144174 h 553485"/>
                <a:gd name="connsiteX9" fmla="*/ 6962 w 464506"/>
                <a:gd name="connsiteY9" fmla="*/ 2358 h 55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06" h="553485">
                  <a:moveTo>
                    <a:pt x="6962" y="2358"/>
                  </a:moveTo>
                  <a:cubicBezTo>
                    <a:pt x="34126" y="22819"/>
                    <a:pt x="198520" y="223197"/>
                    <a:pt x="233445" y="266941"/>
                  </a:cubicBezTo>
                  <a:cubicBezTo>
                    <a:pt x="268370" y="310685"/>
                    <a:pt x="198168" y="240835"/>
                    <a:pt x="216512" y="264824"/>
                  </a:cubicBezTo>
                  <a:cubicBezTo>
                    <a:pt x="234856" y="288813"/>
                    <a:pt x="302590" y="363955"/>
                    <a:pt x="343512" y="410874"/>
                  </a:cubicBezTo>
                  <a:cubicBezTo>
                    <a:pt x="384434" y="457794"/>
                    <a:pt x="452520" y="531524"/>
                    <a:pt x="462045" y="546341"/>
                  </a:cubicBezTo>
                  <a:cubicBezTo>
                    <a:pt x="471570" y="561158"/>
                    <a:pt x="453931" y="556219"/>
                    <a:pt x="400662" y="499774"/>
                  </a:cubicBezTo>
                  <a:cubicBezTo>
                    <a:pt x="347393" y="443330"/>
                    <a:pt x="174884" y="245421"/>
                    <a:pt x="142429" y="207674"/>
                  </a:cubicBezTo>
                  <a:cubicBezTo>
                    <a:pt x="109974" y="169927"/>
                    <a:pt x="217923" y="283874"/>
                    <a:pt x="205929" y="273291"/>
                  </a:cubicBezTo>
                  <a:cubicBezTo>
                    <a:pt x="193935" y="262708"/>
                    <a:pt x="102212" y="188271"/>
                    <a:pt x="70462" y="144174"/>
                  </a:cubicBezTo>
                  <a:cubicBezTo>
                    <a:pt x="38712" y="100077"/>
                    <a:pt x="-20202" y="-18103"/>
                    <a:pt x="6962" y="2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66C4D4DE-3944-4C0B-9819-1AA4F69F2DD2}"/>
                </a:ext>
              </a:extLst>
            </p:cNvPr>
            <p:cNvSpPr/>
            <p:nvPr/>
          </p:nvSpPr>
          <p:spPr>
            <a:xfrm>
              <a:off x="3782250" y="10862738"/>
              <a:ext cx="318737" cy="721803"/>
            </a:xfrm>
            <a:custGeom>
              <a:avLst/>
              <a:gdLst>
                <a:gd name="connsiteX0" fmla="*/ 233 w 318737"/>
                <a:gd name="connsiteY0" fmla="*/ 2112 h 721803"/>
                <a:gd name="connsiteX1" fmla="*/ 156867 w 318737"/>
                <a:gd name="connsiteY1" fmla="*/ 167212 h 721803"/>
                <a:gd name="connsiteX2" fmla="*/ 152633 w 318737"/>
                <a:gd name="connsiteY2" fmla="*/ 152395 h 721803"/>
                <a:gd name="connsiteX3" fmla="*/ 178033 w 318737"/>
                <a:gd name="connsiteY3" fmla="*/ 361945 h 721803"/>
                <a:gd name="connsiteX4" fmla="*/ 186500 w 318737"/>
                <a:gd name="connsiteY4" fmla="*/ 313262 h 721803"/>
                <a:gd name="connsiteX5" fmla="*/ 194967 w 318737"/>
                <a:gd name="connsiteY5" fmla="*/ 484712 h 721803"/>
                <a:gd name="connsiteX6" fmla="*/ 199200 w 318737"/>
                <a:gd name="connsiteY6" fmla="*/ 436029 h 721803"/>
                <a:gd name="connsiteX7" fmla="*/ 178033 w 318737"/>
                <a:gd name="connsiteY7" fmla="*/ 615945 h 721803"/>
                <a:gd name="connsiteX8" fmla="*/ 317733 w 318737"/>
                <a:gd name="connsiteY8" fmla="*/ 721779 h 721803"/>
                <a:gd name="connsiteX9" fmla="*/ 239417 w 318737"/>
                <a:gd name="connsiteY9" fmla="*/ 607479 h 721803"/>
                <a:gd name="connsiteX10" fmla="*/ 211900 w 318737"/>
                <a:gd name="connsiteY10" fmla="*/ 541862 h 721803"/>
                <a:gd name="connsiteX11" fmla="*/ 209783 w 318737"/>
                <a:gd name="connsiteY11" fmla="*/ 330195 h 721803"/>
                <a:gd name="connsiteX12" fmla="*/ 199200 w 318737"/>
                <a:gd name="connsiteY12" fmla="*/ 241295 h 721803"/>
                <a:gd name="connsiteX13" fmla="*/ 123000 w 318737"/>
                <a:gd name="connsiteY13" fmla="*/ 84662 h 721803"/>
                <a:gd name="connsiteX14" fmla="*/ 233 w 318737"/>
                <a:gd name="connsiteY14" fmla="*/ 2112 h 7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737" h="721803">
                  <a:moveTo>
                    <a:pt x="233" y="2112"/>
                  </a:moveTo>
                  <a:cubicBezTo>
                    <a:pt x="5877" y="15870"/>
                    <a:pt x="131467" y="142165"/>
                    <a:pt x="156867" y="167212"/>
                  </a:cubicBezTo>
                  <a:cubicBezTo>
                    <a:pt x="182267" y="192259"/>
                    <a:pt x="149105" y="119940"/>
                    <a:pt x="152633" y="152395"/>
                  </a:cubicBezTo>
                  <a:cubicBezTo>
                    <a:pt x="156161" y="184850"/>
                    <a:pt x="172389" y="335134"/>
                    <a:pt x="178033" y="361945"/>
                  </a:cubicBezTo>
                  <a:cubicBezTo>
                    <a:pt x="183677" y="388756"/>
                    <a:pt x="183678" y="292801"/>
                    <a:pt x="186500" y="313262"/>
                  </a:cubicBezTo>
                  <a:cubicBezTo>
                    <a:pt x="189322" y="333723"/>
                    <a:pt x="192850" y="464251"/>
                    <a:pt x="194967" y="484712"/>
                  </a:cubicBezTo>
                  <a:cubicBezTo>
                    <a:pt x="197084" y="505173"/>
                    <a:pt x="202022" y="414157"/>
                    <a:pt x="199200" y="436029"/>
                  </a:cubicBezTo>
                  <a:cubicBezTo>
                    <a:pt x="196378" y="457901"/>
                    <a:pt x="158278" y="568320"/>
                    <a:pt x="178033" y="615945"/>
                  </a:cubicBezTo>
                  <a:cubicBezTo>
                    <a:pt x="197788" y="663570"/>
                    <a:pt x="307502" y="723190"/>
                    <a:pt x="317733" y="721779"/>
                  </a:cubicBezTo>
                  <a:cubicBezTo>
                    <a:pt x="327964" y="720368"/>
                    <a:pt x="257056" y="637465"/>
                    <a:pt x="239417" y="607479"/>
                  </a:cubicBezTo>
                  <a:cubicBezTo>
                    <a:pt x="221778" y="577493"/>
                    <a:pt x="216839" y="588076"/>
                    <a:pt x="211900" y="541862"/>
                  </a:cubicBezTo>
                  <a:cubicBezTo>
                    <a:pt x="206961" y="495648"/>
                    <a:pt x="211900" y="380289"/>
                    <a:pt x="209783" y="330195"/>
                  </a:cubicBezTo>
                  <a:cubicBezTo>
                    <a:pt x="207666" y="280101"/>
                    <a:pt x="213664" y="282217"/>
                    <a:pt x="199200" y="241295"/>
                  </a:cubicBezTo>
                  <a:cubicBezTo>
                    <a:pt x="184736" y="200373"/>
                    <a:pt x="152986" y="124526"/>
                    <a:pt x="123000" y="84662"/>
                  </a:cubicBezTo>
                  <a:cubicBezTo>
                    <a:pt x="93014" y="44798"/>
                    <a:pt x="-5411" y="-11646"/>
                    <a:pt x="233" y="2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F98981DB-A1A7-47CD-9F0A-51EB51834CF2}"/>
                </a:ext>
              </a:extLst>
            </p:cNvPr>
            <p:cNvSpPr/>
            <p:nvPr/>
          </p:nvSpPr>
          <p:spPr>
            <a:xfrm>
              <a:off x="3489028" y="11150102"/>
              <a:ext cx="239416" cy="829706"/>
            </a:xfrm>
            <a:custGeom>
              <a:avLst/>
              <a:gdLst>
                <a:gd name="connsiteX0" fmla="*/ 90255 w 239416"/>
                <a:gd name="connsiteY0" fmla="*/ 498 h 829706"/>
                <a:gd name="connsiteX1" fmla="*/ 20405 w 239416"/>
                <a:gd name="connsiteY1" fmla="*/ 163481 h 829706"/>
                <a:gd name="connsiteX2" fmla="*/ 33105 w 239416"/>
                <a:gd name="connsiteY2" fmla="*/ 138081 h 829706"/>
                <a:gd name="connsiteX3" fmla="*/ 14055 w 239416"/>
                <a:gd name="connsiteY3" fmla="*/ 356098 h 829706"/>
                <a:gd name="connsiteX4" fmla="*/ 16172 w 239416"/>
                <a:gd name="connsiteY4" fmla="*/ 307415 h 829706"/>
                <a:gd name="connsiteX5" fmla="*/ 117772 w 239416"/>
                <a:gd name="connsiteY5" fmla="*/ 548715 h 829706"/>
                <a:gd name="connsiteX6" fmla="*/ 90255 w 239416"/>
                <a:gd name="connsiteY6" fmla="*/ 483098 h 829706"/>
                <a:gd name="connsiteX7" fmla="*/ 234189 w 239416"/>
                <a:gd name="connsiteY7" fmla="*/ 813298 h 829706"/>
                <a:gd name="connsiteX8" fmla="*/ 189739 w 239416"/>
                <a:gd name="connsiteY8" fmla="*/ 743448 h 829706"/>
                <a:gd name="connsiteX9" fmla="*/ 18289 w 239416"/>
                <a:gd name="connsiteY9" fmla="*/ 430181 h 829706"/>
                <a:gd name="connsiteX10" fmla="*/ 41572 w 239416"/>
                <a:gd name="connsiteY10" fmla="*/ 421715 h 829706"/>
                <a:gd name="connsiteX11" fmla="*/ 1355 w 239416"/>
                <a:gd name="connsiteY11" fmla="*/ 224865 h 829706"/>
                <a:gd name="connsiteX12" fmla="*/ 90255 w 239416"/>
                <a:gd name="connsiteY12" fmla="*/ 498 h 8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416" h="829706">
                  <a:moveTo>
                    <a:pt x="90255" y="498"/>
                  </a:moveTo>
                  <a:cubicBezTo>
                    <a:pt x="93430" y="-9733"/>
                    <a:pt x="29930" y="140551"/>
                    <a:pt x="20405" y="163481"/>
                  </a:cubicBezTo>
                  <a:cubicBezTo>
                    <a:pt x="10880" y="186411"/>
                    <a:pt x="34163" y="105978"/>
                    <a:pt x="33105" y="138081"/>
                  </a:cubicBezTo>
                  <a:cubicBezTo>
                    <a:pt x="32047" y="170184"/>
                    <a:pt x="16877" y="327876"/>
                    <a:pt x="14055" y="356098"/>
                  </a:cubicBezTo>
                  <a:cubicBezTo>
                    <a:pt x="11233" y="384320"/>
                    <a:pt x="-1114" y="275312"/>
                    <a:pt x="16172" y="307415"/>
                  </a:cubicBezTo>
                  <a:cubicBezTo>
                    <a:pt x="33458" y="339518"/>
                    <a:pt x="105425" y="519435"/>
                    <a:pt x="117772" y="548715"/>
                  </a:cubicBezTo>
                  <a:cubicBezTo>
                    <a:pt x="130119" y="577995"/>
                    <a:pt x="70852" y="439001"/>
                    <a:pt x="90255" y="483098"/>
                  </a:cubicBezTo>
                  <a:cubicBezTo>
                    <a:pt x="109658" y="527195"/>
                    <a:pt x="217608" y="769906"/>
                    <a:pt x="234189" y="813298"/>
                  </a:cubicBezTo>
                  <a:cubicBezTo>
                    <a:pt x="250770" y="856690"/>
                    <a:pt x="225722" y="807301"/>
                    <a:pt x="189739" y="743448"/>
                  </a:cubicBezTo>
                  <a:cubicBezTo>
                    <a:pt x="153756" y="679595"/>
                    <a:pt x="42983" y="483803"/>
                    <a:pt x="18289" y="430181"/>
                  </a:cubicBezTo>
                  <a:cubicBezTo>
                    <a:pt x="-6405" y="376559"/>
                    <a:pt x="44394" y="455934"/>
                    <a:pt x="41572" y="421715"/>
                  </a:cubicBezTo>
                  <a:cubicBezTo>
                    <a:pt x="38750" y="387496"/>
                    <a:pt x="-8523" y="295421"/>
                    <a:pt x="1355" y="224865"/>
                  </a:cubicBezTo>
                  <a:cubicBezTo>
                    <a:pt x="11233" y="154309"/>
                    <a:pt x="87080" y="10729"/>
                    <a:pt x="90255" y="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DA370973-D7DC-4946-BFB6-D060FEDC8B52}"/>
                </a:ext>
              </a:extLst>
            </p:cNvPr>
            <p:cNvSpPr/>
            <p:nvPr/>
          </p:nvSpPr>
          <p:spPr>
            <a:xfrm>
              <a:off x="3864923" y="11017863"/>
              <a:ext cx="64006" cy="353544"/>
            </a:xfrm>
            <a:custGeom>
              <a:avLst/>
              <a:gdLst>
                <a:gd name="connsiteX0" fmla="*/ 110 w 64006"/>
                <a:gd name="connsiteY0" fmla="*/ 1504 h 353544"/>
                <a:gd name="connsiteX1" fmla="*/ 44560 w 64006"/>
                <a:gd name="connsiteY1" fmla="*/ 170837 h 353544"/>
                <a:gd name="connsiteX2" fmla="*/ 42444 w 64006"/>
                <a:gd name="connsiteY2" fmla="*/ 217404 h 353544"/>
                <a:gd name="connsiteX3" fmla="*/ 21277 w 64006"/>
                <a:gd name="connsiteY3" fmla="*/ 352870 h 353544"/>
                <a:gd name="connsiteX4" fmla="*/ 33977 w 64006"/>
                <a:gd name="connsiteY4" fmla="*/ 270320 h 353544"/>
                <a:gd name="connsiteX5" fmla="*/ 55144 w 64006"/>
                <a:gd name="connsiteY5" fmla="*/ 287254 h 353544"/>
                <a:gd name="connsiteX6" fmla="*/ 63610 w 64006"/>
                <a:gd name="connsiteY6" fmla="*/ 225870 h 353544"/>
                <a:gd name="connsiteX7" fmla="*/ 59377 w 64006"/>
                <a:gd name="connsiteY7" fmla="*/ 94637 h 353544"/>
                <a:gd name="connsiteX8" fmla="*/ 110 w 64006"/>
                <a:gd name="connsiteY8" fmla="*/ 1504 h 35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6" h="353544">
                  <a:moveTo>
                    <a:pt x="110" y="1504"/>
                  </a:moveTo>
                  <a:cubicBezTo>
                    <a:pt x="-2360" y="14204"/>
                    <a:pt x="37504" y="134854"/>
                    <a:pt x="44560" y="170837"/>
                  </a:cubicBezTo>
                  <a:cubicBezTo>
                    <a:pt x="51616" y="206820"/>
                    <a:pt x="46324" y="187065"/>
                    <a:pt x="42444" y="217404"/>
                  </a:cubicBezTo>
                  <a:cubicBezTo>
                    <a:pt x="38564" y="247743"/>
                    <a:pt x="22688" y="344051"/>
                    <a:pt x="21277" y="352870"/>
                  </a:cubicBezTo>
                  <a:cubicBezTo>
                    <a:pt x="19866" y="361689"/>
                    <a:pt x="28333" y="281256"/>
                    <a:pt x="33977" y="270320"/>
                  </a:cubicBezTo>
                  <a:cubicBezTo>
                    <a:pt x="39621" y="259384"/>
                    <a:pt x="50205" y="294662"/>
                    <a:pt x="55144" y="287254"/>
                  </a:cubicBezTo>
                  <a:cubicBezTo>
                    <a:pt x="60083" y="279846"/>
                    <a:pt x="62905" y="257973"/>
                    <a:pt x="63610" y="225870"/>
                  </a:cubicBezTo>
                  <a:cubicBezTo>
                    <a:pt x="64315" y="193767"/>
                    <a:pt x="64669" y="129562"/>
                    <a:pt x="59377" y="94637"/>
                  </a:cubicBezTo>
                  <a:cubicBezTo>
                    <a:pt x="54085" y="59712"/>
                    <a:pt x="2580" y="-11196"/>
                    <a:pt x="110" y="1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125AC460-8270-478B-85A5-D19EBCB66F9B}"/>
                </a:ext>
              </a:extLst>
            </p:cNvPr>
            <p:cNvSpPr/>
            <p:nvPr/>
          </p:nvSpPr>
          <p:spPr>
            <a:xfrm>
              <a:off x="3514457" y="10807538"/>
              <a:ext cx="53333" cy="471932"/>
            </a:xfrm>
            <a:custGeom>
              <a:avLst/>
              <a:gdLst>
                <a:gd name="connsiteX0" fmla="*/ 43660 w 53333"/>
                <a:gd name="connsiteY0" fmla="*/ 162 h 471932"/>
                <a:gd name="connsiteX1" fmla="*/ 24610 w 53333"/>
                <a:gd name="connsiteY1" fmla="*/ 243579 h 471932"/>
                <a:gd name="connsiteX2" fmla="*/ 52126 w 53333"/>
                <a:gd name="connsiteY2" fmla="*/ 465829 h 471932"/>
                <a:gd name="connsiteX3" fmla="*/ 43660 w 53333"/>
                <a:gd name="connsiteY3" fmla="*/ 391745 h 471932"/>
                <a:gd name="connsiteX4" fmla="*/ 1326 w 53333"/>
                <a:gd name="connsiteY4" fmla="*/ 205479 h 471932"/>
                <a:gd name="connsiteX5" fmla="*/ 11910 w 53333"/>
                <a:gd name="connsiteY5" fmla="*/ 205479 h 471932"/>
                <a:gd name="connsiteX6" fmla="*/ 43660 w 53333"/>
                <a:gd name="connsiteY6" fmla="*/ 162 h 47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33" h="471932">
                  <a:moveTo>
                    <a:pt x="43660" y="162"/>
                  </a:moveTo>
                  <a:cubicBezTo>
                    <a:pt x="45777" y="6512"/>
                    <a:pt x="23199" y="165968"/>
                    <a:pt x="24610" y="243579"/>
                  </a:cubicBezTo>
                  <a:cubicBezTo>
                    <a:pt x="26021" y="321190"/>
                    <a:pt x="48951" y="441135"/>
                    <a:pt x="52126" y="465829"/>
                  </a:cubicBezTo>
                  <a:cubicBezTo>
                    <a:pt x="55301" y="490523"/>
                    <a:pt x="52127" y="435137"/>
                    <a:pt x="43660" y="391745"/>
                  </a:cubicBezTo>
                  <a:cubicBezTo>
                    <a:pt x="35193" y="348353"/>
                    <a:pt x="6618" y="236523"/>
                    <a:pt x="1326" y="205479"/>
                  </a:cubicBezTo>
                  <a:cubicBezTo>
                    <a:pt x="-3966" y="174435"/>
                    <a:pt x="8029" y="235818"/>
                    <a:pt x="11910" y="205479"/>
                  </a:cubicBezTo>
                  <a:cubicBezTo>
                    <a:pt x="15791" y="175140"/>
                    <a:pt x="41543" y="-6188"/>
                    <a:pt x="4366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D41D7453-9B93-470D-BA6B-F04C0A147C3A}"/>
                </a:ext>
              </a:extLst>
            </p:cNvPr>
            <p:cNvSpPr/>
            <p:nvPr/>
          </p:nvSpPr>
          <p:spPr>
            <a:xfrm>
              <a:off x="3538339" y="10788192"/>
              <a:ext cx="265869" cy="432275"/>
            </a:xfrm>
            <a:custGeom>
              <a:avLst/>
              <a:gdLst>
                <a:gd name="connsiteX0" fmla="*/ 193344 w 265869"/>
                <a:gd name="connsiteY0" fmla="*/ 458 h 432275"/>
                <a:gd name="connsiteX1" fmla="*/ 201811 w 265869"/>
                <a:gd name="connsiteY1" fmla="*/ 233291 h 432275"/>
                <a:gd name="connsiteX2" fmla="*/ 252611 w 265869"/>
                <a:gd name="connsiteY2" fmla="*/ 83008 h 432275"/>
                <a:gd name="connsiteX3" fmla="*/ 246261 w 265869"/>
                <a:gd name="connsiteY3" fmla="*/ 226941 h 432275"/>
                <a:gd name="connsiteX4" fmla="*/ 265311 w 265869"/>
                <a:gd name="connsiteY4" fmla="*/ 269275 h 432275"/>
                <a:gd name="connsiteX5" fmla="*/ 220861 w 265869"/>
                <a:gd name="connsiteY5" fmla="*/ 222708 h 432275"/>
                <a:gd name="connsiteX6" fmla="*/ 165828 w 265869"/>
                <a:gd name="connsiteY6" fmla="*/ 254458 h 432275"/>
                <a:gd name="connsiteX7" fmla="*/ 108678 w 265869"/>
                <a:gd name="connsiteY7" fmla="*/ 303141 h 432275"/>
                <a:gd name="connsiteX8" fmla="*/ 728 w 265869"/>
                <a:gd name="connsiteY8" fmla="*/ 432258 h 432275"/>
                <a:gd name="connsiteX9" fmla="*/ 68461 w 265869"/>
                <a:gd name="connsiteY9" fmla="*/ 311608 h 432275"/>
                <a:gd name="connsiteX10" fmla="*/ 201811 w 265869"/>
                <a:gd name="connsiteY10" fmla="*/ 205775 h 432275"/>
                <a:gd name="connsiteX11" fmla="*/ 225094 w 265869"/>
                <a:gd name="connsiteY11" fmla="*/ 174025 h 432275"/>
                <a:gd name="connsiteX12" fmla="*/ 193344 w 265869"/>
                <a:gd name="connsiteY12" fmla="*/ 458 h 43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69" h="432275">
                  <a:moveTo>
                    <a:pt x="193344" y="458"/>
                  </a:moveTo>
                  <a:cubicBezTo>
                    <a:pt x="189463" y="10336"/>
                    <a:pt x="191933" y="219533"/>
                    <a:pt x="201811" y="233291"/>
                  </a:cubicBezTo>
                  <a:cubicBezTo>
                    <a:pt x="211689" y="247049"/>
                    <a:pt x="245203" y="84066"/>
                    <a:pt x="252611" y="83008"/>
                  </a:cubicBezTo>
                  <a:cubicBezTo>
                    <a:pt x="260019" y="81950"/>
                    <a:pt x="244144" y="195897"/>
                    <a:pt x="246261" y="226941"/>
                  </a:cubicBezTo>
                  <a:cubicBezTo>
                    <a:pt x="248378" y="257985"/>
                    <a:pt x="269544" y="269981"/>
                    <a:pt x="265311" y="269275"/>
                  </a:cubicBezTo>
                  <a:cubicBezTo>
                    <a:pt x="261078" y="268570"/>
                    <a:pt x="237441" y="225177"/>
                    <a:pt x="220861" y="222708"/>
                  </a:cubicBezTo>
                  <a:cubicBezTo>
                    <a:pt x="204281" y="220239"/>
                    <a:pt x="184525" y="241053"/>
                    <a:pt x="165828" y="254458"/>
                  </a:cubicBezTo>
                  <a:cubicBezTo>
                    <a:pt x="147131" y="267864"/>
                    <a:pt x="136195" y="273508"/>
                    <a:pt x="108678" y="303141"/>
                  </a:cubicBezTo>
                  <a:cubicBezTo>
                    <a:pt x="81161" y="332774"/>
                    <a:pt x="7431" y="430847"/>
                    <a:pt x="728" y="432258"/>
                  </a:cubicBezTo>
                  <a:cubicBezTo>
                    <a:pt x="-5975" y="433669"/>
                    <a:pt x="34947" y="349355"/>
                    <a:pt x="68461" y="311608"/>
                  </a:cubicBezTo>
                  <a:cubicBezTo>
                    <a:pt x="101975" y="273861"/>
                    <a:pt x="175705" y="228706"/>
                    <a:pt x="201811" y="205775"/>
                  </a:cubicBezTo>
                  <a:cubicBezTo>
                    <a:pt x="227917" y="182845"/>
                    <a:pt x="221213" y="204717"/>
                    <a:pt x="225094" y="174025"/>
                  </a:cubicBezTo>
                  <a:cubicBezTo>
                    <a:pt x="228975" y="143333"/>
                    <a:pt x="197225" y="-9420"/>
                    <a:pt x="193344" y="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A0751B21-FD0A-465F-A0BF-5F1A6DC64A41}"/>
                </a:ext>
              </a:extLst>
            </p:cNvPr>
            <p:cNvSpPr/>
            <p:nvPr/>
          </p:nvSpPr>
          <p:spPr>
            <a:xfrm>
              <a:off x="3504515" y="10712363"/>
              <a:ext cx="269503" cy="477114"/>
            </a:xfrm>
            <a:custGeom>
              <a:avLst/>
              <a:gdLst>
                <a:gd name="connsiteX0" fmla="*/ 269502 w 269503"/>
                <a:gd name="connsiteY0" fmla="*/ 120737 h 477114"/>
                <a:gd name="connsiteX1" fmla="*/ 157318 w 269503"/>
                <a:gd name="connsiteY1" fmla="*/ 4320 h 477114"/>
                <a:gd name="connsiteX2" fmla="*/ 93818 w 269503"/>
                <a:gd name="connsiteY2" fmla="*/ 31837 h 477114"/>
                <a:gd name="connsiteX3" fmla="*/ 49368 w 269503"/>
                <a:gd name="connsiteY3" fmla="*/ 97454 h 477114"/>
                <a:gd name="connsiteX4" fmla="*/ 45135 w 269503"/>
                <a:gd name="connsiteY4" fmla="*/ 78404 h 477114"/>
                <a:gd name="connsiteX5" fmla="*/ 21852 w 269503"/>
                <a:gd name="connsiteY5" fmla="*/ 152487 h 477114"/>
                <a:gd name="connsiteX6" fmla="*/ 11268 w 269503"/>
                <a:gd name="connsiteY6" fmla="*/ 154604 h 477114"/>
                <a:gd name="connsiteX7" fmla="*/ 19735 w 269503"/>
                <a:gd name="connsiteY7" fmla="*/ 196937 h 477114"/>
                <a:gd name="connsiteX8" fmla="*/ 4918 w 269503"/>
                <a:gd name="connsiteY8" fmla="*/ 224454 h 477114"/>
                <a:gd name="connsiteX9" fmla="*/ 685 w 269503"/>
                <a:gd name="connsiteY9" fmla="*/ 258320 h 477114"/>
                <a:gd name="connsiteX10" fmla="*/ 17618 w 269503"/>
                <a:gd name="connsiteY10" fmla="*/ 328170 h 477114"/>
                <a:gd name="connsiteX11" fmla="*/ 17618 w 269503"/>
                <a:gd name="connsiteY11" fmla="*/ 474220 h 477114"/>
                <a:gd name="connsiteX12" fmla="*/ 9152 w 269503"/>
                <a:gd name="connsiteY12" fmla="*/ 400137 h 477114"/>
                <a:gd name="connsiteX13" fmla="*/ 45135 w 269503"/>
                <a:gd name="connsiteY13" fmla="*/ 110154 h 477114"/>
                <a:gd name="connsiteX14" fmla="*/ 125568 w 269503"/>
                <a:gd name="connsiteY14" fmla="*/ 38187 h 477114"/>
                <a:gd name="connsiteX15" fmla="*/ 155202 w 269503"/>
                <a:gd name="connsiteY15" fmla="*/ 44537 h 477114"/>
                <a:gd name="connsiteX16" fmla="*/ 269502 w 269503"/>
                <a:gd name="connsiteY16" fmla="*/ 120737 h 47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503" h="477114">
                  <a:moveTo>
                    <a:pt x="269502" y="120737"/>
                  </a:moveTo>
                  <a:cubicBezTo>
                    <a:pt x="269855" y="114034"/>
                    <a:pt x="186599" y="19137"/>
                    <a:pt x="157318" y="4320"/>
                  </a:cubicBezTo>
                  <a:cubicBezTo>
                    <a:pt x="128037" y="-10497"/>
                    <a:pt x="111810" y="16315"/>
                    <a:pt x="93818" y="31837"/>
                  </a:cubicBezTo>
                  <a:cubicBezTo>
                    <a:pt x="75826" y="47359"/>
                    <a:pt x="57482" y="89693"/>
                    <a:pt x="49368" y="97454"/>
                  </a:cubicBezTo>
                  <a:cubicBezTo>
                    <a:pt x="41254" y="105215"/>
                    <a:pt x="49721" y="69232"/>
                    <a:pt x="45135" y="78404"/>
                  </a:cubicBezTo>
                  <a:cubicBezTo>
                    <a:pt x="40549" y="87576"/>
                    <a:pt x="27496" y="139787"/>
                    <a:pt x="21852" y="152487"/>
                  </a:cubicBezTo>
                  <a:cubicBezTo>
                    <a:pt x="16208" y="165187"/>
                    <a:pt x="11621" y="147196"/>
                    <a:pt x="11268" y="154604"/>
                  </a:cubicBezTo>
                  <a:cubicBezTo>
                    <a:pt x="10915" y="162012"/>
                    <a:pt x="20793" y="185295"/>
                    <a:pt x="19735" y="196937"/>
                  </a:cubicBezTo>
                  <a:cubicBezTo>
                    <a:pt x="18677" y="208579"/>
                    <a:pt x="8093" y="214224"/>
                    <a:pt x="4918" y="224454"/>
                  </a:cubicBezTo>
                  <a:cubicBezTo>
                    <a:pt x="1743" y="234685"/>
                    <a:pt x="-1432" y="241034"/>
                    <a:pt x="685" y="258320"/>
                  </a:cubicBezTo>
                  <a:cubicBezTo>
                    <a:pt x="2802" y="275606"/>
                    <a:pt x="14796" y="292187"/>
                    <a:pt x="17618" y="328170"/>
                  </a:cubicBezTo>
                  <a:cubicBezTo>
                    <a:pt x="20440" y="364153"/>
                    <a:pt x="19029" y="462226"/>
                    <a:pt x="17618" y="474220"/>
                  </a:cubicBezTo>
                  <a:cubicBezTo>
                    <a:pt x="16207" y="486214"/>
                    <a:pt x="4566" y="460815"/>
                    <a:pt x="9152" y="400137"/>
                  </a:cubicBezTo>
                  <a:cubicBezTo>
                    <a:pt x="13738" y="339459"/>
                    <a:pt x="25732" y="170479"/>
                    <a:pt x="45135" y="110154"/>
                  </a:cubicBezTo>
                  <a:cubicBezTo>
                    <a:pt x="64538" y="49829"/>
                    <a:pt x="107223" y="49123"/>
                    <a:pt x="125568" y="38187"/>
                  </a:cubicBezTo>
                  <a:cubicBezTo>
                    <a:pt x="143912" y="27251"/>
                    <a:pt x="136858" y="35012"/>
                    <a:pt x="155202" y="44537"/>
                  </a:cubicBezTo>
                  <a:cubicBezTo>
                    <a:pt x="173546" y="54062"/>
                    <a:pt x="269149" y="127440"/>
                    <a:pt x="269502" y="120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454CD453-F05D-4754-A027-AF2E1535E28E}"/>
                </a:ext>
              </a:extLst>
            </p:cNvPr>
            <p:cNvSpPr/>
            <p:nvPr/>
          </p:nvSpPr>
          <p:spPr>
            <a:xfrm>
              <a:off x="3566532" y="10768956"/>
              <a:ext cx="195581" cy="134432"/>
            </a:xfrm>
            <a:custGeom>
              <a:avLst/>
              <a:gdLst>
                <a:gd name="connsiteX0" fmla="*/ 51 w 195581"/>
                <a:gd name="connsiteY0" fmla="*/ 21811 h 134432"/>
                <a:gd name="connsiteX1" fmla="*/ 82601 w 195581"/>
                <a:gd name="connsiteY1" fmla="*/ 6994 h 134432"/>
                <a:gd name="connsiteX2" fmla="*/ 129168 w 195581"/>
                <a:gd name="connsiteY2" fmla="*/ 57794 h 134432"/>
                <a:gd name="connsiteX3" fmla="*/ 188435 w 195581"/>
                <a:gd name="connsiteY3" fmla="*/ 133994 h 134432"/>
                <a:gd name="connsiteX4" fmla="*/ 188435 w 195581"/>
                <a:gd name="connsiteY4" fmla="*/ 85311 h 134432"/>
                <a:gd name="connsiteX5" fmla="*/ 133401 w 195581"/>
                <a:gd name="connsiteY5" fmla="*/ 9111 h 134432"/>
                <a:gd name="connsiteX6" fmla="*/ 173618 w 195581"/>
                <a:gd name="connsiteY6" fmla="*/ 100127 h 134432"/>
                <a:gd name="connsiteX7" fmla="*/ 137635 w 195581"/>
                <a:gd name="connsiteY7" fmla="*/ 28161 h 134432"/>
                <a:gd name="connsiteX8" fmla="*/ 95301 w 195581"/>
                <a:gd name="connsiteY8" fmla="*/ 644 h 134432"/>
                <a:gd name="connsiteX9" fmla="*/ 51 w 195581"/>
                <a:gd name="connsiteY9" fmla="*/ 21811 h 13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81" h="134432">
                  <a:moveTo>
                    <a:pt x="51" y="21811"/>
                  </a:moveTo>
                  <a:cubicBezTo>
                    <a:pt x="-2066" y="22869"/>
                    <a:pt x="61082" y="997"/>
                    <a:pt x="82601" y="6994"/>
                  </a:cubicBezTo>
                  <a:cubicBezTo>
                    <a:pt x="104120" y="12991"/>
                    <a:pt x="111529" y="36627"/>
                    <a:pt x="129168" y="57794"/>
                  </a:cubicBezTo>
                  <a:cubicBezTo>
                    <a:pt x="146807" y="78961"/>
                    <a:pt x="178557" y="129408"/>
                    <a:pt x="188435" y="133994"/>
                  </a:cubicBezTo>
                  <a:cubicBezTo>
                    <a:pt x="198313" y="138580"/>
                    <a:pt x="197607" y="106125"/>
                    <a:pt x="188435" y="85311"/>
                  </a:cubicBezTo>
                  <a:cubicBezTo>
                    <a:pt x="179263" y="64497"/>
                    <a:pt x="135870" y="6642"/>
                    <a:pt x="133401" y="9111"/>
                  </a:cubicBezTo>
                  <a:cubicBezTo>
                    <a:pt x="130932" y="11580"/>
                    <a:pt x="172912" y="96952"/>
                    <a:pt x="173618" y="100127"/>
                  </a:cubicBezTo>
                  <a:cubicBezTo>
                    <a:pt x="174324" y="103302"/>
                    <a:pt x="150688" y="44741"/>
                    <a:pt x="137635" y="28161"/>
                  </a:cubicBezTo>
                  <a:cubicBezTo>
                    <a:pt x="124582" y="11581"/>
                    <a:pt x="112587" y="5583"/>
                    <a:pt x="95301" y="644"/>
                  </a:cubicBezTo>
                  <a:cubicBezTo>
                    <a:pt x="78015" y="-4295"/>
                    <a:pt x="2168" y="20753"/>
                    <a:pt x="51" y="21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310234C5-86E9-4D6E-8B12-257B5224C0BF}"/>
                </a:ext>
              </a:extLst>
            </p:cNvPr>
            <p:cNvSpPr/>
            <p:nvPr/>
          </p:nvSpPr>
          <p:spPr>
            <a:xfrm>
              <a:off x="3653301" y="11078623"/>
              <a:ext cx="161107" cy="343002"/>
            </a:xfrm>
            <a:custGeom>
              <a:avLst/>
              <a:gdLst>
                <a:gd name="connsiteX0" fmla="*/ 160932 w 161107"/>
                <a:gd name="connsiteY0" fmla="*/ 10 h 343002"/>
                <a:gd name="connsiteX1" fmla="*/ 63566 w 161107"/>
                <a:gd name="connsiteY1" fmla="*/ 116427 h 343002"/>
                <a:gd name="connsiteX2" fmla="*/ 67799 w 161107"/>
                <a:gd name="connsiteY2" fmla="*/ 207444 h 343002"/>
                <a:gd name="connsiteX3" fmla="*/ 67799 w 161107"/>
                <a:gd name="connsiteY3" fmla="*/ 270944 h 343002"/>
                <a:gd name="connsiteX4" fmla="*/ 48749 w 161107"/>
                <a:gd name="connsiteY4" fmla="*/ 215910 h 343002"/>
                <a:gd name="connsiteX5" fmla="*/ 66 w 161107"/>
                <a:gd name="connsiteY5" fmla="*/ 342910 h 343002"/>
                <a:gd name="connsiteX6" fmla="*/ 38166 w 161107"/>
                <a:gd name="connsiteY6" fmla="*/ 192627 h 343002"/>
                <a:gd name="connsiteX7" fmla="*/ 36049 w 161107"/>
                <a:gd name="connsiteY7" fmla="*/ 122777 h 343002"/>
                <a:gd name="connsiteX8" fmla="*/ 160932 w 161107"/>
                <a:gd name="connsiteY8" fmla="*/ 10 h 34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107" h="343002">
                  <a:moveTo>
                    <a:pt x="160932" y="10"/>
                  </a:moveTo>
                  <a:cubicBezTo>
                    <a:pt x="165518" y="-1048"/>
                    <a:pt x="79088" y="81855"/>
                    <a:pt x="63566" y="116427"/>
                  </a:cubicBezTo>
                  <a:cubicBezTo>
                    <a:pt x="48044" y="150999"/>
                    <a:pt x="67094" y="181691"/>
                    <a:pt x="67799" y="207444"/>
                  </a:cubicBezTo>
                  <a:cubicBezTo>
                    <a:pt x="68504" y="233197"/>
                    <a:pt x="70974" y="269533"/>
                    <a:pt x="67799" y="270944"/>
                  </a:cubicBezTo>
                  <a:cubicBezTo>
                    <a:pt x="64624" y="272355"/>
                    <a:pt x="60038" y="203916"/>
                    <a:pt x="48749" y="215910"/>
                  </a:cubicBezTo>
                  <a:cubicBezTo>
                    <a:pt x="37460" y="227904"/>
                    <a:pt x="1830" y="346790"/>
                    <a:pt x="66" y="342910"/>
                  </a:cubicBezTo>
                  <a:cubicBezTo>
                    <a:pt x="-1698" y="339030"/>
                    <a:pt x="32169" y="229316"/>
                    <a:pt x="38166" y="192627"/>
                  </a:cubicBezTo>
                  <a:cubicBezTo>
                    <a:pt x="44163" y="155938"/>
                    <a:pt x="16646" y="154880"/>
                    <a:pt x="36049" y="122777"/>
                  </a:cubicBezTo>
                  <a:cubicBezTo>
                    <a:pt x="55452" y="90674"/>
                    <a:pt x="156346" y="1068"/>
                    <a:pt x="16093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31725AF4-A4DE-4348-B680-823C27736458}"/>
                </a:ext>
              </a:extLst>
            </p:cNvPr>
            <p:cNvSpPr/>
            <p:nvPr/>
          </p:nvSpPr>
          <p:spPr>
            <a:xfrm>
              <a:off x="3676221" y="11537371"/>
              <a:ext cx="128621" cy="305838"/>
            </a:xfrm>
            <a:custGeom>
              <a:avLst/>
              <a:gdLst>
                <a:gd name="connsiteX0" fmla="*/ 429 w 128621"/>
                <a:gd name="connsiteY0" fmla="*/ 579 h 305838"/>
                <a:gd name="connsiteX1" fmla="*/ 127429 w 128621"/>
                <a:gd name="connsiteY1" fmla="*/ 116996 h 305838"/>
                <a:gd name="connsiteX2" fmla="*/ 66046 w 128621"/>
                <a:gd name="connsiteY2" fmla="*/ 303262 h 305838"/>
                <a:gd name="connsiteX3" fmla="*/ 99912 w 128621"/>
                <a:gd name="connsiteY3" fmla="*/ 218596 h 305838"/>
                <a:gd name="connsiteX4" fmla="*/ 108379 w 128621"/>
                <a:gd name="connsiteY4" fmla="*/ 119112 h 305838"/>
                <a:gd name="connsiteX5" fmla="*/ 87212 w 128621"/>
                <a:gd name="connsiteY5" fmla="*/ 74662 h 305838"/>
                <a:gd name="connsiteX6" fmla="*/ 429 w 128621"/>
                <a:gd name="connsiteY6" fmla="*/ 579 h 30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21" h="305838">
                  <a:moveTo>
                    <a:pt x="429" y="579"/>
                  </a:moveTo>
                  <a:cubicBezTo>
                    <a:pt x="7132" y="7635"/>
                    <a:pt x="116493" y="66549"/>
                    <a:pt x="127429" y="116996"/>
                  </a:cubicBezTo>
                  <a:cubicBezTo>
                    <a:pt x="138365" y="167443"/>
                    <a:pt x="70632" y="286329"/>
                    <a:pt x="66046" y="303262"/>
                  </a:cubicBezTo>
                  <a:cubicBezTo>
                    <a:pt x="61460" y="320195"/>
                    <a:pt x="92857" y="249288"/>
                    <a:pt x="99912" y="218596"/>
                  </a:cubicBezTo>
                  <a:cubicBezTo>
                    <a:pt x="106967" y="187904"/>
                    <a:pt x="110496" y="143101"/>
                    <a:pt x="108379" y="119112"/>
                  </a:cubicBezTo>
                  <a:cubicBezTo>
                    <a:pt x="106262" y="95123"/>
                    <a:pt x="106968" y="96534"/>
                    <a:pt x="87212" y="74662"/>
                  </a:cubicBezTo>
                  <a:cubicBezTo>
                    <a:pt x="67457" y="52790"/>
                    <a:pt x="-6274" y="-6477"/>
                    <a:pt x="429" y="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8B402F84-11E2-4AAD-BDF7-A8E11AC9454C}"/>
                </a:ext>
              </a:extLst>
            </p:cNvPr>
            <p:cNvSpPr/>
            <p:nvPr/>
          </p:nvSpPr>
          <p:spPr>
            <a:xfrm>
              <a:off x="3798965" y="12051994"/>
              <a:ext cx="440033" cy="739254"/>
            </a:xfrm>
            <a:custGeom>
              <a:avLst/>
              <a:gdLst>
                <a:gd name="connsiteX0" fmla="*/ 2568 w 440033"/>
                <a:gd name="connsiteY0" fmla="*/ 306 h 739254"/>
                <a:gd name="connsiteX1" fmla="*/ 57602 w 440033"/>
                <a:gd name="connsiteY1" fmla="*/ 150589 h 739254"/>
                <a:gd name="connsiteX2" fmla="*/ 248102 w 440033"/>
                <a:gd name="connsiteY2" fmla="*/ 377073 h 739254"/>
                <a:gd name="connsiteX3" fmla="*/ 235402 w 440033"/>
                <a:gd name="connsiteY3" fmla="*/ 374956 h 739254"/>
                <a:gd name="connsiteX4" fmla="*/ 434368 w 440033"/>
                <a:gd name="connsiteY4" fmla="*/ 730556 h 739254"/>
                <a:gd name="connsiteX5" fmla="*/ 362402 w 440033"/>
                <a:gd name="connsiteY5" fmla="*/ 592973 h 739254"/>
                <a:gd name="connsiteX6" fmla="*/ 123218 w 440033"/>
                <a:gd name="connsiteY6" fmla="*/ 188689 h 739254"/>
                <a:gd name="connsiteX7" fmla="*/ 2568 w 440033"/>
                <a:gd name="connsiteY7" fmla="*/ 306 h 7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33" h="739254">
                  <a:moveTo>
                    <a:pt x="2568" y="306"/>
                  </a:moveTo>
                  <a:cubicBezTo>
                    <a:pt x="-8368" y="-6044"/>
                    <a:pt x="16680" y="87795"/>
                    <a:pt x="57602" y="150589"/>
                  </a:cubicBezTo>
                  <a:cubicBezTo>
                    <a:pt x="98524" y="213383"/>
                    <a:pt x="218469" y="339679"/>
                    <a:pt x="248102" y="377073"/>
                  </a:cubicBezTo>
                  <a:cubicBezTo>
                    <a:pt x="277735" y="414467"/>
                    <a:pt x="204358" y="316042"/>
                    <a:pt x="235402" y="374956"/>
                  </a:cubicBezTo>
                  <a:cubicBezTo>
                    <a:pt x="266446" y="433870"/>
                    <a:pt x="413201" y="694220"/>
                    <a:pt x="434368" y="730556"/>
                  </a:cubicBezTo>
                  <a:cubicBezTo>
                    <a:pt x="455535" y="766892"/>
                    <a:pt x="414260" y="683284"/>
                    <a:pt x="362402" y="592973"/>
                  </a:cubicBezTo>
                  <a:cubicBezTo>
                    <a:pt x="310544" y="502662"/>
                    <a:pt x="183190" y="283939"/>
                    <a:pt x="123218" y="188689"/>
                  </a:cubicBezTo>
                  <a:cubicBezTo>
                    <a:pt x="63246" y="93439"/>
                    <a:pt x="13504" y="6656"/>
                    <a:pt x="2568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87966E5C-0516-4BB9-9BB3-F8501820A152}"/>
                </a:ext>
              </a:extLst>
            </p:cNvPr>
            <p:cNvSpPr/>
            <p:nvPr/>
          </p:nvSpPr>
          <p:spPr>
            <a:xfrm>
              <a:off x="4197350" y="12683150"/>
              <a:ext cx="406400" cy="874174"/>
            </a:xfrm>
            <a:custGeom>
              <a:avLst/>
              <a:gdLst>
                <a:gd name="connsiteX0" fmla="*/ 0 w 406400"/>
                <a:gd name="connsiteY0" fmla="*/ 975 h 874174"/>
                <a:gd name="connsiteX1" fmla="*/ 234950 w 406400"/>
                <a:gd name="connsiteY1" fmla="*/ 483575 h 874174"/>
                <a:gd name="connsiteX2" fmla="*/ 158750 w 406400"/>
                <a:gd name="connsiteY2" fmla="*/ 337525 h 874174"/>
                <a:gd name="connsiteX3" fmla="*/ 352425 w 406400"/>
                <a:gd name="connsiteY3" fmla="*/ 635975 h 874174"/>
                <a:gd name="connsiteX4" fmla="*/ 406400 w 406400"/>
                <a:gd name="connsiteY4" fmla="*/ 874100 h 874174"/>
                <a:gd name="connsiteX5" fmla="*/ 352425 w 406400"/>
                <a:gd name="connsiteY5" fmla="*/ 658200 h 874174"/>
                <a:gd name="connsiteX6" fmla="*/ 234950 w 406400"/>
                <a:gd name="connsiteY6" fmla="*/ 366100 h 874174"/>
                <a:gd name="connsiteX7" fmla="*/ 0 w 406400"/>
                <a:gd name="connsiteY7" fmla="*/ 975 h 87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400" h="874174">
                  <a:moveTo>
                    <a:pt x="0" y="975"/>
                  </a:moveTo>
                  <a:cubicBezTo>
                    <a:pt x="0" y="20554"/>
                    <a:pt x="208492" y="427484"/>
                    <a:pt x="234950" y="483575"/>
                  </a:cubicBezTo>
                  <a:cubicBezTo>
                    <a:pt x="261408" y="539666"/>
                    <a:pt x="139171" y="312125"/>
                    <a:pt x="158750" y="337525"/>
                  </a:cubicBezTo>
                  <a:cubicBezTo>
                    <a:pt x="178329" y="362925"/>
                    <a:pt x="311150" y="546546"/>
                    <a:pt x="352425" y="635975"/>
                  </a:cubicBezTo>
                  <a:cubicBezTo>
                    <a:pt x="393700" y="725404"/>
                    <a:pt x="406400" y="870396"/>
                    <a:pt x="406400" y="874100"/>
                  </a:cubicBezTo>
                  <a:cubicBezTo>
                    <a:pt x="406400" y="877804"/>
                    <a:pt x="381000" y="742867"/>
                    <a:pt x="352425" y="658200"/>
                  </a:cubicBezTo>
                  <a:cubicBezTo>
                    <a:pt x="323850" y="573533"/>
                    <a:pt x="291571" y="470346"/>
                    <a:pt x="234950" y="366100"/>
                  </a:cubicBezTo>
                  <a:cubicBezTo>
                    <a:pt x="178329" y="261854"/>
                    <a:pt x="0" y="-18604"/>
                    <a:pt x="0" y="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FE3B5843-A494-49DB-817E-246001FD99F0}"/>
                </a:ext>
              </a:extLst>
            </p:cNvPr>
            <p:cNvSpPr/>
            <p:nvPr/>
          </p:nvSpPr>
          <p:spPr>
            <a:xfrm>
              <a:off x="4603793" y="13542128"/>
              <a:ext cx="573519" cy="552488"/>
            </a:xfrm>
            <a:custGeom>
              <a:avLst/>
              <a:gdLst>
                <a:gd name="connsiteX0" fmla="*/ 34882 w 573519"/>
                <a:gd name="connsiteY0" fmla="*/ 30997 h 552488"/>
                <a:gd name="connsiteX1" fmla="*/ 561932 w 573519"/>
                <a:gd name="connsiteY1" fmla="*/ 538997 h 552488"/>
                <a:gd name="connsiteX2" fmla="*/ 380957 w 573519"/>
                <a:gd name="connsiteY2" fmla="*/ 392947 h 552488"/>
                <a:gd name="connsiteX3" fmla="*/ 168232 w 573519"/>
                <a:gd name="connsiteY3" fmla="*/ 253247 h 552488"/>
                <a:gd name="connsiteX4" fmla="*/ 63457 w 573519"/>
                <a:gd name="connsiteY4" fmla="*/ 75447 h 552488"/>
                <a:gd name="connsiteX5" fmla="*/ 34882 w 573519"/>
                <a:gd name="connsiteY5" fmla="*/ 30997 h 5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519" h="552488">
                  <a:moveTo>
                    <a:pt x="34882" y="30997"/>
                  </a:moveTo>
                  <a:cubicBezTo>
                    <a:pt x="117961" y="108255"/>
                    <a:pt x="504253" y="478672"/>
                    <a:pt x="561932" y="538997"/>
                  </a:cubicBezTo>
                  <a:cubicBezTo>
                    <a:pt x="619611" y="599322"/>
                    <a:pt x="446574" y="440572"/>
                    <a:pt x="380957" y="392947"/>
                  </a:cubicBezTo>
                  <a:cubicBezTo>
                    <a:pt x="315340" y="345322"/>
                    <a:pt x="221149" y="306164"/>
                    <a:pt x="168232" y="253247"/>
                  </a:cubicBezTo>
                  <a:cubicBezTo>
                    <a:pt x="115315" y="200330"/>
                    <a:pt x="86740" y="109843"/>
                    <a:pt x="63457" y="75447"/>
                  </a:cubicBezTo>
                  <a:cubicBezTo>
                    <a:pt x="40174" y="41051"/>
                    <a:pt x="-48197" y="-46261"/>
                    <a:pt x="34882" y="30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F3F67F0-FA78-4B18-8C78-BB7CEA9F4401}"/>
                </a:ext>
              </a:extLst>
            </p:cNvPr>
            <p:cNvSpPr/>
            <p:nvPr/>
          </p:nvSpPr>
          <p:spPr>
            <a:xfrm>
              <a:off x="4853942" y="13960473"/>
              <a:ext cx="836222" cy="1144479"/>
            </a:xfrm>
            <a:custGeom>
              <a:avLst/>
              <a:gdLst>
                <a:gd name="connsiteX0" fmla="*/ 633 w 836222"/>
                <a:gd name="connsiteY0" fmla="*/ 2 h 1144479"/>
                <a:gd name="connsiteX1" fmla="*/ 299083 w 836222"/>
                <a:gd name="connsiteY1" fmla="*/ 479427 h 1144479"/>
                <a:gd name="connsiteX2" fmla="*/ 273683 w 836222"/>
                <a:gd name="connsiteY2" fmla="*/ 419102 h 1144479"/>
                <a:gd name="connsiteX3" fmla="*/ 648333 w 836222"/>
                <a:gd name="connsiteY3" fmla="*/ 920752 h 1144479"/>
                <a:gd name="connsiteX4" fmla="*/ 600708 w 836222"/>
                <a:gd name="connsiteY4" fmla="*/ 860427 h 1144479"/>
                <a:gd name="connsiteX5" fmla="*/ 835658 w 836222"/>
                <a:gd name="connsiteY5" fmla="*/ 1143002 h 1144479"/>
                <a:gd name="connsiteX6" fmla="*/ 657858 w 836222"/>
                <a:gd name="connsiteY6" fmla="*/ 949327 h 1144479"/>
                <a:gd name="connsiteX7" fmla="*/ 391158 w 836222"/>
                <a:gd name="connsiteY7" fmla="*/ 485777 h 1144479"/>
                <a:gd name="connsiteX8" fmla="*/ 633 w 836222"/>
                <a:gd name="connsiteY8" fmla="*/ 2 h 114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222" h="1144479">
                  <a:moveTo>
                    <a:pt x="633" y="2"/>
                  </a:moveTo>
                  <a:cubicBezTo>
                    <a:pt x="-14713" y="-1056"/>
                    <a:pt x="253575" y="409577"/>
                    <a:pt x="299083" y="479427"/>
                  </a:cubicBezTo>
                  <a:cubicBezTo>
                    <a:pt x="344591" y="549277"/>
                    <a:pt x="215475" y="345548"/>
                    <a:pt x="273683" y="419102"/>
                  </a:cubicBezTo>
                  <a:cubicBezTo>
                    <a:pt x="331891" y="492656"/>
                    <a:pt x="593829" y="847198"/>
                    <a:pt x="648333" y="920752"/>
                  </a:cubicBezTo>
                  <a:cubicBezTo>
                    <a:pt x="702837" y="994306"/>
                    <a:pt x="569487" y="823385"/>
                    <a:pt x="600708" y="860427"/>
                  </a:cubicBezTo>
                  <a:cubicBezTo>
                    <a:pt x="631929" y="897469"/>
                    <a:pt x="826133" y="1128185"/>
                    <a:pt x="835658" y="1143002"/>
                  </a:cubicBezTo>
                  <a:cubicBezTo>
                    <a:pt x="845183" y="1157819"/>
                    <a:pt x="731941" y="1058865"/>
                    <a:pt x="657858" y="949327"/>
                  </a:cubicBezTo>
                  <a:cubicBezTo>
                    <a:pt x="583775" y="839790"/>
                    <a:pt x="501225" y="642939"/>
                    <a:pt x="391158" y="485777"/>
                  </a:cubicBezTo>
                  <a:cubicBezTo>
                    <a:pt x="281091" y="328615"/>
                    <a:pt x="15979" y="1060"/>
                    <a:pt x="63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32799F68-390B-4B6C-ACEB-058D6F1CA62C}"/>
                </a:ext>
              </a:extLst>
            </p:cNvPr>
            <p:cNvSpPr/>
            <p:nvPr/>
          </p:nvSpPr>
          <p:spPr>
            <a:xfrm>
              <a:off x="5701648" y="15109614"/>
              <a:ext cx="384098" cy="886693"/>
            </a:xfrm>
            <a:custGeom>
              <a:avLst/>
              <a:gdLst>
                <a:gd name="connsiteX0" fmla="*/ 652 w 384098"/>
                <a:gd name="connsiteY0" fmla="*/ 3386 h 886693"/>
                <a:gd name="connsiteX1" fmla="*/ 194327 w 384098"/>
                <a:gd name="connsiteY1" fmla="*/ 403436 h 886693"/>
                <a:gd name="connsiteX2" fmla="*/ 181627 w 384098"/>
                <a:gd name="connsiteY2" fmla="*/ 301836 h 886693"/>
                <a:gd name="connsiteX3" fmla="*/ 346727 w 384098"/>
                <a:gd name="connsiteY3" fmla="*/ 765386 h 886693"/>
                <a:gd name="connsiteX4" fmla="*/ 375302 w 384098"/>
                <a:gd name="connsiteY4" fmla="*/ 866986 h 886693"/>
                <a:gd name="connsiteX5" fmla="*/ 226077 w 384098"/>
                <a:gd name="connsiteY5" fmla="*/ 447886 h 886693"/>
                <a:gd name="connsiteX6" fmla="*/ 134002 w 384098"/>
                <a:gd name="connsiteY6" fmla="*/ 222461 h 886693"/>
                <a:gd name="connsiteX7" fmla="*/ 652 w 384098"/>
                <a:gd name="connsiteY7" fmla="*/ 3386 h 88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098" h="886693">
                  <a:moveTo>
                    <a:pt x="652" y="3386"/>
                  </a:moveTo>
                  <a:cubicBezTo>
                    <a:pt x="10706" y="33548"/>
                    <a:pt x="164165" y="353694"/>
                    <a:pt x="194327" y="403436"/>
                  </a:cubicBezTo>
                  <a:cubicBezTo>
                    <a:pt x="224490" y="453178"/>
                    <a:pt x="156227" y="241511"/>
                    <a:pt x="181627" y="301836"/>
                  </a:cubicBezTo>
                  <a:cubicBezTo>
                    <a:pt x="207027" y="362161"/>
                    <a:pt x="314448" y="671194"/>
                    <a:pt x="346727" y="765386"/>
                  </a:cubicBezTo>
                  <a:cubicBezTo>
                    <a:pt x="379006" y="859578"/>
                    <a:pt x="395410" y="919903"/>
                    <a:pt x="375302" y="866986"/>
                  </a:cubicBezTo>
                  <a:cubicBezTo>
                    <a:pt x="355194" y="814069"/>
                    <a:pt x="266294" y="555307"/>
                    <a:pt x="226077" y="447886"/>
                  </a:cubicBezTo>
                  <a:cubicBezTo>
                    <a:pt x="185860" y="340465"/>
                    <a:pt x="168398" y="292311"/>
                    <a:pt x="134002" y="222461"/>
                  </a:cubicBezTo>
                  <a:cubicBezTo>
                    <a:pt x="99606" y="152611"/>
                    <a:pt x="-9402" y="-26776"/>
                    <a:pt x="652" y="3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164813FF-3BE9-4142-A424-DEECA25202BE}"/>
                </a:ext>
              </a:extLst>
            </p:cNvPr>
            <p:cNvSpPr/>
            <p:nvPr/>
          </p:nvSpPr>
          <p:spPr>
            <a:xfrm>
              <a:off x="6035486" y="15842404"/>
              <a:ext cx="198254" cy="1118877"/>
            </a:xfrm>
            <a:custGeom>
              <a:avLst/>
              <a:gdLst>
                <a:gd name="connsiteX0" fmla="*/ 189 w 198254"/>
                <a:gd name="connsiteY0" fmla="*/ 10371 h 1118877"/>
                <a:gd name="connsiteX1" fmla="*/ 165289 w 198254"/>
                <a:gd name="connsiteY1" fmla="*/ 667596 h 1118877"/>
                <a:gd name="connsiteX2" fmla="*/ 152589 w 198254"/>
                <a:gd name="connsiteY2" fmla="*/ 654896 h 1118877"/>
                <a:gd name="connsiteX3" fmla="*/ 197039 w 198254"/>
                <a:gd name="connsiteY3" fmla="*/ 1115271 h 1118877"/>
                <a:gd name="connsiteX4" fmla="*/ 181164 w 198254"/>
                <a:gd name="connsiteY4" fmla="*/ 839046 h 1118877"/>
                <a:gd name="connsiteX5" fmla="*/ 133539 w 198254"/>
                <a:gd name="connsiteY5" fmla="*/ 302471 h 1118877"/>
                <a:gd name="connsiteX6" fmla="*/ 189 w 198254"/>
                <a:gd name="connsiteY6" fmla="*/ 10371 h 111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54" h="1118877">
                  <a:moveTo>
                    <a:pt x="189" y="10371"/>
                  </a:moveTo>
                  <a:cubicBezTo>
                    <a:pt x="5481" y="71225"/>
                    <a:pt x="139889" y="560175"/>
                    <a:pt x="165289" y="667596"/>
                  </a:cubicBezTo>
                  <a:cubicBezTo>
                    <a:pt x="190689" y="775017"/>
                    <a:pt x="147297" y="580284"/>
                    <a:pt x="152589" y="654896"/>
                  </a:cubicBezTo>
                  <a:cubicBezTo>
                    <a:pt x="157881" y="729508"/>
                    <a:pt x="192277" y="1084580"/>
                    <a:pt x="197039" y="1115271"/>
                  </a:cubicBezTo>
                  <a:cubicBezTo>
                    <a:pt x="201801" y="1145962"/>
                    <a:pt x="191747" y="974513"/>
                    <a:pt x="181164" y="839046"/>
                  </a:cubicBezTo>
                  <a:cubicBezTo>
                    <a:pt x="170581" y="703579"/>
                    <a:pt x="165289" y="434233"/>
                    <a:pt x="133539" y="302471"/>
                  </a:cubicBezTo>
                  <a:cubicBezTo>
                    <a:pt x="101789" y="170709"/>
                    <a:pt x="-5103" y="-50483"/>
                    <a:pt x="189" y="10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6C694086-51B1-4138-A24E-602EC34D52CF}"/>
                </a:ext>
              </a:extLst>
            </p:cNvPr>
            <p:cNvSpPr/>
            <p:nvPr/>
          </p:nvSpPr>
          <p:spPr>
            <a:xfrm>
              <a:off x="6208625" y="16686820"/>
              <a:ext cx="148210" cy="686924"/>
            </a:xfrm>
            <a:custGeom>
              <a:avLst/>
              <a:gdLst>
                <a:gd name="connsiteX0" fmla="*/ 49300 w 148210"/>
                <a:gd name="connsiteY0" fmla="*/ 7330 h 686924"/>
                <a:gd name="connsiteX1" fmla="*/ 33425 w 148210"/>
                <a:gd name="connsiteY1" fmla="*/ 220055 h 686924"/>
                <a:gd name="connsiteX2" fmla="*/ 81050 w 148210"/>
                <a:gd name="connsiteY2" fmla="*/ 353405 h 686924"/>
                <a:gd name="connsiteX3" fmla="*/ 144550 w 148210"/>
                <a:gd name="connsiteY3" fmla="*/ 674080 h 686924"/>
                <a:gd name="connsiteX4" fmla="*/ 125500 w 148210"/>
                <a:gd name="connsiteY4" fmla="*/ 588355 h 686924"/>
                <a:gd name="connsiteX5" fmla="*/ 1675 w 148210"/>
                <a:gd name="connsiteY5" fmla="*/ 264505 h 686924"/>
                <a:gd name="connsiteX6" fmla="*/ 55650 w 148210"/>
                <a:gd name="connsiteY6" fmla="*/ 347055 h 686924"/>
                <a:gd name="connsiteX7" fmla="*/ 81050 w 148210"/>
                <a:gd name="connsiteY7" fmla="*/ 169255 h 686924"/>
                <a:gd name="connsiteX8" fmla="*/ 46125 w 148210"/>
                <a:gd name="connsiteY8" fmla="*/ 58130 h 686924"/>
                <a:gd name="connsiteX9" fmla="*/ 49300 w 148210"/>
                <a:gd name="connsiteY9" fmla="*/ 7330 h 6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0" h="686924">
                  <a:moveTo>
                    <a:pt x="49300" y="7330"/>
                  </a:moveTo>
                  <a:cubicBezTo>
                    <a:pt x="47183" y="34318"/>
                    <a:pt x="28133" y="162376"/>
                    <a:pt x="33425" y="220055"/>
                  </a:cubicBezTo>
                  <a:cubicBezTo>
                    <a:pt x="38717" y="277734"/>
                    <a:pt x="62529" y="277734"/>
                    <a:pt x="81050" y="353405"/>
                  </a:cubicBezTo>
                  <a:cubicBezTo>
                    <a:pt x="99571" y="429076"/>
                    <a:pt x="137142" y="634922"/>
                    <a:pt x="144550" y="674080"/>
                  </a:cubicBezTo>
                  <a:cubicBezTo>
                    <a:pt x="151958" y="713238"/>
                    <a:pt x="149313" y="656618"/>
                    <a:pt x="125500" y="588355"/>
                  </a:cubicBezTo>
                  <a:cubicBezTo>
                    <a:pt x="101688" y="520093"/>
                    <a:pt x="13317" y="304722"/>
                    <a:pt x="1675" y="264505"/>
                  </a:cubicBezTo>
                  <a:cubicBezTo>
                    <a:pt x="-9967" y="224288"/>
                    <a:pt x="42421" y="362930"/>
                    <a:pt x="55650" y="347055"/>
                  </a:cubicBezTo>
                  <a:cubicBezTo>
                    <a:pt x="68879" y="331180"/>
                    <a:pt x="82637" y="217409"/>
                    <a:pt x="81050" y="169255"/>
                  </a:cubicBezTo>
                  <a:cubicBezTo>
                    <a:pt x="79463" y="121101"/>
                    <a:pt x="51946" y="81413"/>
                    <a:pt x="46125" y="58130"/>
                  </a:cubicBezTo>
                  <a:cubicBezTo>
                    <a:pt x="40304" y="34847"/>
                    <a:pt x="51417" y="-19658"/>
                    <a:pt x="49300" y="7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DBDF51B5-1574-4E9C-B0EC-04747026AC27}"/>
                </a:ext>
              </a:extLst>
            </p:cNvPr>
            <p:cNvSpPr/>
            <p:nvPr/>
          </p:nvSpPr>
          <p:spPr>
            <a:xfrm>
              <a:off x="6420502" y="17846774"/>
              <a:ext cx="396004" cy="1509787"/>
            </a:xfrm>
            <a:custGeom>
              <a:avLst/>
              <a:gdLst>
                <a:gd name="connsiteX0" fmla="*/ 2523 w 396004"/>
                <a:gd name="connsiteY0" fmla="*/ 28476 h 1509787"/>
                <a:gd name="connsiteX1" fmla="*/ 161273 w 396004"/>
                <a:gd name="connsiteY1" fmla="*/ 511076 h 1509787"/>
                <a:gd name="connsiteX2" fmla="*/ 158098 w 396004"/>
                <a:gd name="connsiteY2" fmla="*/ 384076 h 1509787"/>
                <a:gd name="connsiteX3" fmla="*/ 119998 w 396004"/>
                <a:gd name="connsiteY3" fmla="*/ 714276 h 1509787"/>
                <a:gd name="connsiteX4" fmla="*/ 151748 w 396004"/>
                <a:gd name="connsiteY4" fmla="*/ 644426 h 1509787"/>
                <a:gd name="connsiteX5" fmla="*/ 266048 w 396004"/>
                <a:gd name="connsiteY5" fmla="*/ 1006376 h 1509787"/>
                <a:gd name="connsiteX6" fmla="*/ 259698 w 396004"/>
                <a:gd name="connsiteY6" fmla="*/ 936526 h 1509787"/>
                <a:gd name="connsiteX7" fmla="*/ 389873 w 396004"/>
                <a:gd name="connsiteY7" fmla="*/ 1495326 h 1509787"/>
                <a:gd name="connsiteX8" fmla="*/ 358123 w 396004"/>
                <a:gd name="connsiteY8" fmla="*/ 1282601 h 1509787"/>
                <a:gd name="connsiteX9" fmla="*/ 212073 w 396004"/>
                <a:gd name="connsiteY9" fmla="*/ 615851 h 1509787"/>
                <a:gd name="connsiteX10" fmla="*/ 215248 w 396004"/>
                <a:gd name="connsiteY10" fmla="*/ 593626 h 1509787"/>
                <a:gd name="connsiteX11" fmla="*/ 72373 w 396004"/>
                <a:gd name="connsiteY11" fmla="*/ 111026 h 1509787"/>
                <a:gd name="connsiteX12" fmla="*/ 2523 w 396004"/>
                <a:gd name="connsiteY12" fmla="*/ 28476 h 150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04" h="1509787">
                  <a:moveTo>
                    <a:pt x="2523" y="28476"/>
                  </a:moveTo>
                  <a:cubicBezTo>
                    <a:pt x="17340" y="95151"/>
                    <a:pt x="135344" y="451809"/>
                    <a:pt x="161273" y="511076"/>
                  </a:cubicBezTo>
                  <a:cubicBezTo>
                    <a:pt x="187202" y="570343"/>
                    <a:pt x="164977" y="350209"/>
                    <a:pt x="158098" y="384076"/>
                  </a:cubicBezTo>
                  <a:cubicBezTo>
                    <a:pt x="151219" y="417943"/>
                    <a:pt x="121056" y="670884"/>
                    <a:pt x="119998" y="714276"/>
                  </a:cubicBezTo>
                  <a:cubicBezTo>
                    <a:pt x="118940" y="757668"/>
                    <a:pt x="127406" y="595743"/>
                    <a:pt x="151748" y="644426"/>
                  </a:cubicBezTo>
                  <a:cubicBezTo>
                    <a:pt x="176090" y="693109"/>
                    <a:pt x="248056" y="957693"/>
                    <a:pt x="266048" y="1006376"/>
                  </a:cubicBezTo>
                  <a:cubicBezTo>
                    <a:pt x="284040" y="1055059"/>
                    <a:pt x="239061" y="855034"/>
                    <a:pt x="259698" y="936526"/>
                  </a:cubicBezTo>
                  <a:cubicBezTo>
                    <a:pt x="280335" y="1018018"/>
                    <a:pt x="373469" y="1437647"/>
                    <a:pt x="389873" y="1495326"/>
                  </a:cubicBezTo>
                  <a:cubicBezTo>
                    <a:pt x="406277" y="1553005"/>
                    <a:pt x="387756" y="1429180"/>
                    <a:pt x="358123" y="1282601"/>
                  </a:cubicBezTo>
                  <a:cubicBezTo>
                    <a:pt x="328490" y="1136022"/>
                    <a:pt x="235885" y="730680"/>
                    <a:pt x="212073" y="615851"/>
                  </a:cubicBezTo>
                  <a:cubicBezTo>
                    <a:pt x="188261" y="501022"/>
                    <a:pt x="238531" y="677764"/>
                    <a:pt x="215248" y="593626"/>
                  </a:cubicBezTo>
                  <a:cubicBezTo>
                    <a:pt x="191965" y="509488"/>
                    <a:pt x="103065" y="200455"/>
                    <a:pt x="72373" y="111026"/>
                  </a:cubicBezTo>
                  <a:cubicBezTo>
                    <a:pt x="41681" y="21597"/>
                    <a:pt x="-12294" y="-38199"/>
                    <a:pt x="2523" y="28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A58EB3AC-8088-4395-835C-596AB808A69C}"/>
                </a:ext>
              </a:extLst>
            </p:cNvPr>
            <p:cNvSpPr/>
            <p:nvPr/>
          </p:nvSpPr>
          <p:spPr>
            <a:xfrm>
              <a:off x="6628679" y="18771926"/>
              <a:ext cx="275951" cy="1116070"/>
            </a:xfrm>
            <a:custGeom>
              <a:avLst/>
              <a:gdLst>
                <a:gd name="connsiteX0" fmla="*/ 3896 w 275951"/>
                <a:gd name="connsiteY0" fmla="*/ 8199 h 1116070"/>
                <a:gd name="connsiteX1" fmla="*/ 267421 w 275951"/>
                <a:gd name="connsiteY1" fmla="*/ 1081349 h 1116070"/>
                <a:gd name="connsiteX2" fmla="*/ 200746 w 275951"/>
                <a:gd name="connsiteY2" fmla="*/ 824174 h 1116070"/>
                <a:gd name="connsiteX3" fmla="*/ 92796 w 275951"/>
                <a:gd name="connsiteY3" fmla="*/ 528899 h 1116070"/>
                <a:gd name="connsiteX4" fmla="*/ 108671 w 275951"/>
                <a:gd name="connsiteY4" fmla="*/ 582874 h 1116070"/>
                <a:gd name="connsiteX5" fmla="*/ 3896 w 275951"/>
                <a:gd name="connsiteY5" fmla="*/ 8199 h 111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1" h="1116070">
                  <a:moveTo>
                    <a:pt x="3896" y="8199"/>
                  </a:moveTo>
                  <a:cubicBezTo>
                    <a:pt x="30354" y="91278"/>
                    <a:pt x="234613" y="945353"/>
                    <a:pt x="267421" y="1081349"/>
                  </a:cubicBezTo>
                  <a:cubicBezTo>
                    <a:pt x="300229" y="1217345"/>
                    <a:pt x="229850" y="916249"/>
                    <a:pt x="200746" y="824174"/>
                  </a:cubicBezTo>
                  <a:cubicBezTo>
                    <a:pt x="171642" y="732099"/>
                    <a:pt x="108142" y="569116"/>
                    <a:pt x="92796" y="528899"/>
                  </a:cubicBezTo>
                  <a:cubicBezTo>
                    <a:pt x="77450" y="488682"/>
                    <a:pt x="123488" y="667011"/>
                    <a:pt x="108671" y="582874"/>
                  </a:cubicBezTo>
                  <a:cubicBezTo>
                    <a:pt x="93854" y="498737"/>
                    <a:pt x="-22562" y="-74880"/>
                    <a:pt x="3896" y="8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10D5CE1E-9579-4779-AFD9-B7D68F7609A4}"/>
                </a:ext>
              </a:extLst>
            </p:cNvPr>
            <p:cNvSpPr/>
            <p:nvPr/>
          </p:nvSpPr>
          <p:spPr>
            <a:xfrm>
              <a:off x="6819899" y="19419927"/>
              <a:ext cx="270332" cy="1309669"/>
            </a:xfrm>
            <a:custGeom>
              <a:avLst/>
              <a:gdLst>
                <a:gd name="connsiteX0" fmla="*/ 1 w 270332"/>
                <a:gd name="connsiteY0" fmla="*/ 4723 h 1309669"/>
                <a:gd name="connsiteX1" fmla="*/ 152401 w 270332"/>
                <a:gd name="connsiteY1" fmla="*/ 760373 h 1309669"/>
                <a:gd name="connsiteX2" fmla="*/ 120651 w 270332"/>
                <a:gd name="connsiteY2" fmla="*/ 668298 h 1309669"/>
                <a:gd name="connsiteX3" fmla="*/ 152401 w 270332"/>
                <a:gd name="connsiteY3" fmla="*/ 931823 h 1309669"/>
                <a:gd name="connsiteX4" fmla="*/ 215901 w 270332"/>
                <a:gd name="connsiteY4" fmla="*/ 1106448 h 1309669"/>
                <a:gd name="connsiteX5" fmla="*/ 269876 w 270332"/>
                <a:gd name="connsiteY5" fmla="*/ 1309648 h 1309669"/>
                <a:gd name="connsiteX6" fmla="*/ 238126 w 270332"/>
                <a:gd name="connsiteY6" fmla="*/ 1115973 h 1309669"/>
                <a:gd name="connsiteX7" fmla="*/ 174626 w 270332"/>
                <a:gd name="connsiteY7" fmla="*/ 668298 h 1309669"/>
                <a:gd name="connsiteX8" fmla="*/ 155576 w 270332"/>
                <a:gd name="connsiteY8" fmla="*/ 449223 h 1309669"/>
                <a:gd name="connsiteX9" fmla="*/ 1 w 270332"/>
                <a:gd name="connsiteY9" fmla="*/ 4723 h 13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32" h="1309669">
                  <a:moveTo>
                    <a:pt x="1" y="4723"/>
                  </a:moveTo>
                  <a:cubicBezTo>
                    <a:pt x="-528" y="56581"/>
                    <a:pt x="132293" y="649777"/>
                    <a:pt x="152401" y="760373"/>
                  </a:cubicBezTo>
                  <a:cubicBezTo>
                    <a:pt x="172509" y="870969"/>
                    <a:pt x="120651" y="639723"/>
                    <a:pt x="120651" y="668298"/>
                  </a:cubicBezTo>
                  <a:cubicBezTo>
                    <a:pt x="120651" y="696873"/>
                    <a:pt x="136526" y="858798"/>
                    <a:pt x="152401" y="931823"/>
                  </a:cubicBezTo>
                  <a:cubicBezTo>
                    <a:pt x="168276" y="1004848"/>
                    <a:pt x="196322" y="1043477"/>
                    <a:pt x="215901" y="1106448"/>
                  </a:cubicBezTo>
                  <a:cubicBezTo>
                    <a:pt x="235480" y="1169419"/>
                    <a:pt x="266172" y="1308061"/>
                    <a:pt x="269876" y="1309648"/>
                  </a:cubicBezTo>
                  <a:cubicBezTo>
                    <a:pt x="273580" y="1311235"/>
                    <a:pt x="254001" y="1222865"/>
                    <a:pt x="238126" y="1115973"/>
                  </a:cubicBezTo>
                  <a:cubicBezTo>
                    <a:pt x="222251" y="1009081"/>
                    <a:pt x="188384" y="779423"/>
                    <a:pt x="174626" y="668298"/>
                  </a:cubicBezTo>
                  <a:cubicBezTo>
                    <a:pt x="160868" y="557173"/>
                    <a:pt x="183622" y="555585"/>
                    <a:pt x="155576" y="449223"/>
                  </a:cubicBezTo>
                  <a:cubicBezTo>
                    <a:pt x="127530" y="342861"/>
                    <a:pt x="530" y="-47135"/>
                    <a:pt x="1" y="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B3525D6A-ADA8-4F0E-B566-DF7644608D75}"/>
                </a:ext>
              </a:extLst>
            </p:cNvPr>
            <p:cNvSpPr/>
            <p:nvPr/>
          </p:nvSpPr>
          <p:spPr>
            <a:xfrm>
              <a:off x="6804025" y="19486299"/>
              <a:ext cx="225734" cy="1272185"/>
            </a:xfrm>
            <a:custGeom>
              <a:avLst/>
              <a:gdLst>
                <a:gd name="connsiteX0" fmla="*/ 0 w 225734"/>
                <a:gd name="connsiteY0" fmla="*/ 5026 h 1272185"/>
                <a:gd name="connsiteX1" fmla="*/ 76200 w 225734"/>
                <a:gd name="connsiteY1" fmla="*/ 595576 h 1272185"/>
                <a:gd name="connsiteX2" fmla="*/ 82550 w 225734"/>
                <a:gd name="connsiteY2" fmla="*/ 490801 h 1272185"/>
                <a:gd name="connsiteX3" fmla="*/ 165100 w 225734"/>
                <a:gd name="connsiteY3" fmla="*/ 954351 h 1272185"/>
                <a:gd name="connsiteX4" fmla="*/ 184150 w 225734"/>
                <a:gd name="connsiteY4" fmla="*/ 935301 h 1272185"/>
                <a:gd name="connsiteX5" fmla="*/ 225425 w 225734"/>
                <a:gd name="connsiteY5" fmla="*/ 1186126 h 1272185"/>
                <a:gd name="connsiteX6" fmla="*/ 203200 w 225734"/>
                <a:gd name="connsiteY6" fmla="*/ 1268676 h 1272185"/>
                <a:gd name="connsiteX7" fmla="*/ 206375 w 225734"/>
                <a:gd name="connsiteY7" fmla="*/ 1087701 h 1272185"/>
                <a:gd name="connsiteX8" fmla="*/ 79375 w 225734"/>
                <a:gd name="connsiteY8" fmla="*/ 338401 h 1272185"/>
                <a:gd name="connsiteX9" fmla="*/ 76200 w 225734"/>
                <a:gd name="connsiteY9" fmla="*/ 313001 h 1272185"/>
                <a:gd name="connsiteX10" fmla="*/ 0 w 225734"/>
                <a:gd name="connsiteY10" fmla="*/ 5026 h 127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34" h="1272185">
                  <a:moveTo>
                    <a:pt x="0" y="5026"/>
                  </a:moveTo>
                  <a:cubicBezTo>
                    <a:pt x="0" y="52122"/>
                    <a:pt x="62442" y="514614"/>
                    <a:pt x="76200" y="595576"/>
                  </a:cubicBezTo>
                  <a:cubicBezTo>
                    <a:pt x="89958" y="676539"/>
                    <a:pt x="67733" y="431005"/>
                    <a:pt x="82550" y="490801"/>
                  </a:cubicBezTo>
                  <a:cubicBezTo>
                    <a:pt x="97367" y="550597"/>
                    <a:pt x="148167" y="880268"/>
                    <a:pt x="165100" y="954351"/>
                  </a:cubicBezTo>
                  <a:cubicBezTo>
                    <a:pt x="182033" y="1028434"/>
                    <a:pt x="174096" y="896672"/>
                    <a:pt x="184150" y="935301"/>
                  </a:cubicBezTo>
                  <a:cubicBezTo>
                    <a:pt x="194204" y="973930"/>
                    <a:pt x="222250" y="1130564"/>
                    <a:pt x="225425" y="1186126"/>
                  </a:cubicBezTo>
                  <a:cubicBezTo>
                    <a:pt x="228600" y="1241688"/>
                    <a:pt x="206375" y="1285080"/>
                    <a:pt x="203200" y="1268676"/>
                  </a:cubicBezTo>
                  <a:cubicBezTo>
                    <a:pt x="200025" y="1252272"/>
                    <a:pt x="227012" y="1242747"/>
                    <a:pt x="206375" y="1087701"/>
                  </a:cubicBezTo>
                  <a:cubicBezTo>
                    <a:pt x="185738" y="932655"/>
                    <a:pt x="101071" y="467518"/>
                    <a:pt x="79375" y="338401"/>
                  </a:cubicBezTo>
                  <a:cubicBezTo>
                    <a:pt x="57679" y="209284"/>
                    <a:pt x="87313" y="370151"/>
                    <a:pt x="76200" y="313001"/>
                  </a:cubicBezTo>
                  <a:cubicBezTo>
                    <a:pt x="65088" y="255851"/>
                    <a:pt x="0" y="-42070"/>
                    <a:pt x="0" y="5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5266CA20-FFFF-463F-AF03-6672E7E2DA3A}"/>
                </a:ext>
              </a:extLst>
            </p:cNvPr>
            <p:cNvSpPr/>
            <p:nvPr/>
          </p:nvSpPr>
          <p:spPr>
            <a:xfrm>
              <a:off x="6902653" y="20409702"/>
              <a:ext cx="193824" cy="991787"/>
            </a:xfrm>
            <a:custGeom>
              <a:avLst/>
              <a:gdLst>
                <a:gd name="connsiteX0" fmla="*/ 2972 w 193824"/>
                <a:gd name="connsiteY0" fmla="*/ 18248 h 991787"/>
                <a:gd name="connsiteX1" fmla="*/ 180772 w 193824"/>
                <a:gd name="connsiteY1" fmla="*/ 516723 h 991787"/>
                <a:gd name="connsiteX2" fmla="*/ 177597 w 193824"/>
                <a:gd name="connsiteY2" fmla="*/ 475448 h 991787"/>
                <a:gd name="connsiteX3" fmla="*/ 155372 w 193824"/>
                <a:gd name="connsiteY3" fmla="*/ 961223 h 991787"/>
                <a:gd name="connsiteX4" fmla="*/ 164897 w 193824"/>
                <a:gd name="connsiteY4" fmla="*/ 878673 h 991787"/>
                <a:gd name="connsiteX5" fmla="*/ 145847 w 193824"/>
                <a:gd name="connsiteY5" fmla="*/ 367498 h 991787"/>
                <a:gd name="connsiteX6" fmla="*/ 110922 w 193824"/>
                <a:gd name="connsiteY6" fmla="*/ 256373 h 991787"/>
                <a:gd name="connsiteX7" fmla="*/ 72822 w 193824"/>
                <a:gd name="connsiteY7" fmla="*/ 119848 h 991787"/>
                <a:gd name="connsiteX8" fmla="*/ 2972 w 193824"/>
                <a:gd name="connsiteY8" fmla="*/ 18248 h 9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24" h="991787">
                  <a:moveTo>
                    <a:pt x="2972" y="18248"/>
                  </a:moveTo>
                  <a:cubicBezTo>
                    <a:pt x="20964" y="84394"/>
                    <a:pt x="151668" y="440523"/>
                    <a:pt x="180772" y="516723"/>
                  </a:cubicBezTo>
                  <a:cubicBezTo>
                    <a:pt x="209876" y="592923"/>
                    <a:pt x="181830" y="401365"/>
                    <a:pt x="177597" y="475448"/>
                  </a:cubicBezTo>
                  <a:cubicBezTo>
                    <a:pt x="173364" y="549531"/>
                    <a:pt x="157489" y="894019"/>
                    <a:pt x="155372" y="961223"/>
                  </a:cubicBezTo>
                  <a:cubicBezTo>
                    <a:pt x="153255" y="1028427"/>
                    <a:pt x="166484" y="977627"/>
                    <a:pt x="164897" y="878673"/>
                  </a:cubicBezTo>
                  <a:cubicBezTo>
                    <a:pt x="163310" y="779719"/>
                    <a:pt x="154843" y="471215"/>
                    <a:pt x="145847" y="367498"/>
                  </a:cubicBezTo>
                  <a:cubicBezTo>
                    <a:pt x="136851" y="263781"/>
                    <a:pt x="123093" y="297648"/>
                    <a:pt x="110922" y="256373"/>
                  </a:cubicBezTo>
                  <a:cubicBezTo>
                    <a:pt x="98751" y="215098"/>
                    <a:pt x="91872" y="155302"/>
                    <a:pt x="72822" y="119848"/>
                  </a:cubicBezTo>
                  <a:cubicBezTo>
                    <a:pt x="53772" y="84394"/>
                    <a:pt x="-15020" y="-47898"/>
                    <a:pt x="2972" y="18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3501FC0C-3D2E-47C6-9100-7D1496D0BA5C}"/>
                </a:ext>
              </a:extLst>
            </p:cNvPr>
            <p:cNvSpPr/>
            <p:nvPr/>
          </p:nvSpPr>
          <p:spPr>
            <a:xfrm>
              <a:off x="7029448" y="20474913"/>
              <a:ext cx="140470" cy="843890"/>
            </a:xfrm>
            <a:custGeom>
              <a:avLst/>
              <a:gdLst>
                <a:gd name="connsiteX0" fmla="*/ 2 w 140470"/>
                <a:gd name="connsiteY0" fmla="*/ 662 h 843890"/>
                <a:gd name="connsiteX1" fmla="*/ 127002 w 140470"/>
                <a:gd name="connsiteY1" fmla="*/ 508662 h 843890"/>
                <a:gd name="connsiteX2" fmla="*/ 92077 w 140470"/>
                <a:gd name="connsiteY2" fmla="*/ 435637 h 843890"/>
                <a:gd name="connsiteX3" fmla="*/ 104777 w 140470"/>
                <a:gd name="connsiteY3" fmla="*/ 810287 h 843890"/>
                <a:gd name="connsiteX4" fmla="*/ 98427 w 140470"/>
                <a:gd name="connsiteY4" fmla="*/ 654712 h 843890"/>
                <a:gd name="connsiteX5" fmla="*/ 136527 w 140470"/>
                <a:gd name="connsiteY5" fmla="*/ 838862 h 843890"/>
                <a:gd name="connsiteX6" fmla="*/ 123827 w 140470"/>
                <a:gd name="connsiteY6" fmla="*/ 410237 h 843890"/>
                <a:gd name="connsiteX7" fmla="*/ 2 w 140470"/>
                <a:gd name="connsiteY7" fmla="*/ 662 h 8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470" h="843890">
                  <a:moveTo>
                    <a:pt x="2" y="662"/>
                  </a:moveTo>
                  <a:cubicBezTo>
                    <a:pt x="531" y="17066"/>
                    <a:pt x="111656" y="436166"/>
                    <a:pt x="127002" y="508662"/>
                  </a:cubicBezTo>
                  <a:cubicBezTo>
                    <a:pt x="142348" y="581158"/>
                    <a:pt x="95781" y="385366"/>
                    <a:pt x="92077" y="435637"/>
                  </a:cubicBezTo>
                  <a:cubicBezTo>
                    <a:pt x="88373" y="485908"/>
                    <a:pt x="103719" y="773775"/>
                    <a:pt x="104777" y="810287"/>
                  </a:cubicBezTo>
                  <a:cubicBezTo>
                    <a:pt x="105835" y="846799"/>
                    <a:pt x="93135" y="649950"/>
                    <a:pt x="98427" y="654712"/>
                  </a:cubicBezTo>
                  <a:cubicBezTo>
                    <a:pt x="103719" y="659475"/>
                    <a:pt x="132294" y="879608"/>
                    <a:pt x="136527" y="838862"/>
                  </a:cubicBezTo>
                  <a:cubicBezTo>
                    <a:pt x="140760" y="798116"/>
                    <a:pt x="146581" y="543587"/>
                    <a:pt x="123827" y="410237"/>
                  </a:cubicBezTo>
                  <a:cubicBezTo>
                    <a:pt x="101073" y="276887"/>
                    <a:pt x="-527" y="-15742"/>
                    <a:pt x="2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2C529A36-FA6C-4F85-9290-CD68CF7515BC}"/>
                </a:ext>
              </a:extLst>
            </p:cNvPr>
            <p:cNvSpPr/>
            <p:nvPr/>
          </p:nvSpPr>
          <p:spPr>
            <a:xfrm>
              <a:off x="8386977" y="15848876"/>
              <a:ext cx="252866" cy="806705"/>
            </a:xfrm>
            <a:custGeom>
              <a:avLst/>
              <a:gdLst>
                <a:gd name="connsiteX0" fmla="*/ 103 w 252866"/>
                <a:gd name="connsiteY0" fmla="*/ 724 h 806705"/>
                <a:gd name="connsiteX1" fmla="*/ 208383 w 252866"/>
                <a:gd name="connsiteY1" fmla="*/ 483324 h 806705"/>
                <a:gd name="connsiteX2" fmla="*/ 177903 w 252866"/>
                <a:gd name="connsiteY2" fmla="*/ 391884 h 806705"/>
                <a:gd name="connsiteX3" fmla="*/ 233783 w 252866"/>
                <a:gd name="connsiteY3" fmla="*/ 793204 h 806705"/>
                <a:gd name="connsiteX4" fmla="*/ 233783 w 252866"/>
                <a:gd name="connsiteY4" fmla="*/ 681444 h 806705"/>
                <a:gd name="connsiteX5" fmla="*/ 238863 w 252866"/>
                <a:gd name="connsiteY5" fmla="*/ 381724 h 806705"/>
                <a:gd name="connsiteX6" fmla="*/ 103 w 252866"/>
                <a:gd name="connsiteY6" fmla="*/ 724 h 8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66" h="806705">
                  <a:moveTo>
                    <a:pt x="103" y="724"/>
                  </a:moveTo>
                  <a:cubicBezTo>
                    <a:pt x="-4977" y="17657"/>
                    <a:pt x="178750" y="418131"/>
                    <a:pt x="208383" y="483324"/>
                  </a:cubicBezTo>
                  <a:cubicBezTo>
                    <a:pt x="238016" y="548517"/>
                    <a:pt x="173670" y="340237"/>
                    <a:pt x="177903" y="391884"/>
                  </a:cubicBezTo>
                  <a:cubicBezTo>
                    <a:pt x="182136" y="443531"/>
                    <a:pt x="224470" y="744944"/>
                    <a:pt x="233783" y="793204"/>
                  </a:cubicBezTo>
                  <a:cubicBezTo>
                    <a:pt x="243096" y="841464"/>
                    <a:pt x="232936" y="750024"/>
                    <a:pt x="233783" y="681444"/>
                  </a:cubicBezTo>
                  <a:cubicBezTo>
                    <a:pt x="234630" y="612864"/>
                    <a:pt x="272730" y="495177"/>
                    <a:pt x="238863" y="381724"/>
                  </a:cubicBezTo>
                  <a:cubicBezTo>
                    <a:pt x="204996" y="268271"/>
                    <a:pt x="5183" y="-16209"/>
                    <a:pt x="10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6A5A5FFE-83C1-42AE-89CC-297EC0048F8C}"/>
                </a:ext>
              </a:extLst>
            </p:cNvPr>
            <p:cNvSpPr/>
            <p:nvPr/>
          </p:nvSpPr>
          <p:spPr>
            <a:xfrm>
              <a:off x="8830778" y="17229515"/>
              <a:ext cx="483260" cy="1422860"/>
            </a:xfrm>
            <a:custGeom>
              <a:avLst/>
              <a:gdLst>
                <a:gd name="connsiteX0" fmla="*/ 3342 w 483260"/>
                <a:gd name="connsiteY0" fmla="*/ 6925 h 1422860"/>
                <a:gd name="connsiteX1" fmla="*/ 191302 w 483260"/>
                <a:gd name="connsiteY1" fmla="*/ 763845 h 1422860"/>
                <a:gd name="connsiteX2" fmla="*/ 130342 w 483260"/>
                <a:gd name="connsiteY2" fmla="*/ 626685 h 1422860"/>
                <a:gd name="connsiteX3" fmla="*/ 470702 w 483260"/>
                <a:gd name="connsiteY3" fmla="*/ 1393765 h 1422860"/>
                <a:gd name="connsiteX4" fmla="*/ 394502 w 483260"/>
                <a:gd name="connsiteY4" fmla="*/ 1215965 h 1422860"/>
                <a:gd name="connsiteX5" fmla="*/ 247182 w 483260"/>
                <a:gd name="connsiteY5" fmla="*/ 779085 h 1422860"/>
                <a:gd name="connsiteX6" fmla="*/ 308142 w 483260"/>
                <a:gd name="connsiteY6" fmla="*/ 906085 h 1422860"/>
                <a:gd name="connsiteX7" fmla="*/ 94782 w 483260"/>
                <a:gd name="connsiteY7" fmla="*/ 647005 h 1422860"/>
                <a:gd name="connsiteX8" fmla="*/ 74462 w 483260"/>
                <a:gd name="connsiteY8" fmla="*/ 403165 h 1422860"/>
                <a:gd name="connsiteX9" fmla="*/ 3342 w 483260"/>
                <a:gd name="connsiteY9" fmla="*/ 6925 h 14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260" h="1422860">
                  <a:moveTo>
                    <a:pt x="3342" y="6925"/>
                  </a:moveTo>
                  <a:cubicBezTo>
                    <a:pt x="22815" y="67038"/>
                    <a:pt x="170135" y="660552"/>
                    <a:pt x="191302" y="763845"/>
                  </a:cubicBezTo>
                  <a:cubicBezTo>
                    <a:pt x="212469" y="867138"/>
                    <a:pt x="130342" y="626685"/>
                    <a:pt x="130342" y="626685"/>
                  </a:cubicBezTo>
                  <a:lnTo>
                    <a:pt x="470702" y="1393765"/>
                  </a:lnTo>
                  <a:cubicBezTo>
                    <a:pt x="514729" y="1491978"/>
                    <a:pt x="431755" y="1318412"/>
                    <a:pt x="394502" y="1215965"/>
                  </a:cubicBezTo>
                  <a:cubicBezTo>
                    <a:pt x="357249" y="1113518"/>
                    <a:pt x="261575" y="830732"/>
                    <a:pt x="247182" y="779085"/>
                  </a:cubicBezTo>
                  <a:cubicBezTo>
                    <a:pt x="232789" y="727438"/>
                    <a:pt x="333542" y="928098"/>
                    <a:pt x="308142" y="906085"/>
                  </a:cubicBezTo>
                  <a:cubicBezTo>
                    <a:pt x="282742" y="884072"/>
                    <a:pt x="133729" y="730825"/>
                    <a:pt x="94782" y="647005"/>
                  </a:cubicBezTo>
                  <a:cubicBezTo>
                    <a:pt x="55835" y="563185"/>
                    <a:pt x="93935" y="511538"/>
                    <a:pt x="74462" y="403165"/>
                  </a:cubicBezTo>
                  <a:cubicBezTo>
                    <a:pt x="54989" y="294792"/>
                    <a:pt x="-16131" y="-53188"/>
                    <a:pt x="3342" y="6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4F09617B-FCBB-4D6F-9B54-85A671A94C2E}"/>
                </a:ext>
              </a:extLst>
            </p:cNvPr>
            <p:cNvSpPr/>
            <p:nvPr/>
          </p:nvSpPr>
          <p:spPr>
            <a:xfrm>
              <a:off x="9246241" y="18557574"/>
              <a:ext cx="673072" cy="1325266"/>
            </a:xfrm>
            <a:custGeom>
              <a:avLst/>
              <a:gdLst>
                <a:gd name="connsiteX0" fmla="*/ 9519 w 673072"/>
                <a:gd name="connsiteY0" fmla="*/ 9826 h 1325266"/>
                <a:gd name="connsiteX1" fmla="*/ 370199 w 673072"/>
                <a:gd name="connsiteY1" fmla="*/ 822626 h 1325266"/>
                <a:gd name="connsiteX2" fmla="*/ 319399 w 673072"/>
                <a:gd name="connsiteY2" fmla="*/ 766746 h 1325266"/>
                <a:gd name="connsiteX3" fmla="*/ 659759 w 673072"/>
                <a:gd name="connsiteY3" fmla="*/ 1295066 h 1325266"/>
                <a:gd name="connsiteX4" fmla="*/ 578479 w 673072"/>
                <a:gd name="connsiteY4" fmla="*/ 1208706 h 1325266"/>
                <a:gd name="connsiteX5" fmla="*/ 339719 w 673072"/>
                <a:gd name="connsiteY5" fmla="*/ 776906 h 1325266"/>
                <a:gd name="connsiteX6" fmla="*/ 116199 w 673072"/>
                <a:gd name="connsiteY6" fmla="*/ 380666 h 1325266"/>
                <a:gd name="connsiteX7" fmla="*/ 106039 w 673072"/>
                <a:gd name="connsiteY7" fmla="*/ 370506 h 1325266"/>
                <a:gd name="connsiteX8" fmla="*/ 9519 w 673072"/>
                <a:gd name="connsiteY8" fmla="*/ 9826 h 132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072" h="1325266">
                  <a:moveTo>
                    <a:pt x="9519" y="9826"/>
                  </a:moveTo>
                  <a:cubicBezTo>
                    <a:pt x="53546" y="85179"/>
                    <a:pt x="318552" y="696473"/>
                    <a:pt x="370199" y="822626"/>
                  </a:cubicBezTo>
                  <a:cubicBezTo>
                    <a:pt x="421846" y="948779"/>
                    <a:pt x="271139" y="688006"/>
                    <a:pt x="319399" y="766746"/>
                  </a:cubicBezTo>
                  <a:cubicBezTo>
                    <a:pt x="367659" y="845486"/>
                    <a:pt x="616579" y="1221406"/>
                    <a:pt x="659759" y="1295066"/>
                  </a:cubicBezTo>
                  <a:cubicBezTo>
                    <a:pt x="702939" y="1368726"/>
                    <a:pt x="631819" y="1295066"/>
                    <a:pt x="578479" y="1208706"/>
                  </a:cubicBezTo>
                  <a:cubicBezTo>
                    <a:pt x="525139" y="1122346"/>
                    <a:pt x="416766" y="914913"/>
                    <a:pt x="339719" y="776906"/>
                  </a:cubicBezTo>
                  <a:cubicBezTo>
                    <a:pt x="262672" y="638899"/>
                    <a:pt x="155146" y="448399"/>
                    <a:pt x="116199" y="380666"/>
                  </a:cubicBezTo>
                  <a:cubicBezTo>
                    <a:pt x="77252" y="312933"/>
                    <a:pt x="124666" y="425539"/>
                    <a:pt x="106039" y="370506"/>
                  </a:cubicBezTo>
                  <a:cubicBezTo>
                    <a:pt x="87412" y="315473"/>
                    <a:pt x="-34508" y="-65527"/>
                    <a:pt x="9519" y="9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E89F8F3E-13AC-48C8-AF9A-D63BF153194D}"/>
                </a:ext>
              </a:extLst>
            </p:cNvPr>
            <p:cNvSpPr/>
            <p:nvPr/>
          </p:nvSpPr>
          <p:spPr>
            <a:xfrm>
              <a:off x="8258980" y="19840575"/>
              <a:ext cx="1609410" cy="806824"/>
            </a:xfrm>
            <a:custGeom>
              <a:avLst/>
              <a:gdLst>
                <a:gd name="connsiteX0" fmla="*/ 1608920 w 1609410"/>
                <a:gd name="connsiteY0" fmla="*/ 0 h 806824"/>
                <a:gd name="connsiteX1" fmla="*/ 1393020 w 1609410"/>
                <a:gd name="connsiteY1" fmla="*/ 311150 h 806824"/>
                <a:gd name="connsiteX2" fmla="*/ 1450170 w 1609410"/>
                <a:gd name="connsiteY2" fmla="*/ 285750 h 806824"/>
                <a:gd name="connsiteX3" fmla="*/ 1370795 w 1609410"/>
                <a:gd name="connsiteY3" fmla="*/ 355600 h 806824"/>
                <a:gd name="connsiteX4" fmla="*/ 1269195 w 1609410"/>
                <a:gd name="connsiteY4" fmla="*/ 387350 h 806824"/>
                <a:gd name="connsiteX5" fmla="*/ 865970 w 1609410"/>
                <a:gd name="connsiteY5" fmla="*/ 447675 h 806824"/>
                <a:gd name="connsiteX6" fmla="*/ 1085045 w 1609410"/>
                <a:gd name="connsiteY6" fmla="*/ 412750 h 806824"/>
                <a:gd name="connsiteX7" fmla="*/ 488145 w 1609410"/>
                <a:gd name="connsiteY7" fmla="*/ 533400 h 806824"/>
                <a:gd name="connsiteX8" fmla="*/ 84920 w 1609410"/>
                <a:gd name="connsiteY8" fmla="*/ 758825 h 806824"/>
                <a:gd name="connsiteX9" fmla="*/ 30945 w 1609410"/>
                <a:gd name="connsiteY9" fmla="*/ 793750 h 806824"/>
                <a:gd name="connsiteX10" fmla="*/ 462745 w 1609410"/>
                <a:gd name="connsiteY10" fmla="*/ 590550 h 806824"/>
                <a:gd name="connsiteX11" fmla="*/ 497670 w 1609410"/>
                <a:gd name="connsiteY11" fmla="*/ 574675 h 806824"/>
                <a:gd name="connsiteX12" fmla="*/ 1383495 w 1609410"/>
                <a:gd name="connsiteY12" fmla="*/ 384175 h 806824"/>
                <a:gd name="connsiteX13" fmla="*/ 1291420 w 1609410"/>
                <a:gd name="connsiteY13" fmla="*/ 403225 h 806824"/>
                <a:gd name="connsiteX14" fmla="*/ 1446995 w 1609410"/>
                <a:gd name="connsiteY14" fmla="*/ 314325 h 806824"/>
                <a:gd name="connsiteX15" fmla="*/ 1608920 w 1609410"/>
                <a:gd name="connsiteY15" fmla="*/ 0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9410" h="806824">
                  <a:moveTo>
                    <a:pt x="1608920" y="0"/>
                  </a:moveTo>
                  <a:cubicBezTo>
                    <a:pt x="1599924" y="-529"/>
                    <a:pt x="1419478" y="263525"/>
                    <a:pt x="1393020" y="311150"/>
                  </a:cubicBezTo>
                  <a:cubicBezTo>
                    <a:pt x="1366562" y="358775"/>
                    <a:pt x="1453874" y="278342"/>
                    <a:pt x="1450170" y="285750"/>
                  </a:cubicBezTo>
                  <a:cubicBezTo>
                    <a:pt x="1446466" y="293158"/>
                    <a:pt x="1400957" y="338667"/>
                    <a:pt x="1370795" y="355600"/>
                  </a:cubicBezTo>
                  <a:cubicBezTo>
                    <a:pt x="1340633" y="372533"/>
                    <a:pt x="1353332" y="372004"/>
                    <a:pt x="1269195" y="387350"/>
                  </a:cubicBezTo>
                  <a:cubicBezTo>
                    <a:pt x="1185058" y="402696"/>
                    <a:pt x="896662" y="443442"/>
                    <a:pt x="865970" y="447675"/>
                  </a:cubicBezTo>
                  <a:cubicBezTo>
                    <a:pt x="835278" y="451908"/>
                    <a:pt x="1148016" y="398463"/>
                    <a:pt x="1085045" y="412750"/>
                  </a:cubicBezTo>
                  <a:cubicBezTo>
                    <a:pt x="1022074" y="427037"/>
                    <a:pt x="654832" y="475721"/>
                    <a:pt x="488145" y="533400"/>
                  </a:cubicBezTo>
                  <a:cubicBezTo>
                    <a:pt x="321457" y="591079"/>
                    <a:pt x="161120" y="715433"/>
                    <a:pt x="84920" y="758825"/>
                  </a:cubicBezTo>
                  <a:cubicBezTo>
                    <a:pt x="8720" y="802217"/>
                    <a:pt x="-32026" y="821796"/>
                    <a:pt x="30945" y="793750"/>
                  </a:cubicBezTo>
                  <a:cubicBezTo>
                    <a:pt x="93916" y="765704"/>
                    <a:pt x="384958" y="627062"/>
                    <a:pt x="462745" y="590550"/>
                  </a:cubicBezTo>
                  <a:cubicBezTo>
                    <a:pt x="540532" y="554038"/>
                    <a:pt x="497670" y="574675"/>
                    <a:pt x="497670" y="574675"/>
                  </a:cubicBezTo>
                  <a:lnTo>
                    <a:pt x="1383495" y="384175"/>
                  </a:lnTo>
                  <a:cubicBezTo>
                    <a:pt x="1515787" y="355600"/>
                    <a:pt x="1280837" y="414867"/>
                    <a:pt x="1291420" y="403225"/>
                  </a:cubicBezTo>
                  <a:cubicBezTo>
                    <a:pt x="1302003" y="391583"/>
                    <a:pt x="1393020" y="376767"/>
                    <a:pt x="1446995" y="314325"/>
                  </a:cubicBezTo>
                  <a:cubicBezTo>
                    <a:pt x="1500970" y="251883"/>
                    <a:pt x="1617916" y="529"/>
                    <a:pt x="160892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3D500B44-FBF3-43F0-B496-9F39CE6F8900}"/>
                </a:ext>
              </a:extLst>
            </p:cNvPr>
            <p:cNvSpPr/>
            <p:nvPr/>
          </p:nvSpPr>
          <p:spPr>
            <a:xfrm>
              <a:off x="8199593" y="20205700"/>
              <a:ext cx="1509557" cy="428824"/>
            </a:xfrm>
            <a:custGeom>
              <a:avLst/>
              <a:gdLst>
                <a:gd name="connsiteX0" fmla="*/ 1509557 w 1509557"/>
                <a:gd name="connsiteY0" fmla="*/ 0 h 428824"/>
                <a:gd name="connsiteX1" fmla="*/ 1446057 w 1509557"/>
                <a:gd name="connsiteY1" fmla="*/ 6350 h 428824"/>
                <a:gd name="connsiteX2" fmla="*/ 849157 w 1509557"/>
                <a:gd name="connsiteY2" fmla="*/ 19050 h 428824"/>
                <a:gd name="connsiteX3" fmla="*/ 1046007 w 1509557"/>
                <a:gd name="connsiteY3" fmla="*/ 15875 h 428824"/>
                <a:gd name="connsiteX4" fmla="*/ 690407 w 1509557"/>
                <a:gd name="connsiteY4" fmla="*/ 69850 h 428824"/>
                <a:gd name="connsiteX5" fmla="*/ 376082 w 1509557"/>
                <a:gd name="connsiteY5" fmla="*/ 152400 h 428824"/>
                <a:gd name="connsiteX6" fmla="*/ 515782 w 1509557"/>
                <a:gd name="connsiteY6" fmla="*/ 120650 h 428824"/>
                <a:gd name="connsiteX7" fmla="*/ 131607 w 1509557"/>
                <a:gd name="connsiteY7" fmla="*/ 317500 h 428824"/>
                <a:gd name="connsiteX8" fmla="*/ 4607 w 1509557"/>
                <a:gd name="connsiteY8" fmla="*/ 428625 h 428824"/>
                <a:gd name="connsiteX9" fmla="*/ 268132 w 1509557"/>
                <a:gd name="connsiteY9" fmla="*/ 292100 h 428824"/>
                <a:gd name="connsiteX10" fmla="*/ 687232 w 1509557"/>
                <a:gd name="connsiteY10" fmla="*/ 98425 h 428824"/>
                <a:gd name="connsiteX11" fmla="*/ 757082 w 1509557"/>
                <a:gd name="connsiteY11" fmla="*/ 101600 h 428824"/>
                <a:gd name="connsiteX12" fmla="*/ 1509557 w 1509557"/>
                <a:gd name="connsiteY12" fmla="*/ 0 h 42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9557" h="428824">
                  <a:moveTo>
                    <a:pt x="1509557" y="0"/>
                  </a:moveTo>
                  <a:lnTo>
                    <a:pt x="1446057" y="6350"/>
                  </a:lnTo>
                  <a:lnTo>
                    <a:pt x="849157" y="19050"/>
                  </a:lnTo>
                  <a:cubicBezTo>
                    <a:pt x="782482" y="20637"/>
                    <a:pt x="1072465" y="7408"/>
                    <a:pt x="1046007" y="15875"/>
                  </a:cubicBezTo>
                  <a:cubicBezTo>
                    <a:pt x="1019549" y="24342"/>
                    <a:pt x="802061" y="47096"/>
                    <a:pt x="690407" y="69850"/>
                  </a:cubicBezTo>
                  <a:cubicBezTo>
                    <a:pt x="578753" y="92604"/>
                    <a:pt x="405186" y="143933"/>
                    <a:pt x="376082" y="152400"/>
                  </a:cubicBezTo>
                  <a:cubicBezTo>
                    <a:pt x="346978" y="160867"/>
                    <a:pt x="556528" y="93133"/>
                    <a:pt x="515782" y="120650"/>
                  </a:cubicBezTo>
                  <a:cubicBezTo>
                    <a:pt x="475036" y="148167"/>
                    <a:pt x="216803" y="266171"/>
                    <a:pt x="131607" y="317500"/>
                  </a:cubicBezTo>
                  <a:cubicBezTo>
                    <a:pt x="46411" y="368829"/>
                    <a:pt x="-18147" y="432858"/>
                    <a:pt x="4607" y="428625"/>
                  </a:cubicBezTo>
                  <a:cubicBezTo>
                    <a:pt x="27361" y="424392"/>
                    <a:pt x="154361" y="347133"/>
                    <a:pt x="268132" y="292100"/>
                  </a:cubicBezTo>
                  <a:cubicBezTo>
                    <a:pt x="381903" y="237067"/>
                    <a:pt x="605740" y="130175"/>
                    <a:pt x="687232" y="98425"/>
                  </a:cubicBezTo>
                  <a:cubicBezTo>
                    <a:pt x="768724" y="66675"/>
                    <a:pt x="618440" y="113242"/>
                    <a:pt x="757082" y="101600"/>
                  </a:cubicBezTo>
                  <a:cubicBezTo>
                    <a:pt x="895724" y="89958"/>
                    <a:pt x="1207403" y="59266"/>
                    <a:pt x="15095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78CEC9C9-12F0-4B42-82B2-7BADFD43C0E6}"/>
                </a:ext>
              </a:extLst>
            </p:cNvPr>
            <p:cNvSpPr/>
            <p:nvPr/>
          </p:nvSpPr>
          <p:spPr>
            <a:xfrm>
              <a:off x="9837578" y="19817338"/>
              <a:ext cx="599265" cy="1086864"/>
            </a:xfrm>
            <a:custGeom>
              <a:avLst/>
              <a:gdLst>
                <a:gd name="connsiteX0" fmla="*/ 1747 w 599265"/>
                <a:gd name="connsiteY0" fmla="*/ 1012 h 1086864"/>
                <a:gd name="connsiteX1" fmla="*/ 182722 w 599265"/>
                <a:gd name="connsiteY1" fmla="*/ 455037 h 1086864"/>
                <a:gd name="connsiteX2" fmla="*/ 208122 w 599265"/>
                <a:gd name="connsiteY2" fmla="*/ 420112 h 1086864"/>
                <a:gd name="connsiteX3" fmla="*/ 27147 w 599265"/>
                <a:gd name="connsiteY3" fmla="*/ 483612 h 1086864"/>
                <a:gd name="connsiteX4" fmla="*/ 300197 w 599265"/>
                <a:gd name="connsiteY4" fmla="*/ 499487 h 1086864"/>
                <a:gd name="connsiteX5" fmla="*/ 579597 w 599265"/>
                <a:gd name="connsiteY5" fmla="*/ 588387 h 1086864"/>
                <a:gd name="connsiteX6" fmla="*/ 576422 w 599265"/>
                <a:gd name="connsiteY6" fmla="*/ 680462 h 1086864"/>
                <a:gd name="connsiteX7" fmla="*/ 579597 w 599265"/>
                <a:gd name="connsiteY7" fmla="*/ 943987 h 1086864"/>
                <a:gd name="connsiteX8" fmla="*/ 566897 w 599265"/>
                <a:gd name="connsiteY8" fmla="*/ 1086862 h 1086864"/>
                <a:gd name="connsiteX9" fmla="*/ 585947 w 599265"/>
                <a:gd name="connsiteY9" fmla="*/ 940812 h 1086864"/>
                <a:gd name="connsiteX10" fmla="*/ 557372 w 599265"/>
                <a:gd name="connsiteY10" fmla="*/ 623312 h 1086864"/>
                <a:gd name="connsiteX11" fmla="*/ 408147 w 599265"/>
                <a:gd name="connsiteY11" fmla="*/ 562987 h 1086864"/>
                <a:gd name="connsiteX12" fmla="*/ 163672 w 599265"/>
                <a:gd name="connsiteY12" fmla="*/ 445512 h 1086864"/>
                <a:gd name="connsiteX13" fmla="*/ 93822 w 599265"/>
                <a:gd name="connsiteY13" fmla="*/ 334387 h 1086864"/>
                <a:gd name="connsiteX14" fmla="*/ 1747 w 599265"/>
                <a:gd name="connsiteY14" fmla="*/ 1012 h 10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9265" h="1086864">
                  <a:moveTo>
                    <a:pt x="1747" y="1012"/>
                  </a:moveTo>
                  <a:cubicBezTo>
                    <a:pt x="16564" y="21120"/>
                    <a:pt x="148326" y="385187"/>
                    <a:pt x="182722" y="455037"/>
                  </a:cubicBezTo>
                  <a:cubicBezTo>
                    <a:pt x="217118" y="524887"/>
                    <a:pt x="234051" y="415350"/>
                    <a:pt x="208122" y="420112"/>
                  </a:cubicBezTo>
                  <a:cubicBezTo>
                    <a:pt x="182193" y="424874"/>
                    <a:pt x="11801" y="470383"/>
                    <a:pt x="27147" y="483612"/>
                  </a:cubicBezTo>
                  <a:cubicBezTo>
                    <a:pt x="42493" y="496841"/>
                    <a:pt x="208122" y="482025"/>
                    <a:pt x="300197" y="499487"/>
                  </a:cubicBezTo>
                  <a:cubicBezTo>
                    <a:pt x="392272" y="516949"/>
                    <a:pt x="533560" y="558225"/>
                    <a:pt x="579597" y="588387"/>
                  </a:cubicBezTo>
                  <a:cubicBezTo>
                    <a:pt x="625634" y="618549"/>
                    <a:pt x="576422" y="621195"/>
                    <a:pt x="576422" y="680462"/>
                  </a:cubicBezTo>
                  <a:cubicBezTo>
                    <a:pt x="576422" y="739729"/>
                    <a:pt x="581184" y="876254"/>
                    <a:pt x="579597" y="943987"/>
                  </a:cubicBezTo>
                  <a:cubicBezTo>
                    <a:pt x="578010" y="1011720"/>
                    <a:pt x="565839" y="1087391"/>
                    <a:pt x="566897" y="1086862"/>
                  </a:cubicBezTo>
                  <a:cubicBezTo>
                    <a:pt x="567955" y="1086333"/>
                    <a:pt x="587535" y="1018070"/>
                    <a:pt x="585947" y="940812"/>
                  </a:cubicBezTo>
                  <a:cubicBezTo>
                    <a:pt x="584359" y="863554"/>
                    <a:pt x="587005" y="686283"/>
                    <a:pt x="557372" y="623312"/>
                  </a:cubicBezTo>
                  <a:cubicBezTo>
                    <a:pt x="527739" y="560341"/>
                    <a:pt x="473764" y="592620"/>
                    <a:pt x="408147" y="562987"/>
                  </a:cubicBezTo>
                  <a:cubicBezTo>
                    <a:pt x="342530" y="533354"/>
                    <a:pt x="216059" y="483612"/>
                    <a:pt x="163672" y="445512"/>
                  </a:cubicBezTo>
                  <a:cubicBezTo>
                    <a:pt x="111285" y="407412"/>
                    <a:pt x="117105" y="402649"/>
                    <a:pt x="93822" y="334387"/>
                  </a:cubicBezTo>
                  <a:cubicBezTo>
                    <a:pt x="70539" y="266125"/>
                    <a:pt x="-13070" y="-19096"/>
                    <a:pt x="1747" y="1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BA9712BC-AA7E-41B0-8850-E38D57518A0F}"/>
                </a:ext>
              </a:extLst>
            </p:cNvPr>
            <p:cNvSpPr/>
            <p:nvPr/>
          </p:nvSpPr>
          <p:spPr>
            <a:xfrm>
              <a:off x="9860313" y="19802465"/>
              <a:ext cx="639579" cy="1231961"/>
            </a:xfrm>
            <a:custGeom>
              <a:avLst/>
              <a:gdLst>
                <a:gd name="connsiteX0" fmla="*/ 1237 w 639579"/>
                <a:gd name="connsiteY0" fmla="*/ 10 h 1231961"/>
                <a:gd name="connsiteX1" fmla="*/ 191737 w 639579"/>
                <a:gd name="connsiteY1" fmla="*/ 365135 h 1231961"/>
                <a:gd name="connsiteX2" fmla="*/ 194912 w 639579"/>
                <a:gd name="connsiteY2" fmla="*/ 358785 h 1231961"/>
                <a:gd name="connsiteX3" fmla="*/ 267937 w 639579"/>
                <a:gd name="connsiteY3" fmla="*/ 466735 h 1231961"/>
                <a:gd name="connsiteX4" fmla="*/ 280637 w 639579"/>
                <a:gd name="connsiteY4" fmla="*/ 482610 h 1231961"/>
                <a:gd name="connsiteX5" fmla="*/ 601312 w 639579"/>
                <a:gd name="connsiteY5" fmla="*/ 628660 h 1231961"/>
                <a:gd name="connsiteX6" fmla="*/ 563212 w 639579"/>
                <a:gd name="connsiteY6" fmla="*/ 568335 h 1231961"/>
                <a:gd name="connsiteX7" fmla="*/ 585437 w 639579"/>
                <a:gd name="connsiteY7" fmla="*/ 635010 h 1231961"/>
                <a:gd name="connsiteX8" fmla="*/ 614012 w 639579"/>
                <a:gd name="connsiteY8" fmla="*/ 711210 h 1231961"/>
                <a:gd name="connsiteX9" fmla="*/ 639412 w 639579"/>
                <a:gd name="connsiteY9" fmla="*/ 904885 h 1231961"/>
                <a:gd name="connsiteX10" fmla="*/ 601312 w 639579"/>
                <a:gd name="connsiteY10" fmla="*/ 1079510 h 1231961"/>
                <a:gd name="connsiteX11" fmla="*/ 499712 w 639579"/>
                <a:gd name="connsiteY11" fmla="*/ 1231910 h 1231961"/>
                <a:gd name="connsiteX12" fmla="*/ 598137 w 639579"/>
                <a:gd name="connsiteY12" fmla="*/ 1063635 h 1231961"/>
                <a:gd name="connsiteX13" fmla="*/ 617187 w 639579"/>
                <a:gd name="connsiteY13" fmla="*/ 650885 h 1231961"/>
                <a:gd name="connsiteX14" fmla="*/ 299687 w 639579"/>
                <a:gd name="connsiteY14" fmla="*/ 514360 h 1231961"/>
                <a:gd name="connsiteX15" fmla="*/ 118712 w 639579"/>
                <a:gd name="connsiteY15" fmla="*/ 377835 h 1231961"/>
                <a:gd name="connsiteX16" fmla="*/ 1237 w 639579"/>
                <a:gd name="connsiteY16" fmla="*/ 10 h 12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9579" h="1231961">
                  <a:moveTo>
                    <a:pt x="1237" y="10"/>
                  </a:moveTo>
                  <a:cubicBezTo>
                    <a:pt x="13408" y="-2107"/>
                    <a:pt x="159458" y="305339"/>
                    <a:pt x="191737" y="365135"/>
                  </a:cubicBezTo>
                  <a:cubicBezTo>
                    <a:pt x="224016" y="424931"/>
                    <a:pt x="182212" y="341852"/>
                    <a:pt x="194912" y="358785"/>
                  </a:cubicBezTo>
                  <a:cubicBezTo>
                    <a:pt x="207612" y="375718"/>
                    <a:pt x="253650" y="446098"/>
                    <a:pt x="267937" y="466735"/>
                  </a:cubicBezTo>
                  <a:cubicBezTo>
                    <a:pt x="282224" y="487372"/>
                    <a:pt x="225075" y="455623"/>
                    <a:pt x="280637" y="482610"/>
                  </a:cubicBezTo>
                  <a:cubicBezTo>
                    <a:pt x="336199" y="509597"/>
                    <a:pt x="554216" y="614373"/>
                    <a:pt x="601312" y="628660"/>
                  </a:cubicBezTo>
                  <a:cubicBezTo>
                    <a:pt x="648408" y="642947"/>
                    <a:pt x="565858" y="567277"/>
                    <a:pt x="563212" y="568335"/>
                  </a:cubicBezTo>
                  <a:cubicBezTo>
                    <a:pt x="560566" y="569393"/>
                    <a:pt x="576970" y="611198"/>
                    <a:pt x="585437" y="635010"/>
                  </a:cubicBezTo>
                  <a:cubicBezTo>
                    <a:pt x="593904" y="658822"/>
                    <a:pt x="605016" y="666231"/>
                    <a:pt x="614012" y="711210"/>
                  </a:cubicBezTo>
                  <a:cubicBezTo>
                    <a:pt x="623008" y="756189"/>
                    <a:pt x="641529" y="843502"/>
                    <a:pt x="639412" y="904885"/>
                  </a:cubicBezTo>
                  <a:cubicBezTo>
                    <a:pt x="637295" y="966268"/>
                    <a:pt x="624595" y="1025006"/>
                    <a:pt x="601312" y="1079510"/>
                  </a:cubicBezTo>
                  <a:cubicBezTo>
                    <a:pt x="578029" y="1134014"/>
                    <a:pt x="500241" y="1234556"/>
                    <a:pt x="499712" y="1231910"/>
                  </a:cubicBezTo>
                  <a:cubicBezTo>
                    <a:pt x="499183" y="1229264"/>
                    <a:pt x="578558" y="1160473"/>
                    <a:pt x="598137" y="1063635"/>
                  </a:cubicBezTo>
                  <a:cubicBezTo>
                    <a:pt x="617716" y="966798"/>
                    <a:pt x="666929" y="742431"/>
                    <a:pt x="617187" y="650885"/>
                  </a:cubicBezTo>
                  <a:cubicBezTo>
                    <a:pt x="567445" y="559339"/>
                    <a:pt x="382766" y="559868"/>
                    <a:pt x="299687" y="514360"/>
                  </a:cubicBezTo>
                  <a:cubicBezTo>
                    <a:pt x="216608" y="468852"/>
                    <a:pt x="167925" y="459856"/>
                    <a:pt x="118712" y="377835"/>
                  </a:cubicBezTo>
                  <a:cubicBezTo>
                    <a:pt x="69500" y="295814"/>
                    <a:pt x="-10934" y="2127"/>
                    <a:pt x="1237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7326DF25-6868-4B75-A40C-A7A792D797FA}"/>
                </a:ext>
              </a:extLst>
            </p:cNvPr>
            <p:cNvSpPr/>
            <p:nvPr/>
          </p:nvSpPr>
          <p:spPr>
            <a:xfrm>
              <a:off x="10337455" y="20900318"/>
              <a:ext cx="241926" cy="513518"/>
            </a:xfrm>
            <a:custGeom>
              <a:avLst/>
              <a:gdLst>
                <a:gd name="connsiteX0" fmla="*/ 345 w 241926"/>
                <a:gd name="connsiteY0" fmla="*/ 707 h 513518"/>
                <a:gd name="connsiteX1" fmla="*/ 206720 w 241926"/>
                <a:gd name="connsiteY1" fmla="*/ 240420 h 513518"/>
                <a:gd name="connsiteX2" fmla="*/ 187670 w 241926"/>
                <a:gd name="connsiteY2" fmla="*/ 218195 h 513518"/>
                <a:gd name="connsiteX3" fmla="*/ 222595 w 241926"/>
                <a:gd name="connsiteY3" fmla="*/ 326145 h 513518"/>
                <a:gd name="connsiteX4" fmla="*/ 216245 w 241926"/>
                <a:gd name="connsiteY4" fmla="*/ 432507 h 513518"/>
                <a:gd name="connsiteX5" fmla="*/ 192433 w 241926"/>
                <a:gd name="connsiteY5" fmla="*/ 513470 h 513518"/>
                <a:gd name="connsiteX6" fmla="*/ 224183 w 241926"/>
                <a:gd name="connsiteY6" fmla="*/ 421395 h 513518"/>
                <a:gd name="connsiteX7" fmla="*/ 238470 w 241926"/>
                <a:gd name="connsiteY7" fmla="*/ 281695 h 513518"/>
                <a:gd name="connsiteX8" fmla="*/ 159095 w 241926"/>
                <a:gd name="connsiteY8" fmla="*/ 170570 h 513518"/>
                <a:gd name="connsiteX9" fmla="*/ 345 w 241926"/>
                <a:gd name="connsiteY9" fmla="*/ 707 h 51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26" h="513518">
                  <a:moveTo>
                    <a:pt x="345" y="707"/>
                  </a:moveTo>
                  <a:cubicBezTo>
                    <a:pt x="8283" y="12349"/>
                    <a:pt x="175499" y="204172"/>
                    <a:pt x="206720" y="240420"/>
                  </a:cubicBezTo>
                  <a:cubicBezTo>
                    <a:pt x="237941" y="276668"/>
                    <a:pt x="185024" y="203908"/>
                    <a:pt x="187670" y="218195"/>
                  </a:cubicBezTo>
                  <a:cubicBezTo>
                    <a:pt x="190316" y="232482"/>
                    <a:pt x="217833" y="290426"/>
                    <a:pt x="222595" y="326145"/>
                  </a:cubicBezTo>
                  <a:cubicBezTo>
                    <a:pt x="227357" y="361864"/>
                    <a:pt x="221272" y="401286"/>
                    <a:pt x="216245" y="432507"/>
                  </a:cubicBezTo>
                  <a:cubicBezTo>
                    <a:pt x="211218" y="463728"/>
                    <a:pt x="191110" y="515322"/>
                    <a:pt x="192433" y="513470"/>
                  </a:cubicBezTo>
                  <a:cubicBezTo>
                    <a:pt x="193756" y="511618"/>
                    <a:pt x="216510" y="460024"/>
                    <a:pt x="224183" y="421395"/>
                  </a:cubicBezTo>
                  <a:cubicBezTo>
                    <a:pt x="231856" y="382766"/>
                    <a:pt x="249318" y="323499"/>
                    <a:pt x="238470" y="281695"/>
                  </a:cubicBezTo>
                  <a:cubicBezTo>
                    <a:pt x="227622" y="239891"/>
                    <a:pt x="194814" y="216872"/>
                    <a:pt x="159095" y="170570"/>
                  </a:cubicBezTo>
                  <a:cubicBezTo>
                    <a:pt x="123376" y="124268"/>
                    <a:pt x="-7593" y="-10935"/>
                    <a:pt x="345" y="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238D4383-DA78-4261-9A1B-4C8DE8B66A4F}"/>
                </a:ext>
              </a:extLst>
            </p:cNvPr>
            <p:cNvSpPr/>
            <p:nvPr/>
          </p:nvSpPr>
          <p:spPr>
            <a:xfrm>
              <a:off x="10373693" y="20881907"/>
              <a:ext cx="275814" cy="480604"/>
            </a:xfrm>
            <a:custGeom>
              <a:avLst/>
              <a:gdLst>
                <a:gd name="connsiteX0" fmla="*/ 620 w 275814"/>
                <a:gd name="connsiteY0" fmla="*/ 68 h 480604"/>
                <a:gd name="connsiteX1" fmla="*/ 92695 w 275814"/>
                <a:gd name="connsiteY1" fmla="*/ 103256 h 480604"/>
                <a:gd name="connsiteX2" fmla="*/ 89520 w 275814"/>
                <a:gd name="connsiteY2" fmla="*/ 95318 h 480604"/>
                <a:gd name="connsiteX3" fmla="*/ 164132 w 275814"/>
                <a:gd name="connsiteY3" fmla="*/ 211206 h 480604"/>
                <a:gd name="connsiteX4" fmla="*/ 156195 w 275814"/>
                <a:gd name="connsiteY4" fmla="*/ 182631 h 480604"/>
                <a:gd name="connsiteX5" fmla="*/ 272082 w 275814"/>
                <a:gd name="connsiteY5" fmla="*/ 290581 h 480604"/>
                <a:gd name="connsiteX6" fmla="*/ 248270 w 275814"/>
                <a:gd name="connsiteY6" fmla="*/ 306456 h 480604"/>
                <a:gd name="connsiteX7" fmla="*/ 257795 w 275814"/>
                <a:gd name="connsiteY7" fmla="*/ 479493 h 480604"/>
                <a:gd name="connsiteX8" fmla="*/ 248270 w 275814"/>
                <a:gd name="connsiteY8" fmla="*/ 374718 h 480604"/>
                <a:gd name="connsiteX9" fmla="*/ 227632 w 275814"/>
                <a:gd name="connsiteY9" fmla="*/ 255656 h 480604"/>
                <a:gd name="connsiteX10" fmla="*/ 145082 w 275814"/>
                <a:gd name="connsiteY10" fmla="*/ 120718 h 480604"/>
                <a:gd name="connsiteX11" fmla="*/ 620 w 275814"/>
                <a:gd name="connsiteY11" fmla="*/ 68 h 48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814" h="480604">
                  <a:moveTo>
                    <a:pt x="620" y="68"/>
                  </a:moveTo>
                  <a:cubicBezTo>
                    <a:pt x="-8111" y="-2842"/>
                    <a:pt x="77878" y="87381"/>
                    <a:pt x="92695" y="103256"/>
                  </a:cubicBezTo>
                  <a:cubicBezTo>
                    <a:pt x="107512" y="119131"/>
                    <a:pt x="77614" y="77326"/>
                    <a:pt x="89520" y="95318"/>
                  </a:cubicBezTo>
                  <a:cubicBezTo>
                    <a:pt x="101426" y="113310"/>
                    <a:pt x="153020" y="196654"/>
                    <a:pt x="164132" y="211206"/>
                  </a:cubicBezTo>
                  <a:cubicBezTo>
                    <a:pt x="175244" y="225758"/>
                    <a:pt x="138203" y="169402"/>
                    <a:pt x="156195" y="182631"/>
                  </a:cubicBezTo>
                  <a:cubicBezTo>
                    <a:pt x="174187" y="195860"/>
                    <a:pt x="256736" y="269944"/>
                    <a:pt x="272082" y="290581"/>
                  </a:cubicBezTo>
                  <a:cubicBezTo>
                    <a:pt x="287428" y="311218"/>
                    <a:pt x="250651" y="274971"/>
                    <a:pt x="248270" y="306456"/>
                  </a:cubicBezTo>
                  <a:cubicBezTo>
                    <a:pt x="245889" y="337941"/>
                    <a:pt x="257795" y="468116"/>
                    <a:pt x="257795" y="479493"/>
                  </a:cubicBezTo>
                  <a:cubicBezTo>
                    <a:pt x="257795" y="490870"/>
                    <a:pt x="253297" y="412024"/>
                    <a:pt x="248270" y="374718"/>
                  </a:cubicBezTo>
                  <a:cubicBezTo>
                    <a:pt x="243243" y="337412"/>
                    <a:pt x="244830" y="297989"/>
                    <a:pt x="227632" y="255656"/>
                  </a:cubicBezTo>
                  <a:cubicBezTo>
                    <a:pt x="210434" y="213323"/>
                    <a:pt x="182917" y="161993"/>
                    <a:pt x="145082" y="120718"/>
                  </a:cubicBezTo>
                  <a:cubicBezTo>
                    <a:pt x="107247" y="79443"/>
                    <a:pt x="9351" y="2978"/>
                    <a:pt x="620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CB6FD87A-51E8-46AB-950C-56D6672B5DEF}"/>
                </a:ext>
              </a:extLst>
            </p:cNvPr>
            <p:cNvSpPr/>
            <p:nvPr/>
          </p:nvSpPr>
          <p:spPr>
            <a:xfrm>
              <a:off x="7530011" y="20318949"/>
              <a:ext cx="1575060" cy="1142108"/>
            </a:xfrm>
            <a:custGeom>
              <a:avLst/>
              <a:gdLst>
                <a:gd name="connsiteX0" fmla="*/ 1089 w 1575060"/>
                <a:gd name="connsiteY0" fmla="*/ 1051 h 1142108"/>
                <a:gd name="connsiteX1" fmla="*/ 534489 w 1575060"/>
                <a:gd name="connsiteY1" fmla="*/ 233884 h 1142108"/>
                <a:gd name="connsiteX2" fmla="*/ 504856 w 1575060"/>
                <a:gd name="connsiteY2" fmla="*/ 246584 h 1142108"/>
                <a:gd name="connsiteX3" fmla="*/ 936656 w 1575060"/>
                <a:gd name="connsiteY3" fmla="*/ 492118 h 1142108"/>
                <a:gd name="connsiteX4" fmla="*/ 928189 w 1575060"/>
                <a:gd name="connsiteY4" fmla="*/ 504818 h 1142108"/>
                <a:gd name="connsiteX5" fmla="*/ 1338822 w 1575060"/>
                <a:gd name="connsiteY5" fmla="*/ 686851 h 1142108"/>
                <a:gd name="connsiteX6" fmla="*/ 1313422 w 1575060"/>
                <a:gd name="connsiteY6" fmla="*/ 686851 h 1142108"/>
                <a:gd name="connsiteX7" fmla="*/ 1567422 w 1575060"/>
                <a:gd name="connsiteY7" fmla="*/ 1131351 h 1142108"/>
                <a:gd name="connsiteX8" fmla="*/ 1478522 w 1575060"/>
                <a:gd name="connsiteY8" fmla="*/ 970484 h 1142108"/>
                <a:gd name="connsiteX9" fmla="*/ 1173722 w 1575060"/>
                <a:gd name="connsiteY9" fmla="*/ 593718 h 1142108"/>
                <a:gd name="connsiteX10" fmla="*/ 695356 w 1575060"/>
                <a:gd name="connsiteY10" fmla="*/ 339718 h 1142108"/>
                <a:gd name="connsiteX11" fmla="*/ 1089 w 1575060"/>
                <a:gd name="connsiteY11" fmla="*/ 1051 h 114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5060" h="1142108">
                  <a:moveTo>
                    <a:pt x="1089" y="1051"/>
                  </a:moveTo>
                  <a:cubicBezTo>
                    <a:pt x="-25722" y="-16588"/>
                    <a:pt x="450528" y="192962"/>
                    <a:pt x="534489" y="233884"/>
                  </a:cubicBezTo>
                  <a:cubicBezTo>
                    <a:pt x="618450" y="274806"/>
                    <a:pt x="437828" y="203545"/>
                    <a:pt x="504856" y="246584"/>
                  </a:cubicBezTo>
                  <a:cubicBezTo>
                    <a:pt x="571884" y="289623"/>
                    <a:pt x="866100" y="449079"/>
                    <a:pt x="936656" y="492118"/>
                  </a:cubicBezTo>
                  <a:cubicBezTo>
                    <a:pt x="1007212" y="535157"/>
                    <a:pt x="861161" y="472363"/>
                    <a:pt x="928189" y="504818"/>
                  </a:cubicBezTo>
                  <a:cubicBezTo>
                    <a:pt x="995217" y="537273"/>
                    <a:pt x="1274617" y="656512"/>
                    <a:pt x="1338822" y="686851"/>
                  </a:cubicBezTo>
                  <a:cubicBezTo>
                    <a:pt x="1403027" y="717190"/>
                    <a:pt x="1275322" y="612768"/>
                    <a:pt x="1313422" y="686851"/>
                  </a:cubicBezTo>
                  <a:cubicBezTo>
                    <a:pt x="1351522" y="760934"/>
                    <a:pt x="1567422" y="1131351"/>
                    <a:pt x="1567422" y="1131351"/>
                  </a:cubicBezTo>
                  <a:cubicBezTo>
                    <a:pt x="1594939" y="1178623"/>
                    <a:pt x="1544139" y="1060089"/>
                    <a:pt x="1478522" y="970484"/>
                  </a:cubicBezTo>
                  <a:cubicBezTo>
                    <a:pt x="1412905" y="880879"/>
                    <a:pt x="1304250" y="698846"/>
                    <a:pt x="1173722" y="593718"/>
                  </a:cubicBezTo>
                  <a:cubicBezTo>
                    <a:pt x="1043194" y="488590"/>
                    <a:pt x="888678" y="434262"/>
                    <a:pt x="695356" y="339718"/>
                  </a:cubicBezTo>
                  <a:lnTo>
                    <a:pt x="1089" y="10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7BA0AADC-C6A6-4F68-B828-3A0EFEEBFA91}"/>
                </a:ext>
              </a:extLst>
            </p:cNvPr>
            <p:cNvSpPr/>
            <p:nvPr/>
          </p:nvSpPr>
          <p:spPr>
            <a:xfrm>
              <a:off x="7613630" y="20455059"/>
              <a:ext cx="1220933" cy="668303"/>
            </a:xfrm>
            <a:custGeom>
              <a:avLst/>
              <a:gdLst>
                <a:gd name="connsiteX0" fmla="*/ 10603 w 1220933"/>
                <a:gd name="connsiteY0" fmla="*/ 10991 h 668303"/>
                <a:gd name="connsiteX1" fmla="*/ 671003 w 1220933"/>
                <a:gd name="connsiteY1" fmla="*/ 360241 h 668303"/>
                <a:gd name="connsiteX2" fmla="*/ 656187 w 1220933"/>
                <a:gd name="connsiteY2" fmla="*/ 349658 h 668303"/>
                <a:gd name="connsiteX3" fmla="*/ 1056237 w 1220933"/>
                <a:gd name="connsiteY3" fmla="*/ 544391 h 668303"/>
                <a:gd name="connsiteX4" fmla="*/ 1045653 w 1220933"/>
                <a:gd name="connsiteY4" fmla="*/ 527458 h 668303"/>
                <a:gd name="connsiteX5" fmla="*/ 1151487 w 1220933"/>
                <a:gd name="connsiteY5" fmla="*/ 588841 h 668303"/>
                <a:gd name="connsiteX6" fmla="*/ 1219220 w 1220933"/>
                <a:gd name="connsiteY6" fmla="*/ 667158 h 668303"/>
                <a:gd name="connsiteX7" fmla="*/ 1081637 w 1220933"/>
                <a:gd name="connsiteY7" fmla="*/ 525341 h 668303"/>
                <a:gd name="connsiteX8" fmla="*/ 774720 w 1220933"/>
                <a:gd name="connsiteY8" fmla="*/ 379291 h 668303"/>
                <a:gd name="connsiteX9" fmla="*/ 577870 w 1220933"/>
                <a:gd name="connsiteY9" fmla="*/ 277691 h 668303"/>
                <a:gd name="connsiteX10" fmla="*/ 283653 w 1220933"/>
                <a:gd name="connsiteY10" fmla="*/ 104124 h 668303"/>
                <a:gd name="connsiteX11" fmla="*/ 10603 w 1220933"/>
                <a:gd name="connsiteY11" fmla="*/ 10991 h 6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0933" h="668303">
                  <a:moveTo>
                    <a:pt x="10603" y="10991"/>
                  </a:moveTo>
                  <a:cubicBezTo>
                    <a:pt x="75161" y="53677"/>
                    <a:pt x="563406" y="303797"/>
                    <a:pt x="671003" y="360241"/>
                  </a:cubicBezTo>
                  <a:cubicBezTo>
                    <a:pt x="778600" y="416686"/>
                    <a:pt x="656187" y="349658"/>
                    <a:pt x="656187" y="349658"/>
                  </a:cubicBezTo>
                  <a:lnTo>
                    <a:pt x="1056237" y="544391"/>
                  </a:lnTo>
                  <a:cubicBezTo>
                    <a:pt x="1121148" y="574024"/>
                    <a:pt x="1029778" y="520050"/>
                    <a:pt x="1045653" y="527458"/>
                  </a:cubicBezTo>
                  <a:cubicBezTo>
                    <a:pt x="1061528" y="534866"/>
                    <a:pt x="1122559" y="565558"/>
                    <a:pt x="1151487" y="588841"/>
                  </a:cubicBezTo>
                  <a:cubicBezTo>
                    <a:pt x="1180415" y="612124"/>
                    <a:pt x="1230862" y="677741"/>
                    <a:pt x="1219220" y="667158"/>
                  </a:cubicBezTo>
                  <a:cubicBezTo>
                    <a:pt x="1207578" y="656575"/>
                    <a:pt x="1155720" y="573319"/>
                    <a:pt x="1081637" y="525341"/>
                  </a:cubicBezTo>
                  <a:cubicBezTo>
                    <a:pt x="1007554" y="477363"/>
                    <a:pt x="858681" y="420566"/>
                    <a:pt x="774720" y="379291"/>
                  </a:cubicBezTo>
                  <a:cubicBezTo>
                    <a:pt x="690759" y="338016"/>
                    <a:pt x="659714" y="323552"/>
                    <a:pt x="577870" y="277691"/>
                  </a:cubicBezTo>
                  <a:cubicBezTo>
                    <a:pt x="496026" y="231830"/>
                    <a:pt x="373611" y="147516"/>
                    <a:pt x="283653" y="104124"/>
                  </a:cubicBezTo>
                  <a:cubicBezTo>
                    <a:pt x="193695" y="60732"/>
                    <a:pt x="-53955" y="-31695"/>
                    <a:pt x="10603" y="10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E2F38D6F-A9C3-42C6-A632-057E5C6DB7E1}"/>
                </a:ext>
              </a:extLst>
            </p:cNvPr>
            <p:cNvSpPr/>
            <p:nvPr/>
          </p:nvSpPr>
          <p:spPr>
            <a:xfrm>
              <a:off x="7302961" y="20326314"/>
              <a:ext cx="232452" cy="1091128"/>
            </a:xfrm>
            <a:custGeom>
              <a:avLst/>
              <a:gdLst>
                <a:gd name="connsiteX0" fmla="*/ 232372 w 232452"/>
                <a:gd name="connsiteY0" fmla="*/ 36 h 1091128"/>
                <a:gd name="connsiteX1" fmla="*/ 101139 w 232452"/>
                <a:gd name="connsiteY1" fmla="*/ 277319 h 1091128"/>
                <a:gd name="connsiteX2" fmla="*/ 124422 w 232452"/>
                <a:gd name="connsiteY2" fmla="*/ 167253 h 1091128"/>
                <a:gd name="connsiteX3" fmla="*/ 46106 w 232452"/>
                <a:gd name="connsiteY3" fmla="*/ 400086 h 1091128"/>
                <a:gd name="connsiteX4" fmla="*/ 54572 w 232452"/>
                <a:gd name="connsiteY4" fmla="*/ 342936 h 1091128"/>
                <a:gd name="connsiteX5" fmla="*/ 27056 w 232452"/>
                <a:gd name="connsiteY5" fmla="*/ 522853 h 1091128"/>
                <a:gd name="connsiteX6" fmla="*/ 27056 w 232452"/>
                <a:gd name="connsiteY6" fmla="*/ 524969 h 1091128"/>
                <a:gd name="connsiteX7" fmla="*/ 20706 w 232452"/>
                <a:gd name="connsiteY7" fmla="*/ 654086 h 1091128"/>
                <a:gd name="connsiteX8" fmla="*/ 18589 w 232452"/>
                <a:gd name="connsiteY8" fmla="*/ 654086 h 1091128"/>
                <a:gd name="connsiteX9" fmla="*/ 14356 w 232452"/>
                <a:gd name="connsiteY9" fmla="*/ 812836 h 1091128"/>
                <a:gd name="connsiteX10" fmla="*/ 10122 w 232452"/>
                <a:gd name="connsiteY10" fmla="*/ 1085886 h 1091128"/>
                <a:gd name="connsiteX11" fmla="*/ 5889 w 232452"/>
                <a:gd name="connsiteY11" fmla="*/ 937719 h 1091128"/>
                <a:gd name="connsiteX12" fmla="*/ 99022 w 232452"/>
                <a:gd name="connsiteY12" fmla="*/ 309069 h 1091128"/>
                <a:gd name="connsiteX13" fmla="*/ 103256 w 232452"/>
                <a:gd name="connsiteY13" fmla="*/ 315419 h 1091128"/>
                <a:gd name="connsiteX14" fmla="*/ 120189 w 232452"/>
                <a:gd name="connsiteY14" fmla="*/ 298486 h 1091128"/>
                <a:gd name="connsiteX15" fmla="*/ 232372 w 232452"/>
                <a:gd name="connsiteY15" fmla="*/ 36 h 109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452" h="1091128">
                  <a:moveTo>
                    <a:pt x="232372" y="36"/>
                  </a:moveTo>
                  <a:cubicBezTo>
                    <a:pt x="229197" y="-3492"/>
                    <a:pt x="119131" y="249449"/>
                    <a:pt x="101139" y="277319"/>
                  </a:cubicBezTo>
                  <a:cubicBezTo>
                    <a:pt x="83147" y="305189"/>
                    <a:pt x="133594" y="146792"/>
                    <a:pt x="124422" y="167253"/>
                  </a:cubicBezTo>
                  <a:cubicBezTo>
                    <a:pt x="115250" y="187714"/>
                    <a:pt x="57748" y="370805"/>
                    <a:pt x="46106" y="400086"/>
                  </a:cubicBezTo>
                  <a:cubicBezTo>
                    <a:pt x="34464" y="429367"/>
                    <a:pt x="57747" y="322475"/>
                    <a:pt x="54572" y="342936"/>
                  </a:cubicBezTo>
                  <a:cubicBezTo>
                    <a:pt x="51397" y="363397"/>
                    <a:pt x="31642" y="492514"/>
                    <a:pt x="27056" y="522853"/>
                  </a:cubicBezTo>
                  <a:cubicBezTo>
                    <a:pt x="22470" y="553192"/>
                    <a:pt x="28114" y="503097"/>
                    <a:pt x="27056" y="524969"/>
                  </a:cubicBezTo>
                  <a:cubicBezTo>
                    <a:pt x="25998" y="546841"/>
                    <a:pt x="22117" y="632567"/>
                    <a:pt x="20706" y="654086"/>
                  </a:cubicBezTo>
                  <a:cubicBezTo>
                    <a:pt x="19295" y="675606"/>
                    <a:pt x="19647" y="627628"/>
                    <a:pt x="18589" y="654086"/>
                  </a:cubicBezTo>
                  <a:cubicBezTo>
                    <a:pt x="17531" y="680544"/>
                    <a:pt x="15767" y="740869"/>
                    <a:pt x="14356" y="812836"/>
                  </a:cubicBezTo>
                  <a:cubicBezTo>
                    <a:pt x="12945" y="884803"/>
                    <a:pt x="11533" y="1065072"/>
                    <a:pt x="10122" y="1085886"/>
                  </a:cubicBezTo>
                  <a:cubicBezTo>
                    <a:pt x="8711" y="1106700"/>
                    <a:pt x="-8928" y="1067189"/>
                    <a:pt x="5889" y="937719"/>
                  </a:cubicBezTo>
                  <a:cubicBezTo>
                    <a:pt x="20706" y="808250"/>
                    <a:pt x="82794" y="412786"/>
                    <a:pt x="99022" y="309069"/>
                  </a:cubicBezTo>
                  <a:cubicBezTo>
                    <a:pt x="115250" y="205352"/>
                    <a:pt x="99728" y="317183"/>
                    <a:pt x="103256" y="315419"/>
                  </a:cubicBezTo>
                  <a:cubicBezTo>
                    <a:pt x="106784" y="313655"/>
                    <a:pt x="96200" y="345758"/>
                    <a:pt x="120189" y="298486"/>
                  </a:cubicBezTo>
                  <a:cubicBezTo>
                    <a:pt x="144178" y="251214"/>
                    <a:pt x="235547" y="3564"/>
                    <a:pt x="232372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F33DA59B-A07A-4087-BDE6-1A92979C2A88}"/>
                </a:ext>
              </a:extLst>
            </p:cNvPr>
            <p:cNvSpPr/>
            <p:nvPr/>
          </p:nvSpPr>
          <p:spPr>
            <a:xfrm>
              <a:off x="7382035" y="20338307"/>
              <a:ext cx="132165" cy="248312"/>
            </a:xfrm>
            <a:custGeom>
              <a:avLst/>
              <a:gdLst>
                <a:gd name="connsiteX0" fmla="*/ 132132 w 132165"/>
                <a:gd name="connsiteY0" fmla="*/ 743 h 248312"/>
                <a:gd name="connsiteX1" fmla="*/ 5132 w 132165"/>
                <a:gd name="connsiteY1" fmla="*/ 244160 h 248312"/>
                <a:gd name="connsiteX2" fmla="*/ 24182 w 132165"/>
                <a:gd name="connsiteY2" fmla="*/ 155260 h 248312"/>
                <a:gd name="connsiteX3" fmla="*/ 17832 w 132165"/>
                <a:gd name="connsiteY3" fmla="*/ 167960 h 248312"/>
                <a:gd name="connsiteX4" fmla="*/ 132132 w 132165"/>
                <a:gd name="connsiteY4" fmla="*/ 743 h 24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65" h="248312">
                  <a:moveTo>
                    <a:pt x="132132" y="743"/>
                  </a:moveTo>
                  <a:cubicBezTo>
                    <a:pt x="130015" y="13443"/>
                    <a:pt x="23124" y="218407"/>
                    <a:pt x="5132" y="244160"/>
                  </a:cubicBezTo>
                  <a:cubicBezTo>
                    <a:pt x="-12860" y="269913"/>
                    <a:pt x="22065" y="167960"/>
                    <a:pt x="24182" y="155260"/>
                  </a:cubicBezTo>
                  <a:cubicBezTo>
                    <a:pt x="26299" y="142560"/>
                    <a:pt x="-865" y="194066"/>
                    <a:pt x="17832" y="167960"/>
                  </a:cubicBezTo>
                  <a:cubicBezTo>
                    <a:pt x="36529" y="141854"/>
                    <a:pt x="134249" y="-11957"/>
                    <a:pt x="132132" y="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79489C77-EA74-447C-8B86-4F15423177A8}"/>
                </a:ext>
              </a:extLst>
            </p:cNvPr>
            <p:cNvSpPr/>
            <p:nvPr/>
          </p:nvSpPr>
          <p:spPr>
            <a:xfrm>
              <a:off x="7559848" y="20540226"/>
              <a:ext cx="436068" cy="159176"/>
            </a:xfrm>
            <a:custGeom>
              <a:avLst/>
              <a:gdLst>
                <a:gd name="connsiteX0" fmla="*/ 9352 w 436068"/>
                <a:gd name="connsiteY0" fmla="*/ 6257 h 159176"/>
                <a:gd name="connsiteX1" fmla="*/ 432685 w 436068"/>
                <a:gd name="connsiteY1" fmla="*/ 158657 h 159176"/>
                <a:gd name="connsiteX2" fmla="*/ 210435 w 436068"/>
                <a:gd name="connsiteY2" fmla="*/ 57057 h 159176"/>
                <a:gd name="connsiteX3" fmla="*/ 252769 w 436068"/>
                <a:gd name="connsiteY3" fmla="*/ 84574 h 159176"/>
                <a:gd name="connsiteX4" fmla="*/ 276052 w 436068"/>
                <a:gd name="connsiteY4" fmla="*/ 109974 h 159176"/>
                <a:gd name="connsiteX5" fmla="*/ 151169 w 436068"/>
                <a:gd name="connsiteY5" fmla="*/ 38007 h 159176"/>
                <a:gd name="connsiteX6" fmla="*/ 9352 w 436068"/>
                <a:gd name="connsiteY6" fmla="*/ 6257 h 15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068" h="159176">
                  <a:moveTo>
                    <a:pt x="9352" y="6257"/>
                  </a:moveTo>
                  <a:cubicBezTo>
                    <a:pt x="56271" y="26365"/>
                    <a:pt x="399171" y="150190"/>
                    <a:pt x="432685" y="158657"/>
                  </a:cubicBezTo>
                  <a:cubicBezTo>
                    <a:pt x="466199" y="167124"/>
                    <a:pt x="240421" y="69404"/>
                    <a:pt x="210435" y="57057"/>
                  </a:cubicBezTo>
                  <a:cubicBezTo>
                    <a:pt x="180449" y="44710"/>
                    <a:pt x="241833" y="75755"/>
                    <a:pt x="252769" y="84574"/>
                  </a:cubicBezTo>
                  <a:cubicBezTo>
                    <a:pt x="263705" y="93394"/>
                    <a:pt x="292985" y="117735"/>
                    <a:pt x="276052" y="109974"/>
                  </a:cubicBezTo>
                  <a:cubicBezTo>
                    <a:pt x="259119" y="102213"/>
                    <a:pt x="197383" y="56704"/>
                    <a:pt x="151169" y="38007"/>
                  </a:cubicBezTo>
                  <a:cubicBezTo>
                    <a:pt x="104955" y="19310"/>
                    <a:pt x="-37567" y="-13851"/>
                    <a:pt x="9352" y="6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8FA63222-0CD4-41E1-9B1A-D5246D8B3BE0}"/>
                </a:ext>
              </a:extLst>
            </p:cNvPr>
            <p:cNvSpPr/>
            <p:nvPr/>
          </p:nvSpPr>
          <p:spPr>
            <a:xfrm>
              <a:off x="7411973" y="20488988"/>
              <a:ext cx="186880" cy="444997"/>
            </a:xfrm>
            <a:custGeom>
              <a:avLst/>
              <a:gdLst>
                <a:gd name="connsiteX0" fmla="*/ 186860 w 186880"/>
                <a:gd name="connsiteY0" fmla="*/ 345 h 444997"/>
                <a:gd name="connsiteX1" fmla="*/ 106427 w 186880"/>
                <a:gd name="connsiteY1" fmla="*/ 161212 h 444997"/>
                <a:gd name="connsiteX2" fmla="*/ 127594 w 186880"/>
                <a:gd name="connsiteY2" fmla="*/ 144279 h 444997"/>
                <a:gd name="connsiteX3" fmla="*/ 89494 w 186880"/>
                <a:gd name="connsiteY3" fmla="*/ 339012 h 444997"/>
                <a:gd name="connsiteX4" fmla="*/ 81027 w 186880"/>
                <a:gd name="connsiteY4" fmla="*/ 315729 h 444997"/>
                <a:gd name="connsiteX5" fmla="*/ 594 w 186880"/>
                <a:gd name="connsiteY5" fmla="*/ 444845 h 444997"/>
                <a:gd name="connsiteX6" fmla="*/ 47160 w 186880"/>
                <a:gd name="connsiteY6" fmla="*/ 336895 h 444997"/>
                <a:gd name="connsiteX7" fmla="*/ 97960 w 186880"/>
                <a:gd name="connsiteY7" fmla="*/ 125229 h 444997"/>
                <a:gd name="connsiteX8" fmla="*/ 186860 w 186880"/>
                <a:gd name="connsiteY8" fmla="*/ 345 h 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80" h="444997">
                  <a:moveTo>
                    <a:pt x="186860" y="345"/>
                  </a:moveTo>
                  <a:cubicBezTo>
                    <a:pt x="188271" y="6342"/>
                    <a:pt x="116305" y="137223"/>
                    <a:pt x="106427" y="161212"/>
                  </a:cubicBezTo>
                  <a:cubicBezTo>
                    <a:pt x="96549" y="185201"/>
                    <a:pt x="130416" y="114646"/>
                    <a:pt x="127594" y="144279"/>
                  </a:cubicBezTo>
                  <a:cubicBezTo>
                    <a:pt x="124772" y="173912"/>
                    <a:pt x="97255" y="310437"/>
                    <a:pt x="89494" y="339012"/>
                  </a:cubicBezTo>
                  <a:cubicBezTo>
                    <a:pt x="81733" y="367587"/>
                    <a:pt x="95844" y="298090"/>
                    <a:pt x="81027" y="315729"/>
                  </a:cubicBezTo>
                  <a:cubicBezTo>
                    <a:pt x="66210" y="333368"/>
                    <a:pt x="6238" y="441317"/>
                    <a:pt x="594" y="444845"/>
                  </a:cubicBezTo>
                  <a:cubicBezTo>
                    <a:pt x="-5050" y="448373"/>
                    <a:pt x="30932" y="390164"/>
                    <a:pt x="47160" y="336895"/>
                  </a:cubicBezTo>
                  <a:cubicBezTo>
                    <a:pt x="63388" y="283626"/>
                    <a:pt x="73971" y="182732"/>
                    <a:pt x="97960" y="125229"/>
                  </a:cubicBezTo>
                  <a:cubicBezTo>
                    <a:pt x="121949" y="67726"/>
                    <a:pt x="185449" y="-5652"/>
                    <a:pt x="186860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6193C7C1-7A0B-4B57-9531-4CBD32AE0720}"/>
                </a:ext>
              </a:extLst>
            </p:cNvPr>
            <p:cNvSpPr/>
            <p:nvPr/>
          </p:nvSpPr>
          <p:spPr>
            <a:xfrm>
              <a:off x="10210851" y="15396939"/>
              <a:ext cx="203667" cy="1545075"/>
            </a:xfrm>
            <a:custGeom>
              <a:avLst/>
              <a:gdLst>
                <a:gd name="connsiteX0" fmla="*/ 203149 w 203667"/>
                <a:gd name="connsiteY0" fmla="*/ 8161 h 1545075"/>
                <a:gd name="connsiteX1" fmla="*/ 8416 w 203667"/>
                <a:gd name="connsiteY1" fmla="*/ 795561 h 1545075"/>
                <a:gd name="connsiteX2" fmla="*/ 38049 w 203667"/>
                <a:gd name="connsiteY2" fmla="*/ 647394 h 1545075"/>
                <a:gd name="connsiteX3" fmla="*/ 63449 w 203667"/>
                <a:gd name="connsiteY3" fmla="*/ 1510994 h 1545075"/>
                <a:gd name="connsiteX4" fmla="*/ 59216 w 203667"/>
                <a:gd name="connsiteY4" fmla="*/ 1286628 h 1545075"/>
                <a:gd name="connsiteX5" fmla="*/ 25349 w 203667"/>
                <a:gd name="connsiteY5" fmla="*/ 499228 h 1545075"/>
                <a:gd name="connsiteX6" fmla="*/ 63449 w 203667"/>
                <a:gd name="connsiteY6" fmla="*/ 389161 h 1545075"/>
                <a:gd name="connsiteX7" fmla="*/ 203149 w 203667"/>
                <a:gd name="connsiteY7" fmla="*/ 8161 h 154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67" h="1545075">
                  <a:moveTo>
                    <a:pt x="203149" y="8161"/>
                  </a:moveTo>
                  <a:cubicBezTo>
                    <a:pt x="193977" y="75894"/>
                    <a:pt x="35933" y="689022"/>
                    <a:pt x="8416" y="795561"/>
                  </a:cubicBezTo>
                  <a:cubicBezTo>
                    <a:pt x="-19101" y="902100"/>
                    <a:pt x="28877" y="528155"/>
                    <a:pt x="38049" y="647394"/>
                  </a:cubicBezTo>
                  <a:cubicBezTo>
                    <a:pt x="47221" y="766633"/>
                    <a:pt x="59921" y="1404455"/>
                    <a:pt x="63449" y="1510994"/>
                  </a:cubicBezTo>
                  <a:cubicBezTo>
                    <a:pt x="66977" y="1617533"/>
                    <a:pt x="65566" y="1455256"/>
                    <a:pt x="59216" y="1286628"/>
                  </a:cubicBezTo>
                  <a:cubicBezTo>
                    <a:pt x="52866" y="1118000"/>
                    <a:pt x="24644" y="648806"/>
                    <a:pt x="25349" y="499228"/>
                  </a:cubicBezTo>
                  <a:cubicBezTo>
                    <a:pt x="26054" y="349650"/>
                    <a:pt x="29582" y="463950"/>
                    <a:pt x="63449" y="389161"/>
                  </a:cubicBezTo>
                  <a:cubicBezTo>
                    <a:pt x="97316" y="314372"/>
                    <a:pt x="212321" y="-59572"/>
                    <a:pt x="203149" y="8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34D05C8E-0424-4529-92E1-869F8D2B26BA}"/>
                </a:ext>
              </a:extLst>
            </p:cNvPr>
            <p:cNvSpPr/>
            <p:nvPr/>
          </p:nvSpPr>
          <p:spPr>
            <a:xfrm>
              <a:off x="10316077" y="15205881"/>
              <a:ext cx="370734" cy="1278758"/>
            </a:xfrm>
            <a:custGeom>
              <a:avLst/>
              <a:gdLst>
                <a:gd name="connsiteX0" fmla="*/ 556 w 370734"/>
                <a:gd name="connsiteY0" fmla="*/ 252 h 1278758"/>
                <a:gd name="connsiteX1" fmla="*/ 258790 w 370734"/>
                <a:gd name="connsiteY1" fmla="*/ 419352 h 1278758"/>
                <a:gd name="connsiteX2" fmla="*/ 233390 w 370734"/>
                <a:gd name="connsiteY2" fmla="*/ 355852 h 1278758"/>
                <a:gd name="connsiteX3" fmla="*/ 356156 w 370734"/>
                <a:gd name="connsiteY3" fmla="*/ 1020486 h 1278758"/>
                <a:gd name="connsiteX4" fmla="*/ 351923 w 370734"/>
                <a:gd name="connsiteY4" fmla="*/ 906186 h 1278758"/>
                <a:gd name="connsiteX5" fmla="*/ 207990 w 370734"/>
                <a:gd name="connsiteY5" fmla="*/ 1278719 h 1278758"/>
                <a:gd name="connsiteX6" fmla="*/ 309590 w 370734"/>
                <a:gd name="connsiteY6" fmla="*/ 880786 h 1278758"/>
                <a:gd name="connsiteX7" fmla="*/ 339223 w 370734"/>
                <a:gd name="connsiteY7" fmla="*/ 487086 h 1278758"/>
                <a:gd name="connsiteX8" fmla="*/ 556 w 370734"/>
                <a:gd name="connsiteY8" fmla="*/ 252 h 127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4" h="1278758">
                  <a:moveTo>
                    <a:pt x="556" y="252"/>
                  </a:moveTo>
                  <a:cubicBezTo>
                    <a:pt x="-12849" y="-11037"/>
                    <a:pt x="219984" y="360085"/>
                    <a:pt x="258790" y="419352"/>
                  </a:cubicBezTo>
                  <a:cubicBezTo>
                    <a:pt x="297596" y="478619"/>
                    <a:pt x="217162" y="255663"/>
                    <a:pt x="233390" y="355852"/>
                  </a:cubicBezTo>
                  <a:cubicBezTo>
                    <a:pt x="249618" y="456041"/>
                    <a:pt x="336401" y="928764"/>
                    <a:pt x="356156" y="1020486"/>
                  </a:cubicBezTo>
                  <a:cubicBezTo>
                    <a:pt x="375911" y="1112208"/>
                    <a:pt x="376617" y="863147"/>
                    <a:pt x="351923" y="906186"/>
                  </a:cubicBezTo>
                  <a:cubicBezTo>
                    <a:pt x="327229" y="949225"/>
                    <a:pt x="215046" y="1282952"/>
                    <a:pt x="207990" y="1278719"/>
                  </a:cubicBezTo>
                  <a:cubicBezTo>
                    <a:pt x="200934" y="1274486"/>
                    <a:pt x="287718" y="1012725"/>
                    <a:pt x="309590" y="880786"/>
                  </a:cubicBezTo>
                  <a:cubicBezTo>
                    <a:pt x="331462" y="748847"/>
                    <a:pt x="386495" y="629608"/>
                    <a:pt x="339223" y="487086"/>
                  </a:cubicBezTo>
                  <a:cubicBezTo>
                    <a:pt x="291951" y="344564"/>
                    <a:pt x="13961" y="11541"/>
                    <a:pt x="556" y="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82E000B9-FA45-4252-AB8B-A795CCCDE174}"/>
                </a:ext>
              </a:extLst>
            </p:cNvPr>
            <p:cNvSpPr/>
            <p:nvPr/>
          </p:nvSpPr>
          <p:spPr>
            <a:xfrm>
              <a:off x="9796051" y="14754130"/>
              <a:ext cx="610993" cy="756522"/>
            </a:xfrm>
            <a:custGeom>
              <a:avLst/>
              <a:gdLst>
                <a:gd name="connsiteX0" fmla="*/ 40099 w 610993"/>
                <a:gd name="connsiteY0" fmla="*/ 111220 h 756522"/>
                <a:gd name="connsiteX1" fmla="*/ 595724 w 610993"/>
                <a:gd name="connsiteY1" fmla="*/ 743045 h 756522"/>
                <a:gd name="connsiteX2" fmla="*/ 462374 w 610993"/>
                <a:gd name="connsiteY2" fmla="*/ 549370 h 756522"/>
                <a:gd name="connsiteX3" fmla="*/ 544924 w 610993"/>
                <a:gd name="connsiteY3" fmla="*/ 622395 h 756522"/>
                <a:gd name="connsiteX4" fmla="*/ 424274 w 610993"/>
                <a:gd name="connsiteY4" fmla="*/ 428720 h 756522"/>
                <a:gd name="connsiteX5" fmla="*/ 535399 w 610993"/>
                <a:gd name="connsiteY5" fmla="*/ 492220 h 756522"/>
                <a:gd name="connsiteX6" fmla="*/ 252824 w 610993"/>
                <a:gd name="connsiteY6" fmla="*/ 95 h 756522"/>
                <a:gd name="connsiteX7" fmla="*/ 513174 w 610993"/>
                <a:gd name="connsiteY7" fmla="*/ 536670 h 756522"/>
                <a:gd name="connsiteX8" fmla="*/ 370299 w 610993"/>
                <a:gd name="connsiteY8" fmla="*/ 428720 h 756522"/>
                <a:gd name="connsiteX9" fmla="*/ 294099 w 610993"/>
                <a:gd name="connsiteY9" fmla="*/ 355695 h 756522"/>
                <a:gd name="connsiteX10" fmla="*/ 348074 w 610993"/>
                <a:gd name="connsiteY10" fmla="*/ 444595 h 756522"/>
                <a:gd name="connsiteX11" fmla="*/ 75024 w 610993"/>
                <a:gd name="connsiteY11" fmla="*/ 168370 h 756522"/>
                <a:gd name="connsiteX12" fmla="*/ 40099 w 610993"/>
                <a:gd name="connsiteY12" fmla="*/ 111220 h 7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993" h="756522">
                  <a:moveTo>
                    <a:pt x="40099" y="111220"/>
                  </a:moveTo>
                  <a:cubicBezTo>
                    <a:pt x="126882" y="206999"/>
                    <a:pt x="525345" y="670020"/>
                    <a:pt x="595724" y="743045"/>
                  </a:cubicBezTo>
                  <a:cubicBezTo>
                    <a:pt x="666103" y="816070"/>
                    <a:pt x="470841" y="569478"/>
                    <a:pt x="462374" y="549370"/>
                  </a:cubicBezTo>
                  <a:cubicBezTo>
                    <a:pt x="453907" y="529262"/>
                    <a:pt x="551274" y="642503"/>
                    <a:pt x="544924" y="622395"/>
                  </a:cubicBezTo>
                  <a:cubicBezTo>
                    <a:pt x="538574" y="602287"/>
                    <a:pt x="425861" y="450416"/>
                    <a:pt x="424274" y="428720"/>
                  </a:cubicBezTo>
                  <a:cubicBezTo>
                    <a:pt x="422687" y="407024"/>
                    <a:pt x="563974" y="563658"/>
                    <a:pt x="535399" y="492220"/>
                  </a:cubicBezTo>
                  <a:cubicBezTo>
                    <a:pt x="506824" y="420783"/>
                    <a:pt x="256528" y="-7313"/>
                    <a:pt x="252824" y="95"/>
                  </a:cubicBezTo>
                  <a:cubicBezTo>
                    <a:pt x="249120" y="7503"/>
                    <a:pt x="493595" y="465233"/>
                    <a:pt x="513174" y="536670"/>
                  </a:cubicBezTo>
                  <a:cubicBezTo>
                    <a:pt x="532753" y="608107"/>
                    <a:pt x="406812" y="458883"/>
                    <a:pt x="370299" y="428720"/>
                  </a:cubicBezTo>
                  <a:cubicBezTo>
                    <a:pt x="333786" y="398557"/>
                    <a:pt x="297803" y="353049"/>
                    <a:pt x="294099" y="355695"/>
                  </a:cubicBezTo>
                  <a:cubicBezTo>
                    <a:pt x="290395" y="358341"/>
                    <a:pt x="384587" y="475816"/>
                    <a:pt x="348074" y="444595"/>
                  </a:cubicBezTo>
                  <a:cubicBezTo>
                    <a:pt x="311562" y="413374"/>
                    <a:pt x="122649" y="217583"/>
                    <a:pt x="75024" y="168370"/>
                  </a:cubicBezTo>
                  <a:cubicBezTo>
                    <a:pt x="27399" y="119158"/>
                    <a:pt x="-46684" y="15441"/>
                    <a:pt x="40099" y="111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04B08E40-B0CE-4206-BF69-094ED4C3A1C5}"/>
                </a:ext>
              </a:extLst>
            </p:cNvPr>
            <p:cNvSpPr/>
            <p:nvPr/>
          </p:nvSpPr>
          <p:spPr>
            <a:xfrm>
              <a:off x="10635729" y="16232373"/>
              <a:ext cx="116053" cy="1442977"/>
            </a:xfrm>
            <a:custGeom>
              <a:avLst/>
              <a:gdLst>
                <a:gd name="connsiteX0" fmla="*/ 521 w 116053"/>
                <a:gd name="connsiteY0" fmla="*/ 1402 h 1442977"/>
                <a:gd name="connsiteX1" fmla="*/ 22746 w 116053"/>
                <a:gd name="connsiteY1" fmla="*/ 709427 h 1442977"/>
                <a:gd name="connsiteX2" fmla="*/ 54496 w 116053"/>
                <a:gd name="connsiteY2" fmla="*/ 537977 h 1442977"/>
                <a:gd name="connsiteX3" fmla="*/ 92596 w 116053"/>
                <a:gd name="connsiteY3" fmla="*/ 811027 h 1442977"/>
                <a:gd name="connsiteX4" fmla="*/ 86246 w 116053"/>
                <a:gd name="connsiteY4" fmla="*/ 1426977 h 1442977"/>
                <a:gd name="connsiteX5" fmla="*/ 79896 w 116053"/>
                <a:gd name="connsiteY5" fmla="*/ 1207902 h 1442977"/>
                <a:gd name="connsiteX6" fmla="*/ 114821 w 116053"/>
                <a:gd name="connsiteY6" fmla="*/ 626877 h 1442977"/>
                <a:gd name="connsiteX7" fmla="*/ 102121 w 116053"/>
                <a:gd name="connsiteY7" fmla="*/ 699902 h 1442977"/>
                <a:gd name="connsiteX8" fmla="*/ 44971 w 116053"/>
                <a:gd name="connsiteY8" fmla="*/ 531627 h 1442977"/>
                <a:gd name="connsiteX9" fmla="*/ 521 w 116053"/>
                <a:gd name="connsiteY9" fmla="*/ 1402 h 144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53" h="1442977">
                  <a:moveTo>
                    <a:pt x="521" y="1402"/>
                  </a:moveTo>
                  <a:cubicBezTo>
                    <a:pt x="-3183" y="31035"/>
                    <a:pt x="13750" y="619998"/>
                    <a:pt x="22746" y="709427"/>
                  </a:cubicBezTo>
                  <a:cubicBezTo>
                    <a:pt x="31742" y="798856"/>
                    <a:pt x="42854" y="521044"/>
                    <a:pt x="54496" y="537977"/>
                  </a:cubicBezTo>
                  <a:cubicBezTo>
                    <a:pt x="66138" y="554910"/>
                    <a:pt x="87304" y="662861"/>
                    <a:pt x="92596" y="811027"/>
                  </a:cubicBezTo>
                  <a:cubicBezTo>
                    <a:pt x="97888" y="959193"/>
                    <a:pt x="88363" y="1360831"/>
                    <a:pt x="86246" y="1426977"/>
                  </a:cubicBezTo>
                  <a:cubicBezTo>
                    <a:pt x="84129" y="1493123"/>
                    <a:pt x="75134" y="1341252"/>
                    <a:pt x="79896" y="1207902"/>
                  </a:cubicBezTo>
                  <a:cubicBezTo>
                    <a:pt x="84659" y="1074552"/>
                    <a:pt x="111117" y="711544"/>
                    <a:pt x="114821" y="626877"/>
                  </a:cubicBezTo>
                  <a:cubicBezTo>
                    <a:pt x="118525" y="542210"/>
                    <a:pt x="113763" y="715777"/>
                    <a:pt x="102121" y="699902"/>
                  </a:cubicBezTo>
                  <a:cubicBezTo>
                    <a:pt x="90479" y="684027"/>
                    <a:pt x="62434" y="642752"/>
                    <a:pt x="44971" y="531627"/>
                  </a:cubicBezTo>
                  <a:cubicBezTo>
                    <a:pt x="27509" y="420502"/>
                    <a:pt x="4225" y="-28231"/>
                    <a:pt x="521" y="1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5123F020-02EA-414E-B937-1F38F59A0E09}"/>
                </a:ext>
              </a:extLst>
            </p:cNvPr>
            <p:cNvSpPr/>
            <p:nvPr/>
          </p:nvSpPr>
          <p:spPr>
            <a:xfrm>
              <a:off x="10655036" y="16158363"/>
              <a:ext cx="150099" cy="1272338"/>
            </a:xfrm>
            <a:custGeom>
              <a:avLst/>
              <a:gdLst>
                <a:gd name="connsiteX0" fmla="*/ 264 w 150099"/>
                <a:gd name="connsiteY0" fmla="*/ 2387 h 1272338"/>
                <a:gd name="connsiteX1" fmla="*/ 105039 w 150099"/>
                <a:gd name="connsiteY1" fmla="*/ 561187 h 1272338"/>
                <a:gd name="connsiteX2" fmla="*/ 95514 w 150099"/>
                <a:gd name="connsiteY2" fmla="*/ 526262 h 1272338"/>
                <a:gd name="connsiteX3" fmla="*/ 108214 w 150099"/>
                <a:gd name="connsiteY3" fmla="*/ 881862 h 1272338"/>
                <a:gd name="connsiteX4" fmla="*/ 108214 w 150099"/>
                <a:gd name="connsiteY4" fmla="*/ 872337 h 1272338"/>
                <a:gd name="connsiteX5" fmla="*/ 111389 w 150099"/>
                <a:gd name="connsiteY5" fmla="*/ 1259687 h 1272338"/>
                <a:gd name="connsiteX6" fmla="*/ 111389 w 150099"/>
                <a:gd name="connsiteY6" fmla="*/ 1116812 h 1272338"/>
                <a:gd name="connsiteX7" fmla="*/ 149489 w 150099"/>
                <a:gd name="connsiteY7" fmla="*/ 519912 h 1272338"/>
                <a:gd name="connsiteX8" fmla="*/ 76464 w 150099"/>
                <a:gd name="connsiteY8" fmla="*/ 364337 h 1272338"/>
                <a:gd name="connsiteX9" fmla="*/ 264 w 150099"/>
                <a:gd name="connsiteY9" fmla="*/ 2387 h 127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99" h="1272338">
                  <a:moveTo>
                    <a:pt x="264" y="2387"/>
                  </a:moveTo>
                  <a:cubicBezTo>
                    <a:pt x="5027" y="35195"/>
                    <a:pt x="89164" y="473875"/>
                    <a:pt x="105039" y="561187"/>
                  </a:cubicBezTo>
                  <a:cubicBezTo>
                    <a:pt x="120914" y="648499"/>
                    <a:pt x="94985" y="472816"/>
                    <a:pt x="95514" y="526262"/>
                  </a:cubicBezTo>
                  <a:cubicBezTo>
                    <a:pt x="96043" y="579708"/>
                    <a:pt x="106097" y="824183"/>
                    <a:pt x="108214" y="881862"/>
                  </a:cubicBezTo>
                  <a:cubicBezTo>
                    <a:pt x="110331" y="939541"/>
                    <a:pt x="107685" y="809366"/>
                    <a:pt x="108214" y="872337"/>
                  </a:cubicBezTo>
                  <a:cubicBezTo>
                    <a:pt x="108743" y="935308"/>
                    <a:pt x="110860" y="1218941"/>
                    <a:pt x="111389" y="1259687"/>
                  </a:cubicBezTo>
                  <a:cubicBezTo>
                    <a:pt x="111918" y="1300433"/>
                    <a:pt x="105039" y="1240108"/>
                    <a:pt x="111389" y="1116812"/>
                  </a:cubicBezTo>
                  <a:cubicBezTo>
                    <a:pt x="117739" y="993516"/>
                    <a:pt x="155310" y="645324"/>
                    <a:pt x="149489" y="519912"/>
                  </a:cubicBezTo>
                  <a:cubicBezTo>
                    <a:pt x="143668" y="394500"/>
                    <a:pt x="96572" y="444241"/>
                    <a:pt x="76464" y="364337"/>
                  </a:cubicBezTo>
                  <a:cubicBezTo>
                    <a:pt x="56356" y="284433"/>
                    <a:pt x="-4499" y="-30421"/>
                    <a:pt x="26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84E11B8A-41CD-4FF3-816F-0CC80C247037}"/>
                </a:ext>
              </a:extLst>
            </p:cNvPr>
            <p:cNvSpPr/>
            <p:nvPr/>
          </p:nvSpPr>
          <p:spPr>
            <a:xfrm>
              <a:off x="10208277" y="16510678"/>
              <a:ext cx="136363" cy="1325777"/>
            </a:xfrm>
            <a:custGeom>
              <a:avLst/>
              <a:gdLst>
                <a:gd name="connsiteX0" fmla="*/ 135873 w 136363"/>
                <a:gd name="connsiteY0" fmla="*/ 5672 h 1325777"/>
                <a:gd name="connsiteX1" fmla="*/ 78723 w 136363"/>
                <a:gd name="connsiteY1" fmla="*/ 720047 h 1325777"/>
                <a:gd name="connsiteX2" fmla="*/ 43798 w 136363"/>
                <a:gd name="connsiteY2" fmla="*/ 605747 h 1325777"/>
                <a:gd name="connsiteX3" fmla="*/ 43798 w 136363"/>
                <a:gd name="connsiteY3" fmla="*/ 837522 h 1325777"/>
                <a:gd name="connsiteX4" fmla="*/ 8873 w 136363"/>
                <a:gd name="connsiteY4" fmla="*/ 1316947 h 1325777"/>
                <a:gd name="connsiteX5" fmla="*/ 8873 w 136363"/>
                <a:gd name="connsiteY5" fmla="*/ 1088347 h 1325777"/>
                <a:gd name="connsiteX6" fmla="*/ 2523 w 136363"/>
                <a:gd name="connsiteY6" fmla="*/ 364447 h 1325777"/>
                <a:gd name="connsiteX7" fmla="*/ 56498 w 136363"/>
                <a:gd name="connsiteY7" fmla="*/ 545422 h 1325777"/>
                <a:gd name="connsiteX8" fmla="*/ 43798 w 136363"/>
                <a:gd name="connsiteY8" fmla="*/ 393022 h 1325777"/>
                <a:gd name="connsiteX9" fmla="*/ 135873 w 136363"/>
                <a:gd name="connsiteY9" fmla="*/ 5672 h 13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63" h="1325777">
                  <a:moveTo>
                    <a:pt x="135873" y="5672"/>
                  </a:moveTo>
                  <a:cubicBezTo>
                    <a:pt x="141694" y="60176"/>
                    <a:pt x="94069" y="620034"/>
                    <a:pt x="78723" y="720047"/>
                  </a:cubicBezTo>
                  <a:cubicBezTo>
                    <a:pt x="63377" y="820060"/>
                    <a:pt x="49619" y="586168"/>
                    <a:pt x="43798" y="605747"/>
                  </a:cubicBezTo>
                  <a:cubicBezTo>
                    <a:pt x="37977" y="625326"/>
                    <a:pt x="49619" y="718989"/>
                    <a:pt x="43798" y="837522"/>
                  </a:cubicBezTo>
                  <a:cubicBezTo>
                    <a:pt x="37977" y="956055"/>
                    <a:pt x="14694" y="1275143"/>
                    <a:pt x="8873" y="1316947"/>
                  </a:cubicBezTo>
                  <a:cubicBezTo>
                    <a:pt x="3052" y="1358751"/>
                    <a:pt x="9931" y="1247097"/>
                    <a:pt x="8873" y="1088347"/>
                  </a:cubicBezTo>
                  <a:cubicBezTo>
                    <a:pt x="7815" y="929597"/>
                    <a:pt x="-5415" y="454935"/>
                    <a:pt x="2523" y="364447"/>
                  </a:cubicBezTo>
                  <a:cubicBezTo>
                    <a:pt x="10460" y="273960"/>
                    <a:pt x="49619" y="540660"/>
                    <a:pt x="56498" y="545422"/>
                  </a:cubicBezTo>
                  <a:cubicBezTo>
                    <a:pt x="63377" y="550184"/>
                    <a:pt x="27394" y="480864"/>
                    <a:pt x="43798" y="393022"/>
                  </a:cubicBezTo>
                  <a:cubicBezTo>
                    <a:pt x="60202" y="305180"/>
                    <a:pt x="130052" y="-48832"/>
                    <a:pt x="135873" y="5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687C94F4-B73E-4D39-A065-538589E891D5}"/>
                </a:ext>
              </a:extLst>
            </p:cNvPr>
            <p:cNvSpPr/>
            <p:nvPr/>
          </p:nvSpPr>
          <p:spPr>
            <a:xfrm>
              <a:off x="10215266" y="17640141"/>
              <a:ext cx="231595" cy="915325"/>
            </a:xfrm>
            <a:custGeom>
              <a:avLst/>
              <a:gdLst>
                <a:gd name="connsiteX0" fmla="*/ 14584 w 231595"/>
                <a:gd name="connsiteY0" fmla="*/ 28734 h 915325"/>
                <a:gd name="connsiteX1" fmla="*/ 217784 w 231595"/>
                <a:gd name="connsiteY1" fmla="*/ 460534 h 915325"/>
                <a:gd name="connsiteX2" fmla="*/ 211434 w 231595"/>
                <a:gd name="connsiteY2" fmla="*/ 482759 h 915325"/>
                <a:gd name="connsiteX3" fmla="*/ 195559 w 231595"/>
                <a:gd name="connsiteY3" fmla="*/ 911384 h 915325"/>
                <a:gd name="connsiteX4" fmla="*/ 208259 w 231595"/>
                <a:gd name="connsiteY4" fmla="*/ 685959 h 915325"/>
                <a:gd name="connsiteX5" fmla="*/ 192384 w 231595"/>
                <a:gd name="connsiteY5" fmla="*/ 517684 h 915325"/>
                <a:gd name="connsiteX6" fmla="*/ 201909 w 231595"/>
                <a:gd name="connsiteY6" fmla="*/ 438309 h 915325"/>
                <a:gd name="connsiteX7" fmla="*/ 182859 w 231595"/>
                <a:gd name="connsiteY7" fmla="*/ 419259 h 915325"/>
                <a:gd name="connsiteX8" fmla="*/ 33634 w 231595"/>
                <a:gd name="connsiteY8" fmla="*/ 79534 h 915325"/>
                <a:gd name="connsiteX9" fmla="*/ 14584 w 231595"/>
                <a:gd name="connsiteY9" fmla="*/ 28734 h 91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595" h="915325">
                  <a:moveTo>
                    <a:pt x="14584" y="28734"/>
                  </a:moveTo>
                  <a:cubicBezTo>
                    <a:pt x="45276" y="92234"/>
                    <a:pt x="184976" y="384863"/>
                    <a:pt x="217784" y="460534"/>
                  </a:cubicBezTo>
                  <a:cubicBezTo>
                    <a:pt x="250592" y="536205"/>
                    <a:pt x="215138" y="407617"/>
                    <a:pt x="211434" y="482759"/>
                  </a:cubicBezTo>
                  <a:cubicBezTo>
                    <a:pt x="207730" y="557901"/>
                    <a:pt x="196088" y="877517"/>
                    <a:pt x="195559" y="911384"/>
                  </a:cubicBezTo>
                  <a:cubicBezTo>
                    <a:pt x="195030" y="945251"/>
                    <a:pt x="208788" y="751576"/>
                    <a:pt x="208259" y="685959"/>
                  </a:cubicBezTo>
                  <a:cubicBezTo>
                    <a:pt x="207730" y="620342"/>
                    <a:pt x="193442" y="558959"/>
                    <a:pt x="192384" y="517684"/>
                  </a:cubicBezTo>
                  <a:cubicBezTo>
                    <a:pt x="191326" y="476409"/>
                    <a:pt x="203496" y="454713"/>
                    <a:pt x="201909" y="438309"/>
                  </a:cubicBezTo>
                  <a:cubicBezTo>
                    <a:pt x="200322" y="421905"/>
                    <a:pt x="210905" y="479055"/>
                    <a:pt x="182859" y="419259"/>
                  </a:cubicBezTo>
                  <a:cubicBezTo>
                    <a:pt x="154813" y="359463"/>
                    <a:pt x="60092" y="140917"/>
                    <a:pt x="33634" y="79534"/>
                  </a:cubicBezTo>
                  <a:cubicBezTo>
                    <a:pt x="7176" y="18151"/>
                    <a:pt x="-16108" y="-34766"/>
                    <a:pt x="14584" y="28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C6FCBC9A-15E9-4859-9B44-EFA10A56DDA4}"/>
                </a:ext>
              </a:extLst>
            </p:cNvPr>
            <p:cNvSpPr/>
            <p:nvPr/>
          </p:nvSpPr>
          <p:spPr>
            <a:xfrm>
              <a:off x="10193991" y="17455423"/>
              <a:ext cx="239116" cy="1199331"/>
            </a:xfrm>
            <a:custGeom>
              <a:avLst/>
              <a:gdLst>
                <a:gd name="connsiteX0" fmla="*/ 51734 w 239116"/>
                <a:gd name="connsiteY0" fmla="*/ 727 h 1199331"/>
                <a:gd name="connsiteX1" fmla="*/ 51734 w 239116"/>
                <a:gd name="connsiteY1" fmla="*/ 423002 h 1199331"/>
                <a:gd name="connsiteX2" fmla="*/ 51734 w 239116"/>
                <a:gd name="connsiteY2" fmla="*/ 343627 h 1199331"/>
                <a:gd name="connsiteX3" fmla="*/ 99359 w 239116"/>
                <a:gd name="connsiteY3" fmla="*/ 581752 h 1199331"/>
                <a:gd name="connsiteX4" fmla="*/ 89834 w 239116"/>
                <a:gd name="connsiteY4" fmla="*/ 584927 h 1199331"/>
                <a:gd name="connsiteX5" fmla="*/ 159684 w 239116"/>
                <a:gd name="connsiteY5" fmla="*/ 1064352 h 1199331"/>
                <a:gd name="connsiteX6" fmla="*/ 239059 w 239116"/>
                <a:gd name="connsiteY6" fmla="*/ 1194527 h 1199331"/>
                <a:gd name="connsiteX7" fmla="*/ 146984 w 239116"/>
                <a:gd name="connsiteY7" fmla="*/ 937352 h 1199331"/>
                <a:gd name="connsiteX8" fmla="*/ 4109 w 239116"/>
                <a:gd name="connsiteY8" fmla="*/ 337277 h 1199331"/>
                <a:gd name="connsiteX9" fmla="*/ 51734 w 239116"/>
                <a:gd name="connsiteY9" fmla="*/ 727 h 11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116" h="1199331">
                  <a:moveTo>
                    <a:pt x="51734" y="727"/>
                  </a:moveTo>
                  <a:cubicBezTo>
                    <a:pt x="59671" y="15014"/>
                    <a:pt x="51734" y="423002"/>
                    <a:pt x="51734" y="423002"/>
                  </a:cubicBezTo>
                  <a:cubicBezTo>
                    <a:pt x="51734" y="480152"/>
                    <a:pt x="43796" y="317169"/>
                    <a:pt x="51734" y="343627"/>
                  </a:cubicBezTo>
                  <a:cubicBezTo>
                    <a:pt x="59672" y="370085"/>
                    <a:pt x="93009" y="541535"/>
                    <a:pt x="99359" y="581752"/>
                  </a:cubicBezTo>
                  <a:cubicBezTo>
                    <a:pt x="105709" y="621969"/>
                    <a:pt x="79780" y="504494"/>
                    <a:pt x="89834" y="584927"/>
                  </a:cubicBezTo>
                  <a:cubicBezTo>
                    <a:pt x="99888" y="665360"/>
                    <a:pt x="134813" y="962752"/>
                    <a:pt x="159684" y="1064352"/>
                  </a:cubicBezTo>
                  <a:cubicBezTo>
                    <a:pt x="184555" y="1165952"/>
                    <a:pt x="241176" y="1215694"/>
                    <a:pt x="239059" y="1194527"/>
                  </a:cubicBezTo>
                  <a:cubicBezTo>
                    <a:pt x="236942" y="1173360"/>
                    <a:pt x="186142" y="1080227"/>
                    <a:pt x="146984" y="937352"/>
                  </a:cubicBezTo>
                  <a:cubicBezTo>
                    <a:pt x="107826" y="794477"/>
                    <a:pt x="24217" y="489148"/>
                    <a:pt x="4109" y="337277"/>
                  </a:cubicBezTo>
                  <a:cubicBezTo>
                    <a:pt x="-15999" y="185406"/>
                    <a:pt x="43797" y="-13560"/>
                    <a:pt x="51734" y="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694E9DBD-59DE-4E85-860C-C53750B0B08E}"/>
                </a:ext>
              </a:extLst>
            </p:cNvPr>
            <p:cNvSpPr/>
            <p:nvPr/>
          </p:nvSpPr>
          <p:spPr>
            <a:xfrm>
              <a:off x="10487013" y="18688588"/>
              <a:ext cx="100204" cy="1205456"/>
            </a:xfrm>
            <a:custGeom>
              <a:avLst/>
              <a:gdLst>
                <a:gd name="connsiteX0" fmla="*/ 12 w 100204"/>
                <a:gd name="connsiteY0" fmla="*/ 2637 h 1205456"/>
                <a:gd name="connsiteX1" fmla="*/ 85737 w 100204"/>
                <a:gd name="connsiteY1" fmla="*/ 421737 h 1205456"/>
                <a:gd name="connsiteX2" fmla="*/ 98437 w 100204"/>
                <a:gd name="connsiteY2" fmla="*/ 415387 h 1205456"/>
                <a:gd name="connsiteX3" fmla="*/ 66687 w 100204"/>
                <a:gd name="connsiteY3" fmla="*/ 777337 h 1205456"/>
                <a:gd name="connsiteX4" fmla="*/ 66687 w 100204"/>
                <a:gd name="connsiteY4" fmla="*/ 748762 h 1205456"/>
                <a:gd name="connsiteX5" fmla="*/ 15887 w 100204"/>
                <a:gd name="connsiteY5" fmla="*/ 1193262 h 1205456"/>
                <a:gd name="connsiteX6" fmla="*/ 38112 w 100204"/>
                <a:gd name="connsiteY6" fmla="*/ 1021812 h 1205456"/>
                <a:gd name="connsiteX7" fmla="*/ 53987 w 100204"/>
                <a:gd name="connsiteY7" fmla="*/ 415387 h 1205456"/>
                <a:gd name="connsiteX8" fmla="*/ 79387 w 100204"/>
                <a:gd name="connsiteY8" fmla="*/ 253462 h 1205456"/>
                <a:gd name="connsiteX9" fmla="*/ 12 w 100204"/>
                <a:gd name="connsiteY9" fmla="*/ 2637 h 120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204" h="1205456">
                  <a:moveTo>
                    <a:pt x="12" y="2637"/>
                  </a:moveTo>
                  <a:cubicBezTo>
                    <a:pt x="1070" y="30683"/>
                    <a:pt x="69333" y="352945"/>
                    <a:pt x="85737" y="421737"/>
                  </a:cubicBezTo>
                  <a:cubicBezTo>
                    <a:pt x="102141" y="490529"/>
                    <a:pt x="101612" y="356120"/>
                    <a:pt x="98437" y="415387"/>
                  </a:cubicBezTo>
                  <a:cubicBezTo>
                    <a:pt x="95262" y="474654"/>
                    <a:pt x="71979" y="721775"/>
                    <a:pt x="66687" y="777337"/>
                  </a:cubicBezTo>
                  <a:cubicBezTo>
                    <a:pt x="61395" y="832899"/>
                    <a:pt x="75154" y="679441"/>
                    <a:pt x="66687" y="748762"/>
                  </a:cubicBezTo>
                  <a:cubicBezTo>
                    <a:pt x="58220" y="818083"/>
                    <a:pt x="20649" y="1147754"/>
                    <a:pt x="15887" y="1193262"/>
                  </a:cubicBezTo>
                  <a:cubicBezTo>
                    <a:pt x="11125" y="1238770"/>
                    <a:pt x="31762" y="1151458"/>
                    <a:pt x="38112" y="1021812"/>
                  </a:cubicBezTo>
                  <a:cubicBezTo>
                    <a:pt x="44462" y="892166"/>
                    <a:pt x="47108" y="543445"/>
                    <a:pt x="53987" y="415387"/>
                  </a:cubicBezTo>
                  <a:cubicBezTo>
                    <a:pt x="60866" y="287329"/>
                    <a:pt x="91558" y="329133"/>
                    <a:pt x="79387" y="253462"/>
                  </a:cubicBezTo>
                  <a:cubicBezTo>
                    <a:pt x="67216" y="177791"/>
                    <a:pt x="-1046" y="-25409"/>
                    <a:pt x="12" y="2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CB277D57-EC33-48BA-B8E1-88AB9B81E18B}"/>
                </a:ext>
              </a:extLst>
            </p:cNvPr>
            <p:cNvSpPr/>
            <p:nvPr/>
          </p:nvSpPr>
          <p:spPr>
            <a:xfrm>
              <a:off x="10487976" y="19522839"/>
              <a:ext cx="78698" cy="1344088"/>
            </a:xfrm>
            <a:custGeom>
              <a:avLst/>
              <a:gdLst>
                <a:gd name="connsiteX0" fmla="*/ 78424 w 78698"/>
                <a:gd name="connsiteY0" fmla="*/ 9761 h 1344088"/>
                <a:gd name="connsiteX1" fmla="*/ 27624 w 78698"/>
                <a:gd name="connsiteY1" fmla="*/ 581261 h 1344088"/>
                <a:gd name="connsiteX2" fmla="*/ 24449 w 78698"/>
                <a:gd name="connsiteY2" fmla="*/ 530461 h 1344088"/>
                <a:gd name="connsiteX3" fmla="*/ 14924 w 78698"/>
                <a:gd name="connsiteY3" fmla="*/ 819386 h 1344088"/>
                <a:gd name="connsiteX4" fmla="*/ 14924 w 78698"/>
                <a:gd name="connsiteY4" fmla="*/ 809861 h 1344088"/>
                <a:gd name="connsiteX5" fmla="*/ 37149 w 78698"/>
                <a:gd name="connsiteY5" fmla="*/ 1327386 h 1344088"/>
                <a:gd name="connsiteX6" fmla="*/ 33974 w 78698"/>
                <a:gd name="connsiteY6" fmla="*/ 1130536 h 1344088"/>
                <a:gd name="connsiteX7" fmla="*/ 2224 w 78698"/>
                <a:gd name="connsiteY7" fmla="*/ 289161 h 1344088"/>
                <a:gd name="connsiteX8" fmla="*/ 78424 w 78698"/>
                <a:gd name="connsiteY8" fmla="*/ 9761 h 134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698" h="1344088">
                  <a:moveTo>
                    <a:pt x="78424" y="9761"/>
                  </a:moveTo>
                  <a:cubicBezTo>
                    <a:pt x="82657" y="58444"/>
                    <a:pt x="36620" y="494478"/>
                    <a:pt x="27624" y="581261"/>
                  </a:cubicBezTo>
                  <a:cubicBezTo>
                    <a:pt x="18628" y="668044"/>
                    <a:pt x="26566" y="490774"/>
                    <a:pt x="24449" y="530461"/>
                  </a:cubicBezTo>
                  <a:cubicBezTo>
                    <a:pt x="22332" y="570148"/>
                    <a:pt x="16511" y="772819"/>
                    <a:pt x="14924" y="819386"/>
                  </a:cubicBezTo>
                  <a:cubicBezTo>
                    <a:pt x="13336" y="865953"/>
                    <a:pt x="11220" y="725194"/>
                    <a:pt x="14924" y="809861"/>
                  </a:cubicBezTo>
                  <a:cubicBezTo>
                    <a:pt x="18628" y="894528"/>
                    <a:pt x="33974" y="1273940"/>
                    <a:pt x="37149" y="1327386"/>
                  </a:cubicBezTo>
                  <a:cubicBezTo>
                    <a:pt x="40324" y="1380832"/>
                    <a:pt x="39795" y="1303573"/>
                    <a:pt x="33974" y="1130536"/>
                  </a:cubicBezTo>
                  <a:cubicBezTo>
                    <a:pt x="28153" y="957499"/>
                    <a:pt x="-9418" y="477544"/>
                    <a:pt x="2224" y="289161"/>
                  </a:cubicBezTo>
                  <a:cubicBezTo>
                    <a:pt x="13866" y="100778"/>
                    <a:pt x="74191" y="-38922"/>
                    <a:pt x="78424" y="97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64C43C2D-E70B-4CEA-8C42-E62B7F3C18FE}"/>
                </a:ext>
              </a:extLst>
            </p:cNvPr>
            <p:cNvSpPr/>
            <p:nvPr/>
          </p:nvSpPr>
          <p:spPr>
            <a:xfrm>
              <a:off x="10713499" y="15097777"/>
              <a:ext cx="1884760" cy="2569005"/>
            </a:xfrm>
            <a:custGeom>
              <a:avLst/>
              <a:gdLst>
                <a:gd name="connsiteX0" fmla="*/ 66261 w 1884760"/>
                <a:gd name="connsiteY0" fmla="*/ 55863 h 2569005"/>
                <a:gd name="connsiteX1" fmla="*/ 137381 w 1884760"/>
                <a:gd name="connsiteY1" fmla="*/ 1005823 h 2569005"/>
                <a:gd name="connsiteX2" fmla="*/ 86581 w 1884760"/>
                <a:gd name="connsiteY2" fmla="*/ 904223 h 2569005"/>
                <a:gd name="connsiteX3" fmla="*/ 442181 w 1884760"/>
                <a:gd name="connsiteY3" fmla="*/ 1722103 h 2569005"/>
                <a:gd name="connsiteX4" fmla="*/ 391381 w 1884760"/>
                <a:gd name="connsiteY4" fmla="*/ 1559543 h 2569005"/>
                <a:gd name="connsiteX5" fmla="*/ 787621 w 1884760"/>
                <a:gd name="connsiteY5" fmla="*/ 2082783 h 2569005"/>
                <a:gd name="connsiteX6" fmla="*/ 757141 w 1884760"/>
                <a:gd name="connsiteY6" fmla="*/ 2037063 h 2569005"/>
                <a:gd name="connsiteX7" fmla="*/ 1879821 w 1884760"/>
                <a:gd name="connsiteY7" fmla="*/ 2285983 h 2569005"/>
                <a:gd name="connsiteX8" fmla="*/ 1143221 w 1884760"/>
                <a:gd name="connsiteY8" fmla="*/ 2174223 h 2569005"/>
                <a:gd name="connsiteX9" fmla="*/ 564101 w 1884760"/>
                <a:gd name="connsiteY9" fmla="*/ 2011663 h 2569005"/>
                <a:gd name="connsiteX10" fmla="*/ 1021301 w 1884760"/>
                <a:gd name="connsiteY10" fmla="*/ 2133583 h 2569005"/>
                <a:gd name="connsiteX11" fmla="*/ 655541 w 1884760"/>
                <a:gd name="connsiteY11" fmla="*/ 2057383 h 2569005"/>
                <a:gd name="connsiteX12" fmla="*/ 1732501 w 1884760"/>
                <a:gd name="connsiteY12" fmla="*/ 2565383 h 2569005"/>
                <a:gd name="connsiteX13" fmla="*/ 950181 w 1884760"/>
                <a:gd name="connsiteY13" fmla="*/ 2255503 h 2569005"/>
                <a:gd name="connsiteX14" fmla="*/ 376141 w 1884760"/>
                <a:gd name="connsiteY14" fmla="*/ 1706863 h 2569005"/>
                <a:gd name="connsiteX15" fmla="*/ 25621 w 1884760"/>
                <a:gd name="connsiteY15" fmla="*/ 975343 h 2569005"/>
                <a:gd name="connsiteX16" fmla="*/ 91661 w 1884760"/>
                <a:gd name="connsiteY16" fmla="*/ 1127743 h 2569005"/>
                <a:gd name="connsiteX17" fmla="*/ 221 w 1884760"/>
                <a:gd name="connsiteY17" fmla="*/ 670543 h 2569005"/>
                <a:gd name="connsiteX18" fmla="*/ 66261 w 1884760"/>
                <a:gd name="connsiteY18" fmla="*/ 477503 h 2569005"/>
                <a:gd name="connsiteX19" fmla="*/ 76421 w 1884760"/>
                <a:gd name="connsiteY19" fmla="*/ 726423 h 2569005"/>
                <a:gd name="connsiteX20" fmla="*/ 152621 w 1884760"/>
                <a:gd name="connsiteY20" fmla="*/ 335263 h 2569005"/>
                <a:gd name="connsiteX21" fmla="*/ 81501 w 1884760"/>
                <a:gd name="connsiteY21" fmla="*/ 132063 h 2569005"/>
                <a:gd name="connsiteX22" fmla="*/ 66261 w 1884760"/>
                <a:gd name="connsiteY22" fmla="*/ 55863 h 256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4760" h="2569005">
                  <a:moveTo>
                    <a:pt x="66261" y="55863"/>
                  </a:moveTo>
                  <a:cubicBezTo>
                    <a:pt x="75574" y="201490"/>
                    <a:pt x="133994" y="864430"/>
                    <a:pt x="137381" y="1005823"/>
                  </a:cubicBezTo>
                  <a:cubicBezTo>
                    <a:pt x="140768" y="1147216"/>
                    <a:pt x="35781" y="784843"/>
                    <a:pt x="86581" y="904223"/>
                  </a:cubicBezTo>
                  <a:cubicBezTo>
                    <a:pt x="137381" y="1023603"/>
                    <a:pt x="391381" y="1612883"/>
                    <a:pt x="442181" y="1722103"/>
                  </a:cubicBezTo>
                  <a:cubicBezTo>
                    <a:pt x="492981" y="1831323"/>
                    <a:pt x="333808" y="1499430"/>
                    <a:pt x="391381" y="1559543"/>
                  </a:cubicBezTo>
                  <a:cubicBezTo>
                    <a:pt x="448954" y="1619656"/>
                    <a:pt x="726661" y="2003196"/>
                    <a:pt x="787621" y="2082783"/>
                  </a:cubicBezTo>
                  <a:cubicBezTo>
                    <a:pt x="848581" y="2162370"/>
                    <a:pt x="575108" y="2003196"/>
                    <a:pt x="757141" y="2037063"/>
                  </a:cubicBezTo>
                  <a:cubicBezTo>
                    <a:pt x="939174" y="2070930"/>
                    <a:pt x="1815474" y="2263123"/>
                    <a:pt x="1879821" y="2285983"/>
                  </a:cubicBezTo>
                  <a:cubicBezTo>
                    <a:pt x="1944168" y="2308843"/>
                    <a:pt x="1362507" y="2219943"/>
                    <a:pt x="1143221" y="2174223"/>
                  </a:cubicBezTo>
                  <a:cubicBezTo>
                    <a:pt x="923935" y="2128503"/>
                    <a:pt x="584421" y="2018436"/>
                    <a:pt x="564101" y="2011663"/>
                  </a:cubicBezTo>
                  <a:cubicBezTo>
                    <a:pt x="543781" y="2004890"/>
                    <a:pt x="1006061" y="2125963"/>
                    <a:pt x="1021301" y="2133583"/>
                  </a:cubicBezTo>
                  <a:cubicBezTo>
                    <a:pt x="1036541" y="2141203"/>
                    <a:pt x="537008" y="1985416"/>
                    <a:pt x="655541" y="2057383"/>
                  </a:cubicBezTo>
                  <a:cubicBezTo>
                    <a:pt x="774074" y="2129350"/>
                    <a:pt x="1683394" y="2532363"/>
                    <a:pt x="1732501" y="2565383"/>
                  </a:cubicBezTo>
                  <a:cubicBezTo>
                    <a:pt x="1781608" y="2598403"/>
                    <a:pt x="1176241" y="2398590"/>
                    <a:pt x="950181" y="2255503"/>
                  </a:cubicBezTo>
                  <a:cubicBezTo>
                    <a:pt x="724121" y="2112416"/>
                    <a:pt x="530234" y="1920223"/>
                    <a:pt x="376141" y="1706863"/>
                  </a:cubicBezTo>
                  <a:cubicBezTo>
                    <a:pt x="222048" y="1493503"/>
                    <a:pt x="73034" y="1071863"/>
                    <a:pt x="25621" y="975343"/>
                  </a:cubicBezTo>
                  <a:cubicBezTo>
                    <a:pt x="-21792" y="878823"/>
                    <a:pt x="95894" y="1178543"/>
                    <a:pt x="91661" y="1127743"/>
                  </a:cubicBezTo>
                  <a:cubicBezTo>
                    <a:pt x="87428" y="1076943"/>
                    <a:pt x="4454" y="778916"/>
                    <a:pt x="221" y="670543"/>
                  </a:cubicBezTo>
                  <a:cubicBezTo>
                    <a:pt x="-4012" y="562170"/>
                    <a:pt x="53561" y="468190"/>
                    <a:pt x="66261" y="477503"/>
                  </a:cubicBezTo>
                  <a:cubicBezTo>
                    <a:pt x="78961" y="486816"/>
                    <a:pt x="62028" y="750130"/>
                    <a:pt x="76421" y="726423"/>
                  </a:cubicBezTo>
                  <a:cubicBezTo>
                    <a:pt x="90814" y="702716"/>
                    <a:pt x="151774" y="434323"/>
                    <a:pt x="152621" y="335263"/>
                  </a:cubicBezTo>
                  <a:cubicBezTo>
                    <a:pt x="153468" y="236203"/>
                    <a:pt x="95048" y="173550"/>
                    <a:pt x="81501" y="132063"/>
                  </a:cubicBezTo>
                  <a:cubicBezTo>
                    <a:pt x="67954" y="90576"/>
                    <a:pt x="56948" y="-89764"/>
                    <a:pt x="66261" y="558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A4BDB13D-9C81-4B55-A1D1-1F2579616CCC}"/>
                </a:ext>
              </a:extLst>
            </p:cNvPr>
            <p:cNvSpPr/>
            <p:nvPr/>
          </p:nvSpPr>
          <p:spPr>
            <a:xfrm>
              <a:off x="10430735" y="14724843"/>
              <a:ext cx="4239624" cy="1990166"/>
            </a:xfrm>
            <a:custGeom>
              <a:avLst/>
              <a:gdLst>
                <a:gd name="connsiteX0" fmla="*/ 27715 w 4239624"/>
                <a:gd name="connsiteY0" fmla="*/ 19857 h 1990166"/>
                <a:gd name="connsiteX1" fmla="*/ 1246915 w 4239624"/>
                <a:gd name="connsiteY1" fmla="*/ 1150157 h 1990166"/>
                <a:gd name="connsiteX2" fmla="*/ 1024665 w 4239624"/>
                <a:gd name="connsiteY2" fmla="*/ 1004107 h 1990166"/>
                <a:gd name="connsiteX3" fmla="*/ 1691415 w 4239624"/>
                <a:gd name="connsiteY3" fmla="*/ 1315257 h 1990166"/>
                <a:gd name="connsiteX4" fmla="*/ 1405665 w 4239624"/>
                <a:gd name="connsiteY4" fmla="*/ 1321607 h 1990166"/>
                <a:gd name="connsiteX5" fmla="*/ 3361465 w 4239624"/>
                <a:gd name="connsiteY5" fmla="*/ 1982007 h 1990166"/>
                <a:gd name="connsiteX6" fmla="*/ 2015265 w 4239624"/>
                <a:gd name="connsiteY6" fmla="*/ 1696257 h 1990166"/>
                <a:gd name="connsiteX7" fmla="*/ 4225065 w 4239624"/>
                <a:gd name="connsiteY7" fmla="*/ 1785157 h 1990166"/>
                <a:gd name="connsiteX8" fmla="*/ 2910615 w 4239624"/>
                <a:gd name="connsiteY8" fmla="*/ 1810557 h 1990166"/>
                <a:gd name="connsiteX9" fmla="*/ 1666015 w 4239624"/>
                <a:gd name="connsiteY9" fmla="*/ 1778807 h 1990166"/>
                <a:gd name="connsiteX10" fmla="*/ 2472465 w 4239624"/>
                <a:gd name="connsiteY10" fmla="*/ 1702607 h 1990166"/>
                <a:gd name="connsiteX11" fmla="*/ 1583465 w 4239624"/>
                <a:gd name="connsiteY11" fmla="*/ 1258107 h 1990166"/>
                <a:gd name="connsiteX12" fmla="*/ 904015 w 4239624"/>
                <a:gd name="connsiteY12" fmla="*/ 826307 h 1990166"/>
                <a:gd name="connsiteX13" fmla="*/ 1050065 w 4239624"/>
                <a:gd name="connsiteY13" fmla="*/ 858057 h 1990166"/>
                <a:gd name="connsiteX14" fmla="*/ 446815 w 4239624"/>
                <a:gd name="connsiteY14" fmla="*/ 458007 h 1990166"/>
                <a:gd name="connsiteX15" fmla="*/ 27715 w 4239624"/>
                <a:gd name="connsiteY15" fmla="*/ 19857 h 199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39624" h="1990166">
                  <a:moveTo>
                    <a:pt x="27715" y="19857"/>
                  </a:moveTo>
                  <a:cubicBezTo>
                    <a:pt x="161065" y="135215"/>
                    <a:pt x="1080757" y="986115"/>
                    <a:pt x="1246915" y="1150157"/>
                  </a:cubicBezTo>
                  <a:cubicBezTo>
                    <a:pt x="1413073" y="1314199"/>
                    <a:pt x="950582" y="976590"/>
                    <a:pt x="1024665" y="1004107"/>
                  </a:cubicBezTo>
                  <a:cubicBezTo>
                    <a:pt x="1098748" y="1031624"/>
                    <a:pt x="1627915" y="1262340"/>
                    <a:pt x="1691415" y="1315257"/>
                  </a:cubicBezTo>
                  <a:cubicBezTo>
                    <a:pt x="1754915" y="1368174"/>
                    <a:pt x="1127323" y="1210482"/>
                    <a:pt x="1405665" y="1321607"/>
                  </a:cubicBezTo>
                  <a:cubicBezTo>
                    <a:pt x="1684007" y="1432732"/>
                    <a:pt x="3259865" y="1919565"/>
                    <a:pt x="3361465" y="1982007"/>
                  </a:cubicBezTo>
                  <a:cubicBezTo>
                    <a:pt x="3463065" y="2044449"/>
                    <a:pt x="1871332" y="1729065"/>
                    <a:pt x="2015265" y="1696257"/>
                  </a:cubicBezTo>
                  <a:cubicBezTo>
                    <a:pt x="2159198" y="1663449"/>
                    <a:pt x="4075840" y="1766107"/>
                    <a:pt x="4225065" y="1785157"/>
                  </a:cubicBezTo>
                  <a:cubicBezTo>
                    <a:pt x="4374290" y="1804207"/>
                    <a:pt x="3337123" y="1811615"/>
                    <a:pt x="2910615" y="1810557"/>
                  </a:cubicBezTo>
                  <a:cubicBezTo>
                    <a:pt x="2484107" y="1809499"/>
                    <a:pt x="1739040" y="1796799"/>
                    <a:pt x="1666015" y="1778807"/>
                  </a:cubicBezTo>
                  <a:cubicBezTo>
                    <a:pt x="1592990" y="1760815"/>
                    <a:pt x="2486223" y="1789390"/>
                    <a:pt x="2472465" y="1702607"/>
                  </a:cubicBezTo>
                  <a:cubicBezTo>
                    <a:pt x="2458707" y="1615824"/>
                    <a:pt x="1844873" y="1404157"/>
                    <a:pt x="1583465" y="1258107"/>
                  </a:cubicBezTo>
                  <a:cubicBezTo>
                    <a:pt x="1322057" y="1112057"/>
                    <a:pt x="992915" y="892982"/>
                    <a:pt x="904015" y="826307"/>
                  </a:cubicBezTo>
                  <a:cubicBezTo>
                    <a:pt x="815115" y="759632"/>
                    <a:pt x="1126265" y="919440"/>
                    <a:pt x="1050065" y="858057"/>
                  </a:cubicBezTo>
                  <a:cubicBezTo>
                    <a:pt x="973865" y="796674"/>
                    <a:pt x="617207" y="592415"/>
                    <a:pt x="446815" y="458007"/>
                  </a:cubicBezTo>
                  <a:cubicBezTo>
                    <a:pt x="276423" y="323599"/>
                    <a:pt x="-105635" y="-95501"/>
                    <a:pt x="27715" y="198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BB750B61-B1BB-4680-AF7D-A3D4319A586C}"/>
                </a:ext>
              </a:extLst>
            </p:cNvPr>
            <p:cNvSpPr/>
            <p:nvPr/>
          </p:nvSpPr>
          <p:spPr>
            <a:xfrm>
              <a:off x="12628489" y="16593402"/>
              <a:ext cx="1829578" cy="603100"/>
            </a:xfrm>
            <a:custGeom>
              <a:avLst/>
              <a:gdLst>
                <a:gd name="connsiteX0" fmla="*/ 1651391 w 1829578"/>
                <a:gd name="connsiteY0" fmla="*/ 58838 h 603100"/>
                <a:gd name="connsiteX1" fmla="*/ 25791 w 1829578"/>
                <a:gd name="connsiteY1" fmla="*/ 597318 h 603100"/>
                <a:gd name="connsiteX2" fmla="*/ 620151 w 1829578"/>
                <a:gd name="connsiteY2" fmla="*/ 353478 h 603100"/>
                <a:gd name="connsiteX3" fmla="*/ 168031 w 1829578"/>
                <a:gd name="connsiteY3" fmla="*/ 516038 h 603100"/>
                <a:gd name="connsiteX4" fmla="*/ 858911 w 1829578"/>
                <a:gd name="connsiteY4" fmla="*/ 190918 h 603100"/>
                <a:gd name="connsiteX5" fmla="*/ 1006231 w 1829578"/>
                <a:gd name="connsiteY5" fmla="*/ 140118 h 603100"/>
                <a:gd name="connsiteX6" fmla="*/ 681111 w 1829578"/>
                <a:gd name="connsiteY6" fmla="*/ 262038 h 603100"/>
                <a:gd name="connsiteX7" fmla="*/ 1178951 w 1829578"/>
                <a:gd name="connsiteY7" fmla="*/ 165518 h 603100"/>
                <a:gd name="connsiteX8" fmla="*/ 1737751 w 1829578"/>
                <a:gd name="connsiteY8" fmla="*/ 23278 h 603100"/>
                <a:gd name="connsiteX9" fmla="*/ 1651391 w 1829578"/>
                <a:gd name="connsiteY9" fmla="*/ 58838 h 60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9578" h="603100">
                  <a:moveTo>
                    <a:pt x="1651391" y="58838"/>
                  </a:moveTo>
                  <a:lnTo>
                    <a:pt x="25791" y="597318"/>
                  </a:lnTo>
                  <a:cubicBezTo>
                    <a:pt x="-146082" y="646425"/>
                    <a:pt x="596444" y="367025"/>
                    <a:pt x="620151" y="353478"/>
                  </a:cubicBezTo>
                  <a:cubicBezTo>
                    <a:pt x="643858" y="339931"/>
                    <a:pt x="128238" y="543131"/>
                    <a:pt x="168031" y="516038"/>
                  </a:cubicBezTo>
                  <a:cubicBezTo>
                    <a:pt x="207824" y="488945"/>
                    <a:pt x="719211" y="253571"/>
                    <a:pt x="858911" y="190918"/>
                  </a:cubicBezTo>
                  <a:cubicBezTo>
                    <a:pt x="998611" y="128265"/>
                    <a:pt x="1035864" y="128265"/>
                    <a:pt x="1006231" y="140118"/>
                  </a:cubicBezTo>
                  <a:cubicBezTo>
                    <a:pt x="976598" y="151971"/>
                    <a:pt x="652324" y="257805"/>
                    <a:pt x="681111" y="262038"/>
                  </a:cubicBezTo>
                  <a:cubicBezTo>
                    <a:pt x="709898" y="266271"/>
                    <a:pt x="1002844" y="205311"/>
                    <a:pt x="1178951" y="165518"/>
                  </a:cubicBezTo>
                  <a:cubicBezTo>
                    <a:pt x="1355058" y="125725"/>
                    <a:pt x="1664091" y="36825"/>
                    <a:pt x="1737751" y="23278"/>
                  </a:cubicBezTo>
                  <a:cubicBezTo>
                    <a:pt x="1811411" y="9731"/>
                    <a:pt x="1936717" y="-36835"/>
                    <a:pt x="1651391" y="588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0522595E-E069-47F2-A412-5A0EE6DB5BB1}"/>
                </a:ext>
              </a:extLst>
            </p:cNvPr>
            <p:cNvSpPr/>
            <p:nvPr/>
          </p:nvSpPr>
          <p:spPr>
            <a:xfrm>
              <a:off x="12178925" y="16367668"/>
              <a:ext cx="827054" cy="1569126"/>
            </a:xfrm>
            <a:custGeom>
              <a:avLst/>
              <a:gdLst>
                <a:gd name="connsiteX0" fmla="*/ 719195 w 827054"/>
                <a:gd name="connsiteY0" fmla="*/ 92 h 1569126"/>
                <a:gd name="connsiteX1" fmla="*/ 749675 w 827054"/>
                <a:gd name="connsiteY1" fmla="*/ 523332 h 1569126"/>
                <a:gd name="connsiteX2" fmla="*/ 759835 w 827054"/>
                <a:gd name="connsiteY2" fmla="*/ 391252 h 1569126"/>
                <a:gd name="connsiteX3" fmla="*/ 317875 w 827054"/>
                <a:gd name="connsiteY3" fmla="*/ 1265012 h 1569126"/>
                <a:gd name="connsiteX4" fmla="*/ 475355 w 827054"/>
                <a:gd name="connsiteY4" fmla="*/ 990692 h 1569126"/>
                <a:gd name="connsiteX5" fmla="*/ 7995 w 827054"/>
                <a:gd name="connsiteY5" fmla="*/ 1564732 h 1569126"/>
                <a:gd name="connsiteX6" fmla="*/ 226435 w 827054"/>
                <a:gd name="connsiteY6" fmla="*/ 1219292 h 1569126"/>
                <a:gd name="connsiteX7" fmla="*/ 805555 w 827054"/>
                <a:gd name="connsiteY7" fmla="*/ 569052 h 1569126"/>
                <a:gd name="connsiteX8" fmla="*/ 719195 w 827054"/>
                <a:gd name="connsiteY8" fmla="*/ 92 h 15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054" h="1569126">
                  <a:moveTo>
                    <a:pt x="719195" y="92"/>
                  </a:moveTo>
                  <a:cubicBezTo>
                    <a:pt x="709882" y="-7528"/>
                    <a:pt x="742902" y="458139"/>
                    <a:pt x="749675" y="523332"/>
                  </a:cubicBezTo>
                  <a:cubicBezTo>
                    <a:pt x="756448" y="588525"/>
                    <a:pt x="831802" y="267639"/>
                    <a:pt x="759835" y="391252"/>
                  </a:cubicBezTo>
                  <a:cubicBezTo>
                    <a:pt x="687868" y="514865"/>
                    <a:pt x="365288" y="1165105"/>
                    <a:pt x="317875" y="1265012"/>
                  </a:cubicBezTo>
                  <a:cubicBezTo>
                    <a:pt x="270462" y="1364919"/>
                    <a:pt x="527002" y="940739"/>
                    <a:pt x="475355" y="990692"/>
                  </a:cubicBezTo>
                  <a:cubicBezTo>
                    <a:pt x="423708" y="1040645"/>
                    <a:pt x="49482" y="1526632"/>
                    <a:pt x="7995" y="1564732"/>
                  </a:cubicBezTo>
                  <a:cubicBezTo>
                    <a:pt x="-33492" y="1602832"/>
                    <a:pt x="93508" y="1385239"/>
                    <a:pt x="226435" y="1219292"/>
                  </a:cubicBezTo>
                  <a:cubicBezTo>
                    <a:pt x="359362" y="1053345"/>
                    <a:pt x="728508" y="774792"/>
                    <a:pt x="805555" y="569052"/>
                  </a:cubicBezTo>
                  <a:cubicBezTo>
                    <a:pt x="882602" y="363312"/>
                    <a:pt x="728508" y="7712"/>
                    <a:pt x="719195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9E262276-B311-415D-8870-73D277EEC29A}"/>
                </a:ext>
              </a:extLst>
            </p:cNvPr>
            <p:cNvSpPr/>
            <p:nvPr/>
          </p:nvSpPr>
          <p:spPr>
            <a:xfrm>
              <a:off x="12831965" y="16339821"/>
              <a:ext cx="949760" cy="698834"/>
            </a:xfrm>
            <a:custGeom>
              <a:avLst/>
              <a:gdLst>
                <a:gd name="connsiteX0" fmla="*/ 858635 w 949760"/>
                <a:gd name="connsiteY0" fmla="*/ 68579 h 698834"/>
                <a:gd name="connsiteX1" fmla="*/ 86475 w 949760"/>
                <a:gd name="connsiteY1" fmla="*/ 586739 h 698834"/>
                <a:gd name="connsiteX2" fmla="*/ 355715 w 949760"/>
                <a:gd name="connsiteY2" fmla="*/ 439419 h 698834"/>
                <a:gd name="connsiteX3" fmla="*/ 115 w 949760"/>
                <a:gd name="connsiteY3" fmla="*/ 698499 h 698834"/>
                <a:gd name="connsiteX4" fmla="*/ 320155 w 949760"/>
                <a:gd name="connsiteY4" fmla="*/ 490219 h 698834"/>
                <a:gd name="connsiteX5" fmla="*/ 609715 w 949760"/>
                <a:gd name="connsiteY5" fmla="*/ 322579 h 698834"/>
                <a:gd name="connsiteX6" fmla="*/ 909435 w 949760"/>
                <a:gd name="connsiteY6" fmla="*/ 33019 h 698834"/>
                <a:gd name="connsiteX7" fmla="*/ 858635 w 949760"/>
                <a:gd name="connsiteY7" fmla="*/ 68579 h 6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760" h="698834">
                  <a:moveTo>
                    <a:pt x="858635" y="68579"/>
                  </a:moveTo>
                  <a:lnTo>
                    <a:pt x="86475" y="586739"/>
                  </a:lnTo>
                  <a:cubicBezTo>
                    <a:pt x="2655" y="648546"/>
                    <a:pt x="370108" y="420792"/>
                    <a:pt x="355715" y="439419"/>
                  </a:cubicBezTo>
                  <a:cubicBezTo>
                    <a:pt x="341322" y="458046"/>
                    <a:pt x="6042" y="690032"/>
                    <a:pt x="115" y="698499"/>
                  </a:cubicBezTo>
                  <a:cubicBezTo>
                    <a:pt x="-5812" y="706966"/>
                    <a:pt x="218555" y="552872"/>
                    <a:pt x="320155" y="490219"/>
                  </a:cubicBezTo>
                  <a:cubicBezTo>
                    <a:pt x="421755" y="427566"/>
                    <a:pt x="511502" y="398779"/>
                    <a:pt x="609715" y="322579"/>
                  </a:cubicBezTo>
                  <a:cubicBezTo>
                    <a:pt x="707928" y="246379"/>
                    <a:pt x="871335" y="75352"/>
                    <a:pt x="909435" y="33019"/>
                  </a:cubicBezTo>
                  <a:cubicBezTo>
                    <a:pt x="947535" y="-9314"/>
                    <a:pt x="995795" y="-23708"/>
                    <a:pt x="858635" y="68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85E8BE50-F245-4E5A-8BD7-85B98ECE298F}"/>
                </a:ext>
              </a:extLst>
            </p:cNvPr>
            <p:cNvSpPr/>
            <p:nvPr/>
          </p:nvSpPr>
          <p:spPr>
            <a:xfrm>
              <a:off x="12300905" y="17512475"/>
              <a:ext cx="311418" cy="456809"/>
            </a:xfrm>
            <a:custGeom>
              <a:avLst/>
              <a:gdLst>
                <a:gd name="connsiteX0" fmla="*/ 268920 w 311418"/>
                <a:gd name="connsiteY0" fmla="*/ 67500 h 456809"/>
                <a:gd name="connsiteX1" fmla="*/ 2220 w 311418"/>
                <a:gd name="connsiteY1" fmla="*/ 451675 h 456809"/>
                <a:gd name="connsiteX2" fmla="*/ 145095 w 311418"/>
                <a:gd name="connsiteY2" fmla="*/ 283400 h 456809"/>
                <a:gd name="connsiteX3" fmla="*/ 208595 w 311418"/>
                <a:gd name="connsiteY3" fmla="*/ 207200 h 456809"/>
                <a:gd name="connsiteX4" fmla="*/ 303845 w 311418"/>
                <a:gd name="connsiteY4" fmla="*/ 13525 h 456809"/>
                <a:gd name="connsiteX5" fmla="*/ 268920 w 311418"/>
                <a:gd name="connsiteY5" fmla="*/ 67500 h 45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418" h="456809">
                  <a:moveTo>
                    <a:pt x="268920" y="67500"/>
                  </a:moveTo>
                  <a:cubicBezTo>
                    <a:pt x="218649" y="140525"/>
                    <a:pt x="22857" y="415692"/>
                    <a:pt x="2220" y="451675"/>
                  </a:cubicBezTo>
                  <a:cubicBezTo>
                    <a:pt x="-18417" y="487658"/>
                    <a:pt x="110699" y="324146"/>
                    <a:pt x="145095" y="283400"/>
                  </a:cubicBezTo>
                  <a:cubicBezTo>
                    <a:pt x="179491" y="242654"/>
                    <a:pt x="182137" y="252179"/>
                    <a:pt x="208595" y="207200"/>
                  </a:cubicBezTo>
                  <a:cubicBezTo>
                    <a:pt x="235053" y="162221"/>
                    <a:pt x="291674" y="38925"/>
                    <a:pt x="303845" y="13525"/>
                  </a:cubicBezTo>
                  <a:cubicBezTo>
                    <a:pt x="316016" y="-11875"/>
                    <a:pt x="319191" y="-5525"/>
                    <a:pt x="268920" y="67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DBD6B2BF-E8F5-470A-9C74-5180CA3CAFCA}"/>
                </a:ext>
              </a:extLst>
            </p:cNvPr>
            <p:cNvSpPr/>
            <p:nvPr/>
          </p:nvSpPr>
          <p:spPr>
            <a:xfrm>
              <a:off x="11633623" y="17640465"/>
              <a:ext cx="817557" cy="1458202"/>
            </a:xfrm>
            <a:custGeom>
              <a:avLst/>
              <a:gdLst>
                <a:gd name="connsiteX0" fmla="*/ 809202 w 817557"/>
                <a:gd name="connsiteY0" fmla="*/ 22060 h 1458202"/>
                <a:gd name="connsiteX1" fmla="*/ 764752 w 817557"/>
                <a:gd name="connsiteY1" fmla="*/ 66510 h 1458202"/>
                <a:gd name="connsiteX2" fmla="*/ 463127 w 817557"/>
                <a:gd name="connsiteY2" fmla="*/ 530060 h 1458202"/>
                <a:gd name="connsiteX3" fmla="*/ 510752 w 817557"/>
                <a:gd name="connsiteY3" fmla="*/ 447510 h 1458202"/>
                <a:gd name="connsiteX4" fmla="*/ 269452 w 817557"/>
                <a:gd name="connsiteY4" fmla="*/ 930110 h 1458202"/>
                <a:gd name="connsiteX5" fmla="*/ 278977 w 817557"/>
                <a:gd name="connsiteY5" fmla="*/ 888835 h 1458202"/>
                <a:gd name="connsiteX6" fmla="*/ 2752 w 817557"/>
                <a:gd name="connsiteY6" fmla="*/ 1450810 h 1458202"/>
                <a:gd name="connsiteX7" fmla="*/ 129752 w 817557"/>
                <a:gd name="connsiteY7" fmla="*/ 1225385 h 1458202"/>
                <a:gd name="connsiteX8" fmla="*/ 520277 w 817557"/>
                <a:gd name="connsiteY8" fmla="*/ 533235 h 1458202"/>
                <a:gd name="connsiteX9" fmla="*/ 520277 w 817557"/>
                <a:gd name="connsiteY9" fmla="*/ 501485 h 1458202"/>
                <a:gd name="connsiteX10" fmla="*/ 669502 w 817557"/>
                <a:gd name="connsiteY10" fmla="*/ 250660 h 1458202"/>
                <a:gd name="connsiteX11" fmla="*/ 809202 w 817557"/>
                <a:gd name="connsiteY11" fmla="*/ 22060 h 145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557" h="1458202">
                  <a:moveTo>
                    <a:pt x="809202" y="22060"/>
                  </a:moveTo>
                  <a:cubicBezTo>
                    <a:pt x="825077" y="-8632"/>
                    <a:pt x="822431" y="-18157"/>
                    <a:pt x="764752" y="66510"/>
                  </a:cubicBezTo>
                  <a:cubicBezTo>
                    <a:pt x="707073" y="151177"/>
                    <a:pt x="505460" y="466560"/>
                    <a:pt x="463127" y="530060"/>
                  </a:cubicBezTo>
                  <a:cubicBezTo>
                    <a:pt x="420794" y="593560"/>
                    <a:pt x="543031" y="380835"/>
                    <a:pt x="510752" y="447510"/>
                  </a:cubicBezTo>
                  <a:cubicBezTo>
                    <a:pt x="478473" y="514185"/>
                    <a:pt x="269452" y="930110"/>
                    <a:pt x="269452" y="930110"/>
                  </a:cubicBezTo>
                  <a:cubicBezTo>
                    <a:pt x="230823" y="1003664"/>
                    <a:pt x="323427" y="802052"/>
                    <a:pt x="278977" y="888835"/>
                  </a:cubicBezTo>
                  <a:cubicBezTo>
                    <a:pt x="234527" y="975618"/>
                    <a:pt x="27623" y="1394718"/>
                    <a:pt x="2752" y="1450810"/>
                  </a:cubicBezTo>
                  <a:cubicBezTo>
                    <a:pt x="-22119" y="1506902"/>
                    <a:pt x="129752" y="1225385"/>
                    <a:pt x="129752" y="1225385"/>
                  </a:cubicBezTo>
                  <a:cubicBezTo>
                    <a:pt x="216006" y="1072456"/>
                    <a:pt x="455190" y="653885"/>
                    <a:pt x="520277" y="533235"/>
                  </a:cubicBezTo>
                  <a:cubicBezTo>
                    <a:pt x="585364" y="412585"/>
                    <a:pt x="495406" y="548581"/>
                    <a:pt x="520277" y="501485"/>
                  </a:cubicBezTo>
                  <a:cubicBezTo>
                    <a:pt x="545148" y="454389"/>
                    <a:pt x="616056" y="332152"/>
                    <a:pt x="669502" y="250660"/>
                  </a:cubicBezTo>
                  <a:cubicBezTo>
                    <a:pt x="722948" y="169168"/>
                    <a:pt x="793327" y="52752"/>
                    <a:pt x="809202" y="22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F5AC90A6-926B-4DE9-8B2A-4D4DC6329EC7}"/>
                </a:ext>
              </a:extLst>
            </p:cNvPr>
            <p:cNvSpPr/>
            <p:nvPr/>
          </p:nvSpPr>
          <p:spPr>
            <a:xfrm>
              <a:off x="11417689" y="18084945"/>
              <a:ext cx="241900" cy="1476296"/>
            </a:xfrm>
            <a:custGeom>
              <a:avLst/>
              <a:gdLst>
                <a:gd name="connsiteX0" fmla="*/ 164711 w 241900"/>
                <a:gd name="connsiteY0" fmla="*/ 3030 h 1476296"/>
                <a:gd name="connsiteX1" fmla="*/ 240911 w 241900"/>
                <a:gd name="connsiteY1" fmla="*/ 755505 h 1476296"/>
                <a:gd name="connsiteX2" fmla="*/ 209161 w 241900"/>
                <a:gd name="connsiteY2" fmla="*/ 701530 h 1476296"/>
                <a:gd name="connsiteX3" fmla="*/ 225036 w 241900"/>
                <a:gd name="connsiteY3" fmla="*/ 961880 h 1476296"/>
                <a:gd name="connsiteX4" fmla="*/ 221861 w 241900"/>
                <a:gd name="connsiteY4" fmla="*/ 958705 h 1476296"/>
                <a:gd name="connsiteX5" fmla="*/ 2786 w 241900"/>
                <a:gd name="connsiteY5" fmla="*/ 1463530 h 1476296"/>
                <a:gd name="connsiteX6" fmla="*/ 104386 w 241900"/>
                <a:gd name="connsiteY6" fmla="*/ 1276205 h 1476296"/>
                <a:gd name="connsiteX7" fmla="*/ 196461 w 241900"/>
                <a:gd name="connsiteY7" fmla="*/ 749155 h 1476296"/>
                <a:gd name="connsiteX8" fmla="*/ 190111 w 241900"/>
                <a:gd name="connsiteY8" fmla="*/ 545955 h 1476296"/>
                <a:gd name="connsiteX9" fmla="*/ 174236 w 241900"/>
                <a:gd name="connsiteY9" fmla="*/ 491980 h 1476296"/>
                <a:gd name="connsiteX10" fmla="*/ 164711 w 241900"/>
                <a:gd name="connsiteY10" fmla="*/ 3030 h 147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900" h="1476296">
                  <a:moveTo>
                    <a:pt x="164711" y="3030"/>
                  </a:moveTo>
                  <a:cubicBezTo>
                    <a:pt x="175823" y="46951"/>
                    <a:pt x="233503" y="639088"/>
                    <a:pt x="240911" y="755505"/>
                  </a:cubicBezTo>
                  <a:cubicBezTo>
                    <a:pt x="248319" y="871922"/>
                    <a:pt x="211807" y="667134"/>
                    <a:pt x="209161" y="701530"/>
                  </a:cubicBezTo>
                  <a:cubicBezTo>
                    <a:pt x="206515" y="735926"/>
                    <a:pt x="222919" y="919018"/>
                    <a:pt x="225036" y="961880"/>
                  </a:cubicBezTo>
                  <a:cubicBezTo>
                    <a:pt x="227153" y="1004742"/>
                    <a:pt x="258903" y="875097"/>
                    <a:pt x="221861" y="958705"/>
                  </a:cubicBezTo>
                  <a:cubicBezTo>
                    <a:pt x="184819" y="1042313"/>
                    <a:pt x="22365" y="1410614"/>
                    <a:pt x="2786" y="1463530"/>
                  </a:cubicBezTo>
                  <a:cubicBezTo>
                    <a:pt x="-16793" y="1516446"/>
                    <a:pt x="72107" y="1395268"/>
                    <a:pt x="104386" y="1276205"/>
                  </a:cubicBezTo>
                  <a:cubicBezTo>
                    <a:pt x="136665" y="1157143"/>
                    <a:pt x="182174" y="870863"/>
                    <a:pt x="196461" y="749155"/>
                  </a:cubicBezTo>
                  <a:cubicBezTo>
                    <a:pt x="210748" y="627447"/>
                    <a:pt x="193815" y="588818"/>
                    <a:pt x="190111" y="545955"/>
                  </a:cubicBezTo>
                  <a:cubicBezTo>
                    <a:pt x="186407" y="503092"/>
                    <a:pt x="177411" y="578234"/>
                    <a:pt x="174236" y="491980"/>
                  </a:cubicBezTo>
                  <a:cubicBezTo>
                    <a:pt x="171061" y="405726"/>
                    <a:pt x="153599" y="-40891"/>
                    <a:pt x="164711" y="3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911DE8DA-ECD3-47C7-A786-3E32B02FABF0}"/>
                </a:ext>
              </a:extLst>
            </p:cNvPr>
            <p:cNvSpPr/>
            <p:nvPr/>
          </p:nvSpPr>
          <p:spPr>
            <a:xfrm>
              <a:off x="11528322" y="18033685"/>
              <a:ext cx="781153" cy="1499963"/>
            </a:xfrm>
            <a:custGeom>
              <a:avLst/>
              <a:gdLst>
                <a:gd name="connsiteX0" fmla="*/ 781153 w 781153"/>
                <a:gd name="connsiteY0" fmla="*/ 315 h 1499963"/>
                <a:gd name="connsiteX1" fmla="*/ 460478 w 781153"/>
                <a:gd name="connsiteY1" fmla="*/ 628965 h 1499963"/>
                <a:gd name="connsiteX2" fmla="*/ 489053 w 781153"/>
                <a:gd name="connsiteY2" fmla="*/ 527365 h 1499963"/>
                <a:gd name="connsiteX3" fmla="*/ 196953 w 781153"/>
                <a:gd name="connsiteY3" fmla="*/ 1000440 h 1499963"/>
                <a:gd name="connsiteX4" fmla="*/ 209653 w 781153"/>
                <a:gd name="connsiteY4" fmla="*/ 994090 h 1499963"/>
                <a:gd name="connsiteX5" fmla="*/ 9628 w 781153"/>
                <a:gd name="connsiteY5" fmla="*/ 1489390 h 1499963"/>
                <a:gd name="connsiteX6" fmla="*/ 41378 w 781153"/>
                <a:gd name="connsiteY6" fmla="*/ 1305240 h 1499963"/>
                <a:gd name="connsiteX7" fmla="*/ 127103 w 781153"/>
                <a:gd name="connsiteY7" fmla="*/ 981390 h 1499963"/>
                <a:gd name="connsiteX8" fmla="*/ 377928 w 781153"/>
                <a:gd name="connsiteY8" fmla="*/ 657540 h 1499963"/>
                <a:gd name="connsiteX9" fmla="*/ 504928 w 781153"/>
                <a:gd name="connsiteY9" fmla="*/ 447990 h 1499963"/>
                <a:gd name="connsiteX10" fmla="*/ 463653 w 781153"/>
                <a:gd name="connsiteY10" fmla="*/ 543240 h 1499963"/>
                <a:gd name="connsiteX11" fmla="*/ 781153 w 781153"/>
                <a:gd name="connsiteY11" fmla="*/ 315 h 149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1153" h="1499963">
                  <a:moveTo>
                    <a:pt x="781153" y="315"/>
                  </a:moveTo>
                  <a:cubicBezTo>
                    <a:pt x="780624" y="14603"/>
                    <a:pt x="509161" y="541123"/>
                    <a:pt x="460478" y="628965"/>
                  </a:cubicBezTo>
                  <a:cubicBezTo>
                    <a:pt x="411795" y="716807"/>
                    <a:pt x="532974" y="465453"/>
                    <a:pt x="489053" y="527365"/>
                  </a:cubicBezTo>
                  <a:cubicBezTo>
                    <a:pt x="445132" y="589277"/>
                    <a:pt x="243520" y="922652"/>
                    <a:pt x="196953" y="1000440"/>
                  </a:cubicBezTo>
                  <a:cubicBezTo>
                    <a:pt x="150386" y="1078228"/>
                    <a:pt x="240874" y="912598"/>
                    <a:pt x="209653" y="994090"/>
                  </a:cubicBezTo>
                  <a:cubicBezTo>
                    <a:pt x="178432" y="1075582"/>
                    <a:pt x="37674" y="1437532"/>
                    <a:pt x="9628" y="1489390"/>
                  </a:cubicBezTo>
                  <a:cubicBezTo>
                    <a:pt x="-18418" y="1541248"/>
                    <a:pt x="21799" y="1389907"/>
                    <a:pt x="41378" y="1305240"/>
                  </a:cubicBezTo>
                  <a:cubicBezTo>
                    <a:pt x="60957" y="1220573"/>
                    <a:pt x="71011" y="1089340"/>
                    <a:pt x="127103" y="981390"/>
                  </a:cubicBezTo>
                  <a:cubicBezTo>
                    <a:pt x="183195" y="873440"/>
                    <a:pt x="314957" y="746440"/>
                    <a:pt x="377928" y="657540"/>
                  </a:cubicBezTo>
                  <a:cubicBezTo>
                    <a:pt x="440899" y="568640"/>
                    <a:pt x="490640" y="467040"/>
                    <a:pt x="504928" y="447990"/>
                  </a:cubicBezTo>
                  <a:cubicBezTo>
                    <a:pt x="519215" y="428940"/>
                    <a:pt x="417086" y="624732"/>
                    <a:pt x="463653" y="543240"/>
                  </a:cubicBezTo>
                  <a:cubicBezTo>
                    <a:pt x="510220" y="461748"/>
                    <a:pt x="781682" y="-13973"/>
                    <a:pt x="781153" y="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25C4AE17-7D75-4432-9977-300E1009146C}"/>
                </a:ext>
              </a:extLst>
            </p:cNvPr>
            <p:cNvSpPr/>
            <p:nvPr/>
          </p:nvSpPr>
          <p:spPr>
            <a:xfrm>
              <a:off x="10886120" y="19362993"/>
              <a:ext cx="587683" cy="722076"/>
            </a:xfrm>
            <a:custGeom>
              <a:avLst/>
              <a:gdLst>
                <a:gd name="connsiteX0" fmla="*/ 566105 w 587683"/>
                <a:gd name="connsiteY0" fmla="*/ 1332 h 722076"/>
                <a:gd name="connsiteX1" fmla="*/ 350205 w 587683"/>
                <a:gd name="connsiteY1" fmla="*/ 375982 h 722076"/>
                <a:gd name="connsiteX2" fmla="*/ 435930 w 587683"/>
                <a:gd name="connsiteY2" fmla="*/ 293432 h 722076"/>
                <a:gd name="connsiteX3" fmla="*/ 318455 w 587683"/>
                <a:gd name="connsiteY3" fmla="*/ 588707 h 722076"/>
                <a:gd name="connsiteX4" fmla="*/ 131130 w 587683"/>
                <a:gd name="connsiteY4" fmla="*/ 658557 h 722076"/>
                <a:gd name="connsiteX5" fmla="*/ 955 w 587683"/>
                <a:gd name="connsiteY5" fmla="*/ 722057 h 722076"/>
                <a:gd name="connsiteX6" fmla="*/ 197805 w 587683"/>
                <a:gd name="connsiteY6" fmla="*/ 652207 h 722076"/>
                <a:gd name="connsiteX7" fmla="*/ 308930 w 587683"/>
                <a:gd name="connsiteY7" fmla="*/ 576007 h 722076"/>
                <a:gd name="connsiteX8" fmla="*/ 518480 w 587683"/>
                <a:gd name="connsiteY8" fmla="*/ 268032 h 722076"/>
                <a:gd name="connsiteX9" fmla="*/ 581980 w 587683"/>
                <a:gd name="connsiteY9" fmla="*/ 172782 h 722076"/>
                <a:gd name="connsiteX10" fmla="*/ 394655 w 587683"/>
                <a:gd name="connsiteY10" fmla="*/ 372807 h 722076"/>
                <a:gd name="connsiteX11" fmla="*/ 493080 w 587683"/>
                <a:gd name="connsiteY11" fmla="*/ 255332 h 722076"/>
                <a:gd name="connsiteX12" fmla="*/ 566105 w 587683"/>
                <a:gd name="connsiteY12" fmla="*/ 1332 h 72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7683" h="722076">
                  <a:moveTo>
                    <a:pt x="566105" y="1332"/>
                  </a:moveTo>
                  <a:cubicBezTo>
                    <a:pt x="542293" y="21440"/>
                    <a:pt x="371901" y="327299"/>
                    <a:pt x="350205" y="375982"/>
                  </a:cubicBezTo>
                  <a:cubicBezTo>
                    <a:pt x="328509" y="424665"/>
                    <a:pt x="441222" y="257978"/>
                    <a:pt x="435930" y="293432"/>
                  </a:cubicBezTo>
                  <a:cubicBezTo>
                    <a:pt x="430638" y="328886"/>
                    <a:pt x="369255" y="527853"/>
                    <a:pt x="318455" y="588707"/>
                  </a:cubicBezTo>
                  <a:cubicBezTo>
                    <a:pt x="267655" y="649561"/>
                    <a:pt x="184047" y="636332"/>
                    <a:pt x="131130" y="658557"/>
                  </a:cubicBezTo>
                  <a:cubicBezTo>
                    <a:pt x="78213" y="680782"/>
                    <a:pt x="-10157" y="723115"/>
                    <a:pt x="955" y="722057"/>
                  </a:cubicBezTo>
                  <a:cubicBezTo>
                    <a:pt x="12067" y="720999"/>
                    <a:pt x="146476" y="676549"/>
                    <a:pt x="197805" y="652207"/>
                  </a:cubicBezTo>
                  <a:cubicBezTo>
                    <a:pt x="249134" y="627865"/>
                    <a:pt x="255484" y="640036"/>
                    <a:pt x="308930" y="576007"/>
                  </a:cubicBezTo>
                  <a:cubicBezTo>
                    <a:pt x="362376" y="511978"/>
                    <a:pt x="518480" y="268032"/>
                    <a:pt x="518480" y="268032"/>
                  </a:cubicBezTo>
                  <a:cubicBezTo>
                    <a:pt x="563988" y="200828"/>
                    <a:pt x="602617" y="155320"/>
                    <a:pt x="581980" y="172782"/>
                  </a:cubicBezTo>
                  <a:cubicBezTo>
                    <a:pt x="561343" y="190244"/>
                    <a:pt x="409472" y="359049"/>
                    <a:pt x="394655" y="372807"/>
                  </a:cubicBezTo>
                  <a:cubicBezTo>
                    <a:pt x="379838" y="386565"/>
                    <a:pt x="459213" y="316186"/>
                    <a:pt x="493080" y="255332"/>
                  </a:cubicBezTo>
                  <a:cubicBezTo>
                    <a:pt x="526947" y="194478"/>
                    <a:pt x="589917" y="-18776"/>
                    <a:pt x="566105" y="1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99D63FF6-D86D-4ADE-A72F-FC5802660424}"/>
                </a:ext>
              </a:extLst>
            </p:cNvPr>
            <p:cNvSpPr/>
            <p:nvPr/>
          </p:nvSpPr>
          <p:spPr>
            <a:xfrm>
              <a:off x="10779123" y="19492921"/>
              <a:ext cx="787218" cy="595767"/>
            </a:xfrm>
            <a:custGeom>
              <a:avLst/>
              <a:gdLst>
                <a:gd name="connsiteX0" fmla="*/ 777877 w 787218"/>
                <a:gd name="connsiteY0" fmla="*/ 11104 h 595767"/>
                <a:gd name="connsiteX1" fmla="*/ 587377 w 787218"/>
                <a:gd name="connsiteY1" fmla="*/ 280979 h 595767"/>
                <a:gd name="connsiteX2" fmla="*/ 609602 w 787218"/>
                <a:gd name="connsiteY2" fmla="*/ 287329 h 595767"/>
                <a:gd name="connsiteX3" fmla="*/ 517527 w 787218"/>
                <a:gd name="connsiteY3" fmla="*/ 525454 h 595767"/>
                <a:gd name="connsiteX4" fmla="*/ 425452 w 787218"/>
                <a:gd name="connsiteY4" fmla="*/ 531804 h 595767"/>
                <a:gd name="connsiteX5" fmla="*/ 2 w 787218"/>
                <a:gd name="connsiteY5" fmla="*/ 595304 h 595767"/>
                <a:gd name="connsiteX6" fmla="*/ 431802 w 787218"/>
                <a:gd name="connsiteY6" fmla="*/ 560379 h 595767"/>
                <a:gd name="connsiteX7" fmla="*/ 533402 w 787218"/>
                <a:gd name="connsiteY7" fmla="*/ 557204 h 595767"/>
                <a:gd name="connsiteX8" fmla="*/ 501652 w 787218"/>
                <a:gd name="connsiteY8" fmla="*/ 477829 h 595767"/>
                <a:gd name="connsiteX9" fmla="*/ 546102 w 787218"/>
                <a:gd name="connsiteY9" fmla="*/ 331779 h 595767"/>
                <a:gd name="connsiteX10" fmla="*/ 736602 w 787218"/>
                <a:gd name="connsiteY10" fmla="*/ 77779 h 595767"/>
                <a:gd name="connsiteX11" fmla="*/ 777877 w 787218"/>
                <a:gd name="connsiteY11" fmla="*/ 11104 h 59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7218" h="595767">
                  <a:moveTo>
                    <a:pt x="777877" y="11104"/>
                  </a:moveTo>
                  <a:cubicBezTo>
                    <a:pt x="753006" y="44971"/>
                    <a:pt x="615423" y="234941"/>
                    <a:pt x="587377" y="280979"/>
                  </a:cubicBezTo>
                  <a:cubicBezTo>
                    <a:pt x="559331" y="327017"/>
                    <a:pt x="621244" y="246583"/>
                    <a:pt x="609602" y="287329"/>
                  </a:cubicBezTo>
                  <a:cubicBezTo>
                    <a:pt x="597960" y="328075"/>
                    <a:pt x="548219" y="484708"/>
                    <a:pt x="517527" y="525454"/>
                  </a:cubicBezTo>
                  <a:cubicBezTo>
                    <a:pt x="486835" y="566200"/>
                    <a:pt x="511706" y="520162"/>
                    <a:pt x="425452" y="531804"/>
                  </a:cubicBezTo>
                  <a:cubicBezTo>
                    <a:pt x="339198" y="543446"/>
                    <a:pt x="-1056" y="590542"/>
                    <a:pt x="2" y="595304"/>
                  </a:cubicBezTo>
                  <a:cubicBezTo>
                    <a:pt x="1060" y="600066"/>
                    <a:pt x="342902" y="566729"/>
                    <a:pt x="431802" y="560379"/>
                  </a:cubicBezTo>
                  <a:cubicBezTo>
                    <a:pt x="520702" y="554029"/>
                    <a:pt x="521760" y="570962"/>
                    <a:pt x="533402" y="557204"/>
                  </a:cubicBezTo>
                  <a:cubicBezTo>
                    <a:pt x="545044" y="543446"/>
                    <a:pt x="499535" y="515400"/>
                    <a:pt x="501652" y="477829"/>
                  </a:cubicBezTo>
                  <a:cubicBezTo>
                    <a:pt x="503769" y="440258"/>
                    <a:pt x="506944" y="398454"/>
                    <a:pt x="546102" y="331779"/>
                  </a:cubicBezTo>
                  <a:cubicBezTo>
                    <a:pt x="585260" y="265104"/>
                    <a:pt x="699031" y="128579"/>
                    <a:pt x="736602" y="77779"/>
                  </a:cubicBezTo>
                  <a:cubicBezTo>
                    <a:pt x="774173" y="26979"/>
                    <a:pt x="802748" y="-22763"/>
                    <a:pt x="777877" y="11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61F55289-77C6-46D8-A916-037BEFFED467}"/>
                </a:ext>
              </a:extLst>
            </p:cNvPr>
            <p:cNvSpPr/>
            <p:nvPr/>
          </p:nvSpPr>
          <p:spPr>
            <a:xfrm>
              <a:off x="10448819" y="20153685"/>
              <a:ext cx="453208" cy="810917"/>
            </a:xfrm>
            <a:custGeom>
              <a:avLst/>
              <a:gdLst>
                <a:gd name="connsiteX0" fmla="*/ 406506 w 453208"/>
                <a:gd name="connsiteY0" fmla="*/ 1215 h 810917"/>
                <a:gd name="connsiteX1" fmla="*/ 447781 w 453208"/>
                <a:gd name="connsiteY1" fmla="*/ 194890 h 810917"/>
                <a:gd name="connsiteX2" fmla="*/ 298556 w 453208"/>
                <a:gd name="connsiteY2" fmla="*/ 404440 h 810917"/>
                <a:gd name="connsiteX3" fmla="*/ 117581 w 453208"/>
                <a:gd name="connsiteY3" fmla="*/ 725115 h 810917"/>
                <a:gd name="connsiteX4" fmla="*/ 171556 w 453208"/>
                <a:gd name="connsiteY4" fmla="*/ 629865 h 810917"/>
                <a:gd name="connsiteX5" fmla="*/ 106 w 453208"/>
                <a:gd name="connsiteY5" fmla="*/ 810840 h 810917"/>
                <a:gd name="connsiteX6" fmla="*/ 200131 w 453208"/>
                <a:gd name="connsiteY6" fmla="*/ 604465 h 810917"/>
                <a:gd name="connsiteX7" fmla="*/ 428731 w 453208"/>
                <a:gd name="connsiteY7" fmla="*/ 286965 h 810917"/>
                <a:gd name="connsiteX8" fmla="*/ 444606 w 453208"/>
                <a:gd name="connsiteY8" fmla="*/ 121865 h 810917"/>
                <a:gd name="connsiteX9" fmla="*/ 406506 w 453208"/>
                <a:gd name="connsiteY9" fmla="*/ 1215 h 81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208" h="810917">
                  <a:moveTo>
                    <a:pt x="406506" y="1215"/>
                  </a:moveTo>
                  <a:cubicBezTo>
                    <a:pt x="407035" y="13386"/>
                    <a:pt x="465773" y="127686"/>
                    <a:pt x="447781" y="194890"/>
                  </a:cubicBezTo>
                  <a:cubicBezTo>
                    <a:pt x="429789" y="262094"/>
                    <a:pt x="353589" y="316069"/>
                    <a:pt x="298556" y="404440"/>
                  </a:cubicBezTo>
                  <a:cubicBezTo>
                    <a:pt x="243523" y="492811"/>
                    <a:pt x="138748" y="687544"/>
                    <a:pt x="117581" y="725115"/>
                  </a:cubicBezTo>
                  <a:cubicBezTo>
                    <a:pt x="96414" y="762686"/>
                    <a:pt x="191135" y="615578"/>
                    <a:pt x="171556" y="629865"/>
                  </a:cubicBezTo>
                  <a:cubicBezTo>
                    <a:pt x="151977" y="644152"/>
                    <a:pt x="-4656" y="815073"/>
                    <a:pt x="106" y="810840"/>
                  </a:cubicBezTo>
                  <a:cubicBezTo>
                    <a:pt x="4868" y="806607"/>
                    <a:pt x="128693" y="691778"/>
                    <a:pt x="200131" y="604465"/>
                  </a:cubicBezTo>
                  <a:cubicBezTo>
                    <a:pt x="271568" y="517153"/>
                    <a:pt x="387985" y="367398"/>
                    <a:pt x="428731" y="286965"/>
                  </a:cubicBezTo>
                  <a:cubicBezTo>
                    <a:pt x="469477" y="206532"/>
                    <a:pt x="447781" y="172665"/>
                    <a:pt x="444606" y="121865"/>
                  </a:cubicBezTo>
                  <a:cubicBezTo>
                    <a:pt x="441431" y="71065"/>
                    <a:pt x="405977" y="-10956"/>
                    <a:pt x="406506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7EF69AF1-4FAE-442D-8BF3-7D0EF8974218}"/>
                </a:ext>
              </a:extLst>
            </p:cNvPr>
            <p:cNvSpPr/>
            <p:nvPr/>
          </p:nvSpPr>
          <p:spPr>
            <a:xfrm>
              <a:off x="10479231" y="19982874"/>
              <a:ext cx="389964" cy="997740"/>
            </a:xfrm>
            <a:custGeom>
              <a:avLst/>
              <a:gdLst>
                <a:gd name="connsiteX0" fmla="*/ 334819 w 389964"/>
                <a:gd name="connsiteY0" fmla="*/ 576 h 997740"/>
                <a:gd name="connsiteX1" fmla="*/ 363394 w 389964"/>
                <a:gd name="connsiteY1" fmla="*/ 324426 h 997740"/>
                <a:gd name="connsiteX2" fmla="*/ 382444 w 389964"/>
                <a:gd name="connsiteY2" fmla="*/ 292676 h 997740"/>
                <a:gd name="connsiteX3" fmla="*/ 230044 w 389964"/>
                <a:gd name="connsiteY3" fmla="*/ 533976 h 997740"/>
                <a:gd name="connsiteX4" fmla="*/ 271319 w 389964"/>
                <a:gd name="connsiteY4" fmla="*/ 514926 h 997740"/>
                <a:gd name="connsiteX5" fmla="*/ 99869 w 389964"/>
                <a:gd name="connsiteY5" fmla="*/ 756226 h 997740"/>
                <a:gd name="connsiteX6" fmla="*/ 30019 w 389964"/>
                <a:gd name="connsiteY6" fmla="*/ 927676 h 997740"/>
                <a:gd name="connsiteX7" fmla="*/ 1444 w 389964"/>
                <a:gd name="connsiteY7" fmla="*/ 994351 h 997740"/>
                <a:gd name="connsiteX8" fmla="*/ 71294 w 389964"/>
                <a:gd name="connsiteY8" fmla="*/ 832426 h 997740"/>
                <a:gd name="connsiteX9" fmla="*/ 322119 w 389964"/>
                <a:gd name="connsiteY9" fmla="*/ 508576 h 997740"/>
                <a:gd name="connsiteX10" fmla="*/ 318944 w 389964"/>
                <a:gd name="connsiteY10" fmla="*/ 495876 h 997740"/>
                <a:gd name="connsiteX11" fmla="*/ 376094 w 389964"/>
                <a:gd name="connsiteY11" fmla="*/ 384751 h 997740"/>
                <a:gd name="connsiteX12" fmla="*/ 363394 w 389964"/>
                <a:gd name="connsiteY12" fmla="*/ 248226 h 997740"/>
                <a:gd name="connsiteX13" fmla="*/ 334819 w 389964"/>
                <a:gd name="connsiteY13" fmla="*/ 576 h 99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964" h="997740">
                  <a:moveTo>
                    <a:pt x="334819" y="576"/>
                  </a:moveTo>
                  <a:cubicBezTo>
                    <a:pt x="334819" y="13276"/>
                    <a:pt x="355457" y="275743"/>
                    <a:pt x="363394" y="324426"/>
                  </a:cubicBezTo>
                  <a:cubicBezTo>
                    <a:pt x="371331" y="373109"/>
                    <a:pt x="404669" y="257751"/>
                    <a:pt x="382444" y="292676"/>
                  </a:cubicBezTo>
                  <a:cubicBezTo>
                    <a:pt x="360219" y="327601"/>
                    <a:pt x="248565" y="496934"/>
                    <a:pt x="230044" y="533976"/>
                  </a:cubicBezTo>
                  <a:cubicBezTo>
                    <a:pt x="211523" y="571018"/>
                    <a:pt x="293015" y="477884"/>
                    <a:pt x="271319" y="514926"/>
                  </a:cubicBezTo>
                  <a:cubicBezTo>
                    <a:pt x="249623" y="551968"/>
                    <a:pt x="140086" y="687434"/>
                    <a:pt x="99869" y="756226"/>
                  </a:cubicBezTo>
                  <a:cubicBezTo>
                    <a:pt x="59652" y="825018"/>
                    <a:pt x="46423" y="887989"/>
                    <a:pt x="30019" y="927676"/>
                  </a:cubicBezTo>
                  <a:cubicBezTo>
                    <a:pt x="13615" y="967363"/>
                    <a:pt x="-5435" y="1010226"/>
                    <a:pt x="1444" y="994351"/>
                  </a:cubicBezTo>
                  <a:cubicBezTo>
                    <a:pt x="8323" y="978476"/>
                    <a:pt x="17848" y="913389"/>
                    <a:pt x="71294" y="832426"/>
                  </a:cubicBezTo>
                  <a:cubicBezTo>
                    <a:pt x="124740" y="751464"/>
                    <a:pt x="280844" y="564668"/>
                    <a:pt x="322119" y="508576"/>
                  </a:cubicBezTo>
                  <a:cubicBezTo>
                    <a:pt x="363394" y="452484"/>
                    <a:pt x="309948" y="516514"/>
                    <a:pt x="318944" y="495876"/>
                  </a:cubicBezTo>
                  <a:cubicBezTo>
                    <a:pt x="327940" y="475239"/>
                    <a:pt x="368686" y="426026"/>
                    <a:pt x="376094" y="384751"/>
                  </a:cubicBezTo>
                  <a:cubicBezTo>
                    <a:pt x="383502" y="343476"/>
                    <a:pt x="369215" y="308022"/>
                    <a:pt x="363394" y="248226"/>
                  </a:cubicBezTo>
                  <a:cubicBezTo>
                    <a:pt x="357573" y="188430"/>
                    <a:pt x="334819" y="-12124"/>
                    <a:pt x="334819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87BFAD91-6A04-471E-8388-600FBD2DAD82}"/>
                </a:ext>
              </a:extLst>
            </p:cNvPr>
            <p:cNvSpPr/>
            <p:nvPr/>
          </p:nvSpPr>
          <p:spPr>
            <a:xfrm>
              <a:off x="10904871" y="20095492"/>
              <a:ext cx="132052" cy="298068"/>
            </a:xfrm>
            <a:custGeom>
              <a:avLst/>
              <a:gdLst>
                <a:gd name="connsiteX0" fmla="*/ 131429 w 132052"/>
                <a:gd name="connsiteY0" fmla="*/ 5433 h 298068"/>
                <a:gd name="connsiteX1" fmla="*/ 1254 w 132052"/>
                <a:gd name="connsiteY1" fmla="*/ 297533 h 298068"/>
                <a:gd name="connsiteX2" fmla="*/ 64754 w 132052"/>
                <a:gd name="connsiteY2" fmla="*/ 78458 h 298068"/>
                <a:gd name="connsiteX3" fmla="*/ 52054 w 132052"/>
                <a:gd name="connsiteY3" fmla="*/ 103858 h 298068"/>
                <a:gd name="connsiteX4" fmla="*/ 131429 w 132052"/>
                <a:gd name="connsiteY4" fmla="*/ 5433 h 2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52" h="298068">
                  <a:moveTo>
                    <a:pt x="131429" y="5433"/>
                  </a:moveTo>
                  <a:cubicBezTo>
                    <a:pt x="122962" y="37712"/>
                    <a:pt x="12367" y="285362"/>
                    <a:pt x="1254" y="297533"/>
                  </a:cubicBezTo>
                  <a:cubicBezTo>
                    <a:pt x="-9859" y="309704"/>
                    <a:pt x="56287" y="110737"/>
                    <a:pt x="64754" y="78458"/>
                  </a:cubicBezTo>
                  <a:cubicBezTo>
                    <a:pt x="73221" y="46179"/>
                    <a:pt x="44646" y="112854"/>
                    <a:pt x="52054" y="103858"/>
                  </a:cubicBezTo>
                  <a:cubicBezTo>
                    <a:pt x="59462" y="94862"/>
                    <a:pt x="139896" y="-26846"/>
                    <a:pt x="131429" y="5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2F8C77AE-60C4-4E95-B2A4-BC28A803ACB0}"/>
                </a:ext>
              </a:extLst>
            </p:cNvPr>
            <p:cNvSpPr/>
            <p:nvPr/>
          </p:nvSpPr>
          <p:spPr>
            <a:xfrm>
              <a:off x="10857737" y="20068985"/>
              <a:ext cx="2627030" cy="1032821"/>
            </a:xfrm>
            <a:custGeom>
              <a:avLst/>
              <a:gdLst>
                <a:gd name="connsiteX0" fmla="*/ 3938 w 2627030"/>
                <a:gd name="connsiteY0" fmla="*/ 254190 h 1032821"/>
                <a:gd name="connsiteX1" fmla="*/ 124588 w 2627030"/>
                <a:gd name="connsiteY1" fmla="*/ 54165 h 1032821"/>
                <a:gd name="connsiteX2" fmla="*/ 794513 w 2627030"/>
                <a:gd name="connsiteY2" fmla="*/ 111315 h 1032821"/>
                <a:gd name="connsiteX3" fmla="*/ 762763 w 2627030"/>
                <a:gd name="connsiteY3" fmla="*/ 124015 h 1032821"/>
                <a:gd name="connsiteX4" fmla="*/ 1318388 w 2627030"/>
                <a:gd name="connsiteY4" fmla="*/ 295465 h 1032821"/>
                <a:gd name="connsiteX5" fmla="*/ 1362838 w 2627030"/>
                <a:gd name="connsiteY5" fmla="*/ 346265 h 1032821"/>
                <a:gd name="connsiteX6" fmla="*/ 1991488 w 2627030"/>
                <a:gd name="connsiteY6" fmla="*/ 651065 h 1032821"/>
                <a:gd name="connsiteX7" fmla="*/ 2064513 w 2627030"/>
                <a:gd name="connsiteY7" fmla="*/ 682815 h 1032821"/>
                <a:gd name="connsiteX8" fmla="*/ 2620138 w 2627030"/>
                <a:gd name="connsiteY8" fmla="*/ 1025715 h 1032821"/>
                <a:gd name="connsiteX9" fmla="*/ 2328038 w 2627030"/>
                <a:gd name="connsiteY9" fmla="*/ 876490 h 1032821"/>
                <a:gd name="connsiteX10" fmla="*/ 1648588 w 2627030"/>
                <a:gd name="connsiteY10" fmla="*/ 431990 h 1032821"/>
                <a:gd name="connsiteX11" fmla="*/ 1607313 w 2627030"/>
                <a:gd name="connsiteY11" fmla="*/ 451040 h 1032821"/>
                <a:gd name="connsiteX12" fmla="*/ 991363 w 2627030"/>
                <a:gd name="connsiteY12" fmla="*/ 143065 h 1032821"/>
                <a:gd name="connsiteX13" fmla="*/ 943738 w 2627030"/>
                <a:gd name="connsiteY13" fmla="*/ 120840 h 1032821"/>
                <a:gd name="connsiteX14" fmla="*/ 315088 w 2627030"/>
                <a:gd name="connsiteY14" fmla="*/ 3365 h 1032821"/>
                <a:gd name="connsiteX15" fmla="*/ 235713 w 2627030"/>
                <a:gd name="connsiteY15" fmla="*/ 31940 h 1032821"/>
                <a:gd name="connsiteX16" fmla="*/ 178563 w 2627030"/>
                <a:gd name="connsiteY16" fmla="*/ 31940 h 1032821"/>
                <a:gd name="connsiteX17" fmla="*/ 45213 w 2627030"/>
                <a:gd name="connsiteY17" fmla="*/ 50990 h 1032821"/>
                <a:gd name="connsiteX18" fmla="*/ 3938 w 2627030"/>
                <a:gd name="connsiteY18" fmla="*/ 254190 h 103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27030" h="1032821">
                  <a:moveTo>
                    <a:pt x="3938" y="254190"/>
                  </a:moveTo>
                  <a:cubicBezTo>
                    <a:pt x="17167" y="254719"/>
                    <a:pt x="-7174" y="77977"/>
                    <a:pt x="124588" y="54165"/>
                  </a:cubicBezTo>
                  <a:cubicBezTo>
                    <a:pt x="256350" y="30353"/>
                    <a:pt x="688151" y="99673"/>
                    <a:pt x="794513" y="111315"/>
                  </a:cubicBezTo>
                  <a:cubicBezTo>
                    <a:pt x="900876" y="122957"/>
                    <a:pt x="675451" y="93323"/>
                    <a:pt x="762763" y="124015"/>
                  </a:cubicBezTo>
                  <a:cubicBezTo>
                    <a:pt x="850075" y="154707"/>
                    <a:pt x="1218376" y="258423"/>
                    <a:pt x="1318388" y="295465"/>
                  </a:cubicBezTo>
                  <a:cubicBezTo>
                    <a:pt x="1418401" y="332507"/>
                    <a:pt x="1250655" y="286998"/>
                    <a:pt x="1362838" y="346265"/>
                  </a:cubicBezTo>
                  <a:cubicBezTo>
                    <a:pt x="1475021" y="405532"/>
                    <a:pt x="1874542" y="594973"/>
                    <a:pt x="1991488" y="651065"/>
                  </a:cubicBezTo>
                  <a:cubicBezTo>
                    <a:pt x="2108434" y="707157"/>
                    <a:pt x="1959738" y="620373"/>
                    <a:pt x="2064513" y="682815"/>
                  </a:cubicBezTo>
                  <a:cubicBezTo>
                    <a:pt x="2169288" y="745257"/>
                    <a:pt x="2576217" y="993436"/>
                    <a:pt x="2620138" y="1025715"/>
                  </a:cubicBezTo>
                  <a:cubicBezTo>
                    <a:pt x="2664059" y="1057994"/>
                    <a:pt x="2489963" y="975444"/>
                    <a:pt x="2328038" y="876490"/>
                  </a:cubicBezTo>
                  <a:cubicBezTo>
                    <a:pt x="2166113" y="777536"/>
                    <a:pt x="1768709" y="502898"/>
                    <a:pt x="1648588" y="431990"/>
                  </a:cubicBezTo>
                  <a:cubicBezTo>
                    <a:pt x="1528467" y="361082"/>
                    <a:pt x="1716851" y="499194"/>
                    <a:pt x="1607313" y="451040"/>
                  </a:cubicBezTo>
                  <a:cubicBezTo>
                    <a:pt x="1497776" y="402886"/>
                    <a:pt x="1101959" y="198098"/>
                    <a:pt x="991363" y="143065"/>
                  </a:cubicBezTo>
                  <a:cubicBezTo>
                    <a:pt x="880767" y="88032"/>
                    <a:pt x="1056450" y="144123"/>
                    <a:pt x="943738" y="120840"/>
                  </a:cubicBezTo>
                  <a:cubicBezTo>
                    <a:pt x="831026" y="97557"/>
                    <a:pt x="433092" y="18182"/>
                    <a:pt x="315088" y="3365"/>
                  </a:cubicBezTo>
                  <a:cubicBezTo>
                    <a:pt x="197084" y="-11452"/>
                    <a:pt x="258467" y="27177"/>
                    <a:pt x="235713" y="31940"/>
                  </a:cubicBezTo>
                  <a:cubicBezTo>
                    <a:pt x="212959" y="36703"/>
                    <a:pt x="210313" y="28765"/>
                    <a:pt x="178563" y="31940"/>
                  </a:cubicBezTo>
                  <a:cubicBezTo>
                    <a:pt x="146813" y="35115"/>
                    <a:pt x="78021" y="15536"/>
                    <a:pt x="45213" y="50990"/>
                  </a:cubicBezTo>
                  <a:cubicBezTo>
                    <a:pt x="12405" y="86444"/>
                    <a:pt x="-9291" y="253661"/>
                    <a:pt x="3938" y="254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8C9C992C-EBD5-4B15-ACCB-13D8454EF387}"/>
                </a:ext>
              </a:extLst>
            </p:cNvPr>
            <p:cNvSpPr/>
            <p:nvPr/>
          </p:nvSpPr>
          <p:spPr>
            <a:xfrm>
              <a:off x="11023600" y="20046950"/>
              <a:ext cx="2472936" cy="1056502"/>
            </a:xfrm>
            <a:custGeom>
              <a:avLst/>
              <a:gdLst>
                <a:gd name="connsiteX0" fmla="*/ 0 w 2472936"/>
                <a:gd name="connsiteY0" fmla="*/ 0 h 1056502"/>
                <a:gd name="connsiteX1" fmla="*/ 63500 w 2472936"/>
                <a:gd name="connsiteY1" fmla="*/ 6350 h 1056502"/>
                <a:gd name="connsiteX2" fmla="*/ 930275 w 2472936"/>
                <a:gd name="connsiteY2" fmla="*/ 117475 h 1056502"/>
                <a:gd name="connsiteX3" fmla="*/ 774700 w 2472936"/>
                <a:gd name="connsiteY3" fmla="*/ 79375 h 1056502"/>
                <a:gd name="connsiteX4" fmla="*/ 1301750 w 2472936"/>
                <a:gd name="connsiteY4" fmla="*/ 339725 h 1056502"/>
                <a:gd name="connsiteX5" fmla="*/ 1289050 w 2472936"/>
                <a:gd name="connsiteY5" fmla="*/ 320675 h 1056502"/>
                <a:gd name="connsiteX6" fmla="*/ 1657350 w 2472936"/>
                <a:gd name="connsiteY6" fmla="*/ 517525 h 1056502"/>
                <a:gd name="connsiteX7" fmla="*/ 1727200 w 2472936"/>
                <a:gd name="connsiteY7" fmla="*/ 539750 h 1056502"/>
                <a:gd name="connsiteX8" fmla="*/ 2466975 w 2472936"/>
                <a:gd name="connsiteY8" fmla="*/ 1050925 h 1056502"/>
                <a:gd name="connsiteX9" fmla="*/ 2095500 w 2472936"/>
                <a:gd name="connsiteY9" fmla="*/ 825500 h 1056502"/>
                <a:gd name="connsiteX10" fmla="*/ 1489075 w 2472936"/>
                <a:gd name="connsiteY10" fmla="*/ 444500 h 1056502"/>
                <a:gd name="connsiteX11" fmla="*/ 1463675 w 2472936"/>
                <a:gd name="connsiteY11" fmla="*/ 415925 h 1056502"/>
                <a:gd name="connsiteX12" fmla="*/ 730250 w 2472936"/>
                <a:gd name="connsiteY12" fmla="*/ 66675 h 1056502"/>
                <a:gd name="connsiteX13" fmla="*/ 669925 w 2472936"/>
                <a:gd name="connsiteY13" fmla="*/ 34925 h 1056502"/>
                <a:gd name="connsiteX14" fmla="*/ 0 w 2472936"/>
                <a:gd name="connsiteY14" fmla="*/ 0 h 10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2936" h="1056502">
                  <a:moveTo>
                    <a:pt x="0" y="0"/>
                  </a:moveTo>
                  <a:lnTo>
                    <a:pt x="63500" y="6350"/>
                  </a:lnTo>
                  <a:lnTo>
                    <a:pt x="930275" y="117475"/>
                  </a:lnTo>
                  <a:cubicBezTo>
                    <a:pt x="1048808" y="129646"/>
                    <a:pt x="712788" y="42333"/>
                    <a:pt x="774700" y="79375"/>
                  </a:cubicBezTo>
                  <a:cubicBezTo>
                    <a:pt x="836612" y="116417"/>
                    <a:pt x="1216025" y="299508"/>
                    <a:pt x="1301750" y="339725"/>
                  </a:cubicBezTo>
                  <a:cubicBezTo>
                    <a:pt x="1387475" y="379942"/>
                    <a:pt x="1229783" y="291042"/>
                    <a:pt x="1289050" y="320675"/>
                  </a:cubicBezTo>
                  <a:cubicBezTo>
                    <a:pt x="1348317" y="350308"/>
                    <a:pt x="1584325" y="481013"/>
                    <a:pt x="1657350" y="517525"/>
                  </a:cubicBezTo>
                  <a:cubicBezTo>
                    <a:pt x="1730375" y="554037"/>
                    <a:pt x="1592263" y="450850"/>
                    <a:pt x="1727200" y="539750"/>
                  </a:cubicBezTo>
                  <a:cubicBezTo>
                    <a:pt x="1862137" y="628650"/>
                    <a:pt x="2405592" y="1003300"/>
                    <a:pt x="2466975" y="1050925"/>
                  </a:cubicBezTo>
                  <a:cubicBezTo>
                    <a:pt x="2528358" y="1098550"/>
                    <a:pt x="2095500" y="825500"/>
                    <a:pt x="2095500" y="825500"/>
                  </a:cubicBezTo>
                  <a:lnTo>
                    <a:pt x="1489075" y="444500"/>
                  </a:lnTo>
                  <a:cubicBezTo>
                    <a:pt x="1383771" y="376238"/>
                    <a:pt x="1590146" y="478896"/>
                    <a:pt x="1463675" y="415925"/>
                  </a:cubicBezTo>
                  <a:cubicBezTo>
                    <a:pt x="1337204" y="352954"/>
                    <a:pt x="862542" y="130175"/>
                    <a:pt x="730250" y="66675"/>
                  </a:cubicBezTo>
                  <a:cubicBezTo>
                    <a:pt x="597958" y="3175"/>
                    <a:pt x="798512" y="47096"/>
                    <a:pt x="669925" y="34925"/>
                  </a:cubicBezTo>
                  <a:cubicBezTo>
                    <a:pt x="541338" y="22754"/>
                    <a:pt x="250031" y="8202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C414DDB6-250F-4BF2-B945-4EBC020B0DBE}"/>
                </a:ext>
              </a:extLst>
            </p:cNvPr>
            <p:cNvSpPr/>
            <p:nvPr/>
          </p:nvSpPr>
          <p:spPr>
            <a:xfrm>
              <a:off x="11841467" y="20103789"/>
              <a:ext cx="683416" cy="407058"/>
            </a:xfrm>
            <a:custGeom>
              <a:avLst/>
              <a:gdLst>
                <a:gd name="connsiteX0" fmla="*/ 1283 w 683416"/>
                <a:gd name="connsiteY0" fmla="*/ 311 h 407058"/>
                <a:gd name="connsiteX1" fmla="*/ 74308 w 683416"/>
                <a:gd name="connsiteY1" fmla="*/ 41586 h 407058"/>
                <a:gd name="connsiteX2" fmla="*/ 591833 w 683416"/>
                <a:gd name="connsiteY2" fmla="*/ 301936 h 407058"/>
                <a:gd name="connsiteX3" fmla="*/ 553733 w 683416"/>
                <a:gd name="connsiteY3" fmla="*/ 298761 h 407058"/>
                <a:gd name="connsiteX4" fmla="*/ 680733 w 683416"/>
                <a:gd name="connsiteY4" fmla="*/ 406711 h 407058"/>
                <a:gd name="connsiteX5" fmla="*/ 414033 w 683416"/>
                <a:gd name="connsiteY5" fmla="*/ 257486 h 407058"/>
                <a:gd name="connsiteX6" fmla="*/ 1283 w 683416"/>
                <a:gd name="connsiteY6" fmla="*/ 311 h 40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3416" h="407058">
                  <a:moveTo>
                    <a:pt x="1283" y="311"/>
                  </a:moveTo>
                  <a:cubicBezTo>
                    <a:pt x="-11417" y="-4187"/>
                    <a:pt x="74308" y="41586"/>
                    <a:pt x="74308" y="41586"/>
                  </a:cubicBezTo>
                  <a:lnTo>
                    <a:pt x="591833" y="301936"/>
                  </a:lnTo>
                  <a:cubicBezTo>
                    <a:pt x="671737" y="344798"/>
                    <a:pt x="538916" y="281299"/>
                    <a:pt x="553733" y="298761"/>
                  </a:cubicBezTo>
                  <a:cubicBezTo>
                    <a:pt x="568550" y="316223"/>
                    <a:pt x="704016" y="413590"/>
                    <a:pt x="680733" y="406711"/>
                  </a:cubicBezTo>
                  <a:cubicBezTo>
                    <a:pt x="657450" y="399832"/>
                    <a:pt x="414033" y="257486"/>
                    <a:pt x="414033" y="257486"/>
                  </a:cubicBezTo>
                  <a:lnTo>
                    <a:pt x="1283" y="31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1230347F-151C-416A-B22E-B23B1E227F14}"/>
                </a:ext>
              </a:extLst>
            </p:cNvPr>
            <p:cNvSpPr/>
            <p:nvPr/>
          </p:nvSpPr>
          <p:spPr>
            <a:xfrm>
              <a:off x="12392906" y="16651783"/>
              <a:ext cx="2236022" cy="1302005"/>
            </a:xfrm>
            <a:custGeom>
              <a:avLst/>
              <a:gdLst>
                <a:gd name="connsiteX0" fmla="*/ 2198993 w 2236022"/>
                <a:gd name="connsiteY0" fmla="*/ 48049 h 1302005"/>
                <a:gd name="connsiteX1" fmla="*/ 2121991 w 2236022"/>
                <a:gd name="connsiteY1" fmla="*/ 48049 h 1302005"/>
                <a:gd name="connsiteX2" fmla="*/ 1053587 w 2236022"/>
                <a:gd name="connsiteY2" fmla="*/ 558188 h 1302005"/>
                <a:gd name="connsiteX3" fmla="*/ 1448222 w 2236022"/>
                <a:gd name="connsiteY3" fmla="*/ 413809 h 1302005"/>
                <a:gd name="connsiteX4" fmla="*/ 1024711 w 2236022"/>
                <a:gd name="connsiteY4" fmla="*/ 760318 h 1302005"/>
                <a:gd name="connsiteX5" fmla="*/ 302816 w 2236022"/>
                <a:gd name="connsiteY5" fmla="*/ 1154954 h 1302005"/>
                <a:gd name="connsiteX6" fmla="*/ 14058 w 2236022"/>
                <a:gd name="connsiteY6" fmla="*/ 1299333 h 1302005"/>
                <a:gd name="connsiteX7" fmla="*/ 341317 w 2236022"/>
                <a:gd name="connsiteY7" fmla="*/ 1049076 h 1302005"/>
                <a:gd name="connsiteX8" fmla="*/ 4433 w 2236022"/>
                <a:gd name="connsiteY8" fmla="*/ 1280082 h 1302005"/>
                <a:gd name="connsiteX9" fmla="*/ 639700 w 2236022"/>
                <a:gd name="connsiteY9" fmla="*/ 846945 h 1302005"/>
                <a:gd name="connsiteX10" fmla="*/ 784079 w 2236022"/>
                <a:gd name="connsiteY10" fmla="*/ 991324 h 1302005"/>
                <a:gd name="connsiteX11" fmla="*/ 1130589 w 2236022"/>
                <a:gd name="connsiteY11" fmla="*/ 635190 h 1302005"/>
                <a:gd name="connsiteX12" fmla="*/ 1717730 w 2236022"/>
                <a:gd name="connsiteY12" fmla="*/ 211678 h 1302005"/>
                <a:gd name="connsiteX13" fmla="*/ 2064239 w 2236022"/>
                <a:gd name="connsiteY13" fmla="*/ 9548 h 1302005"/>
                <a:gd name="connsiteX14" fmla="*/ 2198993 w 2236022"/>
                <a:gd name="connsiteY14" fmla="*/ 48049 h 13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6022" h="1302005">
                  <a:moveTo>
                    <a:pt x="2198993" y="48049"/>
                  </a:moveTo>
                  <a:cubicBezTo>
                    <a:pt x="2208618" y="54466"/>
                    <a:pt x="2312892" y="-36974"/>
                    <a:pt x="2121991" y="48049"/>
                  </a:cubicBezTo>
                  <a:cubicBezTo>
                    <a:pt x="1931090" y="133072"/>
                    <a:pt x="1165882" y="497228"/>
                    <a:pt x="1053587" y="558188"/>
                  </a:cubicBezTo>
                  <a:cubicBezTo>
                    <a:pt x="941292" y="619148"/>
                    <a:pt x="1453035" y="380121"/>
                    <a:pt x="1448222" y="413809"/>
                  </a:cubicBezTo>
                  <a:cubicBezTo>
                    <a:pt x="1443409" y="447497"/>
                    <a:pt x="1215612" y="636794"/>
                    <a:pt x="1024711" y="760318"/>
                  </a:cubicBezTo>
                  <a:cubicBezTo>
                    <a:pt x="833810" y="883842"/>
                    <a:pt x="471258" y="1065118"/>
                    <a:pt x="302816" y="1154954"/>
                  </a:cubicBezTo>
                  <a:cubicBezTo>
                    <a:pt x="134374" y="1244790"/>
                    <a:pt x="7641" y="1316979"/>
                    <a:pt x="14058" y="1299333"/>
                  </a:cubicBezTo>
                  <a:cubicBezTo>
                    <a:pt x="20475" y="1281687"/>
                    <a:pt x="342921" y="1052285"/>
                    <a:pt x="341317" y="1049076"/>
                  </a:cubicBezTo>
                  <a:cubicBezTo>
                    <a:pt x="339713" y="1045868"/>
                    <a:pt x="-45298" y="1313771"/>
                    <a:pt x="4433" y="1280082"/>
                  </a:cubicBezTo>
                  <a:cubicBezTo>
                    <a:pt x="54163" y="1246394"/>
                    <a:pt x="509759" y="895071"/>
                    <a:pt x="639700" y="846945"/>
                  </a:cubicBezTo>
                  <a:cubicBezTo>
                    <a:pt x="769641" y="798819"/>
                    <a:pt x="702264" y="1026617"/>
                    <a:pt x="784079" y="991324"/>
                  </a:cubicBezTo>
                  <a:cubicBezTo>
                    <a:pt x="865894" y="956032"/>
                    <a:pt x="974980" y="765131"/>
                    <a:pt x="1130589" y="635190"/>
                  </a:cubicBezTo>
                  <a:cubicBezTo>
                    <a:pt x="1286197" y="505249"/>
                    <a:pt x="1562122" y="315952"/>
                    <a:pt x="1717730" y="211678"/>
                  </a:cubicBezTo>
                  <a:cubicBezTo>
                    <a:pt x="1873338" y="107404"/>
                    <a:pt x="1979216" y="43236"/>
                    <a:pt x="2064239" y="9548"/>
                  </a:cubicBezTo>
                  <a:cubicBezTo>
                    <a:pt x="2149262" y="-24140"/>
                    <a:pt x="2189368" y="41632"/>
                    <a:pt x="2198993" y="4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4289FC0B-78AA-4443-850B-B7BB711261F3}"/>
                </a:ext>
              </a:extLst>
            </p:cNvPr>
            <p:cNvSpPr/>
            <p:nvPr/>
          </p:nvSpPr>
          <p:spPr>
            <a:xfrm>
              <a:off x="6390174" y="10373757"/>
              <a:ext cx="526741" cy="673115"/>
            </a:xfrm>
            <a:custGeom>
              <a:avLst/>
              <a:gdLst>
                <a:gd name="connsiteX0" fmla="*/ 43 w 526741"/>
                <a:gd name="connsiteY0" fmla="*/ 26 h 673115"/>
                <a:gd name="connsiteX1" fmla="*/ 201126 w 526741"/>
                <a:gd name="connsiteY1" fmla="*/ 222276 h 673115"/>
                <a:gd name="connsiteX2" fmla="*/ 203243 w 526741"/>
                <a:gd name="connsiteY2" fmla="*/ 228626 h 673115"/>
                <a:gd name="connsiteX3" fmla="*/ 347176 w 526741"/>
                <a:gd name="connsiteY3" fmla="*/ 357743 h 673115"/>
                <a:gd name="connsiteX4" fmla="*/ 290026 w 526741"/>
                <a:gd name="connsiteY4" fmla="*/ 319643 h 673115"/>
                <a:gd name="connsiteX5" fmla="*/ 520743 w 526741"/>
                <a:gd name="connsiteY5" fmla="*/ 664660 h 673115"/>
                <a:gd name="connsiteX6" fmla="*/ 444543 w 526741"/>
                <a:gd name="connsiteY6" fmla="*/ 539776 h 673115"/>
                <a:gd name="connsiteX7" fmla="*/ 287909 w 526741"/>
                <a:gd name="connsiteY7" fmla="*/ 237093 h 673115"/>
                <a:gd name="connsiteX8" fmla="*/ 285793 w 526741"/>
                <a:gd name="connsiteY8" fmla="*/ 249793 h 673115"/>
                <a:gd name="connsiteX9" fmla="*/ 220176 w 526741"/>
                <a:gd name="connsiteY9" fmla="*/ 207460 h 673115"/>
                <a:gd name="connsiteX10" fmla="*/ 43 w 526741"/>
                <a:gd name="connsiteY10" fmla="*/ 26 h 6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6741" h="673115">
                  <a:moveTo>
                    <a:pt x="43" y="26"/>
                  </a:moveTo>
                  <a:cubicBezTo>
                    <a:pt x="-3132" y="2495"/>
                    <a:pt x="167259" y="184176"/>
                    <a:pt x="201126" y="222276"/>
                  </a:cubicBezTo>
                  <a:cubicBezTo>
                    <a:pt x="234993" y="260376"/>
                    <a:pt x="178901" y="206048"/>
                    <a:pt x="203243" y="228626"/>
                  </a:cubicBezTo>
                  <a:cubicBezTo>
                    <a:pt x="227585" y="251204"/>
                    <a:pt x="332712" y="342574"/>
                    <a:pt x="347176" y="357743"/>
                  </a:cubicBezTo>
                  <a:cubicBezTo>
                    <a:pt x="361640" y="372913"/>
                    <a:pt x="261098" y="268490"/>
                    <a:pt x="290026" y="319643"/>
                  </a:cubicBezTo>
                  <a:cubicBezTo>
                    <a:pt x="318954" y="370796"/>
                    <a:pt x="494990" y="627971"/>
                    <a:pt x="520743" y="664660"/>
                  </a:cubicBezTo>
                  <a:cubicBezTo>
                    <a:pt x="546496" y="701349"/>
                    <a:pt x="483349" y="611037"/>
                    <a:pt x="444543" y="539776"/>
                  </a:cubicBezTo>
                  <a:cubicBezTo>
                    <a:pt x="405737" y="468515"/>
                    <a:pt x="314367" y="285424"/>
                    <a:pt x="287909" y="237093"/>
                  </a:cubicBezTo>
                  <a:cubicBezTo>
                    <a:pt x="261451" y="188762"/>
                    <a:pt x="297082" y="254732"/>
                    <a:pt x="285793" y="249793"/>
                  </a:cubicBezTo>
                  <a:cubicBezTo>
                    <a:pt x="274504" y="244854"/>
                    <a:pt x="264626" y="248029"/>
                    <a:pt x="220176" y="207460"/>
                  </a:cubicBezTo>
                  <a:cubicBezTo>
                    <a:pt x="175726" y="166891"/>
                    <a:pt x="3218" y="-2443"/>
                    <a:pt x="4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F21BE8B2-6232-483D-BD67-37BBABEF58AF}"/>
                </a:ext>
              </a:extLst>
            </p:cNvPr>
            <p:cNvSpPr/>
            <p:nvPr/>
          </p:nvSpPr>
          <p:spPr>
            <a:xfrm>
              <a:off x="6980927" y="11246335"/>
              <a:ext cx="308895" cy="502517"/>
            </a:xfrm>
            <a:custGeom>
              <a:avLst/>
              <a:gdLst>
                <a:gd name="connsiteX0" fmla="*/ 59106 w 308895"/>
                <a:gd name="connsiteY0" fmla="*/ 3748 h 502517"/>
                <a:gd name="connsiteX1" fmla="*/ 300406 w 308895"/>
                <a:gd name="connsiteY1" fmla="*/ 477882 h 502517"/>
                <a:gd name="connsiteX2" fmla="*/ 230556 w 308895"/>
                <a:gd name="connsiteY2" fmla="*/ 399565 h 502517"/>
                <a:gd name="connsiteX3" fmla="*/ 1956 w 308895"/>
                <a:gd name="connsiteY3" fmla="*/ 94765 h 502517"/>
                <a:gd name="connsiteX4" fmla="*/ 124723 w 308895"/>
                <a:gd name="connsiteY4" fmla="*/ 293732 h 502517"/>
                <a:gd name="connsiteX5" fmla="*/ 205156 w 308895"/>
                <a:gd name="connsiteY5" fmla="*/ 361465 h 502517"/>
                <a:gd name="connsiteX6" fmla="*/ 167056 w 308895"/>
                <a:gd name="connsiteY6" fmla="*/ 259865 h 502517"/>
                <a:gd name="connsiteX7" fmla="*/ 59106 w 308895"/>
                <a:gd name="connsiteY7" fmla="*/ 3748 h 5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895" h="502517">
                  <a:moveTo>
                    <a:pt x="59106" y="3748"/>
                  </a:moveTo>
                  <a:cubicBezTo>
                    <a:pt x="81331" y="40084"/>
                    <a:pt x="271831" y="411913"/>
                    <a:pt x="300406" y="477882"/>
                  </a:cubicBezTo>
                  <a:cubicBezTo>
                    <a:pt x="328981" y="543851"/>
                    <a:pt x="280298" y="463418"/>
                    <a:pt x="230556" y="399565"/>
                  </a:cubicBezTo>
                  <a:cubicBezTo>
                    <a:pt x="180814" y="335712"/>
                    <a:pt x="19595" y="112404"/>
                    <a:pt x="1956" y="94765"/>
                  </a:cubicBezTo>
                  <a:cubicBezTo>
                    <a:pt x="-15683" y="77126"/>
                    <a:pt x="90856" y="249282"/>
                    <a:pt x="124723" y="293732"/>
                  </a:cubicBezTo>
                  <a:cubicBezTo>
                    <a:pt x="158590" y="338182"/>
                    <a:pt x="198101" y="367109"/>
                    <a:pt x="205156" y="361465"/>
                  </a:cubicBezTo>
                  <a:cubicBezTo>
                    <a:pt x="212211" y="355821"/>
                    <a:pt x="190692" y="313840"/>
                    <a:pt x="167056" y="259865"/>
                  </a:cubicBezTo>
                  <a:cubicBezTo>
                    <a:pt x="143420" y="205890"/>
                    <a:pt x="36881" y="-32588"/>
                    <a:pt x="59106" y="3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6364AF11-7CDA-4E20-A766-3F8A964BBE0F}"/>
                </a:ext>
              </a:extLst>
            </p:cNvPr>
            <p:cNvSpPr/>
            <p:nvPr/>
          </p:nvSpPr>
          <p:spPr>
            <a:xfrm>
              <a:off x="7301088" y="11514195"/>
              <a:ext cx="378381" cy="709964"/>
            </a:xfrm>
            <a:custGeom>
              <a:avLst/>
              <a:gdLst>
                <a:gd name="connsiteX0" fmla="*/ 98779 w 378381"/>
                <a:gd name="connsiteY0" fmla="*/ 294688 h 709964"/>
                <a:gd name="connsiteX1" fmla="*/ 257529 w 378381"/>
                <a:gd name="connsiteY1" fmla="*/ 527522 h 709964"/>
                <a:gd name="connsiteX2" fmla="*/ 376062 w 378381"/>
                <a:gd name="connsiteY2" fmla="*/ 707438 h 709964"/>
                <a:gd name="connsiteX3" fmla="*/ 310445 w 378381"/>
                <a:gd name="connsiteY3" fmla="*/ 588905 h 709964"/>
                <a:gd name="connsiteX4" fmla="*/ 20462 w 378381"/>
                <a:gd name="connsiteY4" fmla="*/ 38572 h 709964"/>
                <a:gd name="connsiteX5" fmla="*/ 43745 w 378381"/>
                <a:gd name="connsiteY5" fmla="*/ 87255 h 709964"/>
                <a:gd name="connsiteX6" fmla="*/ 202495 w 378381"/>
                <a:gd name="connsiteY6" fmla="*/ 417455 h 709964"/>
                <a:gd name="connsiteX7" fmla="*/ 98779 w 378381"/>
                <a:gd name="connsiteY7" fmla="*/ 294688 h 7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381" h="709964">
                  <a:moveTo>
                    <a:pt x="98779" y="294688"/>
                  </a:moveTo>
                  <a:cubicBezTo>
                    <a:pt x="107951" y="313033"/>
                    <a:pt x="211315" y="458730"/>
                    <a:pt x="257529" y="527522"/>
                  </a:cubicBezTo>
                  <a:cubicBezTo>
                    <a:pt x="303743" y="596314"/>
                    <a:pt x="367243" y="697208"/>
                    <a:pt x="376062" y="707438"/>
                  </a:cubicBezTo>
                  <a:cubicBezTo>
                    <a:pt x="384881" y="717669"/>
                    <a:pt x="369712" y="700383"/>
                    <a:pt x="310445" y="588905"/>
                  </a:cubicBezTo>
                  <a:cubicBezTo>
                    <a:pt x="251178" y="477427"/>
                    <a:pt x="64912" y="122180"/>
                    <a:pt x="20462" y="38572"/>
                  </a:cubicBezTo>
                  <a:cubicBezTo>
                    <a:pt x="-23988" y="-45036"/>
                    <a:pt x="13406" y="24108"/>
                    <a:pt x="43745" y="87255"/>
                  </a:cubicBezTo>
                  <a:cubicBezTo>
                    <a:pt x="74084" y="150402"/>
                    <a:pt x="193323" y="379355"/>
                    <a:pt x="202495" y="417455"/>
                  </a:cubicBezTo>
                  <a:cubicBezTo>
                    <a:pt x="211667" y="455555"/>
                    <a:pt x="89607" y="276343"/>
                    <a:pt x="98779" y="294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FA19D2A5-A1C0-4BC4-A82E-57C037B11C8D}"/>
                </a:ext>
              </a:extLst>
            </p:cNvPr>
            <p:cNvSpPr/>
            <p:nvPr/>
          </p:nvSpPr>
          <p:spPr>
            <a:xfrm>
              <a:off x="5981468" y="10925964"/>
              <a:ext cx="437786" cy="307133"/>
            </a:xfrm>
            <a:custGeom>
              <a:avLst/>
              <a:gdLst>
                <a:gd name="connsiteX0" fmla="*/ 232 w 437786"/>
                <a:gd name="connsiteY0" fmla="*/ 23553 h 307133"/>
                <a:gd name="connsiteX1" fmla="*/ 338899 w 437786"/>
                <a:gd name="connsiteY1" fmla="*/ 165369 h 307133"/>
                <a:gd name="connsiteX2" fmla="*/ 353715 w 437786"/>
                <a:gd name="connsiteY2" fmla="*/ 171719 h 307133"/>
                <a:gd name="connsiteX3" fmla="*/ 353715 w 437786"/>
                <a:gd name="connsiteY3" fmla="*/ 290253 h 307133"/>
                <a:gd name="connsiteX4" fmla="*/ 353715 w 437786"/>
                <a:gd name="connsiteY4" fmla="*/ 292369 h 307133"/>
                <a:gd name="connsiteX5" fmla="*/ 385465 w 437786"/>
                <a:gd name="connsiteY5" fmla="*/ 159019 h 307133"/>
                <a:gd name="connsiteX6" fmla="*/ 436265 w 437786"/>
                <a:gd name="connsiteY6" fmla="*/ 269 h 307133"/>
                <a:gd name="connsiteX7" fmla="*/ 321965 w 437786"/>
                <a:gd name="connsiteY7" fmla="*/ 120919 h 307133"/>
                <a:gd name="connsiteX8" fmla="*/ 285982 w 437786"/>
                <a:gd name="connsiteY8" fmla="*/ 116686 h 307133"/>
                <a:gd name="connsiteX9" fmla="*/ 232 w 437786"/>
                <a:gd name="connsiteY9" fmla="*/ 23553 h 30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786" h="307133">
                  <a:moveTo>
                    <a:pt x="232" y="23553"/>
                  </a:moveTo>
                  <a:cubicBezTo>
                    <a:pt x="9051" y="31667"/>
                    <a:pt x="279985" y="140675"/>
                    <a:pt x="338899" y="165369"/>
                  </a:cubicBezTo>
                  <a:cubicBezTo>
                    <a:pt x="397813" y="190063"/>
                    <a:pt x="351246" y="150905"/>
                    <a:pt x="353715" y="171719"/>
                  </a:cubicBezTo>
                  <a:cubicBezTo>
                    <a:pt x="356184" y="192533"/>
                    <a:pt x="353715" y="290253"/>
                    <a:pt x="353715" y="290253"/>
                  </a:cubicBezTo>
                  <a:cubicBezTo>
                    <a:pt x="353715" y="310361"/>
                    <a:pt x="348423" y="314241"/>
                    <a:pt x="353715" y="292369"/>
                  </a:cubicBezTo>
                  <a:cubicBezTo>
                    <a:pt x="359007" y="270497"/>
                    <a:pt x="371707" y="207702"/>
                    <a:pt x="385465" y="159019"/>
                  </a:cubicBezTo>
                  <a:cubicBezTo>
                    <a:pt x="399223" y="110336"/>
                    <a:pt x="446848" y="6619"/>
                    <a:pt x="436265" y="269"/>
                  </a:cubicBezTo>
                  <a:cubicBezTo>
                    <a:pt x="425682" y="-6081"/>
                    <a:pt x="347012" y="101516"/>
                    <a:pt x="321965" y="120919"/>
                  </a:cubicBezTo>
                  <a:cubicBezTo>
                    <a:pt x="296918" y="140322"/>
                    <a:pt x="335371" y="132561"/>
                    <a:pt x="285982" y="116686"/>
                  </a:cubicBezTo>
                  <a:cubicBezTo>
                    <a:pt x="236593" y="100811"/>
                    <a:pt x="-8587" y="15439"/>
                    <a:pt x="232" y="23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5B03DB5B-3A91-4AB5-99E2-406144F9ABC7}"/>
                </a:ext>
              </a:extLst>
            </p:cNvPr>
            <p:cNvSpPr/>
            <p:nvPr/>
          </p:nvSpPr>
          <p:spPr>
            <a:xfrm>
              <a:off x="6536263" y="11143866"/>
              <a:ext cx="241305" cy="563795"/>
            </a:xfrm>
            <a:custGeom>
              <a:avLst/>
              <a:gdLst>
                <a:gd name="connsiteX0" fmla="*/ 4 w 241305"/>
                <a:gd name="connsiteY0" fmla="*/ 384 h 563795"/>
                <a:gd name="connsiteX1" fmla="*/ 198970 w 241305"/>
                <a:gd name="connsiteY1" fmla="*/ 273434 h 563795"/>
                <a:gd name="connsiteX2" fmla="*/ 184154 w 241305"/>
                <a:gd name="connsiteY2" fmla="*/ 300951 h 563795"/>
                <a:gd name="connsiteX3" fmla="*/ 141820 w 241305"/>
                <a:gd name="connsiteY3" fmla="*/ 451234 h 563795"/>
                <a:gd name="connsiteX4" fmla="*/ 241304 w 241305"/>
                <a:gd name="connsiteY4" fmla="*/ 563417 h 563795"/>
                <a:gd name="connsiteX5" fmla="*/ 143937 w 241305"/>
                <a:gd name="connsiteY5" fmla="*/ 485101 h 563795"/>
                <a:gd name="connsiteX6" fmla="*/ 143937 w 241305"/>
                <a:gd name="connsiteY6" fmla="*/ 413134 h 563795"/>
                <a:gd name="connsiteX7" fmla="*/ 224370 w 241305"/>
                <a:gd name="connsiteY7" fmla="*/ 262851 h 563795"/>
                <a:gd name="connsiteX8" fmla="*/ 205320 w 241305"/>
                <a:gd name="connsiteY8" fmla="*/ 214167 h 563795"/>
                <a:gd name="connsiteX9" fmla="*/ 4 w 241305"/>
                <a:gd name="connsiteY9" fmla="*/ 384 h 56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305" h="563795">
                  <a:moveTo>
                    <a:pt x="4" y="384"/>
                  </a:moveTo>
                  <a:cubicBezTo>
                    <a:pt x="-1054" y="10262"/>
                    <a:pt x="168278" y="223340"/>
                    <a:pt x="198970" y="273434"/>
                  </a:cubicBezTo>
                  <a:cubicBezTo>
                    <a:pt x="229662" y="323528"/>
                    <a:pt x="193679" y="271318"/>
                    <a:pt x="184154" y="300951"/>
                  </a:cubicBezTo>
                  <a:cubicBezTo>
                    <a:pt x="174629" y="330584"/>
                    <a:pt x="132295" y="407490"/>
                    <a:pt x="141820" y="451234"/>
                  </a:cubicBezTo>
                  <a:cubicBezTo>
                    <a:pt x="151345" y="494978"/>
                    <a:pt x="240951" y="557773"/>
                    <a:pt x="241304" y="563417"/>
                  </a:cubicBezTo>
                  <a:cubicBezTo>
                    <a:pt x="241657" y="569061"/>
                    <a:pt x="160165" y="510148"/>
                    <a:pt x="143937" y="485101"/>
                  </a:cubicBezTo>
                  <a:cubicBezTo>
                    <a:pt x="127709" y="460054"/>
                    <a:pt x="130532" y="450176"/>
                    <a:pt x="143937" y="413134"/>
                  </a:cubicBezTo>
                  <a:cubicBezTo>
                    <a:pt x="157343" y="376092"/>
                    <a:pt x="214140" y="296012"/>
                    <a:pt x="224370" y="262851"/>
                  </a:cubicBezTo>
                  <a:cubicBezTo>
                    <a:pt x="234601" y="229690"/>
                    <a:pt x="240245" y="254384"/>
                    <a:pt x="205320" y="214167"/>
                  </a:cubicBezTo>
                  <a:cubicBezTo>
                    <a:pt x="170395" y="173950"/>
                    <a:pt x="1062" y="-9494"/>
                    <a:pt x="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012E9A69-7939-4965-A053-AE3EF7902C87}"/>
                </a:ext>
              </a:extLst>
            </p:cNvPr>
            <p:cNvSpPr/>
            <p:nvPr/>
          </p:nvSpPr>
          <p:spPr>
            <a:xfrm>
              <a:off x="6356350" y="11328111"/>
              <a:ext cx="347426" cy="513293"/>
            </a:xfrm>
            <a:custGeom>
              <a:avLst/>
              <a:gdLst>
                <a:gd name="connsiteX0" fmla="*/ 0 w 347426"/>
                <a:gd name="connsiteY0" fmla="*/ 289 h 513293"/>
                <a:gd name="connsiteX1" fmla="*/ 177800 w 347426"/>
                <a:gd name="connsiteY1" fmla="*/ 80722 h 513293"/>
                <a:gd name="connsiteX2" fmla="*/ 124883 w 347426"/>
                <a:gd name="connsiteY2" fmla="*/ 197139 h 513293"/>
                <a:gd name="connsiteX3" fmla="*/ 141817 w 347426"/>
                <a:gd name="connsiteY3" fmla="*/ 279689 h 513293"/>
                <a:gd name="connsiteX4" fmla="*/ 258233 w 347426"/>
                <a:gd name="connsiteY4" fmla="*/ 347422 h 513293"/>
                <a:gd name="connsiteX5" fmla="*/ 347133 w 347426"/>
                <a:gd name="connsiteY5" fmla="*/ 512522 h 513293"/>
                <a:gd name="connsiteX6" fmla="*/ 281517 w 347426"/>
                <a:gd name="connsiteY6" fmla="*/ 402456 h 513293"/>
                <a:gd name="connsiteX7" fmla="*/ 141817 w 347426"/>
                <a:gd name="connsiteY7" fmla="*/ 245822 h 513293"/>
                <a:gd name="connsiteX8" fmla="*/ 192617 w 347426"/>
                <a:gd name="connsiteY8" fmla="*/ 95539 h 513293"/>
                <a:gd name="connsiteX9" fmla="*/ 177800 w 347426"/>
                <a:gd name="connsiteY9" fmla="*/ 55322 h 513293"/>
                <a:gd name="connsiteX10" fmla="*/ 0 w 347426"/>
                <a:gd name="connsiteY10" fmla="*/ 289 h 51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426" h="513293">
                  <a:moveTo>
                    <a:pt x="0" y="289"/>
                  </a:moveTo>
                  <a:cubicBezTo>
                    <a:pt x="0" y="4522"/>
                    <a:pt x="156986" y="47914"/>
                    <a:pt x="177800" y="80722"/>
                  </a:cubicBezTo>
                  <a:cubicBezTo>
                    <a:pt x="198614" y="113530"/>
                    <a:pt x="130880" y="163978"/>
                    <a:pt x="124883" y="197139"/>
                  </a:cubicBezTo>
                  <a:cubicBezTo>
                    <a:pt x="118886" y="230300"/>
                    <a:pt x="119592" y="254642"/>
                    <a:pt x="141817" y="279689"/>
                  </a:cubicBezTo>
                  <a:cubicBezTo>
                    <a:pt x="164042" y="304736"/>
                    <a:pt x="224014" y="308617"/>
                    <a:pt x="258233" y="347422"/>
                  </a:cubicBezTo>
                  <a:cubicBezTo>
                    <a:pt x="292452" y="386227"/>
                    <a:pt x="343252" y="503350"/>
                    <a:pt x="347133" y="512522"/>
                  </a:cubicBezTo>
                  <a:cubicBezTo>
                    <a:pt x="351014" y="521694"/>
                    <a:pt x="315736" y="446906"/>
                    <a:pt x="281517" y="402456"/>
                  </a:cubicBezTo>
                  <a:cubicBezTo>
                    <a:pt x="247298" y="358006"/>
                    <a:pt x="156634" y="296975"/>
                    <a:pt x="141817" y="245822"/>
                  </a:cubicBezTo>
                  <a:cubicBezTo>
                    <a:pt x="127000" y="194669"/>
                    <a:pt x="186620" y="127289"/>
                    <a:pt x="192617" y="95539"/>
                  </a:cubicBezTo>
                  <a:cubicBezTo>
                    <a:pt x="198614" y="63789"/>
                    <a:pt x="206728" y="71197"/>
                    <a:pt x="177800" y="55322"/>
                  </a:cubicBezTo>
                  <a:cubicBezTo>
                    <a:pt x="148872" y="39447"/>
                    <a:pt x="0" y="-3944"/>
                    <a:pt x="0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B5755AD4-E208-4A10-A838-736FC6463F94}"/>
                </a:ext>
              </a:extLst>
            </p:cNvPr>
            <p:cNvSpPr/>
            <p:nvPr/>
          </p:nvSpPr>
          <p:spPr>
            <a:xfrm>
              <a:off x="5524860" y="11328117"/>
              <a:ext cx="357869" cy="1077666"/>
            </a:xfrm>
            <a:custGeom>
              <a:avLst/>
              <a:gdLst>
                <a:gd name="connsiteX0" fmla="*/ 37740 w 357869"/>
                <a:gd name="connsiteY0" fmla="*/ 10866 h 1077666"/>
                <a:gd name="connsiteX1" fmla="*/ 1757 w 357869"/>
                <a:gd name="connsiteY1" fmla="*/ 550616 h 1077666"/>
                <a:gd name="connsiteX2" fmla="*/ 10223 w 357869"/>
                <a:gd name="connsiteY2" fmla="*/ 413033 h 1077666"/>
                <a:gd name="connsiteX3" fmla="*/ 50440 w 357869"/>
                <a:gd name="connsiteY3" fmla="*/ 614116 h 1077666"/>
                <a:gd name="connsiteX4" fmla="*/ 65257 w 357869"/>
                <a:gd name="connsiteY4" fmla="*/ 800383 h 1077666"/>
                <a:gd name="connsiteX5" fmla="*/ 58907 w 357869"/>
                <a:gd name="connsiteY5" fmla="*/ 813083 h 1077666"/>
                <a:gd name="connsiteX6" fmla="*/ 52557 w 357869"/>
                <a:gd name="connsiteY6" fmla="*/ 804616 h 1077666"/>
                <a:gd name="connsiteX7" fmla="*/ 329840 w 357869"/>
                <a:gd name="connsiteY7" fmla="*/ 940083 h 1077666"/>
                <a:gd name="connsiteX8" fmla="*/ 304440 w 357869"/>
                <a:gd name="connsiteY8" fmla="*/ 929500 h 1077666"/>
                <a:gd name="connsiteX9" fmla="*/ 357357 w 357869"/>
                <a:gd name="connsiteY9" fmla="*/ 1077666 h 1077666"/>
                <a:gd name="connsiteX10" fmla="*/ 266340 w 357869"/>
                <a:gd name="connsiteY10" fmla="*/ 927383 h 1077666"/>
                <a:gd name="connsiteX11" fmla="*/ 126640 w 357869"/>
                <a:gd name="connsiteY11" fmla="*/ 853300 h 1077666"/>
                <a:gd name="connsiteX12" fmla="*/ 90657 w 357869"/>
                <a:gd name="connsiteY12" fmla="*/ 749583 h 1077666"/>
                <a:gd name="connsiteX13" fmla="*/ 75840 w 357869"/>
                <a:gd name="connsiteY13" fmla="*/ 730533 h 1077666"/>
                <a:gd name="connsiteX14" fmla="*/ 82190 w 357869"/>
                <a:gd name="connsiteY14" fmla="*/ 707250 h 1077666"/>
                <a:gd name="connsiteX15" fmla="*/ 29273 w 357869"/>
                <a:gd name="connsiteY15" fmla="*/ 461716 h 1077666"/>
                <a:gd name="connsiteX16" fmla="*/ 22923 w 357869"/>
                <a:gd name="connsiteY16" fmla="*/ 408800 h 1077666"/>
                <a:gd name="connsiteX17" fmla="*/ 46207 w 357869"/>
                <a:gd name="connsiteY17" fmla="*/ 396100 h 1077666"/>
                <a:gd name="connsiteX18" fmla="*/ 27157 w 357869"/>
                <a:gd name="connsiteY18" fmla="*/ 201366 h 1077666"/>
                <a:gd name="connsiteX19" fmla="*/ 37740 w 357869"/>
                <a:gd name="connsiteY19" fmla="*/ 10866 h 107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869" h="1077666">
                  <a:moveTo>
                    <a:pt x="37740" y="10866"/>
                  </a:moveTo>
                  <a:cubicBezTo>
                    <a:pt x="33507" y="69074"/>
                    <a:pt x="6343" y="483588"/>
                    <a:pt x="1757" y="550616"/>
                  </a:cubicBezTo>
                  <a:cubicBezTo>
                    <a:pt x="-2829" y="617644"/>
                    <a:pt x="2109" y="402450"/>
                    <a:pt x="10223" y="413033"/>
                  </a:cubicBezTo>
                  <a:cubicBezTo>
                    <a:pt x="18337" y="423616"/>
                    <a:pt x="41268" y="549558"/>
                    <a:pt x="50440" y="614116"/>
                  </a:cubicBezTo>
                  <a:cubicBezTo>
                    <a:pt x="59612" y="678674"/>
                    <a:pt x="63846" y="767222"/>
                    <a:pt x="65257" y="800383"/>
                  </a:cubicBezTo>
                  <a:cubicBezTo>
                    <a:pt x="66668" y="833544"/>
                    <a:pt x="61024" y="812378"/>
                    <a:pt x="58907" y="813083"/>
                  </a:cubicBezTo>
                  <a:cubicBezTo>
                    <a:pt x="56790" y="813789"/>
                    <a:pt x="7402" y="783449"/>
                    <a:pt x="52557" y="804616"/>
                  </a:cubicBezTo>
                  <a:cubicBezTo>
                    <a:pt x="97712" y="825783"/>
                    <a:pt x="287860" y="919269"/>
                    <a:pt x="329840" y="940083"/>
                  </a:cubicBezTo>
                  <a:cubicBezTo>
                    <a:pt x="371820" y="960897"/>
                    <a:pt x="299854" y="906570"/>
                    <a:pt x="304440" y="929500"/>
                  </a:cubicBezTo>
                  <a:cubicBezTo>
                    <a:pt x="309026" y="952431"/>
                    <a:pt x="363707" y="1078019"/>
                    <a:pt x="357357" y="1077666"/>
                  </a:cubicBezTo>
                  <a:cubicBezTo>
                    <a:pt x="351007" y="1077313"/>
                    <a:pt x="304793" y="964777"/>
                    <a:pt x="266340" y="927383"/>
                  </a:cubicBezTo>
                  <a:cubicBezTo>
                    <a:pt x="227887" y="889989"/>
                    <a:pt x="155920" y="882933"/>
                    <a:pt x="126640" y="853300"/>
                  </a:cubicBezTo>
                  <a:cubicBezTo>
                    <a:pt x="97360" y="823667"/>
                    <a:pt x="99124" y="770044"/>
                    <a:pt x="90657" y="749583"/>
                  </a:cubicBezTo>
                  <a:cubicBezTo>
                    <a:pt x="82190" y="729122"/>
                    <a:pt x="77251" y="737589"/>
                    <a:pt x="75840" y="730533"/>
                  </a:cubicBezTo>
                  <a:cubicBezTo>
                    <a:pt x="74429" y="723478"/>
                    <a:pt x="89951" y="752053"/>
                    <a:pt x="82190" y="707250"/>
                  </a:cubicBezTo>
                  <a:cubicBezTo>
                    <a:pt x="74429" y="662447"/>
                    <a:pt x="39151" y="511458"/>
                    <a:pt x="29273" y="461716"/>
                  </a:cubicBezTo>
                  <a:cubicBezTo>
                    <a:pt x="19395" y="411974"/>
                    <a:pt x="20101" y="419736"/>
                    <a:pt x="22923" y="408800"/>
                  </a:cubicBezTo>
                  <a:cubicBezTo>
                    <a:pt x="25745" y="397864"/>
                    <a:pt x="45501" y="430672"/>
                    <a:pt x="46207" y="396100"/>
                  </a:cubicBezTo>
                  <a:cubicBezTo>
                    <a:pt x="46913" y="361528"/>
                    <a:pt x="28568" y="258163"/>
                    <a:pt x="27157" y="201366"/>
                  </a:cubicBezTo>
                  <a:cubicBezTo>
                    <a:pt x="25746" y="144569"/>
                    <a:pt x="41973" y="-47342"/>
                    <a:pt x="37740" y="10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1D4F1178-F023-407A-9211-AD017A9F5E59}"/>
                </a:ext>
              </a:extLst>
            </p:cNvPr>
            <p:cNvSpPr/>
            <p:nvPr/>
          </p:nvSpPr>
          <p:spPr>
            <a:xfrm>
              <a:off x="5611125" y="11599303"/>
              <a:ext cx="99882" cy="373923"/>
            </a:xfrm>
            <a:custGeom>
              <a:avLst/>
              <a:gdLst>
                <a:gd name="connsiteX0" fmla="*/ 99642 w 99882"/>
                <a:gd name="connsiteY0" fmla="*/ 30 h 373923"/>
                <a:gd name="connsiteX1" fmla="*/ 29792 w 99882"/>
                <a:gd name="connsiteY1" fmla="*/ 182064 h 373923"/>
                <a:gd name="connsiteX2" fmla="*/ 27675 w 99882"/>
                <a:gd name="connsiteY2" fmla="*/ 205347 h 373923"/>
                <a:gd name="connsiteX3" fmla="*/ 38258 w 99882"/>
                <a:gd name="connsiteY3" fmla="*/ 292130 h 373923"/>
                <a:gd name="connsiteX4" fmla="*/ 31908 w 99882"/>
                <a:gd name="connsiteY4" fmla="*/ 273080 h 373923"/>
                <a:gd name="connsiteX5" fmla="*/ 67892 w 99882"/>
                <a:gd name="connsiteY5" fmla="*/ 372564 h 373923"/>
                <a:gd name="connsiteX6" fmla="*/ 44608 w 99882"/>
                <a:gd name="connsiteY6" fmla="*/ 321764 h 373923"/>
                <a:gd name="connsiteX7" fmla="*/ 2275 w 99882"/>
                <a:gd name="connsiteY7" fmla="*/ 196880 h 373923"/>
                <a:gd name="connsiteX8" fmla="*/ 99642 w 99882"/>
                <a:gd name="connsiteY8" fmla="*/ 30 h 3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882" h="373923">
                  <a:moveTo>
                    <a:pt x="99642" y="30"/>
                  </a:moveTo>
                  <a:cubicBezTo>
                    <a:pt x="104228" y="-2439"/>
                    <a:pt x="41786" y="147845"/>
                    <a:pt x="29792" y="182064"/>
                  </a:cubicBezTo>
                  <a:cubicBezTo>
                    <a:pt x="17797" y="216284"/>
                    <a:pt x="26264" y="187003"/>
                    <a:pt x="27675" y="205347"/>
                  </a:cubicBezTo>
                  <a:cubicBezTo>
                    <a:pt x="29086" y="223691"/>
                    <a:pt x="37553" y="280841"/>
                    <a:pt x="38258" y="292130"/>
                  </a:cubicBezTo>
                  <a:cubicBezTo>
                    <a:pt x="38963" y="303419"/>
                    <a:pt x="26969" y="259674"/>
                    <a:pt x="31908" y="273080"/>
                  </a:cubicBezTo>
                  <a:cubicBezTo>
                    <a:pt x="36847" y="286486"/>
                    <a:pt x="65775" y="364450"/>
                    <a:pt x="67892" y="372564"/>
                  </a:cubicBezTo>
                  <a:cubicBezTo>
                    <a:pt x="70009" y="380678"/>
                    <a:pt x="55544" y="351045"/>
                    <a:pt x="44608" y="321764"/>
                  </a:cubicBezTo>
                  <a:cubicBezTo>
                    <a:pt x="33672" y="292483"/>
                    <a:pt x="-10425" y="247680"/>
                    <a:pt x="2275" y="196880"/>
                  </a:cubicBezTo>
                  <a:cubicBezTo>
                    <a:pt x="14975" y="146080"/>
                    <a:pt x="95056" y="2499"/>
                    <a:pt x="99642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2CF3F16B-D07C-4ECE-87B9-81B9BAD3C0E3}"/>
                </a:ext>
              </a:extLst>
            </p:cNvPr>
            <p:cNvSpPr/>
            <p:nvPr/>
          </p:nvSpPr>
          <p:spPr>
            <a:xfrm>
              <a:off x="5716183" y="11493131"/>
              <a:ext cx="363476" cy="750266"/>
            </a:xfrm>
            <a:custGeom>
              <a:avLst/>
              <a:gdLst>
                <a:gd name="connsiteX0" fmla="*/ 66550 w 363476"/>
                <a:gd name="connsiteY0" fmla="*/ 369 h 750266"/>
                <a:gd name="connsiteX1" fmla="*/ 24217 w 363476"/>
                <a:gd name="connsiteY1" fmla="*/ 277652 h 750266"/>
                <a:gd name="connsiteX2" fmla="*/ 85600 w 363476"/>
                <a:gd name="connsiteY2" fmla="*/ 411002 h 750266"/>
                <a:gd name="connsiteX3" fmla="*/ 53850 w 363476"/>
                <a:gd name="connsiteY3" fmla="*/ 368669 h 750266"/>
                <a:gd name="connsiteX4" fmla="*/ 132167 w 363476"/>
                <a:gd name="connsiteY4" fmla="*/ 582452 h 750266"/>
                <a:gd name="connsiteX5" fmla="*/ 127934 w 363476"/>
                <a:gd name="connsiteY5" fmla="*/ 580336 h 750266"/>
                <a:gd name="connsiteX6" fmla="*/ 362884 w 363476"/>
                <a:gd name="connsiteY6" fmla="*/ 749669 h 750266"/>
                <a:gd name="connsiteX7" fmla="*/ 191434 w 363476"/>
                <a:gd name="connsiteY7" fmla="*/ 631136 h 750266"/>
                <a:gd name="connsiteX8" fmla="*/ 75017 w 363476"/>
                <a:gd name="connsiteY8" fmla="*/ 489319 h 750266"/>
                <a:gd name="connsiteX9" fmla="*/ 98300 w 363476"/>
                <a:gd name="connsiteY9" fmla="*/ 493552 h 750266"/>
                <a:gd name="connsiteX10" fmla="*/ 934 w 363476"/>
                <a:gd name="connsiteY10" fmla="*/ 341152 h 750266"/>
                <a:gd name="connsiteX11" fmla="*/ 66550 w 363476"/>
                <a:gd name="connsiteY11" fmla="*/ 369 h 75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76" h="750266">
                  <a:moveTo>
                    <a:pt x="66550" y="369"/>
                  </a:moveTo>
                  <a:cubicBezTo>
                    <a:pt x="70430" y="-10214"/>
                    <a:pt x="21042" y="209213"/>
                    <a:pt x="24217" y="277652"/>
                  </a:cubicBezTo>
                  <a:cubicBezTo>
                    <a:pt x="27392" y="346091"/>
                    <a:pt x="80661" y="395833"/>
                    <a:pt x="85600" y="411002"/>
                  </a:cubicBezTo>
                  <a:cubicBezTo>
                    <a:pt x="90539" y="426171"/>
                    <a:pt x="46089" y="340094"/>
                    <a:pt x="53850" y="368669"/>
                  </a:cubicBezTo>
                  <a:cubicBezTo>
                    <a:pt x="61611" y="397244"/>
                    <a:pt x="119820" y="547174"/>
                    <a:pt x="132167" y="582452"/>
                  </a:cubicBezTo>
                  <a:cubicBezTo>
                    <a:pt x="144514" y="617730"/>
                    <a:pt x="127934" y="580336"/>
                    <a:pt x="127934" y="580336"/>
                  </a:cubicBezTo>
                  <a:lnTo>
                    <a:pt x="362884" y="749669"/>
                  </a:lnTo>
                  <a:cubicBezTo>
                    <a:pt x="373467" y="758136"/>
                    <a:pt x="239412" y="674528"/>
                    <a:pt x="191434" y="631136"/>
                  </a:cubicBezTo>
                  <a:cubicBezTo>
                    <a:pt x="143456" y="587744"/>
                    <a:pt x="90539" y="512250"/>
                    <a:pt x="75017" y="489319"/>
                  </a:cubicBezTo>
                  <a:cubicBezTo>
                    <a:pt x="59495" y="466388"/>
                    <a:pt x="110647" y="518247"/>
                    <a:pt x="98300" y="493552"/>
                  </a:cubicBezTo>
                  <a:cubicBezTo>
                    <a:pt x="85953" y="468858"/>
                    <a:pt x="10812" y="419469"/>
                    <a:pt x="934" y="341152"/>
                  </a:cubicBezTo>
                  <a:cubicBezTo>
                    <a:pt x="-8944" y="262835"/>
                    <a:pt x="62670" y="10952"/>
                    <a:pt x="66550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E7A7B3C6-AC0A-4B37-9E64-FE3355BF63C6}"/>
                </a:ext>
              </a:extLst>
            </p:cNvPr>
            <p:cNvSpPr/>
            <p:nvPr/>
          </p:nvSpPr>
          <p:spPr>
            <a:xfrm>
              <a:off x="5164623" y="10453895"/>
              <a:ext cx="222463" cy="555148"/>
            </a:xfrm>
            <a:custGeom>
              <a:avLst/>
              <a:gdLst>
                <a:gd name="connsiteX0" fmla="*/ 222294 w 222463"/>
                <a:gd name="connsiteY0" fmla="*/ 322 h 555148"/>
                <a:gd name="connsiteX1" fmla="*/ 38144 w 222463"/>
                <a:gd name="connsiteY1" fmla="*/ 65938 h 555148"/>
                <a:gd name="connsiteX2" fmla="*/ 69894 w 222463"/>
                <a:gd name="connsiteY2" fmla="*/ 195055 h 555148"/>
                <a:gd name="connsiteX3" fmla="*/ 78360 w 222463"/>
                <a:gd name="connsiteY3" fmla="*/ 231038 h 555148"/>
                <a:gd name="connsiteX4" fmla="*/ 42377 w 222463"/>
                <a:gd name="connsiteY4" fmla="*/ 311472 h 555148"/>
                <a:gd name="connsiteX5" fmla="*/ 44494 w 222463"/>
                <a:gd name="connsiteY5" fmla="*/ 552772 h 555148"/>
                <a:gd name="connsiteX6" fmla="*/ 61427 w 222463"/>
                <a:gd name="connsiteY6" fmla="*/ 421538 h 555148"/>
                <a:gd name="connsiteX7" fmla="*/ 59310 w 222463"/>
                <a:gd name="connsiteY7" fmla="*/ 207755 h 555148"/>
                <a:gd name="connsiteX8" fmla="*/ 44 w 222463"/>
                <a:gd name="connsiteY8" fmla="*/ 89222 h 555148"/>
                <a:gd name="connsiteX9" fmla="*/ 69894 w 222463"/>
                <a:gd name="connsiteY9" fmla="*/ 42655 h 555148"/>
                <a:gd name="connsiteX10" fmla="*/ 222294 w 222463"/>
                <a:gd name="connsiteY10" fmla="*/ 322 h 55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63" h="555148">
                  <a:moveTo>
                    <a:pt x="222294" y="322"/>
                  </a:moveTo>
                  <a:cubicBezTo>
                    <a:pt x="217002" y="4202"/>
                    <a:pt x="63544" y="33483"/>
                    <a:pt x="38144" y="65938"/>
                  </a:cubicBezTo>
                  <a:cubicBezTo>
                    <a:pt x="12744" y="98394"/>
                    <a:pt x="63191" y="167538"/>
                    <a:pt x="69894" y="195055"/>
                  </a:cubicBezTo>
                  <a:cubicBezTo>
                    <a:pt x="76597" y="222572"/>
                    <a:pt x="82946" y="211635"/>
                    <a:pt x="78360" y="231038"/>
                  </a:cubicBezTo>
                  <a:cubicBezTo>
                    <a:pt x="73774" y="250441"/>
                    <a:pt x="48021" y="257850"/>
                    <a:pt x="42377" y="311472"/>
                  </a:cubicBezTo>
                  <a:cubicBezTo>
                    <a:pt x="36733" y="365094"/>
                    <a:pt x="41319" y="534428"/>
                    <a:pt x="44494" y="552772"/>
                  </a:cubicBezTo>
                  <a:cubicBezTo>
                    <a:pt x="47669" y="571116"/>
                    <a:pt x="58958" y="479041"/>
                    <a:pt x="61427" y="421538"/>
                  </a:cubicBezTo>
                  <a:cubicBezTo>
                    <a:pt x="63896" y="364035"/>
                    <a:pt x="69540" y="263141"/>
                    <a:pt x="59310" y="207755"/>
                  </a:cubicBezTo>
                  <a:cubicBezTo>
                    <a:pt x="49080" y="152369"/>
                    <a:pt x="-1720" y="116739"/>
                    <a:pt x="44" y="89222"/>
                  </a:cubicBezTo>
                  <a:cubicBezTo>
                    <a:pt x="1808" y="61705"/>
                    <a:pt x="32500" y="56766"/>
                    <a:pt x="69894" y="42655"/>
                  </a:cubicBezTo>
                  <a:cubicBezTo>
                    <a:pt x="107288" y="28544"/>
                    <a:pt x="227586" y="-3558"/>
                    <a:pt x="222294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51C09CE7-AFCB-4398-A28B-43E5464B4214}"/>
                </a:ext>
              </a:extLst>
            </p:cNvPr>
            <p:cNvSpPr/>
            <p:nvPr/>
          </p:nvSpPr>
          <p:spPr>
            <a:xfrm>
              <a:off x="5046021" y="10506471"/>
              <a:ext cx="266813" cy="673924"/>
            </a:xfrm>
            <a:custGeom>
              <a:avLst/>
              <a:gdLst>
                <a:gd name="connsiteX0" fmla="*/ 17046 w 266813"/>
                <a:gd name="connsiteY0" fmla="*/ 662 h 673924"/>
                <a:gd name="connsiteX1" fmla="*/ 23396 w 266813"/>
                <a:gd name="connsiteY1" fmla="*/ 182696 h 673924"/>
                <a:gd name="connsiteX2" fmla="*/ 65729 w 266813"/>
                <a:gd name="connsiteY2" fmla="*/ 292762 h 673924"/>
                <a:gd name="connsiteX3" fmla="*/ 82662 w 266813"/>
                <a:gd name="connsiteY3" fmla="*/ 311812 h 673924"/>
                <a:gd name="connsiteX4" fmla="*/ 158862 w 266813"/>
                <a:gd name="connsiteY4" fmla="*/ 457862 h 673924"/>
                <a:gd name="connsiteX5" fmla="*/ 169446 w 266813"/>
                <a:gd name="connsiteY5" fmla="*/ 476912 h 673924"/>
                <a:gd name="connsiteX6" fmla="*/ 135579 w 266813"/>
                <a:gd name="connsiteY6" fmla="*/ 407062 h 673924"/>
                <a:gd name="connsiteX7" fmla="*/ 194846 w 266813"/>
                <a:gd name="connsiteY7" fmla="*/ 563696 h 673924"/>
                <a:gd name="connsiteX8" fmla="*/ 188496 w 266813"/>
                <a:gd name="connsiteY8" fmla="*/ 622962 h 673924"/>
                <a:gd name="connsiteX9" fmla="*/ 266812 w 266813"/>
                <a:gd name="connsiteY9" fmla="*/ 669529 h 673924"/>
                <a:gd name="connsiteX10" fmla="*/ 186379 w 266813"/>
                <a:gd name="connsiteY10" fmla="*/ 508662 h 673924"/>
                <a:gd name="connsiteX11" fmla="*/ 10696 w 266813"/>
                <a:gd name="connsiteY11" fmla="*/ 252546 h 673924"/>
                <a:gd name="connsiteX12" fmla="*/ 17046 w 266813"/>
                <a:gd name="connsiteY12" fmla="*/ 662 h 67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813" h="673924">
                  <a:moveTo>
                    <a:pt x="17046" y="662"/>
                  </a:moveTo>
                  <a:cubicBezTo>
                    <a:pt x="19163" y="-10980"/>
                    <a:pt x="15282" y="134013"/>
                    <a:pt x="23396" y="182696"/>
                  </a:cubicBezTo>
                  <a:cubicBezTo>
                    <a:pt x="31510" y="231379"/>
                    <a:pt x="55851" y="271243"/>
                    <a:pt x="65729" y="292762"/>
                  </a:cubicBezTo>
                  <a:cubicBezTo>
                    <a:pt x="75607" y="314281"/>
                    <a:pt x="67140" y="284295"/>
                    <a:pt x="82662" y="311812"/>
                  </a:cubicBezTo>
                  <a:cubicBezTo>
                    <a:pt x="98184" y="339329"/>
                    <a:pt x="144398" y="430345"/>
                    <a:pt x="158862" y="457862"/>
                  </a:cubicBezTo>
                  <a:cubicBezTo>
                    <a:pt x="173326" y="485379"/>
                    <a:pt x="173326" y="485379"/>
                    <a:pt x="169446" y="476912"/>
                  </a:cubicBezTo>
                  <a:cubicBezTo>
                    <a:pt x="165566" y="468445"/>
                    <a:pt x="131346" y="392598"/>
                    <a:pt x="135579" y="407062"/>
                  </a:cubicBezTo>
                  <a:cubicBezTo>
                    <a:pt x="139812" y="421526"/>
                    <a:pt x="186027" y="527713"/>
                    <a:pt x="194846" y="563696"/>
                  </a:cubicBezTo>
                  <a:cubicBezTo>
                    <a:pt x="203666" y="599679"/>
                    <a:pt x="176502" y="605323"/>
                    <a:pt x="188496" y="622962"/>
                  </a:cubicBezTo>
                  <a:cubicBezTo>
                    <a:pt x="200490" y="640601"/>
                    <a:pt x="267165" y="688579"/>
                    <a:pt x="266812" y="669529"/>
                  </a:cubicBezTo>
                  <a:cubicBezTo>
                    <a:pt x="266459" y="650479"/>
                    <a:pt x="229065" y="578159"/>
                    <a:pt x="186379" y="508662"/>
                  </a:cubicBezTo>
                  <a:cubicBezTo>
                    <a:pt x="143693" y="439165"/>
                    <a:pt x="37154" y="330510"/>
                    <a:pt x="10696" y="252546"/>
                  </a:cubicBezTo>
                  <a:cubicBezTo>
                    <a:pt x="-15762" y="174582"/>
                    <a:pt x="14929" y="12304"/>
                    <a:pt x="17046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D6BE1095-D4A2-4A81-9E09-C5E5CFF0866C}"/>
                </a:ext>
              </a:extLst>
            </p:cNvPr>
            <p:cNvSpPr/>
            <p:nvPr/>
          </p:nvSpPr>
          <p:spPr>
            <a:xfrm>
              <a:off x="4663461" y="10630523"/>
              <a:ext cx="238780" cy="426063"/>
            </a:xfrm>
            <a:custGeom>
              <a:avLst/>
              <a:gdLst>
                <a:gd name="connsiteX0" fmla="*/ 215456 w 238780"/>
                <a:gd name="connsiteY0" fmla="*/ 1494 h 426063"/>
                <a:gd name="connsiteX1" fmla="*/ 1672 w 238780"/>
                <a:gd name="connsiteY1" fmla="*/ 122144 h 426063"/>
                <a:gd name="connsiteX2" fmla="*/ 118089 w 238780"/>
                <a:gd name="connsiteY2" fmla="*/ 105210 h 426063"/>
                <a:gd name="connsiteX3" fmla="*/ 158306 w 238780"/>
                <a:gd name="connsiteY3" fmla="*/ 202577 h 426063"/>
                <a:gd name="connsiteX4" fmla="*/ 236622 w 238780"/>
                <a:gd name="connsiteY4" fmla="*/ 422710 h 426063"/>
                <a:gd name="connsiteX5" fmla="*/ 204872 w 238780"/>
                <a:gd name="connsiteY5" fmla="*/ 318994 h 426063"/>
                <a:gd name="connsiteX6" fmla="*/ 82106 w 238780"/>
                <a:gd name="connsiteY6" fmla="*/ 96744 h 426063"/>
                <a:gd name="connsiteX7" fmla="*/ 73639 w 238780"/>
                <a:gd name="connsiteY7" fmla="*/ 56527 h 426063"/>
                <a:gd name="connsiteX8" fmla="*/ 215456 w 238780"/>
                <a:gd name="connsiteY8" fmla="*/ 1494 h 42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80" h="426063">
                  <a:moveTo>
                    <a:pt x="215456" y="1494"/>
                  </a:moveTo>
                  <a:cubicBezTo>
                    <a:pt x="203462" y="12430"/>
                    <a:pt x="17900" y="104858"/>
                    <a:pt x="1672" y="122144"/>
                  </a:cubicBezTo>
                  <a:cubicBezTo>
                    <a:pt x="-14556" y="139430"/>
                    <a:pt x="91983" y="91805"/>
                    <a:pt x="118089" y="105210"/>
                  </a:cubicBezTo>
                  <a:cubicBezTo>
                    <a:pt x="144195" y="118615"/>
                    <a:pt x="138551" y="149660"/>
                    <a:pt x="158306" y="202577"/>
                  </a:cubicBezTo>
                  <a:cubicBezTo>
                    <a:pt x="178061" y="255494"/>
                    <a:pt x="228861" y="403307"/>
                    <a:pt x="236622" y="422710"/>
                  </a:cubicBezTo>
                  <a:cubicBezTo>
                    <a:pt x="244383" y="442113"/>
                    <a:pt x="230625" y="373322"/>
                    <a:pt x="204872" y="318994"/>
                  </a:cubicBezTo>
                  <a:cubicBezTo>
                    <a:pt x="179119" y="264666"/>
                    <a:pt x="103978" y="140489"/>
                    <a:pt x="82106" y="96744"/>
                  </a:cubicBezTo>
                  <a:cubicBezTo>
                    <a:pt x="60234" y="53000"/>
                    <a:pt x="49650" y="70285"/>
                    <a:pt x="73639" y="56527"/>
                  </a:cubicBezTo>
                  <a:cubicBezTo>
                    <a:pt x="97628" y="42769"/>
                    <a:pt x="227450" y="-9442"/>
                    <a:pt x="215456" y="1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F36BF19F-1568-423A-8483-5FE869561244}"/>
                </a:ext>
              </a:extLst>
            </p:cNvPr>
            <p:cNvSpPr/>
            <p:nvPr/>
          </p:nvSpPr>
          <p:spPr>
            <a:xfrm>
              <a:off x="4662889" y="11002433"/>
              <a:ext cx="271115" cy="675418"/>
            </a:xfrm>
            <a:custGeom>
              <a:avLst/>
              <a:gdLst>
                <a:gd name="connsiteX0" fmla="*/ 128 w 271115"/>
                <a:gd name="connsiteY0" fmla="*/ 0 h 675418"/>
                <a:gd name="connsiteX1" fmla="*/ 160994 w 271115"/>
                <a:gd name="connsiteY1" fmla="*/ 190500 h 675418"/>
                <a:gd name="connsiteX2" fmla="*/ 160994 w 271115"/>
                <a:gd name="connsiteY2" fmla="*/ 277284 h 675418"/>
                <a:gd name="connsiteX3" fmla="*/ 171578 w 271115"/>
                <a:gd name="connsiteY3" fmla="*/ 226484 h 675418"/>
                <a:gd name="connsiteX4" fmla="*/ 256244 w 271115"/>
                <a:gd name="connsiteY4" fmla="*/ 482600 h 675418"/>
                <a:gd name="connsiteX5" fmla="*/ 271061 w 271115"/>
                <a:gd name="connsiteY5" fmla="*/ 440267 h 675418"/>
                <a:gd name="connsiteX6" fmla="*/ 256244 w 271115"/>
                <a:gd name="connsiteY6" fmla="*/ 675217 h 675418"/>
                <a:gd name="connsiteX7" fmla="*/ 258361 w 271115"/>
                <a:gd name="connsiteY7" fmla="*/ 478367 h 675418"/>
                <a:gd name="connsiteX8" fmla="*/ 228728 w 271115"/>
                <a:gd name="connsiteY8" fmla="*/ 330200 h 675418"/>
                <a:gd name="connsiteX9" fmla="*/ 190628 w 271115"/>
                <a:gd name="connsiteY9" fmla="*/ 192617 h 675418"/>
                <a:gd name="connsiteX10" fmla="*/ 128 w 271115"/>
                <a:gd name="connsiteY10" fmla="*/ 0 h 67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115" h="675418">
                  <a:moveTo>
                    <a:pt x="128" y="0"/>
                  </a:moveTo>
                  <a:cubicBezTo>
                    <a:pt x="-4811" y="-353"/>
                    <a:pt x="134183" y="144286"/>
                    <a:pt x="160994" y="190500"/>
                  </a:cubicBezTo>
                  <a:cubicBezTo>
                    <a:pt x="187805" y="236714"/>
                    <a:pt x="159230" y="271287"/>
                    <a:pt x="160994" y="277284"/>
                  </a:cubicBezTo>
                  <a:cubicBezTo>
                    <a:pt x="162758" y="283281"/>
                    <a:pt x="155703" y="192265"/>
                    <a:pt x="171578" y="226484"/>
                  </a:cubicBezTo>
                  <a:cubicBezTo>
                    <a:pt x="187453" y="260703"/>
                    <a:pt x="239664" y="446970"/>
                    <a:pt x="256244" y="482600"/>
                  </a:cubicBezTo>
                  <a:cubicBezTo>
                    <a:pt x="272824" y="518230"/>
                    <a:pt x="271061" y="408164"/>
                    <a:pt x="271061" y="440267"/>
                  </a:cubicBezTo>
                  <a:cubicBezTo>
                    <a:pt x="271061" y="472370"/>
                    <a:pt x="258361" y="668867"/>
                    <a:pt x="256244" y="675217"/>
                  </a:cubicBezTo>
                  <a:cubicBezTo>
                    <a:pt x="254127" y="681567"/>
                    <a:pt x="262947" y="535870"/>
                    <a:pt x="258361" y="478367"/>
                  </a:cubicBezTo>
                  <a:cubicBezTo>
                    <a:pt x="253775" y="420864"/>
                    <a:pt x="240017" y="377825"/>
                    <a:pt x="228728" y="330200"/>
                  </a:cubicBezTo>
                  <a:cubicBezTo>
                    <a:pt x="217439" y="282575"/>
                    <a:pt x="227670" y="246592"/>
                    <a:pt x="190628" y="192617"/>
                  </a:cubicBezTo>
                  <a:cubicBezTo>
                    <a:pt x="153586" y="138642"/>
                    <a:pt x="5067" y="353"/>
                    <a:pt x="1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0C92F5E9-A209-4BE8-A8C6-6DF07C6B29AE}"/>
                </a:ext>
              </a:extLst>
            </p:cNvPr>
            <p:cNvSpPr/>
            <p:nvPr/>
          </p:nvSpPr>
          <p:spPr>
            <a:xfrm>
              <a:off x="4735990" y="10833618"/>
              <a:ext cx="307385" cy="650304"/>
            </a:xfrm>
            <a:custGeom>
              <a:avLst/>
              <a:gdLst>
                <a:gd name="connsiteX0" fmla="*/ 9577 w 307385"/>
                <a:gd name="connsiteY0" fmla="*/ 1599 h 650304"/>
                <a:gd name="connsiteX1" fmla="*/ 47677 w 307385"/>
                <a:gd name="connsiteY1" fmla="*/ 204799 h 650304"/>
                <a:gd name="connsiteX2" fmla="*/ 125993 w 307385"/>
                <a:gd name="connsiteY2" fmla="*/ 236549 h 650304"/>
                <a:gd name="connsiteX3" fmla="*/ 189493 w 307385"/>
                <a:gd name="connsiteY3" fmla="*/ 325449 h 650304"/>
                <a:gd name="connsiteX4" fmla="*/ 303793 w 307385"/>
                <a:gd name="connsiteY4" fmla="*/ 647182 h 650304"/>
                <a:gd name="connsiteX5" fmla="*/ 265693 w 307385"/>
                <a:gd name="connsiteY5" fmla="*/ 473615 h 650304"/>
                <a:gd name="connsiteX6" fmla="*/ 136577 w 307385"/>
                <a:gd name="connsiteY6" fmla="*/ 223849 h 650304"/>
                <a:gd name="connsiteX7" fmla="*/ 26510 w 307385"/>
                <a:gd name="connsiteY7" fmla="*/ 153999 h 650304"/>
                <a:gd name="connsiteX8" fmla="*/ 1110 w 307385"/>
                <a:gd name="connsiteY8" fmla="*/ 111665 h 650304"/>
                <a:gd name="connsiteX9" fmla="*/ 9577 w 307385"/>
                <a:gd name="connsiteY9" fmla="*/ 1599 h 65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385" h="650304">
                  <a:moveTo>
                    <a:pt x="9577" y="1599"/>
                  </a:moveTo>
                  <a:cubicBezTo>
                    <a:pt x="17338" y="17121"/>
                    <a:pt x="28274" y="165641"/>
                    <a:pt x="47677" y="204799"/>
                  </a:cubicBezTo>
                  <a:cubicBezTo>
                    <a:pt x="67080" y="243957"/>
                    <a:pt x="102357" y="216441"/>
                    <a:pt x="125993" y="236549"/>
                  </a:cubicBezTo>
                  <a:cubicBezTo>
                    <a:pt x="149629" y="256657"/>
                    <a:pt x="159860" y="257010"/>
                    <a:pt x="189493" y="325449"/>
                  </a:cubicBezTo>
                  <a:cubicBezTo>
                    <a:pt x="219126" y="393888"/>
                    <a:pt x="291093" y="622488"/>
                    <a:pt x="303793" y="647182"/>
                  </a:cubicBezTo>
                  <a:cubicBezTo>
                    <a:pt x="316493" y="671876"/>
                    <a:pt x="293562" y="544170"/>
                    <a:pt x="265693" y="473615"/>
                  </a:cubicBezTo>
                  <a:cubicBezTo>
                    <a:pt x="237824" y="403060"/>
                    <a:pt x="176441" y="277118"/>
                    <a:pt x="136577" y="223849"/>
                  </a:cubicBezTo>
                  <a:cubicBezTo>
                    <a:pt x="96713" y="170580"/>
                    <a:pt x="49088" y="172696"/>
                    <a:pt x="26510" y="153999"/>
                  </a:cubicBezTo>
                  <a:cubicBezTo>
                    <a:pt x="3932" y="135302"/>
                    <a:pt x="4285" y="135301"/>
                    <a:pt x="1110" y="111665"/>
                  </a:cubicBezTo>
                  <a:cubicBezTo>
                    <a:pt x="-2065" y="88029"/>
                    <a:pt x="1816" y="-13923"/>
                    <a:pt x="9577" y="1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DA92256A-E7D5-420E-A5E3-B768BEC1B67C}"/>
                </a:ext>
              </a:extLst>
            </p:cNvPr>
            <p:cNvSpPr/>
            <p:nvPr/>
          </p:nvSpPr>
          <p:spPr>
            <a:xfrm>
              <a:off x="4953616" y="11584372"/>
              <a:ext cx="112551" cy="378123"/>
            </a:xfrm>
            <a:custGeom>
              <a:avLst/>
              <a:gdLst>
                <a:gd name="connsiteX0" fmla="*/ 58651 w 112551"/>
                <a:gd name="connsiteY0" fmla="*/ 145 h 378123"/>
                <a:gd name="connsiteX1" fmla="*/ 111567 w 112551"/>
                <a:gd name="connsiteY1" fmla="*/ 131378 h 378123"/>
                <a:gd name="connsiteX2" fmla="*/ 3617 w 112551"/>
                <a:gd name="connsiteY2" fmla="*/ 364211 h 378123"/>
                <a:gd name="connsiteX3" fmla="*/ 31134 w 112551"/>
                <a:gd name="connsiteY3" fmla="*/ 330345 h 378123"/>
                <a:gd name="connsiteX4" fmla="*/ 86167 w 112551"/>
                <a:gd name="connsiteY4" fmla="*/ 154661 h 378123"/>
                <a:gd name="connsiteX5" fmla="*/ 58651 w 112551"/>
                <a:gd name="connsiteY5" fmla="*/ 145 h 3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51" h="378123">
                  <a:moveTo>
                    <a:pt x="58651" y="145"/>
                  </a:moveTo>
                  <a:cubicBezTo>
                    <a:pt x="62884" y="-3735"/>
                    <a:pt x="120739" y="70700"/>
                    <a:pt x="111567" y="131378"/>
                  </a:cubicBezTo>
                  <a:cubicBezTo>
                    <a:pt x="102395" y="192056"/>
                    <a:pt x="17022" y="331050"/>
                    <a:pt x="3617" y="364211"/>
                  </a:cubicBezTo>
                  <a:cubicBezTo>
                    <a:pt x="-9788" y="397372"/>
                    <a:pt x="17376" y="365270"/>
                    <a:pt x="31134" y="330345"/>
                  </a:cubicBezTo>
                  <a:cubicBezTo>
                    <a:pt x="44892" y="295420"/>
                    <a:pt x="77700" y="207578"/>
                    <a:pt x="86167" y="154661"/>
                  </a:cubicBezTo>
                  <a:cubicBezTo>
                    <a:pt x="94634" y="101744"/>
                    <a:pt x="54418" y="4025"/>
                    <a:pt x="58651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BE4760C1-EC49-4217-B928-08C6E76D4A1B}"/>
                </a:ext>
              </a:extLst>
            </p:cNvPr>
            <p:cNvSpPr/>
            <p:nvPr/>
          </p:nvSpPr>
          <p:spPr>
            <a:xfrm>
              <a:off x="5573741" y="9867134"/>
              <a:ext cx="270298" cy="242860"/>
            </a:xfrm>
            <a:custGeom>
              <a:avLst/>
              <a:gdLst>
                <a:gd name="connsiteX0" fmla="*/ 269847 w 270298"/>
                <a:gd name="connsiteY0" fmla="*/ 69029 h 242860"/>
                <a:gd name="connsiteX1" fmla="*/ 9497 w 270298"/>
                <a:gd name="connsiteY1" fmla="*/ 2354 h 242860"/>
                <a:gd name="connsiteX2" fmla="*/ 57122 w 270298"/>
                <a:gd name="connsiteY2" fmla="*/ 16641 h 242860"/>
                <a:gd name="connsiteX3" fmla="*/ 60297 w 270298"/>
                <a:gd name="connsiteY3" fmla="*/ 32516 h 242860"/>
                <a:gd name="connsiteX4" fmla="*/ 58709 w 270298"/>
                <a:gd name="connsiteY4" fmla="*/ 102366 h 242860"/>
                <a:gd name="connsiteX5" fmla="*/ 66647 w 270298"/>
                <a:gd name="connsiteY5" fmla="*/ 227779 h 242860"/>
                <a:gd name="connsiteX6" fmla="*/ 57122 w 270298"/>
                <a:gd name="connsiteY6" fmla="*/ 232541 h 242860"/>
                <a:gd name="connsiteX7" fmla="*/ 41247 w 270298"/>
                <a:gd name="connsiteY7" fmla="*/ 154754 h 242860"/>
                <a:gd name="connsiteX8" fmla="*/ 50772 w 270298"/>
                <a:gd name="connsiteY8" fmla="*/ 35691 h 242860"/>
                <a:gd name="connsiteX9" fmla="*/ 72997 w 270298"/>
                <a:gd name="connsiteY9" fmla="*/ 15054 h 242860"/>
                <a:gd name="connsiteX10" fmla="*/ 269847 w 270298"/>
                <a:gd name="connsiteY10" fmla="*/ 69029 h 24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298" h="242860">
                  <a:moveTo>
                    <a:pt x="269847" y="69029"/>
                  </a:moveTo>
                  <a:cubicBezTo>
                    <a:pt x="259264" y="66912"/>
                    <a:pt x="44951" y="11085"/>
                    <a:pt x="9497" y="2354"/>
                  </a:cubicBezTo>
                  <a:cubicBezTo>
                    <a:pt x="-25957" y="-6377"/>
                    <a:pt x="48655" y="11614"/>
                    <a:pt x="57122" y="16641"/>
                  </a:cubicBezTo>
                  <a:cubicBezTo>
                    <a:pt x="65589" y="21668"/>
                    <a:pt x="60033" y="18229"/>
                    <a:pt x="60297" y="32516"/>
                  </a:cubicBezTo>
                  <a:cubicBezTo>
                    <a:pt x="60561" y="46803"/>
                    <a:pt x="57651" y="69822"/>
                    <a:pt x="58709" y="102366"/>
                  </a:cubicBezTo>
                  <a:cubicBezTo>
                    <a:pt x="59767" y="134910"/>
                    <a:pt x="66911" y="206083"/>
                    <a:pt x="66647" y="227779"/>
                  </a:cubicBezTo>
                  <a:cubicBezTo>
                    <a:pt x="66383" y="249475"/>
                    <a:pt x="61355" y="244712"/>
                    <a:pt x="57122" y="232541"/>
                  </a:cubicBezTo>
                  <a:cubicBezTo>
                    <a:pt x="52889" y="220370"/>
                    <a:pt x="42305" y="187562"/>
                    <a:pt x="41247" y="154754"/>
                  </a:cubicBezTo>
                  <a:cubicBezTo>
                    <a:pt x="40189" y="121946"/>
                    <a:pt x="45480" y="58974"/>
                    <a:pt x="50772" y="35691"/>
                  </a:cubicBezTo>
                  <a:cubicBezTo>
                    <a:pt x="56064" y="12408"/>
                    <a:pt x="44158" y="10292"/>
                    <a:pt x="72997" y="15054"/>
                  </a:cubicBezTo>
                  <a:cubicBezTo>
                    <a:pt x="101836" y="19816"/>
                    <a:pt x="280430" y="71146"/>
                    <a:pt x="269847" y="69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378787F6-414F-45E8-A0CC-BAF23EC87F3A}"/>
                </a:ext>
              </a:extLst>
            </p:cNvPr>
            <p:cNvSpPr/>
            <p:nvPr/>
          </p:nvSpPr>
          <p:spPr>
            <a:xfrm>
              <a:off x="5606935" y="9261189"/>
              <a:ext cx="264058" cy="325724"/>
            </a:xfrm>
            <a:custGeom>
              <a:avLst/>
              <a:gdLst>
                <a:gd name="connsiteX0" fmla="*/ 115 w 264058"/>
                <a:gd name="connsiteY0" fmla="*/ 286 h 325724"/>
                <a:gd name="connsiteX1" fmla="*/ 150928 w 264058"/>
                <a:gd name="connsiteY1" fmla="*/ 9811 h 325724"/>
                <a:gd name="connsiteX2" fmla="*/ 82665 w 264058"/>
                <a:gd name="connsiteY2" fmla="*/ 54261 h 325724"/>
                <a:gd name="connsiteX3" fmla="*/ 71553 w 264058"/>
                <a:gd name="connsiteY3" fmla="*/ 81249 h 325724"/>
                <a:gd name="connsiteX4" fmla="*/ 85840 w 264058"/>
                <a:gd name="connsiteY4" fmla="*/ 282861 h 325724"/>
                <a:gd name="connsiteX5" fmla="*/ 96953 w 264058"/>
                <a:gd name="connsiteY5" fmla="*/ 287624 h 325724"/>
                <a:gd name="connsiteX6" fmla="*/ 15990 w 264058"/>
                <a:gd name="connsiteY6" fmla="*/ 325724 h 325724"/>
                <a:gd name="connsiteX7" fmla="*/ 130290 w 264058"/>
                <a:gd name="connsiteY7" fmla="*/ 287624 h 325724"/>
                <a:gd name="connsiteX8" fmla="*/ 263640 w 264058"/>
                <a:gd name="connsiteY8" fmla="*/ 259049 h 325724"/>
                <a:gd name="connsiteX9" fmla="*/ 84253 w 264058"/>
                <a:gd name="connsiteY9" fmla="*/ 292386 h 325724"/>
                <a:gd name="connsiteX10" fmla="*/ 87428 w 264058"/>
                <a:gd name="connsiteY10" fmla="*/ 184436 h 325724"/>
                <a:gd name="connsiteX11" fmla="*/ 87428 w 264058"/>
                <a:gd name="connsiteY11" fmla="*/ 87599 h 325724"/>
                <a:gd name="connsiteX12" fmla="*/ 100128 w 264058"/>
                <a:gd name="connsiteY12" fmla="*/ 57436 h 325724"/>
                <a:gd name="connsiteX13" fmla="*/ 125528 w 264058"/>
                <a:gd name="connsiteY13" fmla="*/ 16161 h 325724"/>
                <a:gd name="connsiteX14" fmla="*/ 115 w 264058"/>
                <a:gd name="connsiteY14" fmla="*/ 286 h 32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058" h="325724">
                  <a:moveTo>
                    <a:pt x="115" y="286"/>
                  </a:moveTo>
                  <a:cubicBezTo>
                    <a:pt x="4348" y="-772"/>
                    <a:pt x="137170" y="815"/>
                    <a:pt x="150928" y="9811"/>
                  </a:cubicBezTo>
                  <a:cubicBezTo>
                    <a:pt x="164686" y="18807"/>
                    <a:pt x="95894" y="42355"/>
                    <a:pt x="82665" y="54261"/>
                  </a:cubicBezTo>
                  <a:cubicBezTo>
                    <a:pt x="69436" y="66167"/>
                    <a:pt x="71024" y="43149"/>
                    <a:pt x="71553" y="81249"/>
                  </a:cubicBezTo>
                  <a:cubicBezTo>
                    <a:pt x="72082" y="119349"/>
                    <a:pt x="81607" y="248465"/>
                    <a:pt x="85840" y="282861"/>
                  </a:cubicBezTo>
                  <a:cubicBezTo>
                    <a:pt x="90073" y="317257"/>
                    <a:pt x="108595" y="280480"/>
                    <a:pt x="96953" y="287624"/>
                  </a:cubicBezTo>
                  <a:cubicBezTo>
                    <a:pt x="85311" y="294768"/>
                    <a:pt x="10434" y="325724"/>
                    <a:pt x="15990" y="325724"/>
                  </a:cubicBezTo>
                  <a:cubicBezTo>
                    <a:pt x="21546" y="325724"/>
                    <a:pt x="89015" y="298736"/>
                    <a:pt x="130290" y="287624"/>
                  </a:cubicBezTo>
                  <a:cubicBezTo>
                    <a:pt x="171565" y="276512"/>
                    <a:pt x="271313" y="258255"/>
                    <a:pt x="263640" y="259049"/>
                  </a:cubicBezTo>
                  <a:cubicBezTo>
                    <a:pt x="255967" y="259843"/>
                    <a:pt x="113622" y="304821"/>
                    <a:pt x="84253" y="292386"/>
                  </a:cubicBezTo>
                  <a:cubicBezTo>
                    <a:pt x="54884" y="279951"/>
                    <a:pt x="86899" y="218567"/>
                    <a:pt x="87428" y="184436"/>
                  </a:cubicBezTo>
                  <a:cubicBezTo>
                    <a:pt x="87957" y="150305"/>
                    <a:pt x="85311" y="108766"/>
                    <a:pt x="87428" y="87599"/>
                  </a:cubicBezTo>
                  <a:cubicBezTo>
                    <a:pt x="89545" y="66432"/>
                    <a:pt x="93778" y="69342"/>
                    <a:pt x="100128" y="57436"/>
                  </a:cubicBezTo>
                  <a:cubicBezTo>
                    <a:pt x="106478" y="45530"/>
                    <a:pt x="141932" y="27009"/>
                    <a:pt x="125528" y="16161"/>
                  </a:cubicBezTo>
                  <a:cubicBezTo>
                    <a:pt x="109124" y="5313"/>
                    <a:pt x="-4118" y="1344"/>
                    <a:pt x="115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4946ACC9-FC56-48B7-B900-8151639BF7C8}"/>
                </a:ext>
              </a:extLst>
            </p:cNvPr>
            <p:cNvSpPr/>
            <p:nvPr/>
          </p:nvSpPr>
          <p:spPr>
            <a:xfrm>
              <a:off x="5765738" y="9309691"/>
              <a:ext cx="270896" cy="334554"/>
            </a:xfrm>
            <a:custGeom>
              <a:avLst/>
              <a:gdLst>
                <a:gd name="connsiteX0" fmla="*/ 46100 w 270896"/>
                <a:gd name="connsiteY0" fmla="*/ 997 h 334554"/>
                <a:gd name="connsiteX1" fmla="*/ 62 w 270896"/>
                <a:gd name="connsiteY1" fmla="*/ 127997 h 334554"/>
                <a:gd name="connsiteX2" fmla="*/ 57212 w 270896"/>
                <a:gd name="connsiteY2" fmla="*/ 151809 h 334554"/>
                <a:gd name="connsiteX3" fmla="*/ 155637 w 270896"/>
                <a:gd name="connsiteY3" fmla="*/ 248647 h 334554"/>
                <a:gd name="connsiteX4" fmla="*/ 269937 w 270896"/>
                <a:gd name="connsiteY4" fmla="*/ 334372 h 334554"/>
                <a:gd name="connsiteX5" fmla="*/ 204850 w 270896"/>
                <a:gd name="connsiteY5" fmla="*/ 269284 h 334554"/>
                <a:gd name="connsiteX6" fmla="*/ 108012 w 270896"/>
                <a:gd name="connsiteY6" fmla="*/ 199434 h 334554"/>
                <a:gd name="connsiteX7" fmla="*/ 12762 w 270896"/>
                <a:gd name="connsiteY7" fmla="*/ 151809 h 334554"/>
                <a:gd name="connsiteX8" fmla="*/ 47687 w 270896"/>
                <a:gd name="connsiteY8" fmla="*/ 72434 h 334554"/>
                <a:gd name="connsiteX9" fmla="*/ 46100 w 270896"/>
                <a:gd name="connsiteY9" fmla="*/ 997 h 3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96" h="334554">
                  <a:moveTo>
                    <a:pt x="46100" y="997"/>
                  </a:moveTo>
                  <a:cubicBezTo>
                    <a:pt x="38163" y="10257"/>
                    <a:pt x="-1790" y="102862"/>
                    <a:pt x="62" y="127997"/>
                  </a:cubicBezTo>
                  <a:cubicBezTo>
                    <a:pt x="1914" y="153132"/>
                    <a:pt x="31283" y="131701"/>
                    <a:pt x="57212" y="151809"/>
                  </a:cubicBezTo>
                  <a:cubicBezTo>
                    <a:pt x="83141" y="171917"/>
                    <a:pt x="120183" y="218220"/>
                    <a:pt x="155637" y="248647"/>
                  </a:cubicBezTo>
                  <a:cubicBezTo>
                    <a:pt x="191091" y="279074"/>
                    <a:pt x="261735" y="330933"/>
                    <a:pt x="269937" y="334372"/>
                  </a:cubicBezTo>
                  <a:cubicBezTo>
                    <a:pt x="278139" y="337811"/>
                    <a:pt x="231837" y="291774"/>
                    <a:pt x="204850" y="269284"/>
                  </a:cubicBezTo>
                  <a:cubicBezTo>
                    <a:pt x="177863" y="246794"/>
                    <a:pt x="140027" y="219013"/>
                    <a:pt x="108012" y="199434"/>
                  </a:cubicBezTo>
                  <a:cubicBezTo>
                    <a:pt x="75997" y="179855"/>
                    <a:pt x="22816" y="172976"/>
                    <a:pt x="12762" y="151809"/>
                  </a:cubicBezTo>
                  <a:cubicBezTo>
                    <a:pt x="2708" y="130642"/>
                    <a:pt x="38162" y="95453"/>
                    <a:pt x="47687" y="72434"/>
                  </a:cubicBezTo>
                  <a:cubicBezTo>
                    <a:pt x="57212" y="49415"/>
                    <a:pt x="54037" y="-8263"/>
                    <a:pt x="46100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26A90BBC-8D2B-4A0D-91A8-A929817EA0F6}"/>
                </a:ext>
              </a:extLst>
            </p:cNvPr>
            <p:cNvSpPr/>
            <p:nvPr/>
          </p:nvSpPr>
          <p:spPr>
            <a:xfrm>
              <a:off x="5481139" y="9291621"/>
              <a:ext cx="149950" cy="241166"/>
            </a:xfrm>
            <a:custGeom>
              <a:avLst/>
              <a:gdLst>
                <a:gd name="connsiteX0" fmla="*/ 149724 w 149950"/>
                <a:gd name="connsiteY0" fmla="*/ 17 h 241166"/>
                <a:gd name="connsiteX1" fmla="*/ 132261 w 149950"/>
                <a:gd name="connsiteY1" fmla="*/ 61929 h 241166"/>
                <a:gd name="connsiteX2" fmla="*/ 76699 w 149950"/>
                <a:gd name="connsiteY2" fmla="*/ 82567 h 241166"/>
                <a:gd name="connsiteX3" fmla="*/ 48124 w 149950"/>
                <a:gd name="connsiteY3" fmla="*/ 111142 h 241166"/>
                <a:gd name="connsiteX4" fmla="*/ 499 w 149950"/>
                <a:gd name="connsiteY4" fmla="*/ 239729 h 241166"/>
                <a:gd name="connsiteX5" fmla="*/ 25899 w 149950"/>
                <a:gd name="connsiteY5" fmla="*/ 173054 h 241166"/>
                <a:gd name="connsiteX6" fmla="*/ 68761 w 149950"/>
                <a:gd name="connsiteY6" fmla="*/ 63517 h 241166"/>
                <a:gd name="connsiteX7" fmla="*/ 122736 w 149950"/>
                <a:gd name="connsiteY7" fmla="*/ 55579 h 241166"/>
                <a:gd name="connsiteX8" fmla="*/ 149724 w 149950"/>
                <a:gd name="connsiteY8" fmla="*/ 17 h 2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950" h="241166">
                  <a:moveTo>
                    <a:pt x="149724" y="17"/>
                  </a:moveTo>
                  <a:cubicBezTo>
                    <a:pt x="151312" y="1075"/>
                    <a:pt x="144432" y="48171"/>
                    <a:pt x="132261" y="61929"/>
                  </a:cubicBezTo>
                  <a:cubicBezTo>
                    <a:pt x="120090" y="75687"/>
                    <a:pt x="90722" y="74365"/>
                    <a:pt x="76699" y="82567"/>
                  </a:cubicBezTo>
                  <a:cubicBezTo>
                    <a:pt x="62676" y="90769"/>
                    <a:pt x="60824" y="84948"/>
                    <a:pt x="48124" y="111142"/>
                  </a:cubicBezTo>
                  <a:cubicBezTo>
                    <a:pt x="35424" y="137336"/>
                    <a:pt x="4203" y="229410"/>
                    <a:pt x="499" y="239729"/>
                  </a:cubicBezTo>
                  <a:cubicBezTo>
                    <a:pt x="-3205" y="250048"/>
                    <a:pt x="14522" y="202423"/>
                    <a:pt x="25899" y="173054"/>
                  </a:cubicBezTo>
                  <a:cubicBezTo>
                    <a:pt x="37276" y="143685"/>
                    <a:pt x="52622" y="83096"/>
                    <a:pt x="68761" y="63517"/>
                  </a:cubicBezTo>
                  <a:cubicBezTo>
                    <a:pt x="84900" y="43938"/>
                    <a:pt x="108184" y="65898"/>
                    <a:pt x="122736" y="55579"/>
                  </a:cubicBezTo>
                  <a:cubicBezTo>
                    <a:pt x="137288" y="45260"/>
                    <a:pt x="148136" y="-1041"/>
                    <a:pt x="1497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DE97251C-9FBF-4768-AD13-EC3D82A428D7}"/>
                </a:ext>
              </a:extLst>
            </p:cNvPr>
            <p:cNvSpPr/>
            <p:nvPr/>
          </p:nvSpPr>
          <p:spPr>
            <a:xfrm>
              <a:off x="6197546" y="10203940"/>
              <a:ext cx="289349" cy="602488"/>
            </a:xfrm>
            <a:custGeom>
              <a:avLst/>
              <a:gdLst>
                <a:gd name="connsiteX0" fmla="*/ 54 w 289349"/>
                <a:gd name="connsiteY0" fmla="*/ 510 h 602488"/>
                <a:gd name="connsiteX1" fmla="*/ 123879 w 289349"/>
                <a:gd name="connsiteY1" fmla="*/ 184660 h 602488"/>
                <a:gd name="connsiteX2" fmla="*/ 98479 w 289349"/>
                <a:gd name="connsiteY2" fmla="*/ 225935 h 602488"/>
                <a:gd name="connsiteX3" fmla="*/ 104829 w 289349"/>
                <a:gd name="connsiteY3" fmla="*/ 289435 h 602488"/>
                <a:gd name="connsiteX4" fmla="*/ 285804 w 289349"/>
                <a:gd name="connsiteY4" fmla="*/ 594235 h 602488"/>
                <a:gd name="connsiteX5" fmla="*/ 212779 w 289349"/>
                <a:gd name="connsiteY5" fmla="*/ 495810 h 602488"/>
                <a:gd name="connsiteX6" fmla="*/ 66729 w 289349"/>
                <a:gd name="connsiteY6" fmla="*/ 283085 h 602488"/>
                <a:gd name="connsiteX7" fmla="*/ 104829 w 289349"/>
                <a:gd name="connsiteY7" fmla="*/ 295785 h 602488"/>
                <a:gd name="connsiteX8" fmla="*/ 108004 w 289349"/>
                <a:gd name="connsiteY8" fmla="*/ 248160 h 602488"/>
                <a:gd name="connsiteX9" fmla="*/ 54 w 289349"/>
                <a:gd name="connsiteY9" fmla="*/ 510 h 60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349" h="602488">
                  <a:moveTo>
                    <a:pt x="54" y="510"/>
                  </a:moveTo>
                  <a:cubicBezTo>
                    <a:pt x="2700" y="-10073"/>
                    <a:pt x="107475" y="147089"/>
                    <a:pt x="123879" y="184660"/>
                  </a:cubicBezTo>
                  <a:cubicBezTo>
                    <a:pt x="140283" y="222231"/>
                    <a:pt x="101654" y="208473"/>
                    <a:pt x="98479" y="225935"/>
                  </a:cubicBezTo>
                  <a:cubicBezTo>
                    <a:pt x="95304" y="243398"/>
                    <a:pt x="73608" y="228052"/>
                    <a:pt x="104829" y="289435"/>
                  </a:cubicBezTo>
                  <a:cubicBezTo>
                    <a:pt x="136050" y="350818"/>
                    <a:pt x="267812" y="559839"/>
                    <a:pt x="285804" y="594235"/>
                  </a:cubicBezTo>
                  <a:cubicBezTo>
                    <a:pt x="303796" y="628631"/>
                    <a:pt x="249291" y="547668"/>
                    <a:pt x="212779" y="495810"/>
                  </a:cubicBezTo>
                  <a:cubicBezTo>
                    <a:pt x="176267" y="443952"/>
                    <a:pt x="84721" y="316422"/>
                    <a:pt x="66729" y="283085"/>
                  </a:cubicBezTo>
                  <a:cubicBezTo>
                    <a:pt x="48737" y="249748"/>
                    <a:pt x="97950" y="301606"/>
                    <a:pt x="104829" y="295785"/>
                  </a:cubicBezTo>
                  <a:cubicBezTo>
                    <a:pt x="111708" y="289964"/>
                    <a:pt x="124937" y="292610"/>
                    <a:pt x="108004" y="248160"/>
                  </a:cubicBezTo>
                  <a:cubicBezTo>
                    <a:pt x="91071" y="203710"/>
                    <a:pt x="-2592" y="11093"/>
                    <a:pt x="54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A47DB75C-24E2-4863-8D72-D8CE09934242}"/>
                </a:ext>
              </a:extLst>
            </p:cNvPr>
            <p:cNvSpPr/>
            <p:nvPr/>
          </p:nvSpPr>
          <p:spPr>
            <a:xfrm>
              <a:off x="6067362" y="10289177"/>
              <a:ext cx="111326" cy="512194"/>
            </a:xfrm>
            <a:custGeom>
              <a:avLst/>
              <a:gdLst>
                <a:gd name="connsiteX0" fmla="*/ 111188 w 111326"/>
                <a:gd name="connsiteY0" fmla="*/ 998 h 512194"/>
                <a:gd name="connsiteX1" fmla="*/ 25463 w 111326"/>
                <a:gd name="connsiteY1" fmla="*/ 169273 h 512194"/>
                <a:gd name="connsiteX2" fmla="*/ 57213 w 111326"/>
                <a:gd name="connsiteY2" fmla="*/ 372473 h 512194"/>
                <a:gd name="connsiteX3" fmla="*/ 57213 w 111326"/>
                <a:gd name="connsiteY3" fmla="*/ 512173 h 512194"/>
                <a:gd name="connsiteX4" fmla="*/ 54038 w 111326"/>
                <a:gd name="connsiteY4" fmla="*/ 381998 h 512194"/>
                <a:gd name="connsiteX5" fmla="*/ 63 w 111326"/>
                <a:gd name="connsiteY5" fmla="*/ 239123 h 512194"/>
                <a:gd name="connsiteX6" fmla="*/ 44513 w 111326"/>
                <a:gd name="connsiteY6" fmla="*/ 105773 h 512194"/>
                <a:gd name="connsiteX7" fmla="*/ 111188 w 111326"/>
                <a:gd name="connsiteY7" fmla="*/ 998 h 5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6" h="512194">
                  <a:moveTo>
                    <a:pt x="111188" y="998"/>
                  </a:moveTo>
                  <a:cubicBezTo>
                    <a:pt x="108013" y="11581"/>
                    <a:pt x="34459" y="107361"/>
                    <a:pt x="25463" y="169273"/>
                  </a:cubicBezTo>
                  <a:cubicBezTo>
                    <a:pt x="16467" y="231185"/>
                    <a:pt x="51921" y="315323"/>
                    <a:pt x="57213" y="372473"/>
                  </a:cubicBezTo>
                  <a:cubicBezTo>
                    <a:pt x="62505" y="429623"/>
                    <a:pt x="57742" y="510586"/>
                    <a:pt x="57213" y="512173"/>
                  </a:cubicBezTo>
                  <a:cubicBezTo>
                    <a:pt x="56684" y="513760"/>
                    <a:pt x="63563" y="427506"/>
                    <a:pt x="54038" y="381998"/>
                  </a:cubicBezTo>
                  <a:cubicBezTo>
                    <a:pt x="44513" y="336490"/>
                    <a:pt x="1650" y="285160"/>
                    <a:pt x="63" y="239123"/>
                  </a:cubicBezTo>
                  <a:cubicBezTo>
                    <a:pt x="-1524" y="193086"/>
                    <a:pt x="27051" y="144931"/>
                    <a:pt x="44513" y="105773"/>
                  </a:cubicBezTo>
                  <a:cubicBezTo>
                    <a:pt x="61975" y="66615"/>
                    <a:pt x="114363" y="-9585"/>
                    <a:pt x="111188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7412C3E7-EB9F-4D0C-B144-21BA42F7AFBA}"/>
                </a:ext>
              </a:extLst>
            </p:cNvPr>
            <p:cNvSpPr/>
            <p:nvPr/>
          </p:nvSpPr>
          <p:spPr>
            <a:xfrm>
              <a:off x="5712555" y="10265354"/>
              <a:ext cx="241207" cy="406244"/>
            </a:xfrm>
            <a:custGeom>
              <a:avLst/>
              <a:gdLst>
                <a:gd name="connsiteX0" fmla="*/ 8795 w 241207"/>
                <a:gd name="connsiteY0" fmla="*/ 8946 h 406244"/>
                <a:gd name="connsiteX1" fmla="*/ 224695 w 241207"/>
                <a:gd name="connsiteY1" fmla="*/ 339146 h 406244"/>
                <a:gd name="connsiteX2" fmla="*/ 177070 w 241207"/>
                <a:gd name="connsiteY2" fmla="*/ 281996 h 406244"/>
                <a:gd name="connsiteX3" fmla="*/ 240570 w 241207"/>
                <a:gd name="connsiteY3" fmla="*/ 405821 h 406244"/>
                <a:gd name="connsiteX4" fmla="*/ 129445 w 241207"/>
                <a:gd name="connsiteY4" fmla="*/ 231196 h 406244"/>
                <a:gd name="connsiteX5" fmla="*/ 50070 w 241207"/>
                <a:gd name="connsiteY5" fmla="*/ 104196 h 406244"/>
                <a:gd name="connsiteX6" fmla="*/ 8795 w 241207"/>
                <a:gd name="connsiteY6" fmla="*/ 8946 h 4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07" h="406244">
                  <a:moveTo>
                    <a:pt x="8795" y="8946"/>
                  </a:moveTo>
                  <a:cubicBezTo>
                    <a:pt x="37899" y="48104"/>
                    <a:pt x="196649" y="293638"/>
                    <a:pt x="224695" y="339146"/>
                  </a:cubicBezTo>
                  <a:cubicBezTo>
                    <a:pt x="252741" y="384654"/>
                    <a:pt x="174424" y="270883"/>
                    <a:pt x="177070" y="281996"/>
                  </a:cubicBezTo>
                  <a:cubicBezTo>
                    <a:pt x="179716" y="293109"/>
                    <a:pt x="248508" y="414288"/>
                    <a:pt x="240570" y="405821"/>
                  </a:cubicBezTo>
                  <a:cubicBezTo>
                    <a:pt x="232633" y="397354"/>
                    <a:pt x="129445" y="231196"/>
                    <a:pt x="129445" y="231196"/>
                  </a:cubicBezTo>
                  <a:cubicBezTo>
                    <a:pt x="97695" y="180925"/>
                    <a:pt x="69649" y="138592"/>
                    <a:pt x="50070" y="104196"/>
                  </a:cubicBezTo>
                  <a:cubicBezTo>
                    <a:pt x="30491" y="69800"/>
                    <a:pt x="-20309" y="-30212"/>
                    <a:pt x="8795" y="8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53ADB5F3-378C-489F-A375-67BA6AEC7EF1}"/>
                </a:ext>
              </a:extLst>
            </p:cNvPr>
            <p:cNvSpPr/>
            <p:nvPr/>
          </p:nvSpPr>
          <p:spPr>
            <a:xfrm>
              <a:off x="5400640" y="10861069"/>
              <a:ext cx="189334" cy="391465"/>
            </a:xfrm>
            <a:custGeom>
              <a:avLst/>
              <a:gdLst>
                <a:gd name="connsiteX0" fmla="*/ 35 w 189334"/>
                <a:gd name="connsiteY0" fmla="*/ 606 h 391465"/>
                <a:gd name="connsiteX1" fmla="*/ 161960 w 189334"/>
                <a:gd name="connsiteY1" fmla="*/ 194281 h 391465"/>
                <a:gd name="connsiteX2" fmla="*/ 98460 w 189334"/>
                <a:gd name="connsiteY2" fmla="*/ 391131 h 391465"/>
                <a:gd name="connsiteX3" fmla="*/ 158785 w 189334"/>
                <a:gd name="connsiteY3" fmla="*/ 238731 h 391465"/>
                <a:gd name="connsiteX4" fmla="*/ 177835 w 189334"/>
                <a:gd name="connsiteY4" fmla="*/ 137131 h 391465"/>
                <a:gd name="connsiteX5" fmla="*/ 35 w 189334"/>
                <a:gd name="connsiteY5" fmla="*/ 606 h 3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34" h="391465">
                  <a:moveTo>
                    <a:pt x="35" y="606"/>
                  </a:moveTo>
                  <a:cubicBezTo>
                    <a:pt x="-2611" y="10131"/>
                    <a:pt x="145556" y="129194"/>
                    <a:pt x="161960" y="194281"/>
                  </a:cubicBezTo>
                  <a:cubicBezTo>
                    <a:pt x="178364" y="259368"/>
                    <a:pt x="98989" y="383723"/>
                    <a:pt x="98460" y="391131"/>
                  </a:cubicBezTo>
                  <a:cubicBezTo>
                    <a:pt x="97931" y="398539"/>
                    <a:pt x="145556" y="281064"/>
                    <a:pt x="158785" y="238731"/>
                  </a:cubicBezTo>
                  <a:cubicBezTo>
                    <a:pt x="172014" y="196398"/>
                    <a:pt x="207468" y="177877"/>
                    <a:pt x="177835" y="137131"/>
                  </a:cubicBezTo>
                  <a:cubicBezTo>
                    <a:pt x="148202" y="96385"/>
                    <a:pt x="2681" y="-8919"/>
                    <a:pt x="35" y="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4634F38C-1DB3-48EE-8ADF-FA6CC98D178B}"/>
                </a:ext>
              </a:extLst>
            </p:cNvPr>
            <p:cNvSpPr/>
            <p:nvPr/>
          </p:nvSpPr>
          <p:spPr>
            <a:xfrm>
              <a:off x="4676769" y="11334750"/>
              <a:ext cx="165385" cy="161925"/>
            </a:xfrm>
            <a:custGeom>
              <a:avLst/>
              <a:gdLst>
                <a:gd name="connsiteX0" fmla="*/ 6 w 165385"/>
                <a:gd name="connsiteY0" fmla="*/ 0 h 161925"/>
                <a:gd name="connsiteX1" fmla="*/ 155581 w 165385"/>
                <a:gd name="connsiteY1" fmla="*/ 101600 h 161925"/>
                <a:gd name="connsiteX2" fmla="*/ 149231 w 165385"/>
                <a:gd name="connsiteY2" fmla="*/ 161925 h 161925"/>
                <a:gd name="connsiteX3" fmla="*/ 149231 w 165385"/>
                <a:gd name="connsiteY3" fmla="*/ 101600 h 161925"/>
                <a:gd name="connsiteX4" fmla="*/ 6 w 165385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85" h="161925">
                  <a:moveTo>
                    <a:pt x="6" y="0"/>
                  </a:moveTo>
                  <a:cubicBezTo>
                    <a:pt x="1064" y="0"/>
                    <a:pt x="130710" y="74613"/>
                    <a:pt x="155581" y="101600"/>
                  </a:cubicBezTo>
                  <a:cubicBezTo>
                    <a:pt x="180452" y="128587"/>
                    <a:pt x="150289" y="161925"/>
                    <a:pt x="149231" y="161925"/>
                  </a:cubicBezTo>
                  <a:cubicBezTo>
                    <a:pt x="148173" y="161925"/>
                    <a:pt x="170398" y="129646"/>
                    <a:pt x="149231" y="101600"/>
                  </a:cubicBezTo>
                  <a:cubicBezTo>
                    <a:pt x="128064" y="73554"/>
                    <a:pt x="-1052" y="0"/>
                    <a:pt x="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EDE5A4B8-8E25-4BE8-BC6D-B4AA089D5007}"/>
                </a:ext>
              </a:extLst>
            </p:cNvPr>
            <p:cNvSpPr/>
            <p:nvPr/>
          </p:nvSpPr>
          <p:spPr>
            <a:xfrm>
              <a:off x="3774583" y="11296051"/>
              <a:ext cx="275341" cy="431638"/>
            </a:xfrm>
            <a:custGeom>
              <a:avLst/>
              <a:gdLst>
                <a:gd name="connsiteX0" fmla="*/ 35417 w 275341"/>
                <a:gd name="connsiteY0" fmla="*/ 599 h 431638"/>
                <a:gd name="connsiteX1" fmla="*/ 41767 w 275341"/>
                <a:gd name="connsiteY1" fmla="*/ 143474 h 431638"/>
                <a:gd name="connsiteX2" fmla="*/ 3667 w 275341"/>
                <a:gd name="connsiteY2" fmla="*/ 168874 h 431638"/>
                <a:gd name="connsiteX3" fmla="*/ 146542 w 275341"/>
                <a:gd name="connsiteY3" fmla="*/ 235549 h 431638"/>
                <a:gd name="connsiteX4" fmla="*/ 127492 w 275341"/>
                <a:gd name="connsiteY4" fmla="*/ 245074 h 431638"/>
                <a:gd name="connsiteX5" fmla="*/ 273542 w 275341"/>
                <a:gd name="connsiteY5" fmla="*/ 429224 h 431638"/>
                <a:gd name="connsiteX6" fmla="*/ 197342 w 275341"/>
                <a:gd name="connsiteY6" fmla="*/ 340324 h 431638"/>
                <a:gd name="connsiteX7" fmla="*/ 29067 w 275341"/>
                <a:gd name="connsiteY7" fmla="*/ 197449 h 431638"/>
                <a:gd name="connsiteX8" fmla="*/ 19542 w 275341"/>
                <a:gd name="connsiteY8" fmla="*/ 95849 h 431638"/>
                <a:gd name="connsiteX9" fmla="*/ 35417 w 275341"/>
                <a:gd name="connsiteY9" fmla="*/ 599 h 4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341" h="431638">
                  <a:moveTo>
                    <a:pt x="35417" y="599"/>
                  </a:moveTo>
                  <a:cubicBezTo>
                    <a:pt x="39121" y="8536"/>
                    <a:pt x="47059" y="115428"/>
                    <a:pt x="41767" y="143474"/>
                  </a:cubicBezTo>
                  <a:cubicBezTo>
                    <a:pt x="36475" y="171520"/>
                    <a:pt x="-13795" y="153528"/>
                    <a:pt x="3667" y="168874"/>
                  </a:cubicBezTo>
                  <a:cubicBezTo>
                    <a:pt x="21129" y="184220"/>
                    <a:pt x="125905" y="222849"/>
                    <a:pt x="146542" y="235549"/>
                  </a:cubicBezTo>
                  <a:cubicBezTo>
                    <a:pt x="167179" y="248249"/>
                    <a:pt x="106325" y="212795"/>
                    <a:pt x="127492" y="245074"/>
                  </a:cubicBezTo>
                  <a:cubicBezTo>
                    <a:pt x="148659" y="277353"/>
                    <a:pt x="261900" y="413349"/>
                    <a:pt x="273542" y="429224"/>
                  </a:cubicBezTo>
                  <a:cubicBezTo>
                    <a:pt x="285184" y="445099"/>
                    <a:pt x="238088" y="378953"/>
                    <a:pt x="197342" y="340324"/>
                  </a:cubicBezTo>
                  <a:cubicBezTo>
                    <a:pt x="156596" y="301695"/>
                    <a:pt x="58700" y="238195"/>
                    <a:pt x="29067" y="197449"/>
                  </a:cubicBezTo>
                  <a:cubicBezTo>
                    <a:pt x="-566" y="156703"/>
                    <a:pt x="18484" y="126011"/>
                    <a:pt x="19542" y="95849"/>
                  </a:cubicBezTo>
                  <a:cubicBezTo>
                    <a:pt x="20600" y="65687"/>
                    <a:pt x="31713" y="-7338"/>
                    <a:pt x="35417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6269B7E6-1893-448B-891D-7B67E7BBC745}"/>
                </a:ext>
              </a:extLst>
            </p:cNvPr>
            <p:cNvSpPr/>
            <p:nvPr/>
          </p:nvSpPr>
          <p:spPr>
            <a:xfrm>
              <a:off x="3943338" y="11832266"/>
              <a:ext cx="234222" cy="242491"/>
            </a:xfrm>
            <a:custGeom>
              <a:avLst/>
              <a:gdLst>
                <a:gd name="connsiteX0" fmla="*/ 69862 w 234222"/>
                <a:gd name="connsiteY0" fmla="*/ 4134 h 242491"/>
                <a:gd name="connsiteX1" fmla="*/ 76212 w 234222"/>
                <a:gd name="connsiteY1" fmla="*/ 96209 h 242491"/>
                <a:gd name="connsiteX2" fmla="*/ 12 w 234222"/>
                <a:gd name="connsiteY2" fmla="*/ 242259 h 242491"/>
                <a:gd name="connsiteX3" fmla="*/ 82562 w 234222"/>
                <a:gd name="connsiteY3" fmla="*/ 127959 h 242491"/>
                <a:gd name="connsiteX4" fmla="*/ 165112 w 234222"/>
                <a:gd name="connsiteY4" fmla="*/ 42234 h 242491"/>
                <a:gd name="connsiteX5" fmla="*/ 231787 w 234222"/>
                <a:gd name="connsiteY5" fmla="*/ 959 h 242491"/>
                <a:gd name="connsiteX6" fmla="*/ 76212 w 234222"/>
                <a:gd name="connsiteY6" fmla="*/ 80334 h 242491"/>
                <a:gd name="connsiteX7" fmla="*/ 63512 w 234222"/>
                <a:gd name="connsiteY7" fmla="*/ 105734 h 242491"/>
                <a:gd name="connsiteX8" fmla="*/ 69862 w 234222"/>
                <a:gd name="connsiteY8" fmla="*/ 4134 h 24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222" h="242491">
                  <a:moveTo>
                    <a:pt x="69862" y="4134"/>
                  </a:moveTo>
                  <a:cubicBezTo>
                    <a:pt x="71979" y="2546"/>
                    <a:pt x="87854" y="56522"/>
                    <a:pt x="76212" y="96209"/>
                  </a:cubicBezTo>
                  <a:cubicBezTo>
                    <a:pt x="64570" y="135897"/>
                    <a:pt x="-1046" y="236968"/>
                    <a:pt x="12" y="242259"/>
                  </a:cubicBezTo>
                  <a:cubicBezTo>
                    <a:pt x="1070" y="247550"/>
                    <a:pt x="55045" y="161297"/>
                    <a:pt x="82562" y="127959"/>
                  </a:cubicBezTo>
                  <a:cubicBezTo>
                    <a:pt x="110079" y="94621"/>
                    <a:pt x="140241" y="63401"/>
                    <a:pt x="165112" y="42234"/>
                  </a:cubicBezTo>
                  <a:cubicBezTo>
                    <a:pt x="189983" y="21067"/>
                    <a:pt x="246604" y="-5391"/>
                    <a:pt x="231787" y="959"/>
                  </a:cubicBezTo>
                  <a:cubicBezTo>
                    <a:pt x="216970" y="7309"/>
                    <a:pt x="104258" y="62872"/>
                    <a:pt x="76212" y="80334"/>
                  </a:cubicBezTo>
                  <a:cubicBezTo>
                    <a:pt x="48166" y="97797"/>
                    <a:pt x="61395" y="116317"/>
                    <a:pt x="63512" y="105734"/>
                  </a:cubicBezTo>
                  <a:cubicBezTo>
                    <a:pt x="65629" y="95151"/>
                    <a:pt x="67745" y="5722"/>
                    <a:pt x="69862" y="4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9D26C59B-D291-435A-8AED-4864319154DC}"/>
                </a:ext>
              </a:extLst>
            </p:cNvPr>
            <p:cNvSpPr/>
            <p:nvPr/>
          </p:nvSpPr>
          <p:spPr>
            <a:xfrm>
              <a:off x="4041708" y="12121988"/>
              <a:ext cx="438235" cy="290440"/>
            </a:xfrm>
            <a:custGeom>
              <a:avLst/>
              <a:gdLst>
                <a:gd name="connsiteX0" fmla="*/ 67 w 438235"/>
                <a:gd name="connsiteY0" fmla="*/ 162 h 290440"/>
                <a:gd name="connsiteX1" fmla="*/ 181042 w 438235"/>
                <a:gd name="connsiteY1" fmla="*/ 66837 h 290440"/>
                <a:gd name="connsiteX2" fmla="*/ 212792 w 438235"/>
                <a:gd name="connsiteY2" fmla="*/ 133512 h 290440"/>
                <a:gd name="connsiteX3" fmla="*/ 228667 w 438235"/>
                <a:gd name="connsiteY3" fmla="*/ 260512 h 290440"/>
                <a:gd name="connsiteX4" fmla="*/ 222317 w 438235"/>
                <a:gd name="connsiteY4" fmla="*/ 289087 h 290440"/>
                <a:gd name="connsiteX5" fmla="*/ 222317 w 438235"/>
                <a:gd name="connsiteY5" fmla="*/ 231937 h 290440"/>
                <a:gd name="connsiteX6" fmla="*/ 438217 w 438235"/>
                <a:gd name="connsiteY6" fmla="*/ 73187 h 290440"/>
                <a:gd name="connsiteX7" fmla="*/ 209617 w 438235"/>
                <a:gd name="connsiteY7" fmla="*/ 181137 h 290440"/>
                <a:gd name="connsiteX8" fmla="*/ 219142 w 438235"/>
                <a:gd name="connsiteY8" fmla="*/ 136687 h 290440"/>
                <a:gd name="connsiteX9" fmla="*/ 203267 w 438235"/>
                <a:gd name="connsiteY9" fmla="*/ 50962 h 290440"/>
                <a:gd name="connsiteX10" fmla="*/ 67 w 438235"/>
                <a:gd name="connsiteY10" fmla="*/ 162 h 29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235" h="290440">
                  <a:moveTo>
                    <a:pt x="67" y="162"/>
                  </a:moveTo>
                  <a:cubicBezTo>
                    <a:pt x="-3637" y="2808"/>
                    <a:pt x="145588" y="44612"/>
                    <a:pt x="181042" y="66837"/>
                  </a:cubicBezTo>
                  <a:cubicBezTo>
                    <a:pt x="216496" y="89062"/>
                    <a:pt x="204855" y="101233"/>
                    <a:pt x="212792" y="133512"/>
                  </a:cubicBezTo>
                  <a:cubicBezTo>
                    <a:pt x="220729" y="165791"/>
                    <a:pt x="227080" y="234583"/>
                    <a:pt x="228667" y="260512"/>
                  </a:cubicBezTo>
                  <a:cubicBezTo>
                    <a:pt x="230255" y="286441"/>
                    <a:pt x="223375" y="293849"/>
                    <a:pt x="222317" y="289087"/>
                  </a:cubicBezTo>
                  <a:cubicBezTo>
                    <a:pt x="221259" y="284325"/>
                    <a:pt x="186334" y="267920"/>
                    <a:pt x="222317" y="231937"/>
                  </a:cubicBezTo>
                  <a:cubicBezTo>
                    <a:pt x="258300" y="195954"/>
                    <a:pt x="440334" y="81654"/>
                    <a:pt x="438217" y="73187"/>
                  </a:cubicBezTo>
                  <a:cubicBezTo>
                    <a:pt x="436100" y="64720"/>
                    <a:pt x="246129" y="170554"/>
                    <a:pt x="209617" y="181137"/>
                  </a:cubicBezTo>
                  <a:cubicBezTo>
                    <a:pt x="173105" y="191720"/>
                    <a:pt x="220200" y="158383"/>
                    <a:pt x="219142" y="136687"/>
                  </a:cubicBezTo>
                  <a:cubicBezTo>
                    <a:pt x="218084" y="114991"/>
                    <a:pt x="232371" y="74245"/>
                    <a:pt x="203267" y="50962"/>
                  </a:cubicBezTo>
                  <a:cubicBezTo>
                    <a:pt x="174163" y="27679"/>
                    <a:pt x="3771" y="-2484"/>
                    <a:pt x="67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424FA4F8-2DFB-4EA2-90F2-A6CEE4B018FC}"/>
                </a:ext>
              </a:extLst>
            </p:cNvPr>
            <p:cNvSpPr/>
            <p:nvPr/>
          </p:nvSpPr>
          <p:spPr>
            <a:xfrm>
              <a:off x="4422348" y="12401445"/>
              <a:ext cx="234025" cy="473832"/>
            </a:xfrm>
            <a:custGeom>
              <a:avLst/>
              <a:gdLst>
                <a:gd name="connsiteX0" fmla="*/ 427 w 234025"/>
                <a:gd name="connsiteY0" fmla="*/ 105 h 473832"/>
                <a:gd name="connsiteX1" fmla="*/ 171877 w 234025"/>
                <a:gd name="connsiteY1" fmla="*/ 85830 h 473832"/>
                <a:gd name="connsiteX2" fmla="*/ 171877 w 234025"/>
                <a:gd name="connsiteY2" fmla="*/ 104880 h 473832"/>
                <a:gd name="connsiteX3" fmla="*/ 171877 w 234025"/>
                <a:gd name="connsiteY3" fmla="*/ 463655 h 473832"/>
                <a:gd name="connsiteX4" fmla="*/ 171877 w 234025"/>
                <a:gd name="connsiteY4" fmla="*/ 349355 h 473832"/>
                <a:gd name="connsiteX5" fmla="*/ 229027 w 234025"/>
                <a:gd name="connsiteY5" fmla="*/ 76305 h 473832"/>
                <a:gd name="connsiteX6" fmla="*/ 427 w 234025"/>
                <a:gd name="connsiteY6" fmla="*/ 105 h 47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25" h="473832">
                  <a:moveTo>
                    <a:pt x="427" y="105"/>
                  </a:moveTo>
                  <a:cubicBezTo>
                    <a:pt x="-9098" y="1693"/>
                    <a:pt x="143302" y="68368"/>
                    <a:pt x="171877" y="85830"/>
                  </a:cubicBezTo>
                  <a:cubicBezTo>
                    <a:pt x="200452" y="103292"/>
                    <a:pt x="171877" y="104880"/>
                    <a:pt x="171877" y="104880"/>
                  </a:cubicBezTo>
                  <a:lnTo>
                    <a:pt x="171877" y="463655"/>
                  </a:lnTo>
                  <a:cubicBezTo>
                    <a:pt x="171877" y="504401"/>
                    <a:pt x="162352" y="413913"/>
                    <a:pt x="171877" y="349355"/>
                  </a:cubicBezTo>
                  <a:cubicBezTo>
                    <a:pt x="181402" y="284797"/>
                    <a:pt x="253369" y="138218"/>
                    <a:pt x="229027" y="76305"/>
                  </a:cubicBezTo>
                  <a:cubicBezTo>
                    <a:pt x="204685" y="14392"/>
                    <a:pt x="9952" y="-1483"/>
                    <a:pt x="427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3B6E8B88-5EAE-45CC-847E-11DA85805FCC}"/>
                </a:ext>
              </a:extLst>
            </p:cNvPr>
            <p:cNvSpPr/>
            <p:nvPr/>
          </p:nvSpPr>
          <p:spPr>
            <a:xfrm>
              <a:off x="4804127" y="11882019"/>
              <a:ext cx="589458" cy="784000"/>
            </a:xfrm>
            <a:custGeom>
              <a:avLst/>
              <a:gdLst>
                <a:gd name="connsiteX0" fmla="*/ 75848 w 589458"/>
                <a:gd name="connsiteY0" fmla="*/ 17881 h 784000"/>
                <a:gd name="connsiteX1" fmla="*/ 9173 w 589458"/>
                <a:gd name="connsiteY1" fmla="*/ 392531 h 784000"/>
                <a:gd name="connsiteX2" fmla="*/ 5998 w 589458"/>
                <a:gd name="connsiteY2" fmla="*/ 376656 h 784000"/>
                <a:gd name="connsiteX3" fmla="*/ 5998 w 589458"/>
                <a:gd name="connsiteY3" fmla="*/ 452856 h 784000"/>
                <a:gd name="connsiteX4" fmla="*/ 85373 w 589458"/>
                <a:gd name="connsiteY4" fmla="*/ 481431 h 784000"/>
                <a:gd name="connsiteX5" fmla="*/ 475898 w 589458"/>
                <a:gd name="connsiteY5" fmla="*/ 719556 h 784000"/>
                <a:gd name="connsiteX6" fmla="*/ 574323 w 589458"/>
                <a:gd name="connsiteY6" fmla="*/ 773531 h 784000"/>
                <a:gd name="connsiteX7" fmla="*/ 206023 w 589458"/>
                <a:gd name="connsiteY7" fmla="*/ 548106 h 784000"/>
                <a:gd name="connsiteX8" fmla="*/ 28223 w 589458"/>
                <a:gd name="connsiteY8" fmla="*/ 446506 h 784000"/>
                <a:gd name="connsiteX9" fmla="*/ 47273 w 589458"/>
                <a:gd name="connsiteY9" fmla="*/ 386181 h 784000"/>
                <a:gd name="connsiteX10" fmla="*/ 72673 w 589458"/>
                <a:gd name="connsiteY10" fmla="*/ 236956 h 784000"/>
                <a:gd name="connsiteX11" fmla="*/ 72673 w 589458"/>
                <a:gd name="connsiteY11" fmla="*/ 75031 h 784000"/>
                <a:gd name="connsiteX12" fmla="*/ 75848 w 589458"/>
                <a:gd name="connsiteY12" fmla="*/ 17881 h 7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458" h="784000">
                  <a:moveTo>
                    <a:pt x="75848" y="17881"/>
                  </a:moveTo>
                  <a:cubicBezTo>
                    <a:pt x="65265" y="70798"/>
                    <a:pt x="20815" y="332735"/>
                    <a:pt x="9173" y="392531"/>
                  </a:cubicBezTo>
                  <a:cubicBezTo>
                    <a:pt x="-2469" y="452327"/>
                    <a:pt x="6527" y="366602"/>
                    <a:pt x="5998" y="376656"/>
                  </a:cubicBezTo>
                  <a:cubicBezTo>
                    <a:pt x="5469" y="386710"/>
                    <a:pt x="-7231" y="435394"/>
                    <a:pt x="5998" y="452856"/>
                  </a:cubicBezTo>
                  <a:cubicBezTo>
                    <a:pt x="19227" y="470319"/>
                    <a:pt x="7056" y="436981"/>
                    <a:pt x="85373" y="481431"/>
                  </a:cubicBezTo>
                  <a:cubicBezTo>
                    <a:pt x="163690" y="525881"/>
                    <a:pt x="394406" y="670873"/>
                    <a:pt x="475898" y="719556"/>
                  </a:cubicBezTo>
                  <a:cubicBezTo>
                    <a:pt x="557390" y="768239"/>
                    <a:pt x="619302" y="802106"/>
                    <a:pt x="574323" y="773531"/>
                  </a:cubicBezTo>
                  <a:cubicBezTo>
                    <a:pt x="529344" y="744956"/>
                    <a:pt x="297040" y="602610"/>
                    <a:pt x="206023" y="548106"/>
                  </a:cubicBezTo>
                  <a:cubicBezTo>
                    <a:pt x="115006" y="493602"/>
                    <a:pt x="54681" y="473494"/>
                    <a:pt x="28223" y="446506"/>
                  </a:cubicBezTo>
                  <a:cubicBezTo>
                    <a:pt x="1765" y="419518"/>
                    <a:pt x="39865" y="421106"/>
                    <a:pt x="47273" y="386181"/>
                  </a:cubicBezTo>
                  <a:cubicBezTo>
                    <a:pt x="54681" y="351256"/>
                    <a:pt x="68440" y="288814"/>
                    <a:pt x="72673" y="236956"/>
                  </a:cubicBezTo>
                  <a:cubicBezTo>
                    <a:pt x="76906" y="185098"/>
                    <a:pt x="71085" y="106781"/>
                    <a:pt x="72673" y="75031"/>
                  </a:cubicBezTo>
                  <a:cubicBezTo>
                    <a:pt x="74261" y="43281"/>
                    <a:pt x="86431" y="-35036"/>
                    <a:pt x="75848" y="17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025A5F9-C9F4-46CD-B5AB-76A4286A42B2}"/>
                </a:ext>
              </a:extLst>
            </p:cNvPr>
            <p:cNvSpPr/>
            <p:nvPr/>
          </p:nvSpPr>
          <p:spPr>
            <a:xfrm>
              <a:off x="4965453" y="12045653"/>
              <a:ext cx="254535" cy="359289"/>
            </a:xfrm>
            <a:custGeom>
              <a:avLst/>
              <a:gdLst>
                <a:gd name="connsiteX0" fmla="*/ 28822 w 254535"/>
                <a:gd name="connsiteY0" fmla="*/ 297 h 359289"/>
                <a:gd name="connsiteX1" fmla="*/ 28822 w 254535"/>
                <a:gd name="connsiteY1" fmla="*/ 146347 h 359289"/>
                <a:gd name="connsiteX2" fmla="*/ 117722 w 254535"/>
                <a:gd name="connsiteY2" fmla="*/ 232072 h 359289"/>
                <a:gd name="connsiteX3" fmla="*/ 254247 w 254535"/>
                <a:gd name="connsiteY3" fmla="*/ 359072 h 359289"/>
                <a:gd name="connsiteX4" fmla="*/ 149472 w 254535"/>
                <a:gd name="connsiteY4" fmla="*/ 260647 h 359289"/>
                <a:gd name="connsiteX5" fmla="*/ 6597 w 254535"/>
                <a:gd name="connsiteY5" fmla="*/ 187622 h 359289"/>
                <a:gd name="connsiteX6" fmla="*/ 28822 w 254535"/>
                <a:gd name="connsiteY6" fmla="*/ 297 h 3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35" h="359289">
                  <a:moveTo>
                    <a:pt x="28822" y="297"/>
                  </a:moveTo>
                  <a:cubicBezTo>
                    <a:pt x="32526" y="-6582"/>
                    <a:pt x="14005" y="107718"/>
                    <a:pt x="28822" y="146347"/>
                  </a:cubicBezTo>
                  <a:cubicBezTo>
                    <a:pt x="43639" y="184976"/>
                    <a:pt x="117722" y="232072"/>
                    <a:pt x="117722" y="232072"/>
                  </a:cubicBezTo>
                  <a:cubicBezTo>
                    <a:pt x="155293" y="267526"/>
                    <a:pt x="248955" y="354310"/>
                    <a:pt x="254247" y="359072"/>
                  </a:cubicBezTo>
                  <a:cubicBezTo>
                    <a:pt x="259539" y="363835"/>
                    <a:pt x="190747" y="289222"/>
                    <a:pt x="149472" y="260647"/>
                  </a:cubicBezTo>
                  <a:cubicBezTo>
                    <a:pt x="108197" y="232072"/>
                    <a:pt x="28822" y="224663"/>
                    <a:pt x="6597" y="187622"/>
                  </a:cubicBezTo>
                  <a:cubicBezTo>
                    <a:pt x="-15628" y="150581"/>
                    <a:pt x="25118" y="7176"/>
                    <a:pt x="28822" y="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D10B116E-A6AC-448F-91B8-59B836FDEC55}"/>
                </a:ext>
              </a:extLst>
            </p:cNvPr>
            <p:cNvSpPr/>
            <p:nvPr/>
          </p:nvSpPr>
          <p:spPr>
            <a:xfrm>
              <a:off x="5154953" y="11874099"/>
              <a:ext cx="147606" cy="531719"/>
            </a:xfrm>
            <a:custGeom>
              <a:avLst/>
              <a:gdLst>
                <a:gd name="connsiteX0" fmla="*/ 118722 w 147606"/>
                <a:gd name="connsiteY0" fmla="*/ 401 h 531719"/>
                <a:gd name="connsiteX1" fmla="*/ 55222 w 147606"/>
                <a:gd name="connsiteY1" fmla="*/ 171851 h 531719"/>
                <a:gd name="connsiteX2" fmla="*/ 61572 w 147606"/>
                <a:gd name="connsiteY2" fmla="*/ 314726 h 531719"/>
                <a:gd name="connsiteX3" fmla="*/ 147297 w 147606"/>
                <a:gd name="connsiteY3" fmla="*/ 530626 h 531719"/>
                <a:gd name="connsiteX4" fmla="*/ 86972 w 147606"/>
                <a:gd name="connsiteY4" fmla="*/ 390926 h 531719"/>
                <a:gd name="connsiteX5" fmla="*/ 1247 w 147606"/>
                <a:gd name="connsiteY5" fmla="*/ 222651 h 531719"/>
                <a:gd name="connsiteX6" fmla="*/ 118722 w 147606"/>
                <a:gd name="connsiteY6" fmla="*/ 401 h 5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06" h="531719">
                  <a:moveTo>
                    <a:pt x="118722" y="401"/>
                  </a:moveTo>
                  <a:cubicBezTo>
                    <a:pt x="127718" y="-8066"/>
                    <a:pt x="64747" y="119464"/>
                    <a:pt x="55222" y="171851"/>
                  </a:cubicBezTo>
                  <a:cubicBezTo>
                    <a:pt x="45697" y="224238"/>
                    <a:pt x="46226" y="254930"/>
                    <a:pt x="61572" y="314726"/>
                  </a:cubicBezTo>
                  <a:cubicBezTo>
                    <a:pt x="76918" y="374522"/>
                    <a:pt x="143064" y="517926"/>
                    <a:pt x="147297" y="530626"/>
                  </a:cubicBezTo>
                  <a:cubicBezTo>
                    <a:pt x="151530" y="543326"/>
                    <a:pt x="111314" y="442255"/>
                    <a:pt x="86972" y="390926"/>
                  </a:cubicBezTo>
                  <a:cubicBezTo>
                    <a:pt x="62630" y="339597"/>
                    <a:pt x="-10395" y="289326"/>
                    <a:pt x="1247" y="222651"/>
                  </a:cubicBezTo>
                  <a:cubicBezTo>
                    <a:pt x="12889" y="155976"/>
                    <a:pt x="109726" y="8868"/>
                    <a:pt x="118722" y="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154D2194-3629-41AA-B02D-DC00EA8515F4}"/>
                </a:ext>
              </a:extLst>
            </p:cNvPr>
            <p:cNvSpPr/>
            <p:nvPr/>
          </p:nvSpPr>
          <p:spPr>
            <a:xfrm>
              <a:off x="5389260" y="11923414"/>
              <a:ext cx="374851" cy="541968"/>
            </a:xfrm>
            <a:custGeom>
              <a:avLst/>
              <a:gdLst>
                <a:gd name="connsiteX0" fmla="*/ 97140 w 374851"/>
                <a:gd name="connsiteY0" fmla="*/ 1886 h 541968"/>
                <a:gd name="connsiteX1" fmla="*/ 55865 w 374851"/>
                <a:gd name="connsiteY1" fmla="*/ 287636 h 541968"/>
                <a:gd name="connsiteX2" fmla="*/ 160640 w 374851"/>
                <a:gd name="connsiteY2" fmla="*/ 313036 h 541968"/>
                <a:gd name="connsiteX3" fmla="*/ 370190 w 374851"/>
                <a:gd name="connsiteY3" fmla="*/ 538461 h 541968"/>
                <a:gd name="connsiteX4" fmla="*/ 290815 w 374851"/>
                <a:gd name="connsiteY4" fmla="*/ 440036 h 541968"/>
                <a:gd name="connsiteX5" fmla="*/ 116190 w 374851"/>
                <a:gd name="connsiteY5" fmla="*/ 300336 h 541968"/>
                <a:gd name="connsiteX6" fmla="*/ 1890 w 374851"/>
                <a:gd name="connsiteY6" fmla="*/ 268586 h 541968"/>
                <a:gd name="connsiteX7" fmla="*/ 49515 w 374851"/>
                <a:gd name="connsiteY7" fmla="*/ 170161 h 541968"/>
                <a:gd name="connsiteX8" fmla="*/ 97140 w 374851"/>
                <a:gd name="connsiteY8" fmla="*/ 1886 h 54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51" h="541968">
                  <a:moveTo>
                    <a:pt x="97140" y="1886"/>
                  </a:moveTo>
                  <a:cubicBezTo>
                    <a:pt x="98198" y="21465"/>
                    <a:pt x="45282" y="235778"/>
                    <a:pt x="55865" y="287636"/>
                  </a:cubicBezTo>
                  <a:cubicBezTo>
                    <a:pt x="66448" y="339494"/>
                    <a:pt x="108253" y="271232"/>
                    <a:pt x="160640" y="313036"/>
                  </a:cubicBezTo>
                  <a:cubicBezTo>
                    <a:pt x="213028" y="354840"/>
                    <a:pt x="348494" y="517294"/>
                    <a:pt x="370190" y="538461"/>
                  </a:cubicBezTo>
                  <a:cubicBezTo>
                    <a:pt x="391886" y="559628"/>
                    <a:pt x="333148" y="479723"/>
                    <a:pt x="290815" y="440036"/>
                  </a:cubicBezTo>
                  <a:cubicBezTo>
                    <a:pt x="248482" y="400349"/>
                    <a:pt x="164344" y="328911"/>
                    <a:pt x="116190" y="300336"/>
                  </a:cubicBezTo>
                  <a:cubicBezTo>
                    <a:pt x="68036" y="271761"/>
                    <a:pt x="13002" y="290282"/>
                    <a:pt x="1890" y="268586"/>
                  </a:cubicBezTo>
                  <a:cubicBezTo>
                    <a:pt x="-9222" y="246890"/>
                    <a:pt x="31523" y="219903"/>
                    <a:pt x="49515" y="170161"/>
                  </a:cubicBezTo>
                  <a:cubicBezTo>
                    <a:pt x="67507" y="120419"/>
                    <a:pt x="96082" y="-17693"/>
                    <a:pt x="97140" y="1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27837AC6-5DF6-4A8B-A051-C3FFAA23F5CF}"/>
                </a:ext>
              </a:extLst>
            </p:cNvPr>
            <p:cNvSpPr/>
            <p:nvPr/>
          </p:nvSpPr>
          <p:spPr>
            <a:xfrm>
              <a:off x="5914531" y="11671289"/>
              <a:ext cx="431090" cy="556611"/>
            </a:xfrm>
            <a:custGeom>
              <a:avLst/>
              <a:gdLst>
                <a:gd name="connsiteX0" fmla="*/ 494 w 431090"/>
                <a:gd name="connsiteY0" fmla="*/ 11 h 556611"/>
                <a:gd name="connsiteX1" fmla="*/ 222744 w 431090"/>
                <a:gd name="connsiteY1" fmla="*/ 111136 h 556611"/>
                <a:gd name="connsiteX2" fmla="*/ 124319 w 431090"/>
                <a:gd name="connsiteY2" fmla="*/ 171461 h 556611"/>
                <a:gd name="connsiteX3" fmla="*/ 429119 w 431090"/>
                <a:gd name="connsiteY3" fmla="*/ 342911 h 556611"/>
                <a:gd name="connsiteX4" fmla="*/ 260844 w 431090"/>
                <a:gd name="connsiteY4" fmla="*/ 555636 h 556611"/>
                <a:gd name="connsiteX5" fmla="*/ 371969 w 431090"/>
                <a:gd name="connsiteY5" fmla="*/ 419111 h 556611"/>
                <a:gd name="connsiteX6" fmla="*/ 362444 w 431090"/>
                <a:gd name="connsiteY6" fmla="*/ 349261 h 556611"/>
                <a:gd name="connsiteX7" fmla="*/ 260844 w 431090"/>
                <a:gd name="connsiteY7" fmla="*/ 228611 h 556611"/>
                <a:gd name="connsiteX8" fmla="*/ 165594 w 431090"/>
                <a:gd name="connsiteY8" fmla="*/ 104786 h 556611"/>
                <a:gd name="connsiteX9" fmla="*/ 494 w 431090"/>
                <a:gd name="connsiteY9" fmla="*/ 11 h 55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090" h="556611">
                  <a:moveTo>
                    <a:pt x="494" y="11"/>
                  </a:moveTo>
                  <a:cubicBezTo>
                    <a:pt x="10019" y="1069"/>
                    <a:pt x="202107" y="82561"/>
                    <a:pt x="222744" y="111136"/>
                  </a:cubicBezTo>
                  <a:cubicBezTo>
                    <a:pt x="243381" y="139711"/>
                    <a:pt x="89923" y="132832"/>
                    <a:pt x="124319" y="171461"/>
                  </a:cubicBezTo>
                  <a:cubicBezTo>
                    <a:pt x="158715" y="210090"/>
                    <a:pt x="406365" y="278882"/>
                    <a:pt x="429119" y="342911"/>
                  </a:cubicBezTo>
                  <a:cubicBezTo>
                    <a:pt x="451873" y="406940"/>
                    <a:pt x="270369" y="542936"/>
                    <a:pt x="260844" y="555636"/>
                  </a:cubicBezTo>
                  <a:cubicBezTo>
                    <a:pt x="251319" y="568336"/>
                    <a:pt x="355036" y="453507"/>
                    <a:pt x="371969" y="419111"/>
                  </a:cubicBezTo>
                  <a:cubicBezTo>
                    <a:pt x="388902" y="384715"/>
                    <a:pt x="380965" y="381011"/>
                    <a:pt x="362444" y="349261"/>
                  </a:cubicBezTo>
                  <a:cubicBezTo>
                    <a:pt x="343923" y="317511"/>
                    <a:pt x="293652" y="269357"/>
                    <a:pt x="260844" y="228611"/>
                  </a:cubicBezTo>
                  <a:cubicBezTo>
                    <a:pt x="228036" y="187865"/>
                    <a:pt x="209515" y="141298"/>
                    <a:pt x="165594" y="104786"/>
                  </a:cubicBezTo>
                  <a:cubicBezTo>
                    <a:pt x="121673" y="68274"/>
                    <a:pt x="-9031" y="-1047"/>
                    <a:pt x="494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4B8FE2D0-3CFD-4275-BF6C-12593B22E086}"/>
                </a:ext>
              </a:extLst>
            </p:cNvPr>
            <p:cNvSpPr/>
            <p:nvPr/>
          </p:nvSpPr>
          <p:spPr>
            <a:xfrm>
              <a:off x="5732229" y="12390112"/>
              <a:ext cx="417564" cy="543192"/>
            </a:xfrm>
            <a:custGeom>
              <a:avLst/>
              <a:gdLst>
                <a:gd name="connsiteX0" fmla="*/ 29338 w 417564"/>
                <a:gd name="connsiteY0" fmla="*/ 855 h 543192"/>
                <a:gd name="connsiteX1" fmla="*/ 12404 w 417564"/>
                <a:gd name="connsiteY1" fmla="*/ 407255 h 543192"/>
                <a:gd name="connsiteX2" fmla="*/ 8171 w 417564"/>
                <a:gd name="connsiteY2" fmla="*/ 360688 h 543192"/>
                <a:gd name="connsiteX3" fmla="*/ 126704 w 417564"/>
                <a:gd name="connsiteY3" fmla="*/ 403021 h 543192"/>
                <a:gd name="connsiteX4" fmla="*/ 414571 w 417564"/>
                <a:gd name="connsiteY4" fmla="*/ 542721 h 543192"/>
                <a:gd name="connsiteX5" fmla="*/ 266404 w 417564"/>
                <a:gd name="connsiteY5" fmla="*/ 445355 h 543192"/>
                <a:gd name="connsiteX6" fmla="*/ 97071 w 417564"/>
                <a:gd name="connsiteY6" fmla="*/ 360688 h 543192"/>
                <a:gd name="connsiteX7" fmla="*/ 71671 w 417564"/>
                <a:gd name="connsiteY7" fmla="*/ 263321 h 543192"/>
                <a:gd name="connsiteX8" fmla="*/ 54738 w 417564"/>
                <a:gd name="connsiteY8" fmla="*/ 390321 h 543192"/>
                <a:gd name="connsiteX9" fmla="*/ 42038 w 417564"/>
                <a:gd name="connsiteY9" fmla="*/ 301421 h 543192"/>
                <a:gd name="connsiteX10" fmla="*/ 29338 w 417564"/>
                <a:gd name="connsiteY10" fmla="*/ 855 h 54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564" h="543192">
                  <a:moveTo>
                    <a:pt x="29338" y="855"/>
                  </a:moveTo>
                  <a:cubicBezTo>
                    <a:pt x="24399" y="18494"/>
                    <a:pt x="15932" y="347283"/>
                    <a:pt x="12404" y="407255"/>
                  </a:cubicBezTo>
                  <a:cubicBezTo>
                    <a:pt x="8876" y="467227"/>
                    <a:pt x="-10879" y="361394"/>
                    <a:pt x="8171" y="360688"/>
                  </a:cubicBezTo>
                  <a:cubicBezTo>
                    <a:pt x="27221" y="359982"/>
                    <a:pt x="58971" y="372682"/>
                    <a:pt x="126704" y="403021"/>
                  </a:cubicBezTo>
                  <a:cubicBezTo>
                    <a:pt x="194437" y="433360"/>
                    <a:pt x="391288" y="535665"/>
                    <a:pt x="414571" y="542721"/>
                  </a:cubicBezTo>
                  <a:cubicBezTo>
                    <a:pt x="437854" y="549777"/>
                    <a:pt x="319321" y="475694"/>
                    <a:pt x="266404" y="445355"/>
                  </a:cubicBezTo>
                  <a:cubicBezTo>
                    <a:pt x="213487" y="415016"/>
                    <a:pt x="129526" y="391027"/>
                    <a:pt x="97071" y="360688"/>
                  </a:cubicBezTo>
                  <a:cubicBezTo>
                    <a:pt x="64616" y="330349"/>
                    <a:pt x="78726" y="258382"/>
                    <a:pt x="71671" y="263321"/>
                  </a:cubicBezTo>
                  <a:cubicBezTo>
                    <a:pt x="64616" y="268260"/>
                    <a:pt x="59677" y="383971"/>
                    <a:pt x="54738" y="390321"/>
                  </a:cubicBezTo>
                  <a:cubicBezTo>
                    <a:pt x="49799" y="396671"/>
                    <a:pt x="43449" y="359276"/>
                    <a:pt x="42038" y="301421"/>
                  </a:cubicBezTo>
                  <a:cubicBezTo>
                    <a:pt x="40627" y="243566"/>
                    <a:pt x="34277" y="-16784"/>
                    <a:pt x="29338" y="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94901A39-84F5-4B21-999C-2FA5E9C21FF6}"/>
                </a:ext>
              </a:extLst>
            </p:cNvPr>
            <p:cNvSpPr/>
            <p:nvPr/>
          </p:nvSpPr>
          <p:spPr>
            <a:xfrm>
              <a:off x="4687077" y="12627574"/>
              <a:ext cx="184923" cy="797997"/>
            </a:xfrm>
            <a:custGeom>
              <a:avLst/>
              <a:gdLst>
                <a:gd name="connsiteX0" fmla="*/ 93203 w 184923"/>
                <a:gd name="connsiteY0" fmla="*/ 77506 h 797997"/>
                <a:gd name="connsiteX1" fmla="*/ 67803 w 184923"/>
                <a:gd name="connsiteY1" fmla="*/ 473746 h 797997"/>
                <a:gd name="connsiteX2" fmla="*/ 159243 w 184923"/>
                <a:gd name="connsiteY2" fmla="*/ 422946 h 797997"/>
                <a:gd name="connsiteX3" fmla="*/ 93203 w 184923"/>
                <a:gd name="connsiteY3" fmla="*/ 499146 h 797997"/>
                <a:gd name="connsiteX4" fmla="*/ 128763 w 184923"/>
                <a:gd name="connsiteY4" fmla="*/ 712506 h 797997"/>
                <a:gd name="connsiteX5" fmla="*/ 184643 w 184923"/>
                <a:gd name="connsiteY5" fmla="*/ 793786 h 797997"/>
                <a:gd name="connsiteX6" fmla="*/ 103363 w 184923"/>
                <a:gd name="connsiteY6" fmla="*/ 595666 h 797997"/>
                <a:gd name="connsiteX7" fmla="*/ 22083 w 184923"/>
                <a:gd name="connsiteY7" fmla="*/ 428026 h 797997"/>
                <a:gd name="connsiteX8" fmla="*/ 6843 w 184923"/>
                <a:gd name="connsiteY8" fmla="*/ 402626 h 797997"/>
                <a:gd name="connsiteX9" fmla="*/ 118603 w 184923"/>
                <a:gd name="connsiteY9" fmla="*/ 31786 h 797997"/>
                <a:gd name="connsiteX10" fmla="*/ 93203 w 184923"/>
                <a:gd name="connsiteY10" fmla="*/ 77506 h 79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23" h="797997">
                  <a:moveTo>
                    <a:pt x="93203" y="77506"/>
                  </a:moveTo>
                  <a:cubicBezTo>
                    <a:pt x="84736" y="151166"/>
                    <a:pt x="56796" y="416173"/>
                    <a:pt x="67803" y="473746"/>
                  </a:cubicBezTo>
                  <a:cubicBezTo>
                    <a:pt x="78810" y="531319"/>
                    <a:pt x="155010" y="418713"/>
                    <a:pt x="159243" y="422946"/>
                  </a:cubicBezTo>
                  <a:cubicBezTo>
                    <a:pt x="163476" y="427179"/>
                    <a:pt x="98283" y="450886"/>
                    <a:pt x="93203" y="499146"/>
                  </a:cubicBezTo>
                  <a:cubicBezTo>
                    <a:pt x="88123" y="547406"/>
                    <a:pt x="113523" y="663399"/>
                    <a:pt x="128763" y="712506"/>
                  </a:cubicBezTo>
                  <a:cubicBezTo>
                    <a:pt x="144003" y="761613"/>
                    <a:pt x="188876" y="813259"/>
                    <a:pt x="184643" y="793786"/>
                  </a:cubicBezTo>
                  <a:cubicBezTo>
                    <a:pt x="180410" y="774313"/>
                    <a:pt x="130456" y="656626"/>
                    <a:pt x="103363" y="595666"/>
                  </a:cubicBezTo>
                  <a:cubicBezTo>
                    <a:pt x="76270" y="534706"/>
                    <a:pt x="38170" y="460199"/>
                    <a:pt x="22083" y="428026"/>
                  </a:cubicBezTo>
                  <a:cubicBezTo>
                    <a:pt x="5996" y="395853"/>
                    <a:pt x="-9244" y="468666"/>
                    <a:pt x="6843" y="402626"/>
                  </a:cubicBezTo>
                  <a:cubicBezTo>
                    <a:pt x="22930" y="336586"/>
                    <a:pt x="101670" y="92746"/>
                    <a:pt x="118603" y="31786"/>
                  </a:cubicBezTo>
                  <a:cubicBezTo>
                    <a:pt x="135536" y="-29174"/>
                    <a:pt x="101670" y="3846"/>
                    <a:pt x="93203" y="7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1EB418FC-D77A-489E-961B-8E2228DF55A1}"/>
                </a:ext>
              </a:extLst>
            </p:cNvPr>
            <p:cNvSpPr/>
            <p:nvPr/>
          </p:nvSpPr>
          <p:spPr>
            <a:xfrm>
              <a:off x="6124519" y="13292149"/>
              <a:ext cx="331614" cy="1928376"/>
            </a:xfrm>
            <a:custGeom>
              <a:avLst/>
              <a:gdLst>
                <a:gd name="connsiteX0" fmla="*/ 7041 w 331614"/>
                <a:gd name="connsiteY0" fmla="*/ 12371 h 1928376"/>
                <a:gd name="connsiteX1" fmla="*/ 164521 w 331614"/>
                <a:gd name="connsiteY1" fmla="*/ 789611 h 1928376"/>
                <a:gd name="connsiteX2" fmla="*/ 179761 w 331614"/>
                <a:gd name="connsiteY2" fmla="*/ 693091 h 1928376"/>
                <a:gd name="connsiteX3" fmla="*/ 27361 w 331614"/>
                <a:gd name="connsiteY3" fmla="*/ 962331 h 1928376"/>
                <a:gd name="connsiteX4" fmla="*/ 88321 w 331614"/>
                <a:gd name="connsiteY4" fmla="*/ 1094411 h 1928376"/>
                <a:gd name="connsiteX5" fmla="*/ 215321 w 331614"/>
                <a:gd name="connsiteY5" fmla="*/ 1409371 h 1928376"/>
                <a:gd name="connsiteX6" fmla="*/ 327081 w 331614"/>
                <a:gd name="connsiteY6" fmla="*/ 1922451 h 1928376"/>
                <a:gd name="connsiteX7" fmla="*/ 281361 w 331614"/>
                <a:gd name="connsiteY7" fmla="*/ 1637971 h 1928376"/>
                <a:gd name="connsiteX8" fmla="*/ 27361 w 331614"/>
                <a:gd name="connsiteY8" fmla="*/ 896291 h 1928376"/>
                <a:gd name="connsiteX9" fmla="*/ 154361 w 331614"/>
                <a:gd name="connsiteY9" fmla="*/ 987731 h 1928376"/>
                <a:gd name="connsiteX10" fmla="*/ 128961 w 331614"/>
                <a:gd name="connsiteY10" fmla="*/ 698171 h 1928376"/>
                <a:gd name="connsiteX11" fmla="*/ 68001 w 331614"/>
                <a:gd name="connsiteY11" fmla="*/ 474651 h 1928376"/>
                <a:gd name="connsiteX12" fmla="*/ 32441 w 331614"/>
                <a:gd name="connsiteY12" fmla="*/ 322251 h 1928376"/>
                <a:gd name="connsiteX13" fmla="*/ 7041 w 331614"/>
                <a:gd name="connsiteY13" fmla="*/ 12371 h 192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614" h="1928376">
                  <a:moveTo>
                    <a:pt x="7041" y="12371"/>
                  </a:moveTo>
                  <a:cubicBezTo>
                    <a:pt x="29054" y="90264"/>
                    <a:pt x="135734" y="676158"/>
                    <a:pt x="164521" y="789611"/>
                  </a:cubicBezTo>
                  <a:cubicBezTo>
                    <a:pt x="193308" y="903064"/>
                    <a:pt x="202621" y="664304"/>
                    <a:pt x="179761" y="693091"/>
                  </a:cubicBezTo>
                  <a:cubicBezTo>
                    <a:pt x="156901" y="721878"/>
                    <a:pt x="42601" y="895444"/>
                    <a:pt x="27361" y="962331"/>
                  </a:cubicBezTo>
                  <a:cubicBezTo>
                    <a:pt x="12121" y="1029218"/>
                    <a:pt x="56994" y="1019904"/>
                    <a:pt x="88321" y="1094411"/>
                  </a:cubicBezTo>
                  <a:cubicBezTo>
                    <a:pt x="119648" y="1168918"/>
                    <a:pt x="175528" y="1271364"/>
                    <a:pt x="215321" y="1409371"/>
                  </a:cubicBezTo>
                  <a:cubicBezTo>
                    <a:pt x="255114" y="1547378"/>
                    <a:pt x="316074" y="1884351"/>
                    <a:pt x="327081" y="1922451"/>
                  </a:cubicBezTo>
                  <a:cubicBezTo>
                    <a:pt x="338088" y="1960551"/>
                    <a:pt x="331314" y="1808998"/>
                    <a:pt x="281361" y="1637971"/>
                  </a:cubicBezTo>
                  <a:cubicBezTo>
                    <a:pt x="231408" y="1466944"/>
                    <a:pt x="48528" y="1004664"/>
                    <a:pt x="27361" y="896291"/>
                  </a:cubicBezTo>
                  <a:cubicBezTo>
                    <a:pt x="6194" y="787918"/>
                    <a:pt x="137428" y="1020751"/>
                    <a:pt x="154361" y="987731"/>
                  </a:cubicBezTo>
                  <a:cubicBezTo>
                    <a:pt x="171294" y="954711"/>
                    <a:pt x="143354" y="783684"/>
                    <a:pt x="128961" y="698171"/>
                  </a:cubicBezTo>
                  <a:cubicBezTo>
                    <a:pt x="114568" y="612658"/>
                    <a:pt x="84088" y="537304"/>
                    <a:pt x="68001" y="474651"/>
                  </a:cubicBezTo>
                  <a:cubicBezTo>
                    <a:pt x="51914" y="411998"/>
                    <a:pt x="44294" y="397604"/>
                    <a:pt x="32441" y="322251"/>
                  </a:cubicBezTo>
                  <a:cubicBezTo>
                    <a:pt x="20588" y="246898"/>
                    <a:pt x="-14972" y="-65522"/>
                    <a:pt x="7041" y="12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66EACDF9-CCC9-40D0-8E80-16483885070C}"/>
                </a:ext>
              </a:extLst>
            </p:cNvPr>
            <p:cNvSpPr/>
            <p:nvPr/>
          </p:nvSpPr>
          <p:spPr>
            <a:xfrm>
              <a:off x="9394821" y="8779997"/>
              <a:ext cx="112450" cy="405328"/>
            </a:xfrm>
            <a:custGeom>
              <a:avLst/>
              <a:gdLst>
                <a:gd name="connsiteX0" fmla="*/ 76204 w 112450"/>
                <a:gd name="connsiteY0" fmla="*/ 466 h 405328"/>
                <a:gd name="connsiteX1" fmla="*/ 31754 w 112450"/>
                <a:gd name="connsiteY1" fmla="*/ 117941 h 405328"/>
                <a:gd name="connsiteX2" fmla="*/ 30167 w 112450"/>
                <a:gd name="connsiteY2" fmla="*/ 140166 h 405328"/>
                <a:gd name="connsiteX3" fmla="*/ 109542 w 112450"/>
                <a:gd name="connsiteY3" fmla="*/ 394166 h 405328"/>
                <a:gd name="connsiteX4" fmla="*/ 92079 w 112450"/>
                <a:gd name="connsiteY4" fmla="*/ 349716 h 405328"/>
                <a:gd name="connsiteX5" fmla="*/ 61917 w 112450"/>
                <a:gd name="connsiteY5" fmla="*/ 254466 h 405328"/>
                <a:gd name="connsiteX6" fmla="*/ 4 w 112450"/>
                <a:gd name="connsiteY6" fmla="*/ 167153 h 405328"/>
                <a:gd name="connsiteX7" fmla="*/ 76204 w 112450"/>
                <a:gd name="connsiteY7" fmla="*/ 466 h 40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50" h="405328">
                  <a:moveTo>
                    <a:pt x="76204" y="466"/>
                  </a:moveTo>
                  <a:cubicBezTo>
                    <a:pt x="81496" y="-7736"/>
                    <a:pt x="39427" y="94658"/>
                    <a:pt x="31754" y="117941"/>
                  </a:cubicBezTo>
                  <a:cubicBezTo>
                    <a:pt x="24081" y="141224"/>
                    <a:pt x="17202" y="94129"/>
                    <a:pt x="30167" y="140166"/>
                  </a:cubicBezTo>
                  <a:cubicBezTo>
                    <a:pt x="43132" y="186203"/>
                    <a:pt x="99223" y="359241"/>
                    <a:pt x="109542" y="394166"/>
                  </a:cubicBezTo>
                  <a:cubicBezTo>
                    <a:pt x="119861" y="429091"/>
                    <a:pt x="100017" y="372999"/>
                    <a:pt x="92079" y="349716"/>
                  </a:cubicBezTo>
                  <a:cubicBezTo>
                    <a:pt x="84142" y="326433"/>
                    <a:pt x="77263" y="284893"/>
                    <a:pt x="61917" y="254466"/>
                  </a:cubicBezTo>
                  <a:cubicBezTo>
                    <a:pt x="46571" y="224039"/>
                    <a:pt x="-525" y="205518"/>
                    <a:pt x="4" y="167153"/>
                  </a:cubicBezTo>
                  <a:cubicBezTo>
                    <a:pt x="533" y="128788"/>
                    <a:pt x="70912" y="8668"/>
                    <a:pt x="76204" y="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BBAB6AA3-FA8E-4AA4-BAE9-F4109BA5D1AD}"/>
                </a:ext>
              </a:extLst>
            </p:cNvPr>
            <p:cNvSpPr/>
            <p:nvPr/>
          </p:nvSpPr>
          <p:spPr>
            <a:xfrm>
              <a:off x="9567702" y="8775577"/>
              <a:ext cx="222699" cy="305761"/>
            </a:xfrm>
            <a:custGeom>
              <a:avLst/>
              <a:gdLst>
                <a:gd name="connsiteX0" fmla="*/ 222411 w 222699"/>
                <a:gd name="connsiteY0" fmla="*/ 123 h 305761"/>
                <a:gd name="connsiteX1" fmla="*/ 123986 w 222699"/>
                <a:gd name="connsiteY1" fmla="*/ 95373 h 305761"/>
                <a:gd name="connsiteX2" fmla="*/ 147798 w 222699"/>
                <a:gd name="connsiteY2" fmla="*/ 109661 h 305761"/>
                <a:gd name="connsiteX3" fmla="*/ 112873 w 222699"/>
                <a:gd name="connsiteY3" fmla="*/ 128711 h 305761"/>
                <a:gd name="connsiteX4" fmla="*/ 1748 w 222699"/>
                <a:gd name="connsiteY4" fmla="*/ 303336 h 305761"/>
                <a:gd name="connsiteX5" fmla="*/ 47786 w 222699"/>
                <a:gd name="connsiteY5" fmla="*/ 223961 h 305761"/>
                <a:gd name="connsiteX6" fmla="*/ 87473 w 222699"/>
                <a:gd name="connsiteY6" fmla="*/ 128711 h 305761"/>
                <a:gd name="connsiteX7" fmla="*/ 87473 w 222699"/>
                <a:gd name="connsiteY7" fmla="*/ 117598 h 305761"/>
                <a:gd name="connsiteX8" fmla="*/ 222411 w 222699"/>
                <a:gd name="connsiteY8" fmla="*/ 123 h 30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99" h="305761">
                  <a:moveTo>
                    <a:pt x="222411" y="123"/>
                  </a:moveTo>
                  <a:cubicBezTo>
                    <a:pt x="228497" y="-3581"/>
                    <a:pt x="136421" y="77117"/>
                    <a:pt x="123986" y="95373"/>
                  </a:cubicBezTo>
                  <a:cubicBezTo>
                    <a:pt x="111551" y="113629"/>
                    <a:pt x="149650" y="104105"/>
                    <a:pt x="147798" y="109661"/>
                  </a:cubicBezTo>
                  <a:cubicBezTo>
                    <a:pt x="145946" y="115217"/>
                    <a:pt x="137215" y="96432"/>
                    <a:pt x="112873" y="128711"/>
                  </a:cubicBezTo>
                  <a:cubicBezTo>
                    <a:pt x="88531" y="160990"/>
                    <a:pt x="12596" y="287461"/>
                    <a:pt x="1748" y="303336"/>
                  </a:cubicBezTo>
                  <a:cubicBezTo>
                    <a:pt x="-9100" y="319211"/>
                    <a:pt x="33499" y="253065"/>
                    <a:pt x="47786" y="223961"/>
                  </a:cubicBezTo>
                  <a:cubicBezTo>
                    <a:pt x="62073" y="194857"/>
                    <a:pt x="80858" y="146438"/>
                    <a:pt x="87473" y="128711"/>
                  </a:cubicBezTo>
                  <a:cubicBezTo>
                    <a:pt x="94087" y="110984"/>
                    <a:pt x="68952" y="134531"/>
                    <a:pt x="87473" y="117598"/>
                  </a:cubicBezTo>
                  <a:cubicBezTo>
                    <a:pt x="105994" y="100665"/>
                    <a:pt x="216325" y="3827"/>
                    <a:pt x="222411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4858BE9A-44FE-4162-B85B-5BA3BE5AA3F9}"/>
                </a:ext>
              </a:extLst>
            </p:cNvPr>
            <p:cNvSpPr/>
            <p:nvPr/>
          </p:nvSpPr>
          <p:spPr>
            <a:xfrm>
              <a:off x="3592934" y="836228"/>
              <a:ext cx="3334557" cy="3160960"/>
            </a:xfrm>
            <a:custGeom>
              <a:avLst/>
              <a:gdLst>
                <a:gd name="connsiteX0" fmla="*/ 3332799 w 3334557"/>
                <a:gd name="connsiteY0" fmla="*/ 1972 h 3160960"/>
                <a:gd name="connsiteX1" fmla="*/ 1207666 w 3334557"/>
                <a:gd name="connsiteY1" fmla="*/ 603105 h 3160960"/>
                <a:gd name="connsiteX2" fmla="*/ 1783399 w 3334557"/>
                <a:gd name="connsiteY2" fmla="*/ 459172 h 3160960"/>
                <a:gd name="connsiteX3" fmla="*/ 1419333 w 3334557"/>
                <a:gd name="connsiteY3" fmla="*/ 738572 h 3160960"/>
                <a:gd name="connsiteX4" fmla="*/ 564199 w 3334557"/>
                <a:gd name="connsiteY4" fmla="*/ 2110172 h 3160960"/>
                <a:gd name="connsiteX5" fmla="*/ 1114533 w 3334557"/>
                <a:gd name="connsiteY5" fmla="*/ 1161905 h 3160960"/>
                <a:gd name="connsiteX6" fmla="*/ 30799 w 3334557"/>
                <a:gd name="connsiteY6" fmla="*/ 3126172 h 3160960"/>
                <a:gd name="connsiteX7" fmla="*/ 369466 w 3334557"/>
                <a:gd name="connsiteY7" fmla="*/ 2296439 h 3160960"/>
                <a:gd name="connsiteX8" fmla="*/ 1131466 w 3334557"/>
                <a:gd name="connsiteY8" fmla="*/ 763972 h 3160960"/>
                <a:gd name="connsiteX9" fmla="*/ 1055266 w 3334557"/>
                <a:gd name="connsiteY9" fmla="*/ 840172 h 3160960"/>
                <a:gd name="connsiteX10" fmla="*/ 1563266 w 3334557"/>
                <a:gd name="connsiteY10" fmla="*/ 425305 h 3160960"/>
                <a:gd name="connsiteX11" fmla="*/ 3332799 w 3334557"/>
                <a:gd name="connsiteY11" fmla="*/ 1972 h 31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4557" h="3160960">
                  <a:moveTo>
                    <a:pt x="3332799" y="1972"/>
                  </a:moveTo>
                  <a:cubicBezTo>
                    <a:pt x="3273532" y="31605"/>
                    <a:pt x="1465899" y="526905"/>
                    <a:pt x="1207666" y="603105"/>
                  </a:cubicBezTo>
                  <a:cubicBezTo>
                    <a:pt x="949433" y="679305"/>
                    <a:pt x="1748121" y="436594"/>
                    <a:pt x="1783399" y="459172"/>
                  </a:cubicBezTo>
                  <a:cubicBezTo>
                    <a:pt x="1818677" y="481750"/>
                    <a:pt x="1622533" y="463405"/>
                    <a:pt x="1419333" y="738572"/>
                  </a:cubicBezTo>
                  <a:cubicBezTo>
                    <a:pt x="1216133" y="1013739"/>
                    <a:pt x="614999" y="2039617"/>
                    <a:pt x="564199" y="2110172"/>
                  </a:cubicBezTo>
                  <a:cubicBezTo>
                    <a:pt x="513399" y="2180727"/>
                    <a:pt x="1203433" y="992572"/>
                    <a:pt x="1114533" y="1161905"/>
                  </a:cubicBezTo>
                  <a:cubicBezTo>
                    <a:pt x="1025633" y="1331238"/>
                    <a:pt x="154977" y="2937083"/>
                    <a:pt x="30799" y="3126172"/>
                  </a:cubicBezTo>
                  <a:cubicBezTo>
                    <a:pt x="-93379" y="3315261"/>
                    <a:pt x="186021" y="2690139"/>
                    <a:pt x="369466" y="2296439"/>
                  </a:cubicBezTo>
                  <a:cubicBezTo>
                    <a:pt x="552910" y="1902739"/>
                    <a:pt x="1017166" y="1006683"/>
                    <a:pt x="1131466" y="763972"/>
                  </a:cubicBezTo>
                  <a:cubicBezTo>
                    <a:pt x="1245766" y="521261"/>
                    <a:pt x="983299" y="896617"/>
                    <a:pt x="1055266" y="840172"/>
                  </a:cubicBezTo>
                  <a:cubicBezTo>
                    <a:pt x="1127233" y="783728"/>
                    <a:pt x="1190733" y="566416"/>
                    <a:pt x="1563266" y="425305"/>
                  </a:cubicBezTo>
                  <a:cubicBezTo>
                    <a:pt x="1935799" y="284194"/>
                    <a:pt x="3392066" y="-27661"/>
                    <a:pt x="3332799" y="197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1B0400B6-74A0-4E2F-B7DA-252827AF7CC4}"/>
                </a:ext>
              </a:extLst>
            </p:cNvPr>
            <p:cNvSpPr/>
            <p:nvPr/>
          </p:nvSpPr>
          <p:spPr>
            <a:xfrm>
              <a:off x="3199361" y="2853178"/>
              <a:ext cx="738428" cy="3451897"/>
            </a:xfrm>
            <a:custGeom>
              <a:avLst/>
              <a:gdLst>
                <a:gd name="connsiteX0" fmla="*/ 737639 w 738428"/>
                <a:gd name="connsiteY0" fmla="*/ 89 h 3451897"/>
                <a:gd name="connsiteX1" fmla="*/ 212706 w 738428"/>
                <a:gd name="connsiteY1" fmla="*/ 1329355 h 3451897"/>
                <a:gd name="connsiteX2" fmla="*/ 263506 w 738428"/>
                <a:gd name="connsiteY2" fmla="*/ 1024555 h 3451897"/>
                <a:gd name="connsiteX3" fmla="*/ 34906 w 738428"/>
                <a:gd name="connsiteY3" fmla="*/ 2362289 h 3451897"/>
                <a:gd name="connsiteX4" fmla="*/ 1039 w 738428"/>
                <a:gd name="connsiteY4" fmla="*/ 3429089 h 3451897"/>
                <a:gd name="connsiteX5" fmla="*/ 9506 w 738428"/>
                <a:gd name="connsiteY5" fmla="*/ 2946489 h 3451897"/>
                <a:gd name="connsiteX6" fmla="*/ 17972 w 738428"/>
                <a:gd name="connsiteY6" fmla="*/ 1295489 h 3451897"/>
                <a:gd name="connsiteX7" fmla="*/ 77239 w 738428"/>
                <a:gd name="connsiteY7" fmla="*/ 1261622 h 3451897"/>
                <a:gd name="connsiteX8" fmla="*/ 737639 w 738428"/>
                <a:gd name="connsiteY8" fmla="*/ 89 h 34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428" h="3451897">
                  <a:moveTo>
                    <a:pt x="737639" y="89"/>
                  </a:moveTo>
                  <a:cubicBezTo>
                    <a:pt x="760217" y="11378"/>
                    <a:pt x="291728" y="1158611"/>
                    <a:pt x="212706" y="1329355"/>
                  </a:cubicBezTo>
                  <a:cubicBezTo>
                    <a:pt x="133684" y="1500099"/>
                    <a:pt x="293139" y="852399"/>
                    <a:pt x="263506" y="1024555"/>
                  </a:cubicBezTo>
                  <a:cubicBezTo>
                    <a:pt x="233873" y="1196711"/>
                    <a:pt x="78650" y="1961533"/>
                    <a:pt x="34906" y="2362289"/>
                  </a:cubicBezTo>
                  <a:cubicBezTo>
                    <a:pt x="-8839" y="2763045"/>
                    <a:pt x="5272" y="3331722"/>
                    <a:pt x="1039" y="3429089"/>
                  </a:cubicBezTo>
                  <a:cubicBezTo>
                    <a:pt x="-3194" y="3526456"/>
                    <a:pt x="6684" y="3302089"/>
                    <a:pt x="9506" y="2946489"/>
                  </a:cubicBezTo>
                  <a:cubicBezTo>
                    <a:pt x="12328" y="2590889"/>
                    <a:pt x="6683" y="1576300"/>
                    <a:pt x="17972" y="1295489"/>
                  </a:cubicBezTo>
                  <a:cubicBezTo>
                    <a:pt x="29261" y="1014678"/>
                    <a:pt x="-45528" y="1474700"/>
                    <a:pt x="77239" y="1261622"/>
                  </a:cubicBezTo>
                  <a:cubicBezTo>
                    <a:pt x="200006" y="1048544"/>
                    <a:pt x="715061" y="-11200"/>
                    <a:pt x="73763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DDFA35FE-2BA7-479C-97FE-982F30B73F4B}"/>
                </a:ext>
              </a:extLst>
            </p:cNvPr>
            <p:cNvSpPr/>
            <p:nvPr/>
          </p:nvSpPr>
          <p:spPr>
            <a:xfrm>
              <a:off x="6900189" y="1726895"/>
              <a:ext cx="850516" cy="3185210"/>
            </a:xfrm>
            <a:custGeom>
              <a:avLst/>
              <a:gdLst>
                <a:gd name="connsiteX0" fmla="*/ 508144 w 850516"/>
                <a:gd name="connsiteY0" fmla="*/ 305 h 3185210"/>
                <a:gd name="connsiteX1" fmla="*/ 812944 w 850516"/>
                <a:gd name="connsiteY1" fmla="*/ 550638 h 3185210"/>
                <a:gd name="connsiteX2" fmla="*/ 812944 w 850516"/>
                <a:gd name="connsiteY2" fmla="*/ 508305 h 3185210"/>
                <a:gd name="connsiteX3" fmla="*/ 516611 w 850516"/>
                <a:gd name="connsiteY3" fmla="*/ 2142372 h 3185210"/>
                <a:gd name="connsiteX4" fmla="*/ 533544 w 850516"/>
                <a:gd name="connsiteY4" fmla="*/ 1727505 h 3185210"/>
                <a:gd name="connsiteX5" fmla="*/ 17078 w 850516"/>
                <a:gd name="connsiteY5" fmla="*/ 3166838 h 3185210"/>
                <a:gd name="connsiteX6" fmla="*/ 169478 w 850516"/>
                <a:gd name="connsiteY6" fmla="*/ 2438705 h 3185210"/>
                <a:gd name="connsiteX7" fmla="*/ 618211 w 850516"/>
                <a:gd name="connsiteY7" fmla="*/ 965505 h 3185210"/>
                <a:gd name="connsiteX8" fmla="*/ 601278 w 850516"/>
                <a:gd name="connsiteY8" fmla="*/ 838505 h 3185210"/>
                <a:gd name="connsiteX9" fmla="*/ 601278 w 850516"/>
                <a:gd name="connsiteY9" fmla="*/ 635305 h 3185210"/>
                <a:gd name="connsiteX10" fmla="*/ 508144 w 850516"/>
                <a:gd name="connsiteY10" fmla="*/ 305 h 318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516" h="3185210">
                  <a:moveTo>
                    <a:pt x="508144" y="305"/>
                  </a:moveTo>
                  <a:cubicBezTo>
                    <a:pt x="543422" y="-13806"/>
                    <a:pt x="762144" y="465971"/>
                    <a:pt x="812944" y="550638"/>
                  </a:cubicBezTo>
                  <a:cubicBezTo>
                    <a:pt x="863744" y="635305"/>
                    <a:pt x="862333" y="243016"/>
                    <a:pt x="812944" y="508305"/>
                  </a:cubicBezTo>
                  <a:cubicBezTo>
                    <a:pt x="763555" y="773594"/>
                    <a:pt x="563178" y="1939172"/>
                    <a:pt x="516611" y="2142372"/>
                  </a:cubicBezTo>
                  <a:cubicBezTo>
                    <a:pt x="470044" y="2345572"/>
                    <a:pt x="616799" y="1556761"/>
                    <a:pt x="533544" y="1727505"/>
                  </a:cubicBezTo>
                  <a:cubicBezTo>
                    <a:pt x="450289" y="1898249"/>
                    <a:pt x="77756" y="3048305"/>
                    <a:pt x="17078" y="3166838"/>
                  </a:cubicBezTo>
                  <a:cubicBezTo>
                    <a:pt x="-43600" y="3285371"/>
                    <a:pt x="69289" y="2805594"/>
                    <a:pt x="169478" y="2438705"/>
                  </a:cubicBezTo>
                  <a:cubicBezTo>
                    <a:pt x="269667" y="2071816"/>
                    <a:pt x="546244" y="1232205"/>
                    <a:pt x="618211" y="965505"/>
                  </a:cubicBezTo>
                  <a:cubicBezTo>
                    <a:pt x="690178" y="698805"/>
                    <a:pt x="604100" y="893538"/>
                    <a:pt x="601278" y="838505"/>
                  </a:cubicBezTo>
                  <a:cubicBezTo>
                    <a:pt x="598456" y="783472"/>
                    <a:pt x="616800" y="780649"/>
                    <a:pt x="601278" y="635305"/>
                  </a:cubicBezTo>
                  <a:cubicBezTo>
                    <a:pt x="585756" y="489961"/>
                    <a:pt x="472866" y="14416"/>
                    <a:pt x="508144" y="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819DE012-0C1A-4F34-9A6F-0A89F4639B26}"/>
                </a:ext>
              </a:extLst>
            </p:cNvPr>
            <p:cNvSpPr/>
            <p:nvPr/>
          </p:nvSpPr>
          <p:spPr>
            <a:xfrm>
              <a:off x="4054889" y="1910143"/>
              <a:ext cx="1359564" cy="3071033"/>
            </a:xfrm>
            <a:custGeom>
              <a:avLst/>
              <a:gdLst>
                <a:gd name="connsiteX0" fmla="*/ 1355311 w 1359564"/>
                <a:gd name="connsiteY0" fmla="*/ 20257 h 3071033"/>
                <a:gd name="connsiteX1" fmla="*/ 449378 w 1359564"/>
                <a:gd name="connsiteY1" fmla="*/ 1527324 h 3071033"/>
                <a:gd name="connsiteX2" fmla="*/ 779578 w 1359564"/>
                <a:gd name="connsiteY2" fmla="*/ 976990 h 3071033"/>
                <a:gd name="connsiteX3" fmla="*/ 9111 w 1359564"/>
                <a:gd name="connsiteY3" fmla="*/ 3051324 h 3071033"/>
                <a:gd name="connsiteX4" fmla="*/ 381644 w 1359564"/>
                <a:gd name="connsiteY4" fmla="*/ 1950657 h 3071033"/>
                <a:gd name="connsiteX5" fmla="*/ 762644 w 1359564"/>
                <a:gd name="connsiteY5" fmla="*/ 765324 h 3071033"/>
                <a:gd name="connsiteX6" fmla="*/ 788044 w 1359564"/>
                <a:gd name="connsiteY6" fmla="*/ 663724 h 3071033"/>
                <a:gd name="connsiteX7" fmla="*/ 1355311 w 1359564"/>
                <a:gd name="connsiteY7" fmla="*/ 20257 h 307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564" h="3071033">
                  <a:moveTo>
                    <a:pt x="1355311" y="20257"/>
                  </a:moveTo>
                  <a:cubicBezTo>
                    <a:pt x="1298867" y="164190"/>
                    <a:pt x="545333" y="1367869"/>
                    <a:pt x="449378" y="1527324"/>
                  </a:cubicBezTo>
                  <a:cubicBezTo>
                    <a:pt x="353423" y="1686779"/>
                    <a:pt x="852956" y="722990"/>
                    <a:pt x="779578" y="976990"/>
                  </a:cubicBezTo>
                  <a:cubicBezTo>
                    <a:pt x="706200" y="1230990"/>
                    <a:pt x="75433" y="2889046"/>
                    <a:pt x="9111" y="3051324"/>
                  </a:cubicBezTo>
                  <a:cubicBezTo>
                    <a:pt x="-57211" y="3213602"/>
                    <a:pt x="256055" y="2331657"/>
                    <a:pt x="381644" y="1950657"/>
                  </a:cubicBezTo>
                  <a:cubicBezTo>
                    <a:pt x="507233" y="1569657"/>
                    <a:pt x="694911" y="979813"/>
                    <a:pt x="762644" y="765324"/>
                  </a:cubicBezTo>
                  <a:cubicBezTo>
                    <a:pt x="830377" y="550835"/>
                    <a:pt x="686444" y="785080"/>
                    <a:pt x="788044" y="663724"/>
                  </a:cubicBezTo>
                  <a:cubicBezTo>
                    <a:pt x="889644" y="542368"/>
                    <a:pt x="1411755" y="-123676"/>
                    <a:pt x="1355311" y="20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7D927CBE-1EDD-471B-AB32-7B1067902B76}"/>
                </a:ext>
              </a:extLst>
            </p:cNvPr>
            <p:cNvSpPr/>
            <p:nvPr/>
          </p:nvSpPr>
          <p:spPr>
            <a:xfrm>
              <a:off x="7433733" y="1049867"/>
              <a:ext cx="3993160" cy="2627841"/>
            </a:xfrm>
            <a:custGeom>
              <a:avLst/>
              <a:gdLst>
                <a:gd name="connsiteX0" fmla="*/ 0 w 3993160"/>
                <a:gd name="connsiteY0" fmla="*/ 0 h 2627841"/>
                <a:gd name="connsiteX1" fmla="*/ 2116667 w 3993160"/>
                <a:gd name="connsiteY1" fmla="*/ 880533 h 2627841"/>
                <a:gd name="connsiteX2" fmla="*/ 1727200 w 3993160"/>
                <a:gd name="connsiteY2" fmla="*/ 668866 h 2627841"/>
                <a:gd name="connsiteX3" fmla="*/ 3022600 w 3993160"/>
                <a:gd name="connsiteY3" fmla="*/ 1439333 h 2627841"/>
                <a:gd name="connsiteX4" fmla="*/ 2844800 w 3993160"/>
                <a:gd name="connsiteY4" fmla="*/ 1397000 h 2627841"/>
                <a:gd name="connsiteX5" fmla="*/ 3979334 w 3993160"/>
                <a:gd name="connsiteY5" fmla="*/ 2616200 h 2627841"/>
                <a:gd name="connsiteX6" fmla="*/ 3395134 w 3993160"/>
                <a:gd name="connsiteY6" fmla="*/ 1955800 h 2627841"/>
                <a:gd name="connsiteX7" fmla="*/ 2226734 w 3993160"/>
                <a:gd name="connsiteY7" fmla="*/ 1024466 h 2627841"/>
                <a:gd name="connsiteX8" fmla="*/ 2142067 w 3993160"/>
                <a:gd name="connsiteY8" fmla="*/ 990600 h 2627841"/>
                <a:gd name="connsiteX9" fmla="*/ 0 w 3993160"/>
                <a:gd name="connsiteY9" fmla="*/ 0 h 262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3160" h="2627841">
                  <a:moveTo>
                    <a:pt x="0" y="0"/>
                  </a:moveTo>
                  <a:lnTo>
                    <a:pt x="2116667" y="880533"/>
                  </a:lnTo>
                  <a:cubicBezTo>
                    <a:pt x="2404534" y="992011"/>
                    <a:pt x="1576211" y="575733"/>
                    <a:pt x="1727200" y="668866"/>
                  </a:cubicBezTo>
                  <a:cubicBezTo>
                    <a:pt x="1878189" y="761999"/>
                    <a:pt x="2836333" y="1317977"/>
                    <a:pt x="3022600" y="1439333"/>
                  </a:cubicBezTo>
                  <a:cubicBezTo>
                    <a:pt x="3208867" y="1560689"/>
                    <a:pt x="2685344" y="1200855"/>
                    <a:pt x="2844800" y="1397000"/>
                  </a:cubicBezTo>
                  <a:cubicBezTo>
                    <a:pt x="3004256" y="1593145"/>
                    <a:pt x="3887612" y="2523067"/>
                    <a:pt x="3979334" y="2616200"/>
                  </a:cubicBezTo>
                  <a:cubicBezTo>
                    <a:pt x="4071056" y="2709333"/>
                    <a:pt x="3687234" y="2221089"/>
                    <a:pt x="3395134" y="1955800"/>
                  </a:cubicBezTo>
                  <a:cubicBezTo>
                    <a:pt x="3103034" y="1690511"/>
                    <a:pt x="2435578" y="1185333"/>
                    <a:pt x="2226734" y="1024466"/>
                  </a:cubicBezTo>
                  <a:cubicBezTo>
                    <a:pt x="2017890" y="863599"/>
                    <a:pt x="2142067" y="990600"/>
                    <a:pt x="2142067" y="990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839D639C-E46E-43A5-A2C6-CC7F90F7CD8B}"/>
                </a:ext>
              </a:extLst>
            </p:cNvPr>
            <p:cNvSpPr/>
            <p:nvPr/>
          </p:nvSpPr>
          <p:spPr>
            <a:xfrm>
              <a:off x="6415293" y="2397156"/>
              <a:ext cx="1052924" cy="2696802"/>
            </a:xfrm>
            <a:custGeom>
              <a:avLst/>
              <a:gdLst>
                <a:gd name="connsiteX0" fmla="*/ 1052307 w 1052924"/>
                <a:gd name="connsiteY0" fmla="*/ 24311 h 2696802"/>
                <a:gd name="connsiteX1" fmla="*/ 476574 w 1052924"/>
                <a:gd name="connsiteY1" fmla="*/ 659311 h 2696802"/>
                <a:gd name="connsiteX2" fmla="*/ 612040 w 1052924"/>
                <a:gd name="connsiteY2" fmla="*/ 210577 h 2696802"/>
                <a:gd name="connsiteX3" fmla="*/ 256440 w 1052924"/>
                <a:gd name="connsiteY3" fmla="*/ 1328177 h 2696802"/>
                <a:gd name="connsiteX4" fmla="*/ 2440 w 1052924"/>
                <a:gd name="connsiteY4" fmla="*/ 2682844 h 2696802"/>
                <a:gd name="connsiteX5" fmla="*/ 154840 w 1052924"/>
                <a:gd name="connsiteY5" fmla="*/ 1929311 h 2696802"/>
                <a:gd name="connsiteX6" fmla="*/ 578174 w 1052924"/>
                <a:gd name="connsiteY6" fmla="*/ 312177 h 2696802"/>
                <a:gd name="connsiteX7" fmla="*/ 1052307 w 1052924"/>
                <a:gd name="connsiteY7" fmla="*/ 24311 h 269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924" h="2696802">
                  <a:moveTo>
                    <a:pt x="1052307" y="24311"/>
                  </a:moveTo>
                  <a:cubicBezTo>
                    <a:pt x="1035374" y="82167"/>
                    <a:pt x="549952" y="628267"/>
                    <a:pt x="476574" y="659311"/>
                  </a:cubicBezTo>
                  <a:cubicBezTo>
                    <a:pt x="403196" y="690355"/>
                    <a:pt x="648729" y="99099"/>
                    <a:pt x="612040" y="210577"/>
                  </a:cubicBezTo>
                  <a:cubicBezTo>
                    <a:pt x="575351" y="322055"/>
                    <a:pt x="358040" y="916133"/>
                    <a:pt x="256440" y="1328177"/>
                  </a:cubicBezTo>
                  <a:cubicBezTo>
                    <a:pt x="154840" y="1740222"/>
                    <a:pt x="19373" y="2582655"/>
                    <a:pt x="2440" y="2682844"/>
                  </a:cubicBezTo>
                  <a:cubicBezTo>
                    <a:pt x="-14493" y="2783033"/>
                    <a:pt x="58884" y="2324422"/>
                    <a:pt x="154840" y="1929311"/>
                  </a:cubicBezTo>
                  <a:cubicBezTo>
                    <a:pt x="250796" y="1534200"/>
                    <a:pt x="422952" y="631088"/>
                    <a:pt x="578174" y="312177"/>
                  </a:cubicBezTo>
                  <a:cubicBezTo>
                    <a:pt x="733396" y="-6734"/>
                    <a:pt x="1069240" y="-33545"/>
                    <a:pt x="1052307" y="24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3A73B421-A031-48E8-9757-0FCF1B51C015}"/>
                </a:ext>
              </a:extLst>
            </p:cNvPr>
            <p:cNvSpPr/>
            <p:nvPr/>
          </p:nvSpPr>
          <p:spPr>
            <a:xfrm>
              <a:off x="5412758" y="2165811"/>
              <a:ext cx="792456" cy="2394013"/>
            </a:xfrm>
            <a:custGeom>
              <a:avLst/>
              <a:gdLst>
                <a:gd name="connsiteX0" fmla="*/ 789922 w 792456"/>
                <a:gd name="connsiteY0" fmla="*/ 28749 h 2394013"/>
                <a:gd name="connsiteX1" fmla="*/ 236202 w 792456"/>
                <a:gd name="connsiteY1" fmla="*/ 1400349 h 2394013"/>
                <a:gd name="connsiteX2" fmla="*/ 342882 w 792456"/>
                <a:gd name="connsiteY2" fmla="*/ 877109 h 2394013"/>
                <a:gd name="connsiteX3" fmla="*/ 7602 w 792456"/>
                <a:gd name="connsiteY3" fmla="*/ 2350309 h 2394013"/>
                <a:gd name="connsiteX4" fmla="*/ 134602 w 792456"/>
                <a:gd name="connsiteY4" fmla="*/ 1877869 h 2394013"/>
                <a:gd name="connsiteX5" fmla="*/ 429242 w 792456"/>
                <a:gd name="connsiteY5" fmla="*/ 577389 h 2394013"/>
                <a:gd name="connsiteX6" fmla="*/ 789922 w 792456"/>
                <a:gd name="connsiteY6" fmla="*/ 28749 h 239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56" h="2394013">
                  <a:moveTo>
                    <a:pt x="789922" y="28749"/>
                  </a:moveTo>
                  <a:cubicBezTo>
                    <a:pt x="757749" y="165909"/>
                    <a:pt x="310709" y="1258956"/>
                    <a:pt x="236202" y="1400349"/>
                  </a:cubicBezTo>
                  <a:cubicBezTo>
                    <a:pt x="161695" y="1541742"/>
                    <a:pt x="380982" y="718782"/>
                    <a:pt x="342882" y="877109"/>
                  </a:cubicBezTo>
                  <a:cubicBezTo>
                    <a:pt x="304782" y="1035436"/>
                    <a:pt x="42315" y="2183516"/>
                    <a:pt x="7602" y="2350309"/>
                  </a:cubicBezTo>
                  <a:cubicBezTo>
                    <a:pt x="-27111" y="2517102"/>
                    <a:pt x="64329" y="2173356"/>
                    <a:pt x="134602" y="1877869"/>
                  </a:cubicBezTo>
                  <a:cubicBezTo>
                    <a:pt x="204875" y="1582382"/>
                    <a:pt x="319175" y="881342"/>
                    <a:pt x="429242" y="577389"/>
                  </a:cubicBezTo>
                  <a:cubicBezTo>
                    <a:pt x="539309" y="273436"/>
                    <a:pt x="822095" y="-108411"/>
                    <a:pt x="789922" y="28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A3860F62-3CBB-4379-AC52-8ED5CCF36C5C}"/>
                </a:ext>
              </a:extLst>
            </p:cNvPr>
            <p:cNvSpPr/>
            <p:nvPr/>
          </p:nvSpPr>
          <p:spPr>
            <a:xfrm>
              <a:off x="4835664" y="4521351"/>
              <a:ext cx="980996" cy="2842103"/>
            </a:xfrm>
            <a:custGeom>
              <a:avLst/>
              <a:gdLst>
                <a:gd name="connsiteX0" fmla="*/ 980936 w 980996"/>
                <a:gd name="connsiteY0" fmla="*/ 4929 h 2842103"/>
                <a:gd name="connsiteX1" fmla="*/ 579616 w 980996"/>
                <a:gd name="connsiteY1" fmla="*/ 1706729 h 2842103"/>
                <a:gd name="connsiteX2" fmla="*/ 665976 w 980996"/>
                <a:gd name="connsiteY2" fmla="*/ 1589889 h 2842103"/>
                <a:gd name="connsiteX3" fmla="*/ 284976 w 980996"/>
                <a:gd name="connsiteY3" fmla="*/ 2570329 h 2842103"/>
                <a:gd name="connsiteX4" fmla="*/ 503416 w 980996"/>
                <a:gd name="connsiteY4" fmla="*/ 2229969 h 2842103"/>
                <a:gd name="connsiteX5" fmla="*/ 5576 w 980996"/>
                <a:gd name="connsiteY5" fmla="*/ 2839569 h 2842103"/>
                <a:gd name="connsiteX6" fmla="*/ 259576 w 980996"/>
                <a:gd name="connsiteY6" fmla="*/ 2387449 h 2842103"/>
                <a:gd name="connsiteX7" fmla="*/ 625336 w 980996"/>
                <a:gd name="connsiteY7" fmla="*/ 1046329 h 2842103"/>
                <a:gd name="connsiteX8" fmla="*/ 610096 w 980996"/>
                <a:gd name="connsiteY8" fmla="*/ 1183489 h 2842103"/>
                <a:gd name="connsiteX9" fmla="*/ 980936 w 980996"/>
                <a:gd name="connsiteY9" fmla="*/ 4929 h 284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0996" h="2842103">
                  <a:moveTo>
                    <a:pt x="980936" y="4929"/>
                  </a:moveTo>
                  <a:cubicBezTo>
                    <a:pt x="975856" y="92136"/>
                    <a:pt x="632109" y="1442569"/>
                    <a:pt x="579616" y="1706729"/>
                  </a:cubicBezTo>
                  <a:cubicBezTo>
                    <a:pt x="527123" y="1970889"/>
                    <a:pt x="715083" y="1445956"/>
                    <a:pt x="665976" y="1589889"/>
                  </a:cubicBezTo>
                  <a:cubicBezTo>
                    <a:pt x="616869" y="1733822"/>
                    <a:pt x="312069" y="2463649"/>
                    <a:pt x="284976" y="2570329"/>
                  </a:cubicBezTo>
                  <a:cubicBezTo>
                    <a:pt x="257883" y="2677009"/>
                    <a:pt x="549983" y="2185096"/>
                    <a:pt x="503416" y="2229969"/>
                  </a:cubicBezTo>
                  <a:cubicBezTo>
                    <a:pt x="456849" y="2274842"/>
                    <a:pt x="46216" y="2813322"/>
                    <a:pt x="5576" y="2839569"/>
                  </a:cubicBezTo>
                  <a:cubicBezTo>
                    <a:pt x="-35064" y="2865816"/>
                    <a:pt x="156283" y="2686322"/>
                    <a:pt x="259576" y="2387449"/>
                  </a:cubicBezTo>
                  <a:cubicBezTo>
                    <a:pt x="362869" y="2088576"/>
                    <a:pt x="566916" y="1246989"/>
                    <a:pt x="625336" y="1046329"/>
                  </a:cubicBezTo>
                  <a:cubicBezTo>
                    <a:pt x="683756" y="845669"/>
                    <a:pt x="551676" y="1352822"/>
                    <a:pt x="610096" y="1183489"/>
                  </a:cubicBezTo>
                  <a:cubicBezTo>
                    <a:pt x="668516" y="1014156"/>
                    <a:pt x="986016" y="-82278"/>
                    <a:pt x="980936" y="4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27AF4552-F030-45E3-B033-2971056A772B}"/>
                </a:ext>
              </a:extLst>
            </p:cNvPr>
            <p:cNvSpPr/>
            <p:nvPr/>
          </p:nvSpPr>
          <p:spPr>
            <a:xfrm>
              <a:off x="3738657" y="3830853"/>
              <a:ext cx="1121706" cy="2789697"/>
            </a:xfrm>
            <a:custGeom>
              <a:avLst/>
              <a:gdLst>
                <a:gd name="connsiteX0" fmla="*/ 1119093 w 1121706"/>
                <a:gd name="connsiteY0" fmla="*/ 17247 h 2789697"/>
                <a:gd name="connsiteX1" fmla="*/ 407893 w 1121706"/>
                <a:gd name="connsiteY1" fmla="*/ 1693647 h 2789697"/>
                <a:gd name="connsiteX2" fmla="*/ 509493 w 1121706"/>
                <a:gd name="connsiteY2" fmla="*/ 1503147 h 2789697"/>
                <a:gd name="connsiteX3" fmla="*/ 1493 w 1121706"/>
                <a:gd name="connsiteY3" fmla="*/ 2779497 h 2789697"/>
                <a:gd name="connsiteX4" fmla="*/ 350743 w 1121706"/>
                <a:gd name="connsiteY4" fmla="*/ 2112747 h 2789697"/>
                <a:gd name="connsiteX5" fmla="*/ 255493 w 1121706"/>
                <a:gd name="connsiteY5" fmla="*/ 2303247 h 2789697"/>
                <a:gd name="connsiteX6" fmla="*/ 655543 w 1121706"/>
                <a:gd name="connsiteY6" fmla="*/ 1179297 h 2789697"/>
                <a:gd name="connsiteX7" fmla="*/ 649193 w 1121706"/>
                <a:gd name="connsiteY7" fmla="*/ 842747 h 2789697"/>
                <a:gd name="connsiteX8" fmla="*/ 1119093 w 1121706"/>
                <a:gd name="connsiteY8" fmla="*/ 17247 h 278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06" h="2789697">
                  <a:moveTo>
                    <a:pt x="1119093" y="17247"/>
                  </a:moveTo>
                  <a:cubicBezTo>
                    <a:pt x="1078876" y="159064"/>
                    <a:pt x="509493" y="1445997"/>
                    <a:pt x="407893" y="1693647"/>
                  </a:cubicBezTo>
                  <a:cubicBezTo>
                    <a:pt x="306293" y="1941297"/>
                    <a:pt x="577226" y="1322172"/>
                    <a:pt x="509493" y="1503147"/>
                  </a:cubicBezTo>
                  <a:cubicBezTo>
                    <a:pt x="441760" y="1684122"/>
                    <a:pt x="27951" y="2677897"/>
                    <a:pt x="1493" y="2779497"/>
                  </a:cubicBezTo>
                  <a:cubicBezTo>
                    <a:pt x="-24965" y="2881097"/>
                    <a:pt x="308410" y="2192122"/>
                    <a:pt x="350743" y="2112747"/>
                  </a:cubicBezTo>
                  <a:cubicBezTo>
                    <a:pt x="393076" y="2033372"/>
                    <a:pt x="204693" y="2458822"/>
                    <a:pt x="255493" y="2303247"/>
                  </a:cubicBezTo>
                  <a:cubicBezTo>
                    <a:pt x="306293" y="2147672"/>
                    <a:pt x="589926" y="1422714"/>
                    <a:pt x="655543" y="1179297"/>
                  </a:cubicBezTo>
                  <a:cubicBezTo>
                    <a:pt x="721160" y="935880"/>
                    <a:pt x="575110" y="1036422"/>
                    <a:pt x="649193" y="842747"/>
                  </a:cubicBezTo>
                  <a:cubicBezTo>
                    <a:pt x="723276" y="649072"/>
                    <a:pt x="1159310" y="-124570"/>
                    <a:pt x="1119093" y="17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AC1B9BEC-4B7F-4CE7-84B5-3A793819DE5B}"/>
                </a:ext>
              </a:extLst>
            </p:cNvPr>
            <p:cNvSpPr/>
            <p:nvPr/>
          </p:nvSpPr>
          <p:spPr>
            <a:xfrm>
              <a:off x="3501386" y="3633727"/>
              <a:ext cx="671230" cy="2422066"/>
            </a:xfrm>
            <a:custGeom>
              <a:avLst/>
              <a:gdLst>
                <a:gd name="connsiteX0" fmla="*/ 669294 w 671230"/>
                <a:gd name="connsiteY0" fmla="*/ 13713 h 2422066"/>
                <a:gd name="connsiteX1" fmla="*/ 130814 w 671230"/>
                <a:gd name="connsiteY1" fmla="*/ 1136393 h 2422066"/>
                <a:gd name="connsiteX2" fmla="*/ 303534 w 671230"/>
                <a:gd name="connsiteY2" fmla="*/ 770633 h 2422066"/>
                <a:gd name="connsiteX3" fmla="*/ 171454 w 671230"/>
                <a:gd name="connsiteY3" fmla="*/ 1354833 h 2422066"/>
                <a:gd name="connsiteX4" fmla="*/ 3814 w 671230"/>
                <a:gd name="connsiteY4" fmla="*/ 2126993 h 2422066"/>
                <a:gd name="connsiteX5" fmla="*/ 54614 w 671230"/>
                <a:gd name="connsiteY5" fmla="*/ 1949193 h 2422066"/>
                <a:gd name="connsiteX6" fmla="*/ 59694 w 671230"/>
                <a:gd name="connsiteY6" fmla="*/ 2421633 h 2422066"/>
                <a:gd name="connsiteX7" fmla="*/ 115574 w 671230"/>
                <a:gd name="connsiteY7" fmla="*/ 2010153 h 2422066"/>
                <a:gd name="connsiteX8" fmla="*/ 212094 w 671230"/>
                <a:gd name="connsiteY8" fmla="*/ 907793 h 2422066"/>
                <a:gd name="connsiteX9" fmla="*/ 262894 w 671230"/>
                <a:gd name="connsiteY9" fmla="*/ 1085593 h 2422066"/>
                <a:gd name="connsiteX10" fmla="*/ 308614 w 671230"/>
                <a:gd name="connsiteY10" fmla="*/ 547113 h 2422066"/>
                <a:gd name="connsiteX11" fmla="*/ 669294 w 671230"/>
                <a:gd name="connsiteY11" fmla="*/ 13713 h 242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1230" h="2422066">
                  <a:moveTo>
                    <a:pt x="669294" y="13713"/>
                  </a:moveTo>
                  <a:cubicBezTo>
                    <a:pt x="639661" y="111926"/>
                    <a:pt x="191774" y="1010240"/>
                    <a:pt x="130814" y="1136393"/>
                  </a:cubicBezTo>
                  <a:cubicBezTo>
                    <a:pt x="69854" y="1262546"/>
                    <a:pt x="296761" y="734226"/>
                    <a:pt x="303534" y="770633"/>
                  </a:cubicBezTo>
                  <a:cubicBezTo>
                    <a:pt x="310307" y="807040"/>
                    <a:pt x="221407" y="1128773"/>
                    <a:pt x="171454" y="1354833"/>
                  </a:cubicBezTo>
                  <a:cubicBezTo>
                    <a:pt x="121501" y="1580893"/>
                    <a:pt x="23287" y="2027933"/>
                    <a:pt x="3814" y="2126993"/>
                  </a:cubicBezTo>
                  <a:cubicBezTo>
                    <a:pt x="-15659" y="2226053"/>
                    <a:pt x="45301" y="1900086"/>
                    <a:pt x="54614" y="1949193"/>
                  </a:cubicBezTo>
                  <a:cubicBezTo>
                    <a:pt x="63927" y="1998300"/>
                    <a:pt x="49534" y="2411473"/>
                    <a:pt x="59694" y="2421633"/>
                  </a:cubicBezTo>
                  <a:cubicBezTo>
                    <a:pt x="69854" y="2431793"/>
                    <a:pt x="90174" y="2262460"/>
                    <a:pt x="115574" y="2010153"/>
                  </a:cubicBezTo>
                  <a:cubicBezTo>
                    <a:pt x="140974" y="1757846"/>
                    <a:pt x="187541" y="1061886"/>
                    <a:pt x="212094" y="907793"/>
                  </a:cubicBezTo>
                  <a:cubicBezTo>
                    <a:pt x="236647" y="753700"/>
                    <a:pt x="246807" y="1145706"/>
                    <a:pt x="262894" y="1085593"/>
                  </a:cubicBezTo>
                  <a:cubicBezTo>
                    <a:pt x="278981" y="1025480"/>
                    <a:pt x="237494" y="723220"/>
                    <a:pt x="308614" y="547113"/>
                  </a:cubicBezTo>
                  <a:cubicBezTo>
                    <a:pt x="379734" y="371006"/>
                    <a:pt x="698927" y="-84500"/>
                    <a:pt x="669294" y="13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95794252-6051-4E4F-8B68-B6AFBCBF4BB5}"/>
                </a:ext>
              </a:extLst>
            </p:cNvPr>
            <p:cNvSpPr/>
            <p:nvPr/>
          </p:nvSpPr>
          <p:spPr>
            <a:xfrm>
              <a:off x="3103290" y="5471831"/>
              <a:ext cx="772292" cy="2339493"/>
            </a:xfrm>
            <a:custGeom>
              <a:avLst/>
              <a:gdLst>
                <a:gd name="connsiteX0" fmla="*/ 315550 w 772292"/>
                <a:gd name="connsiteY0" fmla="*/ 172049 h 2339493"/>
                <a:gd name="connsiteX1" fmla="*/ 767670 w 772292"/>
                <a:gd name="connsiteY1" fmla="*/ 1670649 h 2339493"/>
                <a:gd name="connsiteX2" fmla="*/ 559390 w 772292"/>
                <a:gd name="connsiteY2" fmla="*/ 1279489 h 2339493"/>
                <a:gd name="connsiteX3" fmla="*/ 716870 w 772292"/>
                <a:gd name="connsiteY3" fmla="*/ 1543649 h 2339493"/>
                <a:gd name="connsiteX4" fmla="*/ 650830 w 772292"/>
                <a:gd name="connsiteY4" fmla="*/ 1589369 h 2339493"/>
                <a:gd name="connsiteX5" fmla="*/ 478110 w 772292"/>
                <a:gd name="connsiteY5" fmla="*/ 1797649 h 2339493"/>
                <a:gd name="connsiteX6" fmla="*/ 590 w 772292"/>
                <a:gd name="connsiteY6" fmla="*/ 2336129 h 2339493"/>
                <a:gd name="connsiteX7" fmla="*/ 386670 w 772292"/>
                <a:gd name="connsiteY7" fmla="*/ 2011009 h 2339493"/>
                <a:gd name="connsiteX8" fmla="*/ 706710 w 772292"/>
                <a:gd name="connsiteY8" fmla="*/ 1706209 h 2339493"/>
                <a:gd name="connsiteX9" fmla="*/ 330790 w 772292"/>
                <a:gd name="connsiteY9" fmla="*/ 1665569 h 2339493"/>
                <a:gd name="connsiteX10" fmla="*/ 706710 w 772292"/>
                <a:gd name="connsiteY10" fmla="*/ 1594449 h 2339493"/>
                <a:gd name="connsiteX11" fmla="*/ 666070 w 772292"/>
                <a:gd name="connsiteY11" fmla="*/ 1269329 h 2339493"/>
                <a:gd name="connsiteX12" fmla="*/ 366350 w 772292"/>
                <a:gd name="connsiteY12" fmla="*/ 156809 h 2339493"/>
                <a:gd name="connsiteX13" fmla="*/ 315550 w 772292"/>
                <a:gd name="connsiteY13" fmla="*/ 172049 h 233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292" h="2339493">
                  <a:moveTo>
                    <a:pt x="315550" y="172049"/>
                  </a:moveTo>
                  <a:cubicBezTo>
                    <a:pt x="382437" y="424356"/>
                    <a:pt x="727030" y="1486076"/>
                    <a:pt x="767670" y="1670649"/>
                  </a:cubicBezTo>
                  <a:cubicBezTo>
                    <a:pt x="808310" y="1855222"/>
                    <a:pt x="567857" y="1300656"/>
                    <a:pt x="559390" y="1279489"/>
                  </a:cubicBezTo>
                  <a:cubicBezTo>
                    <a:pt x="550923" y="1258322"/>
                    <a:pt x="701630" y="1492002"/>
                    <a:pt x="716870" y="1543649"/>
                  </a:cubicBezTo>
                  <a:cubicBezTo>
                    <a:pt x="732110" y="1595296"/>
                    <a:pt x="690623" y="1547036"/>
                    <a:pt x="650830" y="1589369"/>
                  </a:cubicBezTo>
                  <a:cubicBezTo>
                    <a:pt x="611037" y="1631702"/>
                    <a:pt x="586483" y="1673189"/>
                    <a:pt x="478110" y="1797649"/>
                  </a:cubicBezTo>
                  <a:cubicBezTo>
                    <a:pt x="369737" y="1922109"/>
                    <a:pt x="15830" y="2300569"/>
                    <a:pt x="590" y="2336129"/>
                  </a:cubicBezTo>
                  <a:cubicBezTo>
                    <a:pt x="-14650" y="2371689"/>
                    <a:pt x="268983" y="2115996"/>
                    <a:pt x="386670" y="2011009"/>
                  </a:cubicBezTo>
                  <a:cubicBezTo>
                    <a:pt x="504357" y="1906022"/>
                    <a:pt x="716023" y="1763782"/>
                    <a:pt x="706710" y="1706209"/>
                  </a:cubicBezTo>
                  <a:cubicBezTo>
                    <a:pt x="697397" y="1648636"/>
                    <a:pt x="330790" y="1684196"/>
                    <a:pt x="330790" y="1665569"/>
                  </a:cubicBezTo>
                  <a:cubicBezTo>
                    <a:pt x="330790" y="1646942"/>
                    <a:pt x="650830" y="1660489"/>
                    <a:pt x="706710" y="1594449"/>
                  </a:cubicBezTo>
                  <a:cubicBezTo>
                    <a:pt x="762590" y="1528409"/>
                    <a:pt x="722797" y="1508936"/>
                    <a:pt x="666070" y="1269329"/>
                  </a:cubicBezTo>
                  <a:cubicBezTo>
                    <a:pt x="609343" y="1029722"/>
                    <a:pt x="425617" y="342229"/>
                    <a:pt x="366350" y="156809"/>
                  </a:cubicBezTo>
                  <a:cubicBezTo>
                    <a:pt x="307083" y="-28611"/>
                    <a:pt x="248663" y="-80258"/>
                    <a:pt x="315550" y="172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F79DCA1D-6F15-474C-A6BE-B4FDC0E92CC5}"/>
                </a:ext>
              </a:extLst>
            </p:cNvPr>
            <p:cNvSpPr/>
            <p:nvPr/>
          </p:nvSpPr>
          <p:spPr>
            <a:xfrm>
              <a:off x="4475756" y="4107274"/>
              <a:ext cx="753036" cy="2874457"/>
            </a:xfrm>
            <a:custGeom>
              <a:avLst/>
              <a:gdLst>
                <a:gd name="connsiteX0" fmla="*/ 700764 w 753036"/>
                <a:gd name="connsiteY0" fmla="*/ 2446 h 2874457"/>
                <a:gd name="connsiteX1" fmla="*/ 700764 w 753036"/>
                <a:gd name="connsiteY1" fmla="*/ 1358806 h 2874457"/>
                <a:gd name="connsiteX2" fmla="*/ 690604 w 753036"/>
                <a:gd name="connsiteY2" fmla="*/ 1028606 h 2874457"/>
                <a:gd name="connsiteX3" fmla="*/ 655044 w 753036"/>
                <a:gd name="connsiteY3" fmla="*/ 1404526 h 2874457"/>
                <a:gd name="connsiteX4" fmla="*/ 385804 w 753036"/>
                <a:gd name="connsiteY4" fmla="*/ 2354486 h 2874457"/>
                <a:gd name="connsiteX5" fmla="*/ 467084 w 753036"/>
                <a:gd name="connsiteY5" fmla="*/ 1871886 h 2874457"/>
                <a:gd name="connsiteX6" fmla="*/ 9884 w 753036"/>
                <a:gd name="connsiteY6" fmla="*/ 2857406 h 2874457"/>
                <a:gd name="connsiteX7" fmla="*/ 141964 w 753036"/>
                <a:gd name="connsiteY7" fmla="*/ 2522126 h 2874457"/>
                <a:gd name="connsiteX8" fmla="*/ 578844 w 753036"/>
                <a:gd name="connsiteY8" fmla="*/ 1450246 h 2874457"/>
                <a:gd name="connsiteX9" fmla="*/ 553444 w 753036"/>
                <a:gd name="connsiteY9" fmla="*/ 1562006 h 2874457"/>
                <a:gd name="connsiteX10" fmla="*/ 746484 w 753036"/>
                <a:gd name="connsiteY10" fmla="*/ 1038766 h 2874457"/>
                <a:gd name="connsiteX11" fmla="*/ 700764 w 753036"/>
                <a:gd name="connsiteY11" fmla="*/ 2446 h 287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36" h="2874457">
                  <a:moveTo>
                    <a:pt x="700764" y="2446"/>
                  </a:moveTo>
                  <a:cubicBezTo>
                    <a:pt x="693144" y="55786"/>
                    <a:pt x="702457" y="1187779"/>
                    <a:pt x="700764" y="1358806"/>
                  </a:cubicBezTo>
                  <a:cubicBezTo>
                    <a:pt x="699071" y="1529833"/>
                    <a:pt x="698224" y="1020986"/>
                    <a:pt x="690604" y="1028606"/>
                  </a:cubicBezTo>
                  <a:cubicBezTo>
                    <a:pt x="682984" y="1036226"/>
                    <a:pt x="705844" y="1183546"/>
                    <a:pt x="655044" y="1404526"/>
                  </a:cubicBezTo>
                  <a:cubicBezTo>
                    <a:pt x="604244" y="1625506"/>
                    <a:pt x="417131" y="2276593"/>
                    <a:pt x="385804" y="2354486"/>
                  </a:cubicBezTo>
                  <a:cubicBezTo>
                    <a:pt x="354477" y="2432379"/>
                    <a:pt x="529737" y="1788066"/>
                    <a:pt x="467084" y="1871886"/>
                  </a:cubicBezTo>
                  <a:cubicBezTo>
                    <a:pt x="404431" y="1955706"/>
                    <a:pt x="64071" y="2749033"/>
                    <a:pt x="9884" y="2857406"/>
                  </a:cubicBezTo>
                  <a:cubicBezTo>
                    <a:pt x="-44303" y="2965779"/>
                    <a:pt x="141964" y="2522126"/>
                    <a:pt x="141964" y="2522126"/>
                  </a:cubicBezTo>
                  <a:cubicBezTo>
                    <a:pt x="236791" y="2287599"/>
                    <a:pt x="510264" y="1610266"/>
                    <a:pt x="578844" y="1450246"/>
                  </a:cubicBezTo>
                  <a:cubicBezTo>
                    <a:pt x="647424" y="1290226"/>
                    <a:pt x="525504" y="1630586"/>
                    <a:pt x="553444" y="1562006"/>
                  </a:cubicBezTo>
                  <a:cubicBezTo>
                    <a:pt x="581384" y="1493426"/>
                    <a:pt x="719391" y="1294459"/>
                    <a:pt x="746484" y="1038766"/>
                  </a:cubicBezTo>
                  <a:cubicBezTo>
                    <a:pt x="773577" y="783073"/>
                    <a:pt x="708384" y="-50894"/>
                    <a:pt x="700764" y="2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295FB3FA-CA27-446F-A369-B40A067BD37D}"/>
                </a:ext>
              </a:extLst>
            </p:cNvPr>
            <p:cNvSpPr/>
            <p:nvPr/>
          </p:nvSpPr>
          <p:spPr>
            <a:xfrm>
              <a:off x="3778185" y="5884462"/>
              <a:ext cx="753357" cy="2917239"/>
            </a:xfrm>
            <a:custGeom>
              <a:avLst/>
              <a:gdLst>
                <a:gd name="connsiteX0" fmla="*/ 717615 w 753357"/>
                <a:gd name="connsiteY0" fmla="*/ 115018 h 2917239"/>
                <a:gd name="connsiteX1" fmla="*/ 697295 w 753357"/>
                <a:gd name="connsiteY1" fmla="*/ 160738 h 2917239"/>
                <a:gd name="connsiteX2" fmla="*/ 240095 w 753357"/>
                <a:gd name="connsiteY2" fmla="*/ 1588218 h 2917239"/>
                <a:gd name="connsiteX3" fmla="*/ 367095 w 753357"/>
                <a:gd name="connsiteY3" fmla="*/ 1273258 h 2917239"/>
                <a:gd name="connsiteX4" fmla="*/ 163895 w 753357"/>
                <a:gd name="connsiteY4" fmla="*/ 2131778 h 2917239"/>
                <a:gd name="connsiteX5" fmla="*/ 1335 w 753357"/>
                <a:gd name="connsiteY5" fmla="*/ 2903938 h 2917239"/>
                <a:gd name="connsiteX6" fmla="*/ 108015 w 753357"/>
                <a:gd name="connsiteY6" fmla="*/ 2512778 h 2917239"/>
                <a:gd name="connsiteX7" fmla="*/ 458535 w 753357"/>
                <a:gd name="connsiteY7" fmla="*/ 1191978 h 2917239"/>
                <a:gd name="connsiteX8" fmla="*/ 387415 w 753357"/>
                <a:gd name="connsiteY8" fmla="*/ 1207218 h 2917239"/>
                <a:gd name="connsiteX9" fmla="*/ 478855 w 753357"/>
                <a:gd name="connsiteY9" fmla="*/ 922738 h 2917239"/>
                <a:gd name="connsiteX10" fmla="*/ 555055 w 753357"/>
                <a:gd name="connsiteY10" fmla="*/ 780498 h 2917239"/>
                <a:gd name="connsiteX11" fmla="*/ 743015 w 753357"/>
                <a:gd name="connsiteY11" fmla="*/ 38818 h 2917239"/>
                <a:gd name="connsiteX12" fmla="*/ 717615 w 753357"/>
                <a:gd name="connsiteY12" fmla="*/ 115018 h 291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357" h="2917239">
                  <a:moveTo>
                    <a:pt x="717615" y="115018"/>
                  </a:moveTo>
                  <a:cubicBezTo>
                    <a:pt x="709995" y="135338"/>
                    <a:pt x="776882" y="-84795"/>
                    <a:pt x="697295" y="160738"/>
                  </a:cubicBezTo>
                  <a:cubicBezTo>
                    <a:pt x="617708" y="406271"/>
                    <a:pt x="295128" y="1402798"/>
                    <a:pt x="240095" y="1588218"/>
                  </a:cubicBezTo>
                  <a:cubicBezTo>
                    <a:pt x="185062" y="1773638"/>
                    <a:pt x="379795" y="1182665"/>
                    <a:pt x="367095" y="1273258"/>
                  </a:cubicBezTo>
                  <a:cubicBezTo>
                    <a:pt x="354395" y="1363851"/>
                    <a:pt x="224855" y="1859998"/>
                    <a:pt x="163895" y="2131778"/>
                  </a:cubicBezTo>
                  <a:cubicBezTo>
                    <a:pt x="102935" y="2403558"/>
                    <a:pt x="10648" y="2840438"/>
                    <a:pt x="1335" y="2903938"/>
                  </a:cubicBezTo>
                  <a:cubicBezTo>
                    <a:pt x="-7978" y="2967438"/>
                    <a:pt x="31815" y="2798105"/>
                    <a:pt x="108015" y="2512778"/>
                  </a:cubicBezTo>
                  <a:cubicBezTo>
                    <a:pt x="184215" y="2227451"/>
                    <a:pt x="411968" y="1409571"/>
                    <a:pt x="458535" y="1191978"/>
                  </a:cubicBezTo>
                  <a:cubicBezTo>
                    <a:pt x="505102" y="974385"/>
                    <a:pt x="384028" y="1252091"/>
                    <a:pt x="387415" y="1207218"/>
                  </a:cubicBezTo>
                  <a:cubicBezTo>
                    <a:pt x="390802" y="1162345"/>
                    <a:pt x="450915" y="993858"/>
                    <a:pt x="478855" y="922738"/>
                  </a:cubicBezTo>
                  <a:cubicBezTo>
                    <a:pt x="506795" y="851618"/>
                    <a:pt x="511028" y="927818"/>
                    <a:pt x="555055" y="780498"/>
                  </a:cubicBezTo>
                  <a:cubicBezTo>
                    <a:pt x="599082" y="633178"/>
                    <a:pt x="711688" y="152271"/>
                    <a:pt x="743015" y="38818"/>
                  </a:cubicBezTo>
                  <a:cubicBezTo>
                    <a:pt x="774342" y="-74635"/>
                    <a:pt x="725235" y="94698"/>
                    <a:pt x="717615" y="115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96D36B8A-B124-4501-B75D-B2BE5EC4AB7D}"/>
                </a:ext>
              </a:extLst>
            </p:cNvPr>
            <p:cNvSpPr/>
            <p:nvPr/>
          </p:nvSpPr>
          <p:spPr>
            <a:xfrm>
              <a:off x="4058354" y="7123030"/>
              <a:ext cx="751068" cy="2885891"/>
            </a:xfrm>
            <a:custGeom>
              <a:avLst/>
              <a:gdLst>
                <a:gd name="connsiteX0" fmla="*/ 676206 w 751068"/>
                <a:gd name="connsiteY0" fmla="*/ 4210 h 2885891"/>
                <a:gd name="connsiteX1" fmla="*/ 625406 w 751068"/>
                <a:gd name="connsiteY1" fmla="*/ 938930 h 2885891"/>
                <a:gd name="connsiteX2" fmla="*/ 742246 w 751068"/>
                <a:gd name="connsiteY2" fmla="*/ 522370 h 2885891"/>
                <a:gd name="connsiteX3" fmla="*/ 346006 w 751068"/>
                <a:gd name="connsiteY3" fmla="*/ 1248810 h 2885891"/>
                <a:gd name="connsiteX4" fmla="*/ 259646 w 751068"/>
                <a:gd name="connsiteY4" fmla="*/ 1360570 h 2885891"/>
                <a:gd name="connsiteX5" fmla="*/ 488246 w 751068"/>
                <a:gd name="connsiteY5" fmla="*/ 1116730 h 2885891"/>
                <a:gd name="connsiteX6" fmla="*/ 76766 w 751068"/>
                <a:gd name="connsiteY6" fmla="*/ 1624730 h 2885891"/>
                <a:gd name="connsiteX7" fmla="*/ 36126 w 751068"/>
                <a:gd name="connsiteY7" fmla="*/ 2031130 h 2885891"/>
                <a:gd name="connsiteX8" fmla="*/ 86926 w 751068"/>
                <a:gd name="connsiteY8" fmla="*/ 1716170 h 2885891"/>
                <a:gd name="connsiteX9" fmla="*/ 20886 w 751068"/>
                <a:gd name="connsiteY9" fmla="*/ 2838850 h 2885891"/>
                <a:gd name="connsiteX10" fmla="*/ 10726 w 751068"/>
                <a:gd name="connsiteY10" fmla="*/ 2579770 h 2885891"/>
                <a:gd name="connsiteX11" fmla="*/ 163126 w 751068"/>
                <a:gd name="connsiteY11" fmla="*/ 1711090 h 2885891"/>
                <a:gd name="connsiteX12" fmla="*/ 503486 w 751068"/>
                <a:gd name="connsiteY12" fmla="*/ 1111650 h 2885891"/>
                <a:gd name="connsiteX13" fmla="*/ 721926 w 751068"/>
                <a:gd name="connsiteY13" fmla="*/ 613810 h 2885891"/>
                <a:gd name="connsiteX14" fmla="*/ 676206 w 751068"/>
                <a:gd name="connsiteY14" fmla="*/ 4210 h 288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068" h="2885891">
                  <a:moveTo>
                    <a:pt x="676206" y="4210"/>
                  </a:moveTo>
                  <a:cubicBezTo>
                    <a:pt x="660119" y="58397"/>
                    <a:pt x="614399" y="852570"/>
                    <a:pt x="625406" y="938930"/>
                  </a:cubicBezTo>
                  <a:cubicBezTo>
                    <a:pt x="636413" y="1025290"/>
                    <a:pt x="788813" y="470723"/>
                    <a:pt x="742246" y="522370"/>
                  </a:cubicBezTo>
                  <a:cubicBezTo>
                    <a:pt x="695679" y="574017"/>
                    <a:pt x="426439" y="1109110"/>
                    <a:pt x="346006" y="1248810"/>
                  </a:cubicBezTo>
                  <a:cubicBezTo>
                    <a:pt x="265573" y="1388510"/>
                    <a:pt x="235939" y="1382583"/>
                    <a:pt x="259646" y="1360570"/>
                  </a:cubicBezTo>
                  <a:cubicBezTo>
                    <a:pt x="283353" y="1338557"/>
                    <a:pt x="518726" y="1072703"/>
                    <a:pt x="488246" y="1116730"/>
                  </a:cubicBezTo>
                  <a:cubicBezTo>
                    <a:pt x="457766" y="1160757"/>
                    <a:pt x="152119" y="1472330"/>
                    <a:pt x="76766" y="1624730"/>
                  </a:cubicBezTo>
                  <a:cubicBezTo>
                    <a:pt x="1413" y="1777130"/>
                    <a:pt x="34433" y="2015890"/>
                    <a:pt x="36126" y="2031130"/>
                  </a:cubicBezTo>
                  <a:cubicBezTo>
                    <a:pt x="37819" y="2046370"/>
                    <a:pt x="89466" y="1581550"/>
                    <a:pt x="86926" y="1716170"/>
                  </a:cubicBezTo>
                  <a:cubicBezTo>
                    <a:pt x="84386" y="1850790"/>
                    <a:pt x="33586" y="2694917"/>
                    <a:pt x="20886" y="2838850"/>
                  </a:cubicBezTo>
                  <a:cubicBezTo>
                    <a:pt x="8186" y="2982783"/>
                    <a:pt x="-12981" y="2767730"/>
                    <a:pt x="10726" y="2579770"/>
                  </a:cubicBezTo>
                  <a:cubicBezTo>
                    <a:pt x="34433" y="2391810"/>
                    <a:pt x="80999" y="1955777"/>
                    <a:pt x="163126" y="1711090"/>
                  </a:cubicBezTo>
                  <a:cubicBezTo>
                    <a:pt x="245253" y="1466403"/>
                    <a:pt x="410353" y="1294530"/>
                    <a:pt x="503486" y="1111650"/>
                  </a:cubicBezTo>
                  <a:cubicBezTo>
                    <a:pt x="596619" y="928770"/>
                    <a:pt x="694833" y="794150"/>
                    <a:pt x="721926" y="613810"/>
                  </a:cubicBezTo>
                  <a:cubicBezTo>
                    <a:pt x="749019" y="433470"/>
                    <a:pt x="692293" y="-49977"/>
                    <a:pt x="676206" y="4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109069EA-79F5-4C36-81C5-35282479CE4A}"/>
                </a:ext>
              </a:extLst>
            </p:cNvPr>
            <p:cNvSpPr/>
            <p:nvPr/>
          </p:nvSpPr>
          <p:spPr>
            <a:xfrm>
              <a:off x="3525475" y="7523206"/>
              <a:ext cx="405354" cy="2130054"/>
            </a:xfrm>
            <a:custGeom>
              <a:avLst/>
              <a:gdLst>
                <a:gd name="connsiteX0" fmla="*/ 394592 w 405354"/>
                <a:gd name="connsiteY0" fmla="*/ 29061 h 2130054"/>
                <a:gd name="connsiteX1" fmla="*/ 9358 w 405354"/>
                <a:gd name="connsiteY1" fmla="*/ 1074694 h 2130054"/>
                <a:gd name="connsiteX2" fmla="*/ 115192 w 405354"/>
                <a:gd name="connsiteY2" fmla="*/ 761427 h 2130054"/>
                <a:gd name="connsiteX3" fmla="*/ 72858 w 405354"/>
                <a:gd name="connsiteY3" fmla="*/ 1743561 h 2130054"/>
                <a:gd name="connsiteX4" fmla="*/ 47458 w 405354"/>
                <a:gd name="connsiteY4" fmla="*/ 1781661 h 2130054"/>
                <a:gd name="connsiteX5" fmla="*/ 38992 w 405354"/>
                <a:gd name="connsiteY5" fmla="*/ 2128794 h 2130054"/>
                <a:gd name="connsiteX6" fmla="*/ 17825 w 405354"/>
                <a:gd name="connsiteY6" fmla="*/ 1641961 h 2130054"/>
                <a:gd name="connsiteX7" fmla="*/ 136358 w 405354"/>
                <a:gd name="connsiteY7" fmla="*/ 570927 h 2130054"/>
                <a:gd name="connsiteX8" fmla="*/ 284525 w 405354"/>
                <a:gd name="connsiteY8" fmla="*/ 312694 h 2130054"/>
                <a:gd name="connsiteX9" fmla="*/ 394592 w 405354"/>
                <a:gd name="connsiteY9" fmla="*/ 29061 h 213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354" h="2130054">
                  <a:moveTo>
                    <a:pt x="394592" y="29061"/>
                  </a:moveTo>
                  <a:cubicBezTo>
                    <a:pt x="348731" y="156061"/>
                    <a:pt x="55925" y="952633"/>
                    <a:pt x="9358" y="1074694"/>
                  </a:cubicBezTo>
                  <a:cubicBezTo>
                    <a:pt x="-37209" y="1196755"/>
                    <a:pt x="104609" y="649949"/>
                    <a:pt x="115192" y="761427"/>
                  </a:cubicBezTo>
                  <a:cubicBezTo>
                    <a:pt x="125775" y="872905"/>
                    <a:pt x="84147" y="1573522"/>
                    <a:pt x="72858" y="1743561"/>
                  </a:cubicBezTo>
                  <a:cubicBezTo>
                    <a:pt x="61569" y="1913600"/>
                    <a:pt x="53102" y="1717455"/>
                    <a:pt x="47458" y="1781661"/>
                  </a:cubicBezTo>
                  <a:cubicBezTo>
                    <a:pt x="41814" y="1845867"/>
                    <a:pt x="43931" y="2152077"/>
                    <a:pt x="38992" y="2128794"/>
                  </a:cubicBezTo>
                  <a:cubicBezTo>
                    <a:pt x="34053" y="2105511"/>
                    <a:pt x="1597" y="1901606"/>
                    <a:pt x="17825" y="1641961"/>
                  </a:cubicBezTo>
                  <a:cubicBezTo>
                    <a:pt x="34053" y="1382317"/>
                    <a:pt x="91908" y="792471"/>
                    <a:pt x="136358" y="570927"/>
                  </a:cubicBezTo>
                  <a:cubicBezTo>
                    <a:pt x="180808" y="349383"/>
                    <a:pt x="241486" y="398066"/>
                    <a:pt x="284525" y="312694"/>
                  </a:cubicBezTo>
                  <a:cubicBezTo>
                    <a:pt x="327564" y="227322"/>
                    <a:pt x="440453" y="-97939"/>
                    <a:pt x="394592" y="29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AE1FC3D7-4E75-4E8E-BA99-450471F322A7}"/>
                </a:ext>
              </a:extLst>
            </p:cNvPr>
            <p:cNvSpPr/>
            <p:nvPr/>
          </p:nvSpPr>
          <p:spPr>
            <a:xfrm>
              <a:off x="6664960" y="1808480"/>
              <a:ext cx="3855031" cy="2119063"/>
            </a:xfrm>
            <a:custGeom>
              <a:avLst/>
              <a:gdLst>
                <a:gd name="connsiteX0" fmla="*/ 0 w 3855031"/>
                <a:gd name="connsiteY0" fmla="*/ 0 h 2119063"/>
                <a:gd name="connsiteX1" fmla="*/ 71120 w 3855031"/>
                <a:gd name="connsiteY1" fmla="*/ 20320 h 2119063"/>
                <a:gd name="connsiteX2" fmla="*/ 2362200 w 3855031"/>
                <a:gd name="connsiteY2" fmla="*/ 670560 h 2119063"/>
                <a:gd name="connsiteX3" fmla="*/ 1793240 w 3855031"/>
                <a:gd name="connsiteY3" fmla="*/ 487680 h 2119063"/>
                <a:gd name="connsiteX4" fmla="*/ 2936240 w 3855031"/>
                <a:gd name="connsiteY4" fmla="*/ 1132840 h 2119063"/>
                <a:gd name="connsiteX5" fmla="*/ 2819400 w 3855031"/>
                <a:gd name="connsiteY5" fmla="*/ 1137920 h 2119063"/>
                <a:gd name="connsiteX6" fmla="*/ 3845560 w 3855031"/>
                <a:gd name="connsiteY6" fmla="*/ 2108200 h 2119063"/>
                <a:gd name="connsiteX7" fmla="*/ 3271520 w 3855031"/>
                <a:gd name="connsiteY7" fmla="*/ 1605280 h 2119063"/>
                <a:gd name="connsiteX8" fmla="*/ 2296160 w 3855031"/>
                <a:gd name="connsiteY8" fmla="*/ 777240 h 2119063"/>
                <a:gd name="connsiteX9" fmla="*/ 2367280 w 3855031"/>
                <a:gd name="connsiteY9" fmla="*/ 767080 h 2119063"/>
                <a:gd name="connsiteX10" fmla="*/ 1544320 w 3855031"/>
                <a:gd name="connsiteY10" fmla="*/ 345440 h 2119063"/>
                <a:gd name="connsiteX11" fmla="*/ 0 w 3855031"/>
                <a:gd name="connsiteY11" fmla="*/ 0 h 2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5031" h="2119063">
                  <a:moveTo>
                    <a:pt x="0" y="0"/>
                  </a:moveTo>
                  <a:lnTo>
                    <a:pt x="71120" y="20320"/>
                  </a:lnTo>
                  <a:lnTo>
                    <a:pt x="2362200" y="670560"/>
                  </a:lnTo>
                  <a:cubicBezTo>
                    <a:pt x="2649220" y="748453"/>
                    <a:pt x="1697567" y="410633"/>
                    <a:pt x="1793240" y="487680"/>
                  </a:cubicBezTo>
                  <a:cubicBezTo>
                    <a:pt x="1888913" y="564727"/>
                    <a:pt x="2765213" y="1024467"/>
                    <a:pt x="2936240" y="1132840"/>
                  </a:cubicBezTo>
                  <a:cubicBezTo>
                    <a:pt x="3107267" y="1241213"/>
                    <a:pt x="2667847" y="975360"/>
                    <a:pt x="2819400" y="1137920"/>
                  </a:cubicBezTo>
                  <a:cubicBezTo>
                    <a:pt x="2970953" y="1300480"/>
                    <a:pt x="3770207" y="2030307"/>
                    <a:pt x="3845560" y="2108200"/>
                  </a:cubicBezTo>
                  <a:cubicBezTo>
                    <a:pt x="3920913" y="2186093"/>
                    <a:pt x="3529753" y="1827107"/>
                    <a:pt x="3271520" y="1605280"/>
                  </a:cubicBezTo>
                  <a:cubicBezTo>
                    <a:pt x="3013287" y="1383453"/>
                    <a:pt x="2446867" y="916940"/>
                    <a:pt x="2296160" y="777240"/>
                  </a:cubicBezTo>
                  <a:cubicBezTo>
                    <a:pt x="2145453" y="637540"/>
                    <a:pt x="2492587" y="839047"/>
                    <a:pt x="2367280" y="767080"/>
                  </a:cubicBezTo>
                  <a:cubicBezTo>
                    <a:pt x="2241973" y="695113"/>
                    <a:pt x="1941407" y="477520"/>
                    <a:pt x="1544320" y="345440"/>
                  </a:cubicBezTo>
                  <a:cubicBezTo>
                    <a:pt x="1147233" y="213360"/>
                    <a:pt x="565996" y="9398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5F3F7F1D-0A77-4E64-89C8-48E11C142A16}"/>
                </a:ext>
              </a:extLst>
            </p:cNvPr>
            <p:cNvSpPr/>
            <p:nvPr/>
          </p:nvSpPr>
          <p:spPr>
            <a:xfrm>
              <a:off x="6403099" y="1275031"/>
              <a:ext cx="3874957" cy="756997"/>
            </a:xfrm>
            <a:custGeom>
              <a:avLst/>
              <a:gdLst>
                <a:gd name="connsiteX0" fmla="*/ 2781 w 3874957"/>
                <a:gd name="connsiteY0" fmla="*/ 10209 h 756997"/>
                <a:gd name="connsiteX1" fmla="*/ 2182101 w 3874957"/>
                <a:gd name="connsiteY1" fmla="*/ 274369 h 756997"/>
                <a:gd name="connsiteX2" fmla="*/ 1887461 w 3874957"/>
                <a:gd name="connsiteY2" fmla="*/ 147369 h 756997"/>
                <a:gd name="connsiteX3" fmla="*/ 2679941 w 3874957"/>
                <a:gd name="connsiteY3" fmla="*/ 325169 h 756997"/>
                <a:gd name="connsiteX4" fmla="*/ 3873741 w 3874957"/>
                <a:gd name="connsiteY4" fmla="*/ 756969 h 756997"/>
                <a:gd name="connsiteX5" fmla="*/ 2888221 w 3874957"/>
                <a:gd name="connsiteY5" fmla="*/ 345489 h 756997"/>
                <a:gd name="connsiteX6" fmla="*/ 2055101 w 3874957"/>
                <a:gd name="connsiteY6" fmla="*/ 40689 h 756997"/>
                <a:gd name="connsiteX7" fmla="*/ 1684261 w 3874957"/>
                <a:gd name="connsiteY7" fmla="*/ 40689 h 756997"/>
                <a:gd name="connsiteX8" fmla="*/ 1272781 w 3874957"/>
                <a:gd name="connsiteY8" fmla="*/ 5129 h 756997"/>
                <a:gd name="connsiteX9" fmla="*/ 1714741 w 3874957"/>
                <a:gd name="connsiteY9" fmla="*/ 167689 h 756997"/>
                <a:gd name="connsiteX10" fmla="*/ 2781 w 3874957"/>
                <a:gd name="connsiteY10" fmla="*/ 10209 h 7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957" h="756997">
                  <a:moveTo>
                    <a:pt x="2781" y="10209"/>
                  </a:moveTo>
                  <a:cubicBezTo>
                    <a:pt x="80674" y="27989"/>
                    <a:pt x="1867988" y="251509"/>
                    <a:pt x="2182101" y="274369"/>
                  </a:cubicBezTo>
                  <a:cubicBezTo>
                    <a:pt x="2496214" y="297229"/>
                    <a:pt x="1804488" y="138902"/>
                    <a:pt x="1887461" y="147369"/>
                  </a:cubicBezTo>
                  <a:cubicBezTo>
                    <a:pt x="1970434" y="155836"/>
                    <a:pt x="2348894" y="223569"/>
                    <a:pt x="2679941" y="325169"/>
                  </a:cubicBezTo>
                  <a:cubicBezTo>
                    <a:pt x="3010988" y="426769"/>
                    <a:pt x="3839028" y="753582"/>
                    <a:pt x="3873741" y="756969"/>
                  </a:cubicBezTo>
                  <a:cubicBezTo>
                    <a:pt x="3908454" y="760356"/>
                    <a:pt x="3191328" y="464869"/>
                    <a:pt x="2888221" y="345489"/>
                  </a:cubicBezTo>
                  <a:cubicBezTo>
                    <a:pt x="2585114" y="226109"/>
                    <a:pt x="2255761" y="91489"/>
                    <a:pt x="2055101" y="40689"/>
                  </a:cubicBezTo>
                  <a:cubicBezTo>
                    <a:pt x="1854441" y="-10111"/>
                    <a:pt x="1814648" y="46616"/>
                    <a:pt x="1684261" y="40689"/>
                  </a:cubicBezTo>
                  <a:cubicBezTo>
                    <a:pt x="1553874" y="34762"/>
                    <a:pt x="1267701" y="-16038"/>
                    <a:pt x="1272781" y="5129"/>
                  </a:cubicBezTo>
                  <a:cubicBezTo>
                    <a:pt x="1277861" y="26296"/>
                    <a:pt x="1922174" y="169382"/>
                    <a:pt x="1714741" y="167689"/>
                  </a:cubicBezTo>
                  <a:cubicBezTo>
                    <a:pt x="1507308" y="165996"/>
                    <a:pt x="-75112" y="-7571"/>
                    <a:pt x="2781" y="10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D8C6EDF5-0317-4D17-8794-A04F8176E108}"/>
                </a:ext>
              </a:extLst>
            </p:cNvPr>
            <p:cNvSpPr/>
            <p:nvPr/>
          </p:nvSpPr>
          <p:spPr>
            <a:xfrm>
              <a:off x="6954520" y="2397760"/>
              <a:ext cx="2597187" cy="892780"/>
            </a:xfrm>
            <a:custGeom>
              <a:avLst/>
              <a:gdLst>
                <a:gd name="connsiteX0" fmla="*/ 0 w 2597187"/>
                <a:gd name="connsiteY0" fmla="*/ 0 h 892780"/>
                <a:gd name="connsiteX1" fmla="*/ 1671320 w 2597187"/>
                <a:gd name="connsiteY1" fmla="*/ 452120 h 892780"/>
                <a:gd name="connsiteX2" fmla="*/ 1330960 w 2597187"/>
                <a:gd name="connsiteY2" fmla="*/ 360680 h 892780"/>
                <a:gd name="connsiteX3" fmla="*/ 2575560 w 2597187"/>
                <a:gd name="connsiteY3" fmla="*/ 883920 h 892780"/>
                <a:gd name="connsiteX4" fmla="*/ 2082800 w 2597187"/>
                <a:gd name="connsiteY4" fmla="*/ 665480 h 892780"/>
                <a:gd name="connsiteX5" fmla="*/ 1584960 w 2597187"/>
                <a:gd name="connsiteY5" fmla="*/ 350520 h 892780"/>
                <a:gd name="connsiteX6" fmla="*/ 1696720 w 2597187"/>
                <a:gd name="connsiteY6" fmla="*/ 381000 h 892780"/>
                <a:gd name="connsiteX7" fmla="*/ 0 w 2597187"/>
                <a:gd name="connsiteY7" fmla="*/ 0 h 8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7187" h="892780">
                  <a:moveTo>
                    <a:pt x="0" y="0"/>
                  </a:moveTo>
                  <a:lnTo>
                    <a:pt x="1671320" y="452120"/>
                  </a:lnTo>
                  <a:cubicBezTo>
                    <a:pt x="1893147" y="512233"/>
                    <a:pt x="1180253" y="288713"/>
                    <a:pt x="1330960" y="360680"/>
                  </a:cubicBezTo>
                  <a:cubicBezTo>
                    <a:pt x="1481667" y="432647"/>
                    <a:pt x="2450253" y="833120"/>
                    <a:pt x="2575560" y="883920"/>
                  </a:cubicBezTo>
                  <a:cubicBezTo>
                    <a:pt x="2700867" y="934720"/>
                    <a:pt x="2247900" y="754380"/>
                    <a:pt x="2082800" y="665480"/>
                  </a:cubicBezTo>
                  <a:cubicBezTo>
                    <a:pt x="1917700" y="576580"/>
                    <a:pt x="1649307" y="397933"/>
                    <a:pt x="1584960" y="350520"/>
                  </a:cubicBezTo>
                  <a:cubicBezTo>
                    <a:pt x="1520613" y="303107"/>
                    <a:pt x="1696720" y="381000"/>
                    <a:pt x="1696720" y="381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7FAB679F-C077-438E-95E1-329C82BE9A6B}"/>
                </a:ext>
              </a:extLst>
            </p:cNvPr>
            <p:cNvSpPr/>
            <p:nvPr/>
          </p:nvSpPr>
          <p:spPr>
            <a:xfrm>
              <a:off x="6263364" y="966333"/>
              <a:ext cx="3544332" cy="649534"/>
            </a:xfrm>
            <a:custGeom>
              <a:avLst/>
              <a:gdLst>
                <a:gd name="connsiteX0" fmla="*/ 15516 w 3544332"/>
                <a:gd name="connsiteY0" fmla="*/ 278267 h 649534"/>
                <a:gd name="connsiteX1" fmla="*/ 1676676 w 3544332"/>
                <a:gd name="connsiteY1" fmla="*/ 181747 h 649534"/>
                <a:gd name="connsiteX2" fmla="*/ 1458236 w 3544332"/>
                <a:gd name="connsiteY2" fmla="*/ 75067 h 649534"/>
                <a:gd name="connsiteX3" fmla="*/ 3525796 w 3544332"/>
                <a:gd name="connsiteY3" fmla="*/ 649107 h 649534"/>
                <a:gd name="connsiteX4" fmla="*/ 2509796 w 3544332"/>
                <a:gd name="connsiteY4" fmla="*/ 171587 h 649534"/>
                <a:gd name="connsiteX5" fmla="*/ 3119396 w 3544332"/>
                <a:gd name="connsiteY5" fmla="*/ 344307 h 649534"/>
                <a:gd name="connsiteX6" fmla="*/ 965476 w 3544332"/>
                <a:gd name="connsiteY6" fmla="*/ 9027 h 649534"/>
                <a:gd name="connsiteX7" fmla="*/ 2159276 w 3544332"/>
                <a:gd name="connsiteY7" fmla="*/ 100467 h 649534"/>
                <a:gd name="connsiteX8" fmla="*/ 919756 w 3544332"/>
                <a:gd name="connsiteY8" fmla="*/ 151267 h 649534"/>
                <a:gd name="connsiteX9" fmla="*/ 15516 w 3544332"/>
                <a:gd name="connsiteY9" fmla="*/ 278267 h 64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4332" h="649534">
                  <a:moveTo>
                    <a:pt x="15516" y="278267"/>
                  </a:moveTo>
                  <a:cubicBezTo>
                    <a:pt x="141669" y="283347"/>
                    <a:pt x="1436223" y="215614"/>
                    <a:pt x="1676676" y="181747"/>
                  </a:cubicBezTo>
                  <a:cubicBezTo>
                    <a:pt x="1917129" y="147880"/>
                    <a:pt x="1150049" y="-2826"/>
                    <a:pt x="1458236" y="75067"/>
                  </a:cubicBezTo>
                  <a:cubicBezTo>
                    <a:pt x="1766423" y="152960"/>
                    <a:pt x="3350536" y="633020"/>
                    <a:pt x="3525796" y="649107"/>
                  </a:cubicBezTo>
                  <a:cubicBezTo>
                    <a:pt x="3701056" y="665194"/>
                    <a:pt x="2577529" y="222387"/>
                    <a:pt x="2509796" y="171587"/>
                  </a:cubicBezTo>
                  <a:cubicBezTo>
                    <a:pt x="2442063" y="120787"/>
                    <a:pt x="3376783" y="371400"/>
                    <a:pt x="3119396" y="344307"/>
                  </a:cubicBezTo>
                  <a:cubicBezTo>
                    <a:pt x="2862009" y="317214"/>
                    <a:pt x="1125496" y="49667"/>
                    <a:pt x="965476" y="9027"/>
                  </a:cubicBezTo>
                  <a:cubicBezTo>
                    <a:pt x="805456" y="-31613"/>
                    <a:pt x="2166896" y="76760"/>
                    <a:pt x="2159276" y="100467"/>
                  </a:cubicBezTo>
                  <a:cubicBezTo>
                    <a:pt x="2151656" y="124174"/>
                    <a:pt x="1276203" y="126714"/>
                    <a:pt x="919756" y="151267"/>
                  </a:cubicBezTo>
                  <a:cubicBezTo>
                    <a:pt x="563309" y="175820"/>
                    <a:pt x="-110637" y="273187"/>
                    <a:pt x="15516" y="278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485CCD6-E164-46E9-B7E8-1E636822033B}"/>
                </a:ext>
              </a:extLst>
            </p:cNvPr>
            <p:cNvSpPr/>
            <p:nvPr/>
          </p:nvSpPr>
          <p:spPr>
            <a:xfrm>
              <a:off x="10508089" y="3032949"/>
              <a:ext cx="1285288" cy="2391145"/>
            </a:xfrm>
            <a:custGeom>
              <a:avLst/>
              <a:gdLst>
                <a:gd name="connsiteX0" fmla="*/ 12591 w 1285288"/>
                <a:gd name="connsiteY0" fmla="*/ 20131 h 2391145"/>
                <a:gd name="connsiteX1" fmla="*/ 1048911 w 1285288"/>
                <a:gd name="connsiteY1" fmla="*/ 1046291 h 2391145"/>
                <a:gd name="connsiteX2" fmla="*/ 845711 w 1285288"/>
                <a:gd name="connsiteY2" fmla="*/ 619571 h 2391145"/>
                <a:gd name="connsiteX3" fmla="*/ 1180991 w 1285288"/>
                <a:gd name="connsiteY3" fmla="*/ 1269811 h 2391145"/>
                <a:gd name="connsiteX4" fmla="*/ 1094631 w 1285288"/>
                <a:gd name="connsiteY4" fmla="*/ 1081851 h 2391145"/>
                <a:gd name="connsiteX5" fmla="*/ 1282591 w 1285288"/>
                <a:gd name="connsiteY5" fmla="*/ 2367091 h 2391145"/>
                <a:gd name="connsiteX6" fmla="*/ 1186071 w 1285288"/>
                <a:gd name="connsiteY6" fmla="*/ 1854011 h 2391145"/>
                <a:gd name="connsiteX7" fmla="*/ 921911 w 1285288"/>
                <a:gd name="connsiteY7" fmla="*/ 1031051 h 2391145"/>
                <a:gd name="connsiteX8" fmla="*/ 495191 w 1285288"/>
                <a:gd name="connsiteY8" fmla="*/ 390971 h 2391145"/>
                <a:gd name="connsiteX9" fmla="*/ 474871 w 1285288"/>
                <a:gd name="connsiteY9" fmla="*/ 365571 h 2391145"/>
                <a:gd name="connsiteX10" fmla="*/ 12591 w 1285288"/>
                <a:gd name="connsiteY10" fmla="*/ 20131 h 239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288" h="2391145">
                  <a:moveTo>
                    <a:pt x="12591" y="20131"/>
                  </a:moveTo>
                  <a:cubicBezTo>
                    <a:pt x="108264" y="133584"/>
                    <a:pt x="910058" y="946384"/>
                    <a:pt x="1048911" y="1046291"/>
                  </a:cubicBezTo>
                  <a:cubicBezTo>
                    <a:pt x="1187764" y="1146198"/>
                    <a:pt x="823698" y="582318"/>
                    <a:pt x="845711" y="619571"/>
                  </a:cubicBezTo>
                  <a:cubicBezTo>
                    <a:pt x="867724" y="656824"/>
                    <a:pt x="1139504" y="1192764"/>
                    <a:pt x="1180991" y="1269811"/>
                  </a:cubicBezTo>
                  <a:cubicBezTo>
                    <a:pt x="1222478" y="1346858"/>
                    <a:pt x="1077698" y="898971"/>
                    <a:pt x="1094631" y="1081851"/>
                  </a:cubicBezTo>
                  <a:cubicBezTo>
                    <a:pt x="1111564" y="1264731"/>
                    <a:pt x="1267351" y="2238398"/>
                    <a:pt x="1282591" y="2367091"/>
                  </a:cubicBezTo>
                  <a:cubicBezTo>
                    <a:pt x="1297831" y="2495784"/>
                    <a:pt x="1246184" y="2076684"/>
                    <a:pt x="1186071" y="1854011"/>
                  </a:cubicBezTo>
                  <a:cubicBezTo>
                    <a:pt x="1125958" y="1631338"/>
                    <a:pt x="1037058" y="1274891"/>
                    <a:pt x="921911" y="1031051"/>
                  </a:cubicBezTo>
                  <a:cubicBezTo>
                    <a:pt x="806764" y="787211"/>
                    <a:pt x="569698" y="501884"/>
                    <a:pt x="495191" y="390971"/>
                  </a:cubicBezTo>
                  <a:cubicBezTo>
                    <a:pt x="420684" y="280058"/>
                    <a:pt x="554458" y="423991"/>
                    <a:pt x="474871" y="365571"/>
                  </a:cubicBezTo>
                  <a:cubicBezTo>
                    <a:pt x="395284" y="307151"/>
                    <a:pt x="-83082" y="-93322"/>
                    <a:pt x="12591" y="20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DD2B88B5-1FB8-412D-A880-88285C0A4411}"/>
                </a:ext>
              </a:extLst>
            </p:cNvPr>
            <p:cNvSpPr/>
            <p:nvPr/>
          </p:nvSpPr>
          <p:spPr>
            <a:xfrm>
              <a:off x="10545919" y="4338178"/>
              <a:ext cx="1088298" cy="1550931"/>
            </a:xfrm>
            <a:custGeom>
              <a:avLst/>
              <a:gdLst>
                <a:gd name="connsiteX0" fmla="*/ 161 w 1088298"/>
                <a:gd name="connsiteY0" fmla="*/ 142 h 1550931"/>
                <a:gd name="connsiteX1" fmla="*/ 741841 w 1088298"/>
                <a:gd name="connsiteY1" fmla="*/ 726582 h 1550931"/>
                <a:gd name="connsiteX2" fmla="*/ 650401 w 1088298"/>
                <a:gd name="connsiteY2" fmla="*/ 640222 h 1550931"/>
                <a:gd name="connsiteX3" fmla="*/ 1087281 w 1088298"/>
                <a:gd name="connsiteY3" fmla="*/ 1539382 h 1550931"/>
                <a:gd name="connsiteX4" fmla="*/ 777401 w 1088298"/>
                <a:gd name="connsiteY4" fmla="*/ 1163462 h 1550931"/>
                <a:gd name="connsiteX5" fmla="*/ 995841 w 1088298"/>
                <a:gd name="connsiteY5" fmla="*/ 1366662 h 1550931"/>
                <a:gd name="connsiteX6" fmla="*/ 812961 w 1088298"/>
                <a:gd name="connsiteY6" fmla="*/ 792622 h 1550931"/>
                <a:gd name="connsiteX7" fmla="*/ 161 w 1088298"/>
                <a:gd name="connsiteY7" fmla="*/ 142 h 15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298" h="1550931">
                  <a:moveTo>
                    <a:pt x="161" y="142"/>
                  </a:moveTo>
                  <a:cubicBezTo>
                    <a:pt x="-11692" y="-10865"/>
                    <a:pt x="633468" y="619902"/>
                    <a:pt x="741841" y="726582"/>
                  </a:cubicBezTo>
                  <a:cubicBezTo>
                    <a:pt x="850214" y="833262"/>
                    <a:pt x="592828" y="504755"/>
                    <a:pt x="650401" y="640222"/>
                  </a:cubicBezTo>
                  <a:cubicBezTo>
                    <a:pt x="707974" y="775689"/>
                    <a:pt x="1066114" y="1452175"/>
                    <a:pt x="1087281" y="1539382"/>
                  </a:cubicBezTo>
                  <a:cubicBezTo>
                    <a:pt x="1108448" y="1626589"/>
                    <a:pt x="792641" y="1192249"/>
                    <a:pt x="777401" y="1163462"/>
                  </a:cubicBezTo>
                  <a:cubicBezTo>
                    <a:pt x="762161" y="1134675"/>
                    <a:pt x="989914" y="1428469"/>
                    <a:pt x="995841" y="1366662"/>
                  </a:cubicBezTo>
                  <a:cubicBezTo>
                    <a:pt x="1001768" y="1304855"/>
                    <a:pt x="976368" y="1018682"/>
                    <a:pt x="812961" y="792622"/>
                  </a:cubicBezTo>
                  <a:cubicBezTo>
                    <a:pt x="649554" y="566562"/>
                    <a:pt x="12014" y="11149"/>
                    <a:pt x="161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28FEB604-187E-4DB0-A01B-34B97879CAE9}"/>
                </a:ext>
              </a:extLst>
            </p:cNvPr>
            <p:cNvSpPr/>
            <p:nvPr/>
          </p:nvSpPr>
          <p:spPr>
            <a:xfrm>
              <a:off x="11054113" y="4056059"/>
              <a:ext cx="1417288" cy="2802117"/>
            </a:xfrm>
            <a:custGeom>
              <a:avLst/>
              <a:gdLst>
                <a:gd name="connsiteX0" fmla="*/ 5047 w 1417288"/>
                <a:gd name="connsiteY0" fmla="*/ 2861 h 2802117"/>
                <a:gd name="connsiteX1" fmla="*/ 584167 w 1417288"/>
                <a:gd name="connsiteY1" fmla="*/ 1059501 h 2802117"/>
                <a:gd name="connsiteX2" fmla="*/ 401287 w 1417288"/>
                <a:gd name="connsiteY2" fmla="*/ 769941 h 2802117"/>
                <a:gd name="connsiteX3" fmla="*/ 1026127 w 1417288"/>
                <a:gd name="connsiteY3" fmla="*/ 1846901 h 2802117"/>
                <a:gd name="connsiteX4" fmla="*/ 751807 w 1417288"/>
                <a:gd name="connsiteY4" fmla="*/ 1531941 h 2802117"/>
                <a:gd name="connsiteX5" fmla="*/ 1168367 w 1417288"/>
                <a:gd name="connsiteY5" fmla="*/ 2329501 h 2802117"/>
                <a:gd name="connsiteX6" fmla="*/ 1076927 w 1417288"/>
                <a:gd name="connsiteY6" fmla="*/ 2227901 h 2802117"/>
                <a:gd name="connsiteX7" fmla="*/ 1417287 w 1417288"/>
                <a:gd name="connsiteY7" fmla="*/ 2801941 h 2802117"/>
                <a:gd name="connsiteX8" fmla="*/ 1071847 w 1417288"/>
                <a:gd name="connsiteY8" fmla="*/ 2161861 h 2802117"/>
                <a:gd name="connsiteX9" fmla="*/ 751807 w 1417288"/>
                <a:gd name="connsiteY9" fmla="*/ 1460821 h 2802117"/>
                <a:gd name="connsiteX10" fmla="*/ 513047 w 1417288"/>
                <a:gd name="connsiteY10" fmla="*/ 1023941 h 2802117"/>
                <a:gd name="connsiteX11" fmla="*/ 538447 w 1417288"/>
                <a:gd name="connsiteY11" fmla="*/ 1115381 h 2802117"/>
                <a:gd name="connsiteX12" fmla="*/ 314927 w 1417288"/>
                <a:gd name="connsiteY12" fmla="*/ 759781 h 2802117"/>
                <a:gd name="connsiteX13" fmla="*/ 5047 w 1417288"/>
                <a:gd name="connsiteY13" fmla="*/ 2861 h 280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288" h="2802117">
                  <a:moveTo>
                    <a:pt x="5047" y="2861"/>
                  </a:moveTo>
                  <a:cubicBezTo>
                    <a:pt x="49920" y="52814"/>
                    <a:pt x="518127" y="931654"/>
                    <a:pt x="584167" y="1059501"/>
                  </a:cubicBezTo>
                  <a:cubicBezTo>
                    <a:pt x="650207" y="1187348"/>
                    <a:pt x="327627" y="638708"/>
                    <a:pt x="401287" y="769941"/>
                  </a:cubicBezTo>
                  <a:cubicBezTo>
                    <a:pt x="474947" y="901174"/>
                    <a:pt x="967707" y="1719901"/>
                    <a:pt x="1026127" y="1846901"/>
                  </a:cubicBezTo>
                  <a:cubicBezTo>
                    <a:pt x="1084547" y="1973901"/>
                    <a:pt x="728100" y="1451508"/>
                    <a:pt x="751807" y="1531941"/>
                  </a:cubicBezTo>
                  <a:cubicBezTo>
                    <a:pt x="775514" y="1612374"/>
                    <a:pt x="1114180" y="2213508"/>
                    <a:pt x="1168367" y="2329501"/>
                  </a:cubicBezTo>
                  <a:cubicBezTo>
                    <a:pt x="1222554" y="2445494"/>
                    <a:pt x="1035440" y="2149161"/>
                    <a:pt x="1076927" y="2227901"/>
                  </a:cubicBezTo>
                  <a:cubicBezTo>
                    <a:pt x="1118414" y="2306641"/>
                    <a:pt x="1418134" y="2812948"/>
                    <a:pt x="1417287" y="2801941"/>
                  </a:cubicBezTo>
                  <a:cubicBezTo>
                    <a:pt x="1416440" y="2790934"/>
                    <a:pt x="1182760" y="2385381"/>
                    <a:pt x="1071847" y="2161861"/>
                  </a:cubicBezTo>
                  <a:cubicBezTo>
                    <a:pt x="960934" y="1938341"/>
                    <a:pt x="844940" y="1650474"/>
                    <a:pt x="751807" y="1460821"/>
                  </a:cubicBezTo>
                  <a:cubicBezTo>
                    <a:pt x="658674" y="1271168"/>
                    <a:pt x="548607" y="1081514"/>
                    <a:pt x="513047" y="1023941"/>
                  </a:cubicBezTo>
                  <a:cubicBezTo>
                    <a:pt x="477487" y="966368"/>
                    <a:pt x="571467" y="1159408"/>
                    <a:pt x="538447" y="1115381"/>
                  </a:cubicBezTo>
                  <a:cubicBezTo>
                    <a:pt x="505427" y="1071354"/>
                    <a:pt x="402980" y="948588"/>
                    <a:pt x="314927" y="759781"/>
                  </a:cubicBezTo>
                  <a:cubicBezTo>
                    <a:pt x="226874" y="570974"/>
                    <a:pt x="-39826" y="-47092"/>
                    <a:pt x="5047" y="2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F236E8C3-8EBA-4EC3-AD7B-215DD441CC39}"/>
                </a:ext>
              </a:extLst>
            </p:cNvPr>
            <p:cNvSpPr/>
            <p:nvPr/>
          </p:nvSpPr>
          <p:spPr>
            <a:xfrm>
              <a:off x="11653296" y="5936558"/>
              <a:ext cx="571118" cy="1840985"/>
            </a:xfrm>
            <a:custGeom>
              <a:avLst/>
              <a:gdLst>
                <a:gd name="connsiteX0" fmla="*/ 71344 w 571118"/>
                <a:gd name="connsiteY0" fmla="*/ 1962 h 1840985"/>
                <a:gd name="connsiteX1" fmla="*/ 111984 w 571118"/>
                <a:gd name="connsiteY1" fmla="*/ 459162 h 1840985"/>
                <a:gd name="connsiteX2" fmla="*/ 111984 w 571118"/>
                <a:gd name="connsiteY2" fmla="*/ 367722 h 1840985"/>
                <a:gd name="connsiteX3" fmla="*/ 564104 w 571118"/>
                <a:gd name="connsiteY3" fmla="*/ 1221162 h 1840985"/>
                <a:gd name="connsiteX4" fmla="*/ 391384 w 571118"/>
                <a:gd name="connsiteY4" fmla="*/ 850322 h 1840985"/>
                <a:gd name="connsiteX5" fmla="*/ 447264 w 571118"/>
                <a:gd name="connsiteY5" fmla="*/ 1652962 h 1840985"/>
                <a:gd name="connsiteX6" fmla="*/ 421864 w 571118"/>
                <a:gd name="connsiteY6" fmla="*/ 1139882 h 1840985"/>
                <a:gd name="connsiteX7" fmla="*/ 269464 w 571118"/>
                <a:gd name="connsiteY7" fmla="*/ 1840922 h 1840985"/>
                <a:gd name="connsiteX8" fmla="*/ 360904 w 571118"/>
                <a:gd name="connsiteY8" fmla="*/ 1094162 h 1840985"/>
                <a:gd name="connsiteX9" fmla="*/ 147544 w 571118"/>
                <a:gd name="connsiteY9" fmla="*/ 530282 h 1840985"/>
                <a:gd name="connsiteX10" fmla="*/ 111984 w 571118"/>
                <a:gd name="connsiteY10" fmla="*/ 616642 h 1840985"/>
                <a:gd name="connsiteX11" fmla="*/ 224 w 571118"/>
                <a:gd name="connsiteY11" fmla="*/ 306762 h 1840985"/>
                <a:gd name="connsiteX12" fmla="*/ 71344 w 571118"/>
                <a:gd name="connsiteY12" fmla="*/ 1962 h 18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118" h="1840985">
                  <a:moveTo>
                    <a:pt x="71344" y="1962"/>
                  </a:moveTo>
                  <a:cubicBezTo>
                    <a:pt x="89971" y="27362"/>
                    <a:pt x="105211" y="398202"/>
                    <a:pt x="111984" y="459162"/>
                  </a:cubicBezTo>
                  <a:cubicBezTo>
                    <a:pt x="118757" y="520122"/>
                    <a:pt x="36631" y="240722"/>
                    <a:pt x="111984" y="367722"/>
                  </a:cubicBezTo>
                  <a:cubicBezTo>
                    <a:pt x="187337" y="494722"/>
                    <a:pt x="517537" y="1140729"/>
                    <a:pt x="564104" y="1221162"/>
                  </a:cubicBezTo>
                  <a:cubicBezTo>
                    <a:pt x="610671" y="1301595"/>
                    <a:pt x="410857" y="778355"/>
                    <a:pt x="391384" y="850322"/>
                  </a:cubicBezTo>
                  <a:cubicBezTo>
                    <a:pt x="371911" y="922289"/>
                    <a:pt x="442184" y="1604702"/>
                    <a:pt x="447264" y="1652962"/>
                  </a:cubicBezTo>
                  <a:cubicBezTo>
                    <a:pt x="452344" y="1701222"/>
                    <a:pt x="451497" y="1108555"/>
                    <a:pt x="421864" y="1139882"/>
                  </a:cubicBezTo>
                  <a:cubicBezTo>
                    <a:pt x="392231" y="1171209"/>
                    <a:pt x="279624" y="1848542"/>
                    <a:pt x="269464" y="1840922"/>
                  </a:cubicBezTo>
                  <a:cubicBezTo>
                    <a:pt x="259304" y="1833302"/>
                    <a:pt x="381224" y="1312602"/>
                    <a:pt x="360904" y="1094162"/>
                  </a:cubicBezTo>
                  <a:cubicBezTo>
                    <a:pt x="340584" y="875722"/>
                    <a:pt x="189031" y="609869"/>
                    <a:pt x="147544" y="530282"/>
                  </a:cubicBezTo>
                  <a:cubicBezTo>
                    <a:pt x="106057" y="450695"/>
                    <a:pt x="136537" y="653895"/>
                    <a:pt x="111984" y="616642"/>
                  </a:cubicBezTo>
                  <a:cubicBezTo>
                    <a:pt x="87431" y="579389"/>
                    <a:pt x="4457" y="409209"/>
                    <a:pt x="224" y="306762"/>
                  </a:cubicBezTo>
                  <a:cubicBezTo>
                    <a:pt x="-4009" y="204315"/>
                    <a:pt x="52717" y="-23438"/>
                    <a:pt x="71344" y="1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513AA714-8BDA-4F8C-8231-68FD7FB0B777}"/>
                </a:ext>
              </a:extLst>
            </p:cNvPr>
            <p:cNvSpPr/>
            <p:nvPr/>
          </p:nvSpPr>
          <p:spPr>
            <a:xfrm>
              <a:off x="11258816" y="5432840"/>
              <a:ext cx="597382" cy="2591213"/>
            </a:xfrm>
            <a:custGeom>
              <a:avLst/>
              <a:gdLst>
                <a:gd name="connsiteX0" fmla="*/ 10317 w 597382"/>
                <a:gd name="connsiteY0" fmla="*/ 49327 h 2591213"/>
                <a:gd name="connsiteX1" fmla="*/ 454817 w 597382"/>
                <a:gd name="connsiteY1" fmla="*/ 1221960 h 2591213"/>
                <a:gd name="connsiteX2" fmla="*/ 370151 w 597382"/>
                <a:gd name="connsiteY2" fmla="*/ 989127 h 2591213"/>
                <a:gd name="connsiteX3" fmla="*/ 556417 w 597382"/>
                <a:gd name="connsiteY3" fmla="*/ 1835793 h 2591213"/>
                <a:gd name="connsiteX4" fmla="*/ 577584 w 597382"/>
                <a:gd name="connsiteY4" fmla="*/ 1556393 h 2591213"/>
                <a:gd name="connsiteX5" fmla="*/ 391317 w 597382"/>
                <a:gd name="connsiteY5" fmla="*/ 2377660 h 2591213"/>
                <a:gd name="connsiteX6" fmla="*/ 535251 w 597382"/>
                <a:gd name="connsiteY6" fmla="*/ 1971260 h 2591213"/>
                <a:gd name="connsiteX7" fmla="*/ 391317 w 597382"/>
                <a:gd name="connsiteY7" fmla="*/ 2585093 h 2591213"/>
                <a:gd name="connsiteX8" fmla="*/ 459051 w 597382"/>
                <a:gd name="connsiteY8" fmla="*/ 2242193 h 2591213"/>
                <a:gd name="connsiteX9" fmla="*/ 543717 w 597382"/>
                <a:gd name="connsiteY9" fmla="*/ 1539460 h 2591213"/>
                <a:gd name="connsiteX10" fmla="*/ 586051 w 597382"/>
                <a:gd name="connsiteY10" fmla="*/ 1653760 h 2591213"/>
                <a:gd name="connsiteX11" fmla="*/ 332051 w 597382"/>
                <a:gd name="connsiteY11" fmla="*/ 1006060 h 2591213"/>
                <a:gd name="connsiteX12" fmla="*/ 429417 w 597382"/>
                <a:gd name="connsiteY12" fmla="*/ 1154227 h 2591213"/>
                <a:gd name="connsiteX13" fmla="*/ 298184 w 597382"/>
                <a:gd name="connsiteY13" fmla="*/ 802860 h 2591213"/>
                <a:gd name="connsiteX14" fmla="*/ 154251 w 597382"/>
                <a:gd name="connsiteY14" fmla="*/ 273693 h 2591213"/>
                <a:gd name="connsiteX15" fmla="*/ 10317 w 597382"/>
                <a:gd name="connsiteY15" fmla="*/ 49327 h 259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382" h="2591213">
                  <a:moveTo>
                    <a:pt x="10317" y="49327"/>
                  </a:moveTo>
                  <a:cubicBezTo>
                    <a:pt x="60411" y="207372"/>
                    <a:pt x="394845" y="1065327"/>
                    <a:pt x="454817" y="1221960"/>
                  </a:cubicBezTo>
                  <a:cubicBezTo>
                    <a:pt x="514789" y="1378593"/>
                    <a:pt x="353218" y="886822"/>
                    <a:pt x="370151" y="989127"/>
                  </a:cubicBezTo>
                  <a:cubicBezTo>
                    <a:pt x="387084" y="1091433"/>
                    <a:pt x="521845" y="1741249"/>
                    <a:pt x="556417" y="1835793"/>
                  </a:cubicBezTo>
                  <a:cubicBezTo>
                    <a:pt x="590989" y="1930337"/>
                    <a:pt x="605101" y="1466082"/>
                    <a:pt x="577584" y="1556393"/>
                  </a:cubicBezTo>
                  <a:cubicBezTo>
                    <a:pt x="550067" y="1646704"/>
                    <a:pt x="398372" y="2308516"/>
                    <a:pt x="391317" y="2377660"/>
                  </a:cubicBezTo>
                  <a:cubicBezTo>
                    <a:pt x="384262" y="2446804"/>
                    <a:pt x="535251" y="1936688"/>
                    <a:pt x="535251" y="1971260"/>
                  </a:cubicBezTo>
                  <a:cubicBezTo>
                    <a:pt x="535251" y="2005832"/>
                    <a:pt x="404017" y="2539938"/>
                    <a:pt x="391317" y="2585093"/>
                  </a:cubicBezTo>
                  <a:cubicBezTo>
                    <a:pt x="378617" y="2630248"/>
                    <a:pt x="433651" y="2416465"/>
                    <a:pt x="459051" y="2242193"/>
                  </a:cubicBezTo>
                  <a:cubicBezTo>
                    <a:pt x="484451" y="2067921"/>
                    <a:pt x="522550" y="1637532"/>
                    <a:pt x="543717" y="1539460"/>
                  </a:cubicBezTo>
                  <a:cubicBezTo>
                    <a:pt x="564884" y="1441388"/>
                    <a:pt x="621329" y="1742660"/>
                    <a:pt x="586051" y="1653760"/>
                  </a:cubicBezTo>
                  <a:cubicBezTo>
                    <a:pt x="550773" y="1564860"/>
                    <a:pt x="358157" y="1089315"/>
                    <a:pt x="332051" y="1006060"/>
                  </a:cubicBezTo>
                  <a:cubicBezTo>
                    <a:pt x="305945" y="922805"/>
                    <a:pt x="435061" y="1188094"/>
                    <a:pt x="429417" y="1154227"/>
                  </a:cubicBezTo>
                  <a:cubicBezTo>
                    <a:pt x="423773" y="1120360"/>
                    <a:pt x="344045" y="949616"/>
                    <a:pt x="298184" y="802860"/>
                  </a:cubicBezTo>
                  <a:cubicBezTo>
                    <a:pt x="252323" y="656104"/>
                    <a:pt x="202229" y="394343"/>
                    <a:pt x="154251" y="273693"/>
                  </a:cubicBezTo>
                  <a:cubicBezTo>
                    <a:pt x="106273" y="153043"/>
                    <a:pt x="-39777" y="-108718"/>
                    <a:pt x="10317" y="49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CC84B5EB-8B86-4666-8737-E1FE5C93893B}"/>
                </a:ext>
              </a:extLst>
            </p:cNvPr>
            <p:cNvSpPr/>
            <p:nvPr/>
          </p:nvSpPr>
          <p:spPr>
            <a:xfrm>
              <a:off x="11894549" y="7272316"/>
              <a:ext cx="292883" cy="2489007"/>
            </a:xfrm>
            <a:custGeom>
              <a:avLst/>
              <a:gdLst>
                <a:gd name="connsiteX0" fmla="*/ 208551 w 292883"/>
                <a:gd name="connsiteY0" fmla="*/ 13251 h 2489007"/>
                <a:gd name="connsiteX1" fmla="*/ 5351 w 292883"/>
                <a:gd name="connsiteY1" fmla="*/ 1067351 h 2489007"/>
                <a:gd name="connsiteX2" fmla="*/ 77318 w 292883"/>
                <a:gd name="connsiteY2" fmla="*/ 711751 h 2489007"/>
                <a:gd name="connsiteX3" fmla="*/ 272051 w 292883"/>
                <a:gd name="connsiteY3" fmla="*/ 1884384 h 2489007"/>
                <a:gd name="connsiteX4" fmla="*/ 267818 w 292883"/>
                <a:gd name="connsiteY4" fmla="*/ 1545717 h 2489007"/>
                <a:gd name="connsiteX5" fmla="*/ 98484 w 292883"/>
                <a:gd name="connsiteY5" fmla="*/ 2477051 h 2489007"/>
                <a:gd name="connsiteX6" fmla="*/ 161984 w 292883"/>
                <a:gd name="connsiteY6" fmla="*/ 2002917 h 2489007"/>
                <a:gd name="connsiteX7" fmla="*/ 161984 w 292883"/>
                <a:gd name="connsiteY7" fmla="*/ 995384 h 2489007"/>
                <a:gd name="connsiteX8" fmla="*/ 140818 w 292883"/>
                <a:gd name="connsiteY8" fmla="*/ 1223984 h 2489007"/>
                <a:gd name="connsiteX9" fmla="*/ 60384 w 292883"/>
                <a:gd name="connsiteY9" fmla="*/ 580517 h 2489007"/>
                <a:gd name="connsiteX10" fmla="*/ 60384 w 292883"/>
                <a:gd name="connsiteY10" fmla="*/ 478917 h 2489007"/>
                <a:gd name="connsiteX11" fmla="*/ 208551 w 292883"/>
                <a:gd name="connsiteY11" fmla="*/ 13251 h 248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883" h="2489007">
                  <a:moveTo>
                    <a:pt x="208551" y="13251"/>
                  </a:moveTo>
                  <a:cubicBezTo>
                    <a:pt x="199379" y="111323"/>
                    <a:pt x="27223" y="950934"/>
                    <a:pt x="5351" y="1067351"/>
                  </a:cubicBezTo>
                  <a:cubicBezTo>
                    <a:pt x="-16521" y="1183768"/>
                    <a:pt x="32868" y="575579"/>
                    <a:pt x="77318" y="711751"/>
                  </a:cubicBezTo>
                  <a:cubicBezTo>
                    <a:pt x="121768" y="847923"/>
                    <a:pt x="240301" y="1745390"/>
                    <a:pt x="272051" y="1884384"/>
                  </a:cubicBezTo>
                  <a:cubicBezTo>
                    <a:pt x="303801" y="2023378"/>
                    <a:pt x="296746" y="1446939"/>
                    <a:pt x="267818" y="1545717"/>
                  </a:cubicBezTo>
                  <a:cubicBezTo>
                    <a:pt x="238890" y="1644495"/>
                    <a:pt x="116123" y="2400851"/>
                    <a:pt x="98484" y="2477051"/>
                  </a:cubicBezTo>
                  <a:cubicBezTo>
                    <a:pt x="80845" y="2553251"/>
                    <a:pt x="151401" y="2249861"/>
                    <a:pt x="161984" y="2002917"/>
                  </a:cubicBezTo>
                  <a:cubicBezTo>
                    <a:pt x="172567" y="1755973"/>
                    <a:pt x="165512" y="1125206"/>
                    <a:pt x="161984" y="995384"/>
                  </a:cubicBezTo>
                  <a:cubicBezTo>
                    <a:pt x="158456" y="865562"/>
                    <a:pt x="157751" y="1293128"/>
                    <a:pt x="140818" y="1223984"/>
                  </a:cubicBezTo>
                  <a:cubicBezTo>
                    <a:pt x="123885" y="1154840"/>
                    <a:pt x="73790" y="704695"/>
                    <a:pt x="60384" y="580517"/>
                  </a:cubicBezTo>
                  <a:cubicBezTo>
                    <a:pt x="46978" y="456339"/>
                    <a:pt x="35690" y="567111"/>
                    <a:pt x="60384" y="478917"/>
                  </a:cubicBezTo>
                  <a:cubicBezTo>
                    <a:pt x="85078" y="390723"/>
                    <a:pt x="217723" y="-84821"/>
                    <a:pt x="208551" y="13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093A12DA-61C5-4582-A679-AE9DA3E2B8EA}"/>
                </a:ext>
              </a:extLst>
            </p:cNvPr>
            <p:cNvSpPr/>
            <p:nvPr/>
          </p:nvSpPr>
          <p:spPr>
            <a:xfrm>
              <a:off x="11317226" y="7650374"/>
              <a:ext cx="470507" cy="2418425"/>
            </a:xfrm>
            <a:custGeom>
              <a:avLst/>
              <a:gdLst>
                <a:gd name="connsiteX0" fmla="*/ 468374 w 470507"/>
                <a:gd name="connsiteY0" fmla="*/ 33126 h 2418425"/>
                <a:gd name="connsiteX1" fmla="*/ 201674 w 470507"/>
                <a:gd name="connsiteY1" fmla="*/ 1552893 h 2418425"/>
                <a:gd name="connsiteX2" fmla="*/ 392174 w 470507"/>
                <a:gd name="connsiteY2" fmla="*/ 884026 h 2418425"/>
                <a:gd name="connsiteX3" fmla="*/ 36574 w 470507"/>
                <a:gd name="connsiteY3" fmla="*/ 2293726 h 2418425"/>
                <a:gd name="connsiteX4" fmla="*/ 49274 w 470507"/>
                <a:gd name="connsiteY4" fmla="*/ 2162493 h 2418425"/>
                <a:gd name="connsiteX5" fmla="*/ 371007 w 470507"/>
                <a:gd name="connsiteY5" fmla="*/ 651193 h 2418425"/>
                <a:gd name="connsiteX6" fmla="*/ 193207 w 470507"/>
                <a:gd name="connsiteY6" fmla="*/ 1087226 h 2418425"/>
                <a:gd name="connsiteX7" fmla="*/ 320207 w 470507"/>
                <a:gd name="connsiteY7" fmla="*/ 549593 h 2418425"/>
                <a:gd name="connsiteX8" fmla="*/ 468374 w 470507"/>
                <a:gd name="connsiteY8" fmla="*/ 33126 h 241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507" h="2418425">
                  <a:moveTo>
                    <a:pt x="468374" y="33126"/>
                  </a:moveTo>
                  <a:cubicBezTo>
                    <a:pt x="448619" y="200343"/>
                    <a:pt x="214374" y="1411076"/>
                    <a:pt x="201674" y="1552893"/>
                  </a:cubicBezTo>
                  <a:cubicBezTo>
                    <a:pt x="188974" y="1694710"/>
                    <a:pt x="419691" y="760554"/>
                    <a:pt x="392174" y="884026"/>
                  </a:cubicBezTo>
                  <a:cubicBezTo>
                    <a:pt x="364657" y="1007498"/>
                    <a:pt x="93724" y="2080648"/>
                    <a:pt x="36574" y="2293726"/>
                  </a:cubicBezTo>
                  <a:cubicBezTo>
                    <a:pt x="-20576" y="2506804"/>
                    <a:pt x="-6465" y="2436248"/>
                    <a:pt x="49274" y="2162493"/>
                  </a:cubicBezTo>
                  <a:cubicBezTo>
                    <a:pt x="105013" y="1888738"/>
                    <a:pt x="347018" y="830404"/>
                    <a:pt x="371007" y="651193"/>
                  </a:cubicBezTo>
                  <a:cubicBezTo>
                    <a:pt x="394996" y="471982"/>
                    <a:pt x="201674" y="1104159"/>
                    <a:pt x="193207" y="1087226"/>
                  </a:cubicBezTo>
                  <a:cubicBezTo>
                    <a:pt x="184740" y="1070293"/>
                    <a:pt x="275051" y="721749"/>
                    <a:pt x="320207" y="549593"/>
                  </a:cubicBezTo>
                  <a:cubicBezTo>
                    <a:pt x="365363" y="377437"/>
                    <a:pt x="488129" y="-134091"/>
                    <a:pt x="468374" y="33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68F527F0-684C-47C7-8AB9-324CCC71AF45}"/>
                </a:ext>
              </a:extLst>
            </p:cNvPr>
            <p:cNvSpPr/>
            <p:nvPr/>
          </p:nvSpPr>
          <p:spPr>
            <a:xfrm>
              <a:off x="10740195" y="8528777"/>
              <a:ext cx="1103165" cy="2478601"/>
            </a:xfrm>
            <a:custGeom>
              <a:avLst/>
              <a:gdLst>
                <a:gd name="connsiteX0" fmla="*/ 1087738 w 1103165"/>
                <a:gd name="connsiteY0" fmla="*/ 60656 h 2478601"/>
                <a:gd name="connsiteX1" fmla="*/ 452738 w 1103165"/>
                <a:gd name="connsiteY1" fmla="*/ 1398390 h 2478601"/>
                <a:gd name="connsiteX2" fmla="*/ 685572 w 1103165"/>
                <a:gd name="connsiteY2" fmla="*/ 797256 h 2478601"/>
                <a:gd name="connsiteX3" fmla="*/ 42105 w 1103165"/>
                <a:gd name="connsiteY3" fmla="*/ 2037623 h 2478601"/>
                <a:gd name="connsiteX4" fmla="*/ 304572 w 1103165"/>
                <a:gd name="connsiteY4" fmla="*/ 1339123 h 2478601"/>
                <a:gd name="connsiteX5" fmla="*/ 12472 w 1103165"/>
                <a:gd name="connsiteY5" fmla="*/ 2444023 h 2478601"/>
                <a:gd name="connsiteX6" fmla="*/ 97138 w 1103165"/>
                <a:gd name="connsiteY6" fmla="*/ 2041856 h 2478601"/>
                <a:gd name="connsiteX7" fmla="*/ 486605 w 1103165"/>
                <a:gd name="connsiteY7" fmla="*/ 479756 h 2478601"/>
                <a:gd name="connsiteX8" fmla="*/ 75972 w 1103165"/>
                <a:gd name="connsiteY8" fmla="*/ 1720123 h 2478601"/>
                <a:gd name="connsiteX9" fmla="*/ 583972 w 1103165"/>
                <a:gd name="connsiteY9" fmla="*/ 746456 h 2478601"/>
                <a:gd name="connsiteX10" fmla="*/ 499305 w 1103165"/>
                <a:gd name="connsiteY10" fmla="*/ 1114756 h 2478601"/>
                <a:gd name="connsiteX11" fmla="*/ 859138 w 1103165"/>
                <a:gd name="connsiteY11" fmla="*/ 530556 h 2478601"/>
                <a:gd name="connsiteX12" fmla="*/ 905705 w 1103165"/>
                <a:gd name="connsiteY12" fmla="*/ 259623 h 2478601"/>
                <a:gd name="connsiteX13" fmla="*/ 1087738 w 1103165"/>
                <a:gd name="connsiteY13" fmla="*/ 60656 h 24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65" h="2478601">
                  <a:moveTo>
                    <a:pt x="1087738" y="60656"/>
                  </a:moveTo>
                  <a:cubicBezTo>
                    <a:pt x="1012243" y="250451"/>
                    <a:pt x="519766" y="1275623"/>
                    <a:pt x="452738" y="1398390"/>
                  </a:cubicBezTo>
                  <a:cubicBezTo>
                    <a:pt x="385710" y="1521157"/>
                    <a:pt x="754011" y="690717"/>
                    <a:pt x="685572" y="797256"/>
                  </a:cubicBezTo>
                  <a:cubicBezTo>
                    <a:pt x="617133" y="903795"/>
                    <a:pt x="105605" y="1947312"/>
                    <a:pt x="42105" y="2037623"/>
                  </a:cubicBezTo>
                  <a:cubicBezTo>
                    <a:pt x="-21395" y="2127934"/>
                    <a:pt x="309511" y="1271390"/>
                    <a:pt x="304572" y="1339123"/>
                  </a:cubicBezTo>
                  <a:cubicBezTo>
                    <a:pt x="299633" y="1406856"/>
                    <a:pt x="47044" y="2326901"/>
                    <a:pt x="12472" y="2444023"/>
                  </a:cubicBezTo>
                  <a:cubicBezTo>
                    <a:pt x="-22100" y="2561145"/>
                    <a:pt x="18116" y="2369234"/>
                    <a:pt x="97138" y="2041856"/>
                  </a:cubicBezTo>
                  <a:cubicBezTo>
                    <a:pt x="176160" y="1714478"/>
                    <a:pt x="490133" y="533378"/>
                    <a:pt x="486605" y="479756"/>
                  </a:cubicBezTo>
                  <a:cubicBezTo>
                    <a:pt x="483077" y="426134"/>
                    <a:pt x="59744" y="1675673"/>
                    <a:pt x="75972" y="1720123"/>
                  </a:cubicBezTo>
                  <a:cubicBezTo>
                    <a:pt x="92200" y="1764573"/>
                    <a:pt x="513417" y="847350"/>
                    <a:pt x="583972" y="746456"/>
                  </a:cubicBezTo>
                  <a:cubicBezTo>
                    <a:pt x="654527" y="645562"/>
                    <a:pt x="453444" y="1150739"/>
                    <a:pt x="499305" y="1114756"/>
                  </a:cubicBezTo>
                  <a:cubicBezTo>
                    <a:pt x="545166" y="1078773"/>
                    <a:pt x="791405" y="673078"/>
                    <a:pt x="859138" y="530556"/>
                  </a:cubicBezTo>
                  <a:cubicBezTo>
                    <a:pt x="926871" y="388034"/>
                    <a:pt x="872544" y="339351"/>
                    <a:pt x="905705" y="259623"/>
                  </a:cubicBezTo>
                  <a:cubicBezTo>
                    <a:pt x="938866" y="179895"/>
                    <a:pt x="1163233" y="-129139"/>
                    <a:pt x="1087738" y="606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8837BF2F-AEFE-4370-AF19-D378D7AD28B1}"/>
                </a:ext>
              </a:extLst>
            </p:cNvPr>
            <p:cNvSpPr/>
            <p:nvPr/>
          </p:nvSpPr>
          <p:spPr>
            <a:xfrm>
              <a:off x="9937669" y="9214155"/>
              <a:ext cx="1805103" cy="3232378"/>
            </a:xfrm>
            <a:custGeom>
              <a:avLst/>
              <a:gdLst>
                <a:gd name="connsiteX0" fmla="*/ 1790781 w 1805103"/>
                <a:gd name="connsiteY0" fmla="*/ 56845 h 3232378"/>
                <a:gd name="connsiteX1" fmla="*/ 1155781 w 1805103"/>
                <a:gd name="connsiteY1" fmla="*/ 1453845 h 3232378"/>
                <a:gd name="connsiteX2" fmla="*/ 1435181 w 1805103"/>
                <a:gd name="connsiteY2" fmla="*/ 1041095 h 3232378"/>
                <a:gd name="connsiteX3" fmla="*/ 844631 w 1805103"/>
                <a:gd name="connsiteY3" fmla="*/ 2628595 h 3232378"/>
                <a:gd name="connsiteX4" fmla="*/ 1060531 w 1805103"/>
                <a:gd name="connsiteY4" fmla="*/ 2063445 h 3232378"/>
                <a:gd name="connsiteX5" fmla="*/ 565231 w 1805103"/>
                <a:gd name="connsiteY5" fmla="*/ 2723845 h 3232378"/>
                <a:gd name="connsiteX6" fmla="*/ 81 w 1805103"/>
                <a:gd name="connsiteY6" fmla="*/ 3231845 h 3232378"/>
                <a:gd name="connsiteX7" fmla="*/ 527131 w 1805103"/>
                <a:gd name="connsiteY7" fmla="*/ 2800045 h 3232378"/>
                <a:gd name="connsiteX8" fmla="*/ 1003381 w 1805103"/>
                <a:gd name="connsiteY8" fmla="*/ 1860245 h 3232378"/>
                <a:gd name="connsiteX9" fmla="*/ 901781 w 1805103"/>
                <a:gd name="connsiteY9" fmla="*/ 2114245 h 3232378"/>
                <a:gd name="connsiteX10" fmla="*/ 1492331 w 1805103"/>
                <a:gd name="connsiteY10" fmla="*/ 971245 h 3232378"/>
                <a:gd name="connsiteX11" fmla="*/ 1593931 w 1805103"/>
                <a:gd name="connsiteY11" fmla="*/ 704545 h 3232378"/>
                <a:gd name="connsiteX12" fmla="*/ 1600281 w 1805103"/>
                <a:gd name="connsiteY12" fmla="*/ 310845 h 3232378"/>
                <a:gd name="connsiteX13" fmla="*/ 1790781 w 1805103"/>
                <a:gd name="connsiteY13" fmla="*/ 56845 h 323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5103" h="3232378">
                  <a:moveTo>
                    <a:pt x="1790781" y="56845"/>
                  </a:moveTo>
                  <a:cubicBezTo>
                    <a:pt x="1716698" y="247345"/>
                    <a:pt x="1215048" y="1289803"/>
                    <a:pt x="1155781" y="1453845"/>
                  </a:cubicBezTo>
                  <a:cubicBezTo>
                    <a:pt x="1096514" y="1617887"/>
                    <a:pt x="1487039" y="845303"/>
                    <a:pt x="1435181" y="1041095"/>
                  </a:cubicBezTo>
                  <a:cubicBezTo>
                    <a:pt x="1383323" y="1236887"/>
                    <a:pt x="907073" y="2458203"/>
                    <a:pt x="844631" y="2628595"/>
                  </a:cubicBezTo>
                  <a:cubicBezTo>
                    <a:pt x="782189" y="2798987"/>
                    <a:pt x="1107098" y="2047570"/>
                    <a:pt x="1060531" y="2063445"/>
                  </a:cubicBezTo>
                  <a:cubicBezTo>
                    <a:pt x="1013964" y="2079320"/>
                    <a:pt x="741973" y="2529112"/>
                    <a:pt x="565231" y="2723845"/>
                  </a:cubicBezTo>
                  <a:cubicBezTo>
                    <a:pt x="388489" y="2918578"/>
                    <a:pt x="6431" y="3219145"/>
                    <a:pt x="81" y="3231845"/>
                  </a:cubicBezTo>
                  <a:cubicBezTo>
                    <a:pt x="-6269" y="3244545"/>
                    <a:pt x="359914" y="3028645"/>
                    <a:pt x="527131" y="2800045"/>
                  </a:cubicBezTo>
                  <a:cubicBezTo>
                    <a:pt x="694348" y="2571445"/>
                    <a:pt x="940939" y="1974545"/>
                    <a:pt x="1003381" y="1860245"/>
                  </a:cubicBezTo>
                  <a:cubicBezTo>
                    <a:pt x="1065823" y="1745945"/>
                    <a:pt x="820289" y="2262412"/>
                    <a:pt x="901781" y="2114245"/>
                  </a:cubicBezTo>
                  <a:cubicBezTo>
                    <a:pt x="983273" y="1966078"/>
                    <a:pt x="1376973" y="1206195"/>
                    <a:pt x="1492331" y="971245"/>
                  </a:cubicBezTo>
                  <a:cubicBezTo>
                    <a:pt x="1607689" y="736295"/>
                    <a:pt x="1575939" y="814611"/>
                    <a:pt x="1593931" y="704545"/>
                  </a:cubicBezTo>
                  <a:cubicBezTo>
                    <a:pt x="1611923" y="594479"/>
                    <a:pt x="1571706" y="414562"/>
                    <a:pt x="1600281" y="310845"/>
                  </a:cubicBezTo>
                  <a:cubicBezTo>
                    <a:pt x="1628856" y="207128"/>
                    <a:pt x="1864864" y="-133655"/>
                    <a:pt x="1790781" y="56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6DB9E787-B886-420A-84DF-1C6A6365A0AD}"/>
                </a:ext>
              </a:extLst>
            </p:cNvPr>
            <p:cNvSpPr/>
            <p:nvPr/>
          </p:nvSpPr>
          <p:spPr>
            <a:xfrm>
              <a:off x="9849890" y="10238946"/>
              <a:ext cx="1054686" cy="2344258"/>
            </a:xfrm>
            <a:custGeom>
              <a:avLst/>
              <a:gdLst>
                <a:gd name="connsiteX0" fmla="*/ 1014960 w 1054686"/>
                <a:gd name="connsiteY0" fmla="*/ 60754 h 2344258"/>
                <a:gd name="connsiteX1" fmla="*/ 576810 w 1054686"/>
                <a:gd name="connsiteY1" fmla="*/ 1032304 h 2344258"/>
                <a:gd name="connsiteX2" fmla="*/ 697460 w 1054686"/>
                <a:gd name="connsiteY2" fmla="*/ 778304 h 2344258"/>
                <a:gd name="connsiteX3" fmla="*/ 322810 w 1054686"/>
                <a:gd name="connsiteY3" fmla="*/ 1470454 h 2344258"/>
                <a:gd name="connsiteX4" fmla="*/ 430760 w 1054686"/>
                <a:gd name="connsiteY4" fmla="*/ 1197404 h 2344258"/>
                <a:gd name="connsiteX5" fmla="*/ 11660 w 1054686"/>
                <a:gd name="connsiteY5" fmla="*/ 2302304 h 2344258"/>
                <a:gd name="connsiteX6" fmla="*/ 145010 w 1054686"/>
                <a:gd name="connsiteY6" fmla="*/ 2010204 h 2344258"/>
                <a:gd name="connsiteX7" fmla="*/ 443460 w 1054686"/>
                <a:gd name="connsiteY7" fmla="*/ 1045004 h 2344258"/>
                <a:gd name="connsiteX8" fmla="*/ 437110 w 1054686"/>
                <a:gd name="connsiteY8" fmla="*/ 1146604 h 2344258"/>
                <a:gd name="connsiteX9" fmla="*/ 792710 w 1054686"/>
                <a:gd name="connsiteY9" fmla="*/ 410004 h 2344258"/>
                <a:gd name="connsiteX10" fmla="*/ 926060 w 1054686"/>
                <a:gd name="connsiteY10" fmla="*/ 194104 h 2344258"/>
                <a:gd name="connsiteX11" fmla="*/ 1021310 w 1054686"/>
                <a:gd name="connsiteY11" fmla="*/ 111554 h 2344258"/>
                <a:gd name="connsiteX12" fmla="*/ 1014960 w 1054686"/>
                <a:gd name="connsiteY12" fmla="*/ 60754 h 234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4686" h="2344258">
                  <a:moveTo>
                    <a:pt x="1014960" y="60754"/>
                  </a:moveTo>
                  <a:cubicBezTo>
                    <a:pt x="940877" y="214212"/>
                    <a:pt x="629727" y="912712"/>
                    <a:pt x="576810" y="1032304"/>
                  </a:cubicBezTo>
                  <a:cubicBezTo>
                    <a:pt x="523893" y="1151896"/>
                    <a:pt x="739793" y="705279"/>
                    <a:pt x="697460" y="778304"/>
                  </a:cubicBezTo>
                  <a:cubicBezTo>
                    <a:pt x="655127" y="851329"/>
                    <a:pt x="367260" y="1400604"/>
                    <a:pt x="322810" y="1470454"/>
                  </a:cubicBezTo>
                  <a:cubicBezTo>
                    <a:pt x="278360" y="1540304"/>
                    <a:pt x="482618" y="1058762"/>
                    <a:pt x="430760" y="1197404"/>
                  </a:cubicBezTo>
                  <a:cubicBezTo>
                    <a:pt x="378902" y="1336046"/>
                    <a:pt x="59285" y="2166837"/>
                    <a:pt x="11660" y="2302304"/>
                  </a:cubicBezTo>
                  <a:cubicBezTo>
                    <a:pt x="-35965" y="2437771"/>
                    <a:pt x="73043" y="2219754"/>
                    <a:pt x="145010" y="2010204"/>
                  </a:cubicBezTo>
                  <a:cubicBezTo>
                    <a:pt x="216977" y="1800654"/>
                    <a:pt x="394777" y="1188937"/>
                    <a:pt x="443460" y="1045004"/>
                  </a:cubicBezTo>
                  <a:cubicBezTo>
                    <a:pt x="492143" y="901071"/>
                    <a:pt x="378902" y="1252437"/>
                    <a:pt x="437110" y="1146604"/>
                  </a:cubicBezTo>
                  <a:cubicBezTo>
                    <a:pt x="495318" y="1040771"/>
                    <a:pt x="711218" y="568754"/>
                    <a:pt x="792710" y="410004"/>
                  </a:cubicBezTo>
                  <a:cubicBezTo>
                    <a:pt x="874202" y="251254"/>
                    <a:pt x="887960" y="243846"/>
                    <a:pt x="926060" y="194104"/>
                  </a:cubicBezTo>
                  <a:cubicBezTo>
                    <a:pt x="964160" y="144362"/>
                    <a:pt x="1002260" y="132720"/>
                    <a:pt x="1021310" y="111554"/>
                  </a:cubicBezTo>
                  <a:cubicBezTo>
                    <a:pt x="1040360" y="90388"/>
                    <a:pt x="1089043" y="-92704"/>
                    <a:pt x="1014960" y="60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36030608-0907-47D3-AE0D-F1C7F63A2E2A}"/>
                </a:ext>
              </a:extLst>
            </p:cNvPr>
            <p:cNvSpPr/>
            <p:nvPr/>
          </p:nvSpPr>
          <p:spPr>
            <a:xfrm>
              <a:off x="12386139" y="10175991"/>
              <a:ext cx="2135107" cy="2273775"/>
            </a:xfrm>
            <a:custGeom>
              <a:avLst/>
              <a:gdLst>
                <a:gd name="connsiteX0" fmla="*/ 3981 w 2135107"/>
                <a:gd name="connsiteY0" fmla="*/ 9409 h 2273775"/>
                <a:gd name="connsiteX1" fmla="*/ 329101 w 2135107"/>
                <a:gd name="connsiteY1" fmla="*/ 212609 h 2273775"/>
                <a:gd name="connsiteX2" fmla="*/ 1400981 w 2135107"/>
                <a:gd name="connsiteY2" fmla="*/ 1005089 h 2273775"/>
                <a:gd name="connsiteX3" fmla="*/ 1279061 w 2135107"/>
                <a:gd name="connsiteY3" fmla="*/ 954289 h 2273775"/>
                <a:gd name="connsiteX4" fmla="*/ 2086781 w 2135107"/>
                <a:gd name="connsiteY4" fmla="*/ 1599449 h 2273775"/>
                <a:gd name="connsiteX5" fmla="*/ 2015661 w 2135107"/>
                <a:gd name="connsiteY5" fmla="*/ 1579129 h 2273775"/>
                <a:gd name="connsiteX6" fmla="*/ 1787061 w 2135107"/>
                <a:gd name="connsiteY6" fmla="*/ 2270009 h 2273775"/>
                <a:gd name="connsiteX7" fmla="*/ 1939461 w 2135107"/>
                <a:gd name="connsiteY7" fmla="*/ 1838209 h 2273775"/>
                <a:gd name="connsiteX8" fmla="*/ 1766741 w 2135107"/>
                <a:gd name="connsiteY8" fmla="*/ 1457209 h 2273775"/>
                <a:gd name="connsiteX9" fmla="*/ 623741 w 2135107"/>
                <a:gd name="connsiteY9" fmla="*/ 456449 h 2273775"/>
                <a:gd name="connsiteX10" fmla="*/ 1045381 w 2135107"/>
                <a:gd name="connsiteY10" fmla="*/ 842529 h 2273775"/>
                <a:gd name="connsiteX11" fmla="*/ 496741 w 2135107"/>
                <a:gd name="connsiteY11" fmla="*/ 436129 h 2273775"/>
                <a:gd name="connsiteX12" fmla="*/ 3981 w 2135107"/>
                <a:gd name="connsiteY12" fmla="*/ 9409 h 227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5107" h="2273775">
                  <a:moveTo>
                    <a:pt x="3981" y="9409"/>
                  </a:moveTo>
                  <a:cubicBezTo>
                    <a:pt x="-23959" y="-27844"/>
                    <a:pt x="96268" y="46662"/>
                    <a:pt x="329101" y="212609"/>
                  </a:cubicBezTo>
                  <a:cubicBezTo>
                    <a:pt x="561934" y="378556"/>
                    <a:pt x="1242654" y="881476"/>
                    <a:pt x="1400981" y="1005089"/>
                  </a:cubicBezTo>
                  <a:cubicBezTo>
                    <a:pt x="1559308" y="1128702"/>
                    <a:pt x="1164761" y="855229"/>
                    <a:pt x="1279061" y="954289"/>
                  </a:cubicBezTo>
                  <a:cubicBezTo>
                    <a:pt x="1393361" y="1053349"/>
                    <a:pt x="1964014" y="1495309"/>
                    <a:pt x="2086781" y="1599449"/>
                  </a:cubicBezTo>
                  <a:cubicBezTo>
                    <a:pt x="2209548" y="1703589"/>
                    <a:pt x="2065614" y="1467369"/>
                    <a:pt x="2015661" y="1579129"/>
                  </a:cubicBezTo>
                  <a:cubicBezTo>
                    <a:pt x="1965708" y="1690889"/>
                    <a:pt x="1799761" y="2226829"/>
                    <a:pt x="1787061" y="2270009"/>
                  </a:cubicBezTo>
                  <a:cubicBezTo>
                    <a:pt x="1774361" y="2313189"/>
                    <a:pt x="1942848" y="1973676"/>
                    <a:pt x="1939461" y="1838209"/>
                  </a:cubicBezTo>
                  <a:cubicBezTo>
                    <a:pt x="1936074" y="1702742"/>
                    <a:pt x="1986028" y="1687502"/>
                    <a:pt x="1766741" y="1457209"/>
                  </a:cubicBezTo>
                  <a:cubicBezTo>
                    <a:pt x="1547454" y="1226916"/>
                    <a:pt x="743968" y="558896"/>
                    <a:pt x="623741" y="456449"/>
                  </a:cubicBezTo>
                  <a:cubicBezTo>
                    <a:pt x="503514" y="354002"/>
                    <a:pt x="1066548" y="845916"/>
                    <a:pt x="1045381" y="842529"/>
                  </a:cubicBezTo>
                  <a:cubicBezTo>
                    <a:pt x="1024214" y="839142"/>
                    <a:pt x="667768" y="573289"/>
                    <a:pt x="496741" y="436129"/>
                  </a:cubicBezTo>
                  <a:cubicBezTo>
                    <a:pt x="325714" y="298969"/>
                    <a:pt x="31921" y="46662"/>
                    <a:pt x="3981" y="9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E8307B50-1EE5-4669-9B4D-36717C7AC36D}"/>
                </a:ext>
              </a:extLst>
            </p:cNvPr>
            <p:cNvSpPr/>
            <p:nvPr/>
          </p:nvSpPr>
          <p:spPr>
            <a:xfrm>
              <a:off x="12057266" y="9428480"/>
              <a:ext cx="536054" cy="2449385"/>
            </a:xfrm>
            <a:custGeom>
              <a:avLst/>
              <a:gdLst>
                <a:gd name="connsiteX0" fmla="*/ 536054 w 536054"/>
                <a:gd name="connsiteY0" fmla="*/ 0 h 2449385"/>
                <a:gd name="connsiteX1" fmla="*/ 139814 w 536054"/>
                <a:gd name="connsiteY1" fmla="*/ 589280 h 2449385"/>
                <a:gd name="connsiteX2" fmla="*/ 165214 w 536054"/>
                <a:gd name="connsiteY2" fmla="*/ 497840 h 2449385"/>
                <a:gd name="connsiteX3" fmla="*/ 170294 w 536054"/>
                <a:gd name="connsiteY3" fmla="*/ 1376680 h 2449385"/>
                <a:gd name="connsiteX4" fmla="*/ 160134 w 536054"/>
                <a:gd name="connsiteY4" fmla="*/ 1117600 h 2449385"/>
                <a:gd name="connsiteX5" fmla="*/ 358254 w 536054"/>
                <a:gd name="connsiteY5" fmla="*/ 2194560 h 2449385"/>
                <a:gd name="connsiteX6" fmla="*/ 276974 w 536054"/>
                <a:gd name="connsiteY6" fmla="*/ 1935480 h 2449385"/>
                <a:gd name="connsiteX7" fmla="*/ 434454 w 536054"/>
                <a:gd name="connsiteY7" fmla="*/ 2448560 h 2449385"/>
                <a:gd name="connsiteX8" fmla="*/ 241414 w 536054"/>
                <a:gd name="connsiteY8" fmla="*/ 1793240 h 2449385"/>
                <a:gd name="connsiteX9" fmla="*/ 7734 w 536054"/>
                <a:gd name="connsiteY9" fmla="*/ 751840 h 2449385"/>
                <a:gd name="connsiteX10" fmla="*/ 58534 w 536054"/>
                <a:gd name="connsiteY10" fmla="*/ 934720 h 2449385"/>
                <a:gd name="connsiteX11" fmla="*/ 83934 w 536054"/>
                <a:gd name="connsiteY11" fmla="*/ 513080 h 2449385"/>
                <a:gd name="connsiteX12" fmla="*/ 332854 w 536054"/>
                <a:gd name="connsiteY12" fmla="*/ 223520 h 2449385"/>
                <a:gd name="connsiteX13" fmla="*/ 536054 w 536054"/>
                <a:gd name="connsiteY13" fmla="*/ 0 h 244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054" h="2449385">
                  <a:moveTo>
                    <a:pt x="536054" y="0"/>
                  </a:moveTo>
                  <a:cubicBezTo>
                    <a:pt x="368837" y="253153"/>
                    <a:pt x="201621" y="506307"/>
                    <a:pt x="139814" y="589280"/>
                  </a:cubicBezTo>
                  <a:cubicBezTo>
                    <a:pt x="78007" y="672253"/>
                    <a:pt x="160134" y="366607"/>
                    <a:pt x="165214" y="497840"/>
                  </a:cubicBezTo>
                  <a:cubicBezTo>
                    <a:pt x="170294" y="629073"/>
                    <a:pt x="171141" y="1273387"/>
                    <a:pt x="170294" y="1376680"/>
                  </a:cubicBezTo>
                  <a:cubicBezTo>
                    <a:pt x="169447" y="1479973"/>
                    <a:pt x="128807" y="981287"/>
                    <a:pt x="160134" y="1117600"/>
                  </a:cubicBezTo>
                  <a:cubicBezTo>
                    <a:pt x="191461" y="1253913"/>
                    <a:pt x="338781" y="2058247"/>
                    <a:pt x="358254" y="2194560"/>
                  </a:cubicBezTo>
                  <a:cubicBezTo>
                    <a:pt x="377727" y="2330873"/>
                    <a:pt x="264274" y="1893147"/>
                    <a:pt x="276974" y="1935480"/>
                  </a:cubicBezTo>
                  <a:cubicBezTo>
                    <a:pt x="289674" y="1977813"/>
                    <a:pt x="440381" y="2472267"/>
                    <a:pt x="434454" y="2448560"/>
                  </a:cubicBezTo>
                  <a:cubicBezTo>
                    <a:pt x="428527" y="2424853"/>
                    <a:pt x="312534" y="2076027"/>
                    <a:pt x="241414" y="1793240"/>
                  </a:cubicBezTo>
                  <a:cubicBezTo>
                    <a:pt x="170294" y="1510453"/>
                    <a:pt x="38214" y="894927"/>
                    <a:pt x="7734" y="751840"/>
                  </a:cubicBezTo>
                  <a:cubicBezTo>
                    <a:pt x="-22746" y="608753"/>
                    <a:pt x="45834" y="974513"/>
                    <a:pt x="58534" y="934720"/>
                  </a:cubicBezTo>
                  <a:cubicBezTo>
                    <a:pt x="71234" y="894927"/>
                    <a:pt x="38214" y="631613"/>
                    <a:pt x="83934" y="513080"/>
                  </a:cubicBezTo>
                  <a:cubicBezTo>
                    <a:pt x="129654" y="394547"/>
                    <a:pt x="332854" y="223520"/>
                    <a:pt x="332854" y="223520"/>
                  </a:cubicBezTo>
                  <a:lnTo>
                    <a:pt x="5360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9C6B3F6F-5910-4C21-8F70-5F95EE30A145}"/>
                </a:ext>
              </a:extLst>
            </p:cNvPr>
            <p:cNvSpPr/>
            <p:nvPr/>
          </p:nvSpPr>
          <p:spPr>
            <a:xfrm>
              <a:off x="11968704" y="9997123"/>
              <a:ext cx="1595275" cy="2645815"/>
            </a:xfrm>
            <a:custGeom>
              <a:avLst/>
              <a:gdLst>
                <a:gd name="connsiteX0" fmla="*/ 40416 w 1595275"/>
                <a:gd name="connsiteY0" fmla="*/ 76517 h 2645815"/>
                <a:gd name="connsiteX1" fmla="*/ 9936 w 1595275"/>
                <a:gd name="connsiteY1" fmla="*/ 132397 h 2645815"/>
                <a:gd name="connsiteX2" fmla="*/ 243616 w 1595275"/>
                <a:gd name="connsiteY2" fmla="*/ 1249997 h 2645815"/>
                <a:gd name="connsiteX3" fmla="*/ 248696 w 1595275"/>
                <a:gd name="connsiteY3" fmla="*/ 1219517 h 2645815"/>
                <a:gd name="connsiteX4" fmla="*/ 721136 w 1595275"/>
                <a:gd name="connsiteY4" fmla="*/ 2017077 h 2645815"/>
                <a:gd name="connsiteX5" fmla="*/ 594136 w 1595275"/>
                <a:gd name="connsiteY5" fmla="*/ 1935797 h 2645815"/>
                <a:gd name="connsiteX6" fmla="*/ 1569496 w 1595275"/>
                <a:gd name="connsiteY6" fmla="*/ 2631757 h 2645815"/>
                <a:gd name="connsiteX7" fmla="*/ 1244376 w 1595275"/>
                <a:gd name="connsiteY7" fmla="*/ 2357437 h 2645815"/>
                <a:gd name="connsiteX8" fmla="*/ 512856 w 1595275"/>
                <a:gd name="connsiteY8" fmla="*/ 1818957 h 2645815"/>
                <a:gd name="connsiteX9" fmla="*/ 517936 w 1595275"/>
                <a:gd name="connsiteY9" fmla="*/ 1697037 h 2645815"/>
                <a:gd name="connsiteX10" fmla="*/ 147096 w 1595275"/>
                <a:gd name="connsiteY10" fmla="*/ 945197 h 2645815"/>
                <a:gd name="connsiteX11" fmla="*/ 116616 w 1595275"/>
                <a:gd name="connsiteY11" fmla="*/ 945197 h 2645815"/>
                <a:gd name="connsiteX12" fmla="*/ 15016 w 1595275"/>
                <a:gd name="connsiteY12" fmla="*/ 630237 h 2645815"/>
                <a:gd name="connsiteX13" fmla="*/ 40416 w 1595275"/>
                <a:gd name="connsiteY13" fmla="*/ 76517 h 2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5275" h="2645815">
                  <a:moveTo>
                    <a:pt x="40416" y="76517"/>
                  </a:moveTo>
                  <a:cubicBezTo>
                    <a:pt x="39569" y="-6456"/>
                    <a:pt x="-23931" y="-63183"/>
                    <a:pt x="9936" y="132397"/>
                  </a:cubicBezTo>
                  <a:cubicBezTo>
                    <a:pt x="43803" y="327977"/>
                    <a:pt x="203823" y="1068810"/>
                    <a:pt x="243616" y="1249997"/>
                  </a:cubicBezTo>
                  <a:cubicBezTo>
                    <a:pt x="283409" y="1431184"/>
                    <a:pt x="169109" y="1091670"/>
                    <a:pt x="248696" y="1219517"/>
                  </a:cubicBezTo>
                  <a:cubicBezTo>
                    <a:pt x="328283" y="1347364"/>
                    <a:pt x="663563" y="1897697"/>
                    <a:pt x="721136" y="2017077"/>
                  </a:cubicBezTo>
                  <a:cubicBezTo>
                    <a:pt x="778709" y="2136457"/>
                    <a:pt x="452743" y="1833350"/>
                    <a:pt x="594136" y="1935797"/>
                  </a:cubicBezTo>
                  <a:cubicBezTo>
                    <a:pt x="735529" y="2038244"/>
                    <a:pt x="1461123" y="2561484"/>
                    <a:pt x="1569496" y="2631757"/>
                  </a:cubicBezTo>
                  <a:cubicBezTo>
                    <a:pt x="1677869" y="2702030"/>
                    <a:pt x="1420483" y="2492904"/>
                    <a:pt x="1244376" y="2357437"/>
                  </a:cubicBezTo>
                  <a:cubicBezTo>
                    <a:pt x="1068269" y="2221970"/>
                    <a:pt x="633929" y="1929024"/>
                    <a:pt x="512856" y="1818957"/>
                  </a:cubicBezTo>
                  <a:cubicBezTo>
                    <a:pt x="391783" y="1708890"/>
                    <a:pt x="578896" y="1842664"/>
                    <a:pt x="517936" y="1697037"/>
                  </a:cubicBezTo>
                  <a:cubicBezTo>
                    <a:pt x="456976" y="1551410"/>
                    <a:pt x="213983" y="1070504"/>
                    <a:pt x="147096" y="945197"/>
                  </a:cubicBezTo>
                  <a:cubicBezTo>
                    <a:pt x="80209" y="819890"/>
                    <a:pt x="138629" y="997690"/>
                    <a:pt x="116616" y="945197"/>
                  </a:cubicBezTo>
                  <a:cubicBezTo>
                    <a:pt x="94603" y="892704"/>
                    <a:pt x="26869" y="773324"/>
                    <a:pt x="15016" y="630237"/>
                  </a:cubicBezTo>
                  <a:cubicBezTo>
                    <a:pt x="3163" y="487150"/>
                    <a:pt x="41263" y="159490"/>
                    <a:pt x="40416" y="76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B1A881D5-D45B-4C34-B311-0404C4253EBC}"/>
                </a:ext>
              </a:extLst>
            </p:cNvPr>
            <p:cNvSpPr/>
            <p:nvPr/>
          </p:nvSpPr>
          <p:spPr>
            <a:xfrm>
              <a:off x="12505811" y="10732042"/>
              <a:ext cx="1594017" cy="1852291"/>
            </a:xfrm>
            <a:custGeom>
              <a:avLst/>
              <a:gdLst>
                <a:gd name="connsiteX0" fmla="*/ 36709 w 1594017"/>
                <a:gd name="connsiteY0" fmla="*/ 22318 h 1852291"/>
                <a:gd name="connsiteX1" fmla="*/ 1464189 w 1594017"/>
                <a:gd name="connsiteY1" fmla="*/ 840198 h 1852291"/>
                <a:gd name="connsiteX2" fmla="*/ 1337189 w 1594017"/>
                <a:gd name="connsiteY2" fmla="*/ 845278 h 1852291"/>
                <a:gd name="connsiteX3" fmla="*/ 1575949 w 1594017"/>
                <a:gd name="connsiteY3" fmla="*/ 1048478 h 1852291"/>
                <a:gd name="connsiteX4" fmla="*/ 1575949 w 1594017"/>
                <a:gd name="connsiteY4" fmla="*/ 1846038 h 1852291"/>
                <a:gd name="connsiteX5" fmla="*/ 1565789 w 1594017"/>
                <a:gd name="connsiteY5" fmla="*/ 1398998 h 1852291"/>
                <a:gd name="connsiteX6" fmla="*/ 1509909 w 1594017"/>
                <a:gd name="connsiteY6" fmla="*/ 1012918 h 1852291"/>
                <a:gd name="connsiteX7" fmla="*/ 1454029 w 1594017"/>
                <a:gd name="connsiteY7" fmla="*/ 926558 h 1852291"/>
                <a:gd name="connsiteX8" fmla="*/ 1027309 w 1594017"/>
                <a:gd name="connsiteY8" fmla="*/ 494758 h 1852291"/>
                <a:gd name="connsiteX9" fmla="*/ 1169549 w 1594017"/>
                <a:gd name="connsiteY9" fmla="*/ 565878 h 1852291"/>
                <a:gd name="connsiteX10" fmla="*/ 483749 w 1594017"/>
                <a:gd name="connsiteY10" fmla="*/ 261078 h 1852291"/>
                <a:gd name="connsiteX11" fmla="*/ 36709 w 1594017"/>
                <a:gd name="connsiteY11" fmla="*/ 22318 h 185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4017" h="1852291">
                  <a:moveTo>
                    <a:pt x="36709" y="22318"/>
                  </a:moveTo>
                  <a:cubicBezTo>
                    <a:pt x="200116" y="118838"/>
                    <a:pt x="1247442" y="703038"/>
                    <a:pt x="1464189" y="840198"/>
                  </a:cubicBezTo>
                  <a:cubicBezTo>
                    <a:pt x="1680936" y="977358"/>
                    <a:pt x="1318562" y="810565"/>
                    <a:pt x="1337189" y="845278"/>
                  </a:cubicBezTo>
                  <a:cubicBezTo>
                    <a:pt x="1355816" y="879991"/>
                    <a:pt x="1536156" y="881685"/>
                    <a:pt x="1575949" y="1048478"/>
                  </a:cubicBezTo>
                  <a:cubicBezTo>
                    <a:pt x="1615742" y="1215271"/>
                    <a:pt x="1577642" y="1787618"/>
                    <a:pt x="1575949" y="1846038"/>
                  </a:cubicBezTo>
                  <a:cubicBezTo>
                    <a:pt x="1574256" y="1904458"/>
                    <a:pt x="1576796" y="1537851"/>
                    <a:pt x="1565789" y="1398998"/>
                  </a:cubicBezTo>
                  <a:cubicBezTo>
                    <a:pt x="1554782" y="1260145"/>
                    <a:pt x="1528536" y="1091658"/>
                    <a:pt x="1509909" y="1012918"/>
                  </a:cubicBezTo>
                  <a:cubicBezTo>
                    <a:pt x="1491282" y="934178"/>
                    <a:pt x="1534462" y="1012918"/>
                    <a:pt x="1454029" y="926558"/>
                  </a:cubicBezTo>
                  <a:cubicBezTo>
                    <a:pt x="1373596" y="840198"/>
                    <a:pt x="1074722" y="554871"/>
                    <a:pt x="1027309" y="494758"/>
                  </a:cubicBezTo>
                  <a:cubicBezTo>
                    <a:pt x="979896" y="434645"/>
                    <a:pt x="1260142" y="604825"/>
                    <a:pt x="1169549" y="565878"/>
                  </a:cubicBezTo>
                  <a:cubicBezTo>
                    <a:pt x="1078956" y="526931"/>
                    <a:pt x="670016" y="354211"/>
                    <a:pt x="483749" y="261078"/>
                  </a:cubicBezTo>
                  <a:cubicBezTo>
                    <a:pt x="297482" y="167945"/>
                    <a:pt x="-126698" y="-74202"/>
                    <a:pt x="36709" y="22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DB7ABAF0-5199-43C1-95C3-54C3DB4C6F7A}"/>
                </a:ext>
              </a:extLst>
            </p:cNvPr>
            <p:cNvSpPr/>
            <p:nvPr/>
          </p:nvSpPr>
          <p:spPr>
            <a:xfrm>
              <a:off x="12442202" y="11043504"/>
              <a:ext cx="1571189" cy="1789198"/>
            </a:xfrm>
            <a:custGeom>
              <a:avLst/>
              <a:gdLst>
                <a:gd name="connsiteX0" fmla="*/ 19038 w 1571189"/>
                <a:gd name="connsiteY0" fmla="*/ 20736 h 1789198"/>
                <a:gd name="connsiteX1" fmla="*/ 882638 w 1571189"/>
                <a:gd name="connsiteY1" fmla="*/ 391576 h 1789198"/>
                <a:gd name="connsiteX2" fmla="*/ 476238 w 1571189"/>
                <a:gd name="connsiteY2" fmla="*/ 345856 h 1789198"/>
                <a:gd name="connsiteX3" fmla="*/ 984238 w 1571189"/>
                <a:gd name="connsiteY3" fmla="*/ 1082456 h 1789198"/>
                <a:gd name="connsiteX4" fmla="*/ 562598 w 1571189"/>
                <a:gd name="connsiteY4" fmla="*/ 696376 h 1789198"/>
                <a:gd name="connsiteX5" fmla="*/ 1558278 w 1571189"/>
                <a:gd name="connsiteY5" fmla="*/ 1783496 h 1789198"/>
                <a:gd name="connsiteX6" fmla="*/ 1095998 w 1571189"/>
                <a:gd name="connsiteY6" fmla="*/ 1097696 h 1789198"/>
                <a:gd name="connsiteX7" fmla="*/ 613398 w 1571189"/>
                <a:gd name="connsiteY7" fmla="*/ 503336 h 1789198"/>
                <a:gd name="connsiteX8" fmla="*/ 867398 w 1571189"/>
                <a:gd name="connsiteY8" fmla="*/ 508416 h 1789198"/>
                <a:gd name="connsiteX9" fmla="*/ 582918 w 1571189"/>
                <a:gd name="connsiteY9" fmla="*/ 239176 h 1789198"/>
                <a:gd name="connsiteX10" fmla="*/ 308598 w 1571189"/>
                <a:gd name="connsiteY10" fmla="*/ 66456 h 1789198"/>
                <a:gd name="connsiteX11" fmla="*/ 19038 w 1571189"/>
                <a:gd name="connsiteY11" fmla="*/ 20736 h 178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1189" h="1789198">
                  <a:moveTo>
                    <a:pt x="19038" y="20736"/>
                  </a:moveTo>
                  <a:cubicBezTo>
                    <a:pt x="114711" y="74923"/>
                    <a:pt x="806438" y="337389"/>
                    <a:pt x="882638" y="391576"/>
                  </a:cubicBezTo>
                  <a:cubicBezTo>
                    <a:pt x="958838" y="445763"/>
                    <a:pt x="459305" y="230709"/>
                    <a:pt x="476238" y="345856"/>
                  </a:cubicBezTo>
                  <a:cubicBezTo>
                    <a:pt x="493171" y="461003"/>
                    <a:pt x="969845" y="1024036"/>
                    <a:pt x="984238" y="1082456"/>
                  </a:cubicBezTo>
                  <a:cubicBezTo>
                    <a:pt x="998631" y="1140876"/>
                    <a:pt x="466925" y="579536"/>
                    <a:pt x="562598" y="696376"/>
                  </a:cubicBezTo>
                  <a:cubicBezTo>
                    <a:pt x="658271" y="813216"/>
                    <a:pt x="1469378" y="1716609"/>
                    <a:pt x="1558278" y="1783496"/>
                  </a:cubicBezTo>
                  <a:cubicBezTo>
                    <a:pt x="1647178" y="1850383"/>
                    <a:pt x="1253478" y="1311056"/>
                    <a:pt x="1095998" y="1097696"/>
                  </a:cubicBezTo>
                  <a:cubicBezTo>
                    <a:pt x="938518" y="884336"/>
                    <a:pt x="651498" y="601549"/>
                    <a:pt x="613398" y="503336"/>
                  </a:cubicBezTo>
                  <a:cubicBezTo>
                    <a:pt x="575298" y="405123"/>
                    <a:pt x="872478" y="552443"/>
                    <a:pt x="867398" y="508416"/>
                  </a:cubicBezTo>
                  <a:cubicBezTo>
                    <a:pt x="862318" y="464389"/>
                    <a:pt x="676051" y="312836"/>
                    <a:pt x="582918" y="239176"/>
                  </a:cubicBezTo>
                  <a:cubicBezTo>
                    <a:pt x="489785" y="165516"/>
                    <a:pt x="402578" y="101169"/>
                    <a:pt x="308598" y="66456"/>
                  </a:cubicBezTo>
                  <a:cubicBezTo>
                    <a:pt x="214618" y="31743"/>
                    <a:pt x="-76635" y="-33451"/>
                    <a:pt x="19038" y="2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C566BEA5-8DA2-4F34-B3E0-2367858D8555}"/>
                </a:ext>
              </a:extLst>
            </p:cNvPr>
            <p:cNvSpPr/>
            <p:nvPr/>
          </p:nvSpPr>
          <p:spPr>
            <a:xfrm>
              <a:off x="10833426" y="10798697"/>
              <a:ext cx="539515" cy="2498087"/>
            </a:xfrm>
            <a:custGeom>
              <a:avLst/>
              <a:gdLst>
                <a:gd name="connsiteX0" fmla="*/ 449254 w 539515"/>
                <a:gd name="connsiteY0" fmla="*/ 6463 h 2498087"/>
                <a:gd name="connsiteX1" fmla="*/ 484814 w 539515"/>
                <a:gd name="connsiteY1" fmla="*/ 1002143 h 2498087"/>
                <a:gd name="connsiteX2" fmla="*/ 525454 w 539515"/>
                <a:gd name="connsiteY2" fmla="*/ 656703 h 2498087"/>
                <a:gd name="connsiteX3" fmla="*/ 225734 w 539515"/>
                <a:gd name="connsiteY3" fmla="*/ 2109583 h 2498087"/>
                <a:gd name="connsiteX4" fmla="*/ 403534 w 539515"/>
                <a:gd name="connsiteY4" fmla="*/ 1352663 h 2498087"/>
                <a:gd name="connsiteX5" fmla="*/ 7294 w 539515"/>
                <a:gd name="connsiteY5" fmla="*/ 2490583 h 2498087"/>
                <a:gd name="connsiteX6" fmla="*/ 174934 w 539515"/>
                <a:gd name="connsiteY6" fmla="*/ 1794623 h 2498087"/>
                <a:gd name="connsiteX7" fmla="*/ 525454 w 539515"/>
                <a:gd name="connsiteY7" fmla="*/ 788783 h 2498087"/>
                <a:gd name="connsiteX8" fmla="*/ 474654 w 539515"/>
                <a:gd name="connsiteY8" fmla="*/ 864983 h 2498087"/>
                <a:gd name="connsiteX9" fmla="*/ 515294 w 539515"/>
                <a:gd name="connsiteY9" fmla="*/ 585583 h 2498087"/>
                <a:gd name="connsiteX10" fmla="*/ 449254 w 539515"/>
                <a:gd name="connsiteY10" fmla="*/ 6463 h 249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515" h="2498087">
                  <a:moveTo>
                    <a:pt x="449254" y="6463"/>
                  </a:moveTo>
                  <a:cubicBezTo>
                    <a:pt x="444174" y="75890"/>
                    <a:pt x="472114" y="893770"/>
                    <a:pt x="484814" y="1002143"/>
                  </a:cubicBezTo>
                  <a:cubicBezTo>
                    <a:pt x="497514" y="1110516"/>
                    <a:pt x="568634" y="472130"/>
                    <a:pt x="525454" y="656703"/>
                  </a:cubicBezTo>
                  <a:cubicBezTo>
                    <a:pt x="482274" y="841276"/>
                    <a:pt x="246054" y="1993590"/>
                    <a:pt x="225734" y="2109583"/>
                  </a:cubicBezTo>
                  <a:cubicBezTo>
                    <a:pt x="205414" y="2225576"/>
                    <a:pt x="439941" y="1289163"/>
                    <a:pt x="403534" y="1352663"/>
                  </a:cubicBezTo>
                  <a:cubicBezTo>
                    <a:pt x="367127" y="1416163"/>
                    <a:pt x="45394" y="2416923"/>
                    <a:pt x="7294" y="2490583"/>
                  </a:cubicBezTo>
                  <a:cubicBezTo>
                    <a:pt x="-30806" y="2564243"/>
                    <a:pt x="88574" y="2078256"/>
                    <a:pt x="174934" y="1794623"/>
                  </a:cubicBezTo>
                  <a:cubicBezTo>
                    <a:pt x="261294" y="1510990"/>
                    <a:pt x="475501" y="943723"/>
                    <a:pt x="525454" y="788783"/>
                  </a:cubicBezTo>
                  <a:cubicBezTo>
                    <a:pt x="575407" y="633843"/>
                    <a:pt x="476347" y="898850"/>
                    <a:pt x="474654" y="864983"/>
                  </a:cubicBezTo>
                  <a:cubicBezTo>
                    <a:pt x="472961" y="831116"/>
                    <a:pt x="520374" y="724436"/>
                    <a:pt x="515294" y="585583"/>
                  </a:cubicBezTo>
                  <a:cubicBezTo>
                    <a:pt x="510214" y="446730"/>
                    <a:pt x="454334" y="-62964"/>
                    <a:pt x="449254" y="6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6EE6E0B7-4973-4604-9F65-9FBE51D104DB}"/>
                </a:ext>
              </a:extLst>
            </p:cNvPr>
            <p:cNvSpPr/>
            <p:nvPr/>
          </p:nvSpPr>
          <p:spPr>
            <a:xfrm>
              <a:off x="4419543" y="7562460"/>
              <a:ext cx="670185" cy="3206895"/>
            </a:xfrm>
            <a:custGeom>
              <a:avLst/>
              <a:gdLst>
                <a:gd name="connsiteX0" fmla="*/ 666807 w 670185"/>
                <a:gd name="connsiteY0" fmla="*/ 25790 h 3206895"/>
                <a:gd name="connsiteX1" fmla="*/ 139757 w 670185"/>
                <a:gd name="connsiteY1" fmla="*/ 1213240 h 3206895"/>
                <a:gd name="connsiteX2" fmla="*/ 431857 w 670185"/>
                <a:gd name="connsiteY2" fmla="*/ 819540 h 3206895"/>
                <a:gd name="connsiteX3" fmla="*/ 146107 w 670185"/>
                <a:gd name="connsiteY3" fmla="*/ 1283090 h 3206895"/>
                <a:gd name="connsiteX4" fmla="*/ 146107 w 670185"/>
                <a:gd name="connsiteY4" fmla="*/ 2248290 h 3206895"/>
                <a:gd name="connsiteX5" fmla="*/ 82607 w 670185"/>
                <a:gd name="connsiteY5" fmla="*/ 1765690 h 3206895"/>
                <a:gd name="connsiteX6" fmla="*/ 38157 w 670185"/>
                <a:gd name="connsiteY6" fmla="*/ 3194440 h 3206895"/>
                <a:gd name="connsiteX7" fmla="*/ 19107 w 670185"/>
                <a:gd name="connsiteY7" fmla="*/ 2400690 h 3206895"/>
                <a:gd name="connsiteX8" fmla="*/ 57 w 670185"/>
                <a:gd name="connsiteY8" fmla="*/ 1365640 h 3206895"/>
                <a:gd name="connsiteX9" fmla="*/ 25457 w 670185"/>
                <a:gd name="connsiteY9" fmla="*/ 2013340 h 3206895"/>
                <a:gd name="connsiteX10" fmla="*/ 44507 w 670185"/>
                <a:gd name="connsiteY10" fmla="*/ 1149740 h 3206895"/>
                <a:gd name="connsiteX11" fmla="*/ 235007 w 670185"/>
                <a:gd name="connsiteY11" fmla="*/ 743340 h 3206895"/>
                <a:gd name="connsiteX12" fmla="*/ 317557 w 670185"/>
                <a:gd name="connsiteY12" fmla="*/ 489340 h 3206895"/>
                <a:gd name="connsiteX13" fmla="*/ 171507 w 670185"/>
                <a:gd name="connsiteY13" fmla="*/ 902090 h 3206895"/>
                <a:gd name="connsiteX14" fmla="*/ 355657 w 670185"/>
                <a:gd name="connsiteY14" fmla="*/ 432190 h 3206895"/>
                <a:gd name="connsiteX15" fmla="*/ 666807 w 670185"/>
                <a:gd name="connsiteY15" fmla="*/ 25790 h 320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185" h="3206895">
                  <a:moveTo>
                    <a:pt x="666807" y="25790"/>
                  </a:moveTo>
                  <a:cubicBezTo>
                    <a:pt x="630824" y="155965"/>
                    <a:pt x="178915" y="1080948"/>
                    <a:pt x="139757" y="1213240"/>
                  </a:cubicBezTo>
                  <a:cubicBezTo>
                    <a:pt x="100599" y="1345532"/>
                    <a:pt x="430799" y="807898"/>
                    <a:pt x="431857" y="819540"/>
                  </a:cubicBezTo>
                  <a:cubicBezTo>
                    <a:pt x="432915" y="831182"/>
                    <a:pt x="193732" y="1044965"/>
                    <a:pt x="146107" y="1283090"/>
                  </a:cubicBezTo>
                  <a:cubicBezTo>
                    <a:pt x="98482" y="1521215"/>
                    <a:pt x="156690" y="2167857"/>
                    <a:pt x="146107" y="2248290"/>
                  </a:cubicBezTo>
                  <a:cubicBezTo>
                    <a:pt x="135524" y="2328723"/>
                    <a:pt x="100599" y="1607998"/>
                    <a:pt x="82607" y="1765690"/>
                  </a:cubicBezTo>
                  <a:cubicBezTo>
                    <a:pt x="64615" y="1923382"/>
                    <a:pt x="48740" y="3088607"/>
                    <a:pt x="38157" y="3194440"/>
                  </a:cubicBezTo>
                  <a:cubicBezTo>
                    <a:pt x="27574" y="3300273"/>
                    <a:pt x="25457" y="2705490"/>
                    <a:pt x="19107" y="2400690"/>
                  </a:cubicBezTo>
                  <a:cubicBezTo>
                    <a:pt x="12757" y="2095890"/>
                    <a:pt x="-1001" y="1430198"/>
                    <a:pt x="57" y="1365640"/>
                  </a:cubicBezTo>
                  <a:cubicBezTo>
                    <a:pt x="1115" y="1301082"/>
                    <a:pt x="18049" y="2049323"/>
                    <a:pt x="25457" y="2013340"/>
                  </a:cubicBezTo>
                  <a:cubicBezTo>
                    <a:pt x="32865" y="1977357"/>
                    <a:pt x="9582" y="1361407"/>
                    <a:pt x="44507" y="1149740"/>
                  </a:cubicBezTo>
                  <a:cubicBezTo>
                    <a:pt x="79432" y="938073"/>
                    <a:pt x="189499" y="853407"/>
                    <a:pt x="235007" y="743340"/>
                  </a:cubicBezTo>
                  <a:cubicBezTo>
                    <a:pt x="280515" y="633273"/>
                    <a:pt x="328140" y="462882"/>
                    <a:pt x="317557" y="489340"/>
                  </a:cubicBezTo>
                  <a:cubicBezTo>
                    <a:pt x="306974" y="515798"/>
                    <a:pt x="165157" y="911615"/>
                    <a:pt x="171507" y="902090"/>
                  </a:cubicBezTo>
                  <a:cubicBezTo>
                    <a:pt x="177857" y="892565"/>
                    <a:pt x="269932" y="570832"/>
                    <a:pt x="355657" y="432190"/>
                  </a:cubicBezTo>
                  <a:cubicBezTo>
                    <a:pt x="441382" y="293548"/>
                    <a:pt x="702790" y="-104385"/>
                    <a:pt x="666807" y="257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2D472115-D1F3-45F6-86D5-C91EF957A6DF}"/>
                </a:ext>
              </a:extLst>
            </p:cNvPr>
            <p:cNvSpPr/>
            <p:nvPr/>
          </p:nvSpPr>
          <p:spPr>
            <a:xfrm>
              <a:off x="2454498" y="7985739"/>
              <a:ext cx="530351" cy="2917962"/>
            </a:xfrm>
            <a:custGeom>
              <a:avLst/>
              <a:gdLst>
                <a:gd name="connsiteX0" fmla="*/ 434752 w 530351"/>
                <a:gd name="connsiteY0" fmla="*/ 2561 h 2917962"/>
                <a:gd name="connsiteX1" fmla="*/ 485552 w 530351"/>
                <a:gd name="connsiteY1" fmla="*/ 593111 h 2917962"/>
                <a:gd name="connsiteX2" fmla="*/ 517302 w 530351"/>
                <a:gd name="connsiteY2" fmla="*/ 332761 h 2917962"/>
                <a:gd name="connsiteX3" fmla="*/ 256952 w 530351"/>
                <a:gd name="connsiteY3" fmla="*/ 834411 h 2917962"/>
                <a:gd name="connsiteX4" fmla="*/ 9302 w 530351"/>
                <a:gd name="connsiteY4" fmla="*/ 2282211 h 2917962"/>
                <a:gd name="connsiteX5" fmla="*/ 53752 w 530351"/>
                <a:gd name="connsiteY5" fmla="*/ 1698011 h 2917962"/>
                <a:gd name="connsiteX6" fmla="*/ 66452 w 530351"/>
                <a:gd name="connsiteY6" fmla="*/ 2917211 h 2917962"/>
                <a:gd name="connsiteX7" fmla="*/ 168052 w 530351"/>
                <a:gd name="connsiteY7" fmla="*/ 1863111 h 2917962"/>
                <a:gd name="connsiteX8" fmla="*/ 409352 w 530351"/>
                <a:gd name="connsiteY8" fmla="*/ 840761 h 2917962"/>
                <a:gd name="connsiteX9" fmla="*/ 307752 w 530351"/>
                <a:gd name="connsiteY9" fmla="*/ 1380511 h 2917962"/>
                <a:gd name="connsiteX10" fmla="*/ 358552 w 530351"/>
                <a:gd name="connsiteY10" fmla="*/ 789961 h 2917962"/>
                <a:gd name="connsiteX11" fmla="*/ 428402 w 530351"/>
                <a:gd name="connsiteY11" fmla="*/ 535961 h 2917962"/>
                <a:gd name="connsiteX12" fmla="*/ 498252 w 530351"/>
                <a:gd name="connsiteY12" fmla="*/ 383561 h 2917962"/>
                <a:gd name="connsiteX13" fmla="*/ 434752 w 530351"/>
                <a:gd name="connsiteY13" fmla="*/ 2561 h 29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351" h="2917962">
                  <a:moveTo>
                    <a:pt x="434752" y="2561"/>
                  </a:moveTo>
                  <a:cubicBezTo>
                    <a:pt x="432635" y="37486"/>
                    <a:pt x="471794" y="538078"/>
                    <a:pt x="485552" y="593111"/>
                  </a:cubicBezTo>
                  <a:cubicBezTo>
                    <a:pt x="499310" y="648144"/>
                    <a:pt x="555402" y="292544"/>
                    <a:pt x="517302" y="332761"/>
                  </a:cubicBezTo>
                  <a:cubicBezTo>
                    <a:pt x="479202" y="372978"/>
                    <a:pt x="341619" y="509503"/>
                    <a:pt x="256952" y="834411"/>
                  </a:cubicBezTo>
                  <a:cubicBezTo>
                    <a:pt x="172285" y="1159319"/>
                    <a:pt x="43169" y="2138278"/>
                    <a:pt x="9302" y="2282211"/>
                  </a:cubicBezTo>
                  <a:cubicBezTo>
                    <a:pt x="-24565" y="2426144"/>
                    <a:pt x="44227" y="1592178"/>
                    <a:pt x="53752" y="1698011"/>
                  </a:cubicBezTo>
                  <a:cubicBezTo>
                    <a:pt x="63277" y="1803844"/>
                    <a:pt x="47402" y="2889694"/>
                    <a:pt x="66452" y="2917211"/>
                  </a:cubicBezTo>
                  <a:cubicBezTo>
                    <a:pt x="85502" y="2944728"/>
                    <a:pt x="110902" y="2209186"/>
                    <a:pt x="168052" y="1863111"/>
                  </a:cubicBezTo>
                  <a:cubicBezTo>
                    <a:pt x="225202" y="1517036"/>
                    <a:pt x="386069" y="921194"/>
                    <a:pt x="409352" y="840761"/>
                  </a:cubicBezTo>
                  <a:cubicBezTo>
                    <a:pt x="432635" y="760328"/>
                    <a:pt x="316219" y="1388978"/>
                    <a:pt x="307752" y="1380511"/>
                  </a:cubicBezTo>
                  <a:cubicBezTo>
                    <a:pt x="299285" y="1372044"/>
                    <a:pt x="338444" y="930719"/>
                    <a:pt x="358552" y="789961"/>
                  </a:cubicBezTo>
                  <a:cubicBezTo>
                    <a:pt x="378660" y="649203"/>
                    <a:pt x="405119" y="603694"/>
                    <a:pt x="428402" y="535961"/>
                  </a:cubicBezTo>
                  <a:cubicBezTo>
                    <a:pt x="451685" y="468228"/>
                    <a:pt x="496135" y="467169"/>
                    <a:pt x="498252" y="383561"/>
                  </a:cubicBezTo>
                  <a:cubicBezTo>
                    <a:pt x="500369" y="299953"/>
                    <a:pt x="436869" y="-32364"/>
                    <a:pt x="434752" y="2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54848D63-5911-45B3-AB48-683BF242D038}"/>
                </a:ext>
              </a:extLst>
            </p:cNvPr>
            <p:cNvSpPr/>
            <p:nvPr/>
          </p:nvSpPr>
          <p:spPr>
            <a:xfrm>
              <a:off x="2868363" y="5307737"/>
              <a:ext cx="881026" cy="2765689"/>
            </a:xfrm>
            <a:custGeom>
              <a:avLst/>
              <a:gdLst>
                <a:gd name="connsiteX0" fmla="*/ 287587 w 881026"/>
                <a:gd name="connsiteY0" fmla="*/ 13563 h 2765689"/>
                <a:gd name="connsiteX1" fmla="*/ 808287 w 881026"/>
                <a:gd name="connsiteY1" fmla="*/ 1245463 h 2765689"/>
                <a:gd name="connsiteX2" fmla="*/ 795587 w 881026"/>
                <a:gd name="connsiteY2" fmla="*/ 1099413 h 2765689"/>
                <a:gd name="connsiteX3" fmla="*/ 52637 w 881026"/>
                <a:gd name="connsiteY3" fmla="*/ 2356713 h 2765689"/>
                <a:gd name="connsiteX4" fmla="*/ 357437 w 881026"/>
                <a:gd name="connsiteY4" fmla="*/ 1728063 h 2765689"/>
                <a:gd name="connsiteX5" fmla="*/ 116137 w 881026"/>
                <a:gd name="connsiteY5" fmla="*/ 2763113 h 2765689"/>
                <a:gd name="connsiteX6" fmla="*/ 325687 w 881026"/>
                <a:gd name="connsiteY6" fmla="*/ 1994763 h 2765689"/>
                <a:gd name="connsiteX7" fmla="*/ 579687 w 881026"/>
                <a:gd name="connsiteY7" fmla="*/ 1137513 h 2765689"/>
                <a:gd name="connsiteX8" fmla="*/ 509837 w 881026"/>
                <a:gd name="connsiteY8" fmla="*/ 1277213 h 2765689"/>
                <a:gd name="connsiteX9" fmla="*/ 420937 w 881026"/>
                <a:gd name="connsiteY9" fmla="*/ 724763 h 2765689"/>
                <a:gd name="connsiteX10" fmla="*/ 1837 w 881026"/>
                <a:gd name="connsiteY10" fmla="*/ 2388463 h 2765689"/>
                <a:gd name="connsiteX11" fmla="*/ 268537 w 881026"/>
                <a:gd name="connsiteY11" fmla="*/ 616813 h 2765689"/>
                <a:gd name="connsiteX12" fmla="*/ 281237 w 881026"/>
                <a:gd name="connsiteY12" fmla="*/ 1067663 h 2765689"/>
                <a:gd name="connsiteX13" fmla="*/ 427287 w 881026"/>
                <a:gd name="connsiteY13" fmla="*/ 896213 h 2765689"/>
                <a:gd name="connsiteX14" fmla="*/ 370137 w 881026"/>
                <a:gd name="connsiteY14" fmla="*/ 604113 h 2765689"/>
                <a:gd name="connsiteX15" fmla="*/ 287587 w 881026"/>
                <a:gd name="connsiteY15" fmla="*/ 13563 h 276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1026" h="2765689">
                  <a:moveTo>
                    <a:pt x="287587" y="13563"/>
                  </a:moveTo>
                  <a:cubicBezTo>
                    <a:pt x="360612" y="120455"/>
                    <a:pt x="723620" y="1064488"/>
                    <a:pt x="808287" y="1245463"/>
                  </a:cubicBezTo>
                  <a:cubicBezTo>
                    <a:pt x="892954" y="1426438"/>
                    <a:pt x="921529" y="914205"/>
                    <a:pt x="795587" y="1099413"/>
                  </a:cubicBezTo>
                  <a:cubicBezTo>
                    <a:pt x="669645" y="1284621"/>
                    <a:pt x="125662" y="2251938"/>
                    <a:pt x="52637" y="2356713"/>
                  </a:cubicBezTo>
                  <a:cubicBezTo>
                    <a:pt x="-20388" y="2461488"/>
                    <a:pt x="346854" y="1660330"/>
                    <a:pt x="357437" y="1728063"/>
                  </a:cubicBezTo>
                  <a:cubicBezTo>
                    <a:pt x="368020" y="1795796"/>
                    <a:pt x="121429" y="2718663"/>
                    <a:pt x="116137" y="2763113"/>
                  </a:cubicBezTo>
                  <a:cubicBezTo>
                    <a:pt x="110845" y="2807563"/>
                    <a:pt x="248429" y="2265696"/>
                    <a:pt x="325687" y="1994763"/>
                  </a:cubicBezTo>
                  <a:cubicBezTo>
                    <a:pt x="402945" y="1723830"/>
                    <a:pt x="548995" y="1257105"/>
                    <a:pt x="579687" y="1137513"/>
                  </a:cubicBezTo>
                  <a:cubicBezTo>
                    <a:pt x="610379" y="1017921"/>
                    <a:pt x="536295" y="1346005"/>
                    <a:pt x="509837" y="1277213"/>
                  </a:cubicBezTo>
                  <a:cubicBezTo>
                    <a:pt x="483379" y="1208421"/>
                    <a:pt x="505604" y="539555"/>
                    <a:pt x="420937" y="724763"/>
                  </a:cubicBezTo>
                  <a:cubicBezTo>
                    <a:pt x="336270" y="909971"/>
                    <a:pt x="27237" y="2406455"/>
                    <a:pt x="1837" y="2388463"/>
                  </a:cubicBezTo>
                  <a:cubicBezTo>
                    <a:pt x="-23563" y="2370471"/>
                    <a:pt x="221970" y="836946"/>
                    <a:pt x="268537" y="616813"/>
                  </a:cubicBezTo>
                  <a:cubicBezTo>
                    <a:pt x="315104" y="396680"/>
                    <a:pt x="254779" y="1021096"/>
                    <a:pt x="281237" y="1067663"/>
                  </a:cubicBezTo>
                  <a:cubicBezTo>
                    <a:pt x="307695" y="1114230"/>
                    <a:pt x="412470" y="973471"/>
                    <a:pt x="427287" y="896213"/>
                  </a:cubicBezTo>
                  <a:cubicBezTo>
                    <a:pt x="442104" y="818955"/>
                    <a:pt x="391304" y="745930"/>
                    <a:pt x="370137" y="604113"/>
                  </a:cubicBezTo>
                  <a:cubicBezTo>
                    <a:pt x="348970" y="462296"/>
                    <a:pt x="214562" y="-93329"/>
                    <a:pt x="287587" y="1356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935C7DA6-4AD1-4DAA-AF06-CF5D570405C2}"/>
                </a:ext>
              </a:extLst>
            </p:cNvPr>
            <p:cNvSpPr/>
            <p:nvPr/>
          </p:nvSpPr>
          <p:spPr>
            <a:xfrm>
              <a:off x="3689091" y="1004202"/>
              <a:ext cx="1999182" cy="1707337"/>
            </a:xfrm>
            <a:custGeom>
              <a:avLst/>
              <a:gdLst>
                <a:gd name="connsiteX0" fmla="*/ 1994159 w 1999182"/>
                <a:gd name="connsiteY0" fmla="*/ 5448 h 1707337"/>
                <a:gd name="connsiteX1" fmla="*/ 914659 w 1999182"/>
                <a:gd name="connsiteY1" fmla="*/ 335648 h 1707337"/>
                <a:gd name="connsiteX2" fmla="*/ 978159 w 1999182"/>
                <a:gd name="connsiteY2" fmla="*/ 329298 h 1707337"/>
                <a:gd name="connsiteX3" fmla="*/ 768609 w 1999182"/>
                <a:gd name="connsiteY3" fmla="*/ 443598 h 1707337"/>
                <a:gd name="connsiteX4" fmla="*/ 368559 w 1999182"/>
                <a:gd name="connsiteY4" fmla="*/ 1275448 h 1707337"/>
                <a:gd name="connsiteX5" fmla="*/ 501909 w 1999182"/>
                <a:gd name="connsiteY5" fmla="*/ 869048 h 1707337"/>
                <a:gd name="connsiteX6" fmla="*/ 259 w 1999182"/>
                <a:gd name="connsiteY6" fmla="*/ 1707248 h 1707337"/>
                <a:gd name="connsiteX7" fmla="*/ 438409 w 1999182"/>
                <a:gd name="connsiteY7" fmla="*/ 919848 h 1707337"/>
                <a:gd name="connsiteX8" fmla="*/ 800359 w 1999182"/>
                <a:gd name="connsiteY8" fmla="*/ 481698 h 1707337"/>
                <a:gd name="connsiteX9" fmla="*/ 914659 w 1999182"/>
                <a:gd name="connsiteY9" fmla="*/ 449948 h 1707337"/>
                <a:gd name="connsiteX10" fmla="*/ 1302009 w 1999182"/>
                <a:gd name="connsiteY10" fmla="*/ 151498 h 1707337"/>
                <a:gd name="connsiteX11" fmla="*/ 1994159 w 1999182"/>
                <a:gd name="connsiteY11" fmla="*/ 5448 h 170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9182" h="1707337">
                  <a:moveTo>
                    <a:pt x="1994159" y="5448"/>
                  </a:moveTo>
                  <a:cubicBezTo>
                    <a:pt x="1929601" y="36140"/>
                    <a:pt x="1083992" y="281673"/>
                    <a:pt x="914659" y="335648"/>
                  </a:cubicBezTo>
                  <a:cubicBezTo>
                    <a:pt x="745326" y="389623"/>
                    <a:pt x="1002501" y="311306"/>
                    <a:pt x="978159" y="329298"/>
                  </a:cubicBezTo>
                  <a:cubicBezTo>
                    <a:pt x="953817" y="347290"/>
                    <a:pt x="870209" y="285907"/>
                    <a:pt x="768609" y="443598"/>
                  </a:cubicBezTo>
                  <a:cubicBezTo>
                    <a:pt x="667009" y="601289"/>
                    <a:pt x="413009" y="1204540"/>
                    <a:pt x="368559" y="1275448"/>
                  </a:cubicBezTo>
                  <a:cubicBezTo>
                    <a:pt x="324109" y="1346356"/>
                    <a:pt x="563292" y="797081"/>
                    <a:pt x="501909" y="869048"/>
                  </a:cubicBezTo>
                  <a:cubicBezTo>
                    <a:pt x="440526" y="941015"/>
                    <a:pt x="10842" y="1698781"/>
                    <a:pt x="259" y="1707248"/>
                  </a:cubicBezTo>
                  <a:cubicBezTo>
                    <a:pt x="-10324" y="1715715"/>
                    <a:pt x="305059" y="1124106"/>
                    <a:pt x="438409" y="919848"/>
                  </a:cubicBezTo>
                  <a:cubicBezTo>
                    <a:pt x="571759" y="715590"/>
                    <a:pt x="720984" y="560015"/>
                    <a:pt x="800359" y="481698"/>
                  </a:cubicBezTo>
                  <a:cubicBezTo>
                    <a:pt x="879734" y="403381"/>
                    <a:pt x="831051" y="504981"/>
                    <a:pt x="914659" y="449948"/>
                  </a:cubicBezTo>
                  <a:cubicBezTo>
                    <a:pt x="998267" y="394915"/>
                    <a:pt x="1121034" y="222406"/>
                    <a:pt x="1302009" y="151498"/>
                  </a:cubicBezTo>
                  <a:cubicBezTo>
                    <a:pt x="1482984" y="80590"/>
                    <a:pt x="2058717" y="-25244"/>
                    <a:pt x="1994159" y="5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A74C1AA5-7317-47E5-ACF3-C809D535A665}"/>
                </a:ext>
              </a:extLst>
            </p:cNvPr>
            <p:cNvSpPr/>
            <p:nvPr/>
          </p:nvSpPr>
          <p:spPr>
            <a:xfrm>
              <a:off x="6026931" y="389254"/>
              <a:ext cx="2827017" cy="550673"/>
            </a:xfrm>
            <a:custGeom>
              <a:avLst/>
              <a:gdLst>
                <a:gd name="connsiteX0" fmla="*/ 850119 w 2827017"/>
                <a:gd name="connsiteY0" fmla="*/ 309246 h 550673"/>
                <a:gd name="connsiteX1" fmla="*/ 900919 w 2827017"/>
                <a:gd name="connsiteY1" fmla="*/ 309246 h 550673"/>
                <a:gd name="connsiteX2" fmla="*/ 1707369 w 2827017"/>
                <a:gd name="connsiteY2" fmla="*/ 106046 h 550673"/>
                <a:gd name="connsiteX3" fmla="*/ 5569 w 2827017"/>
                <a:gd name="connsiteY3" fmla="*/ 550546 h 550673"/>
                <a:gd name="connsiteX4" fmla="*/ 1186669 w 2827017"/>
                <a:gd name="connsiteY4" fmla="*/ 150496 h 550673"/>
                <a:gd name="connsiteX5" fmla="*/ 1904219 w 2827017"/>
                <a:gd name="connsiteY5" fmla="*/ 4446 h 550673"/>
                <a:gd name="connsiteX6" fmla="*/ 2818619 w 2827017"/>
                <a:gd name="connsiteY6" fmla="*/ 296546 h 550673"/>
                <a:gd name="connsiteX7" fmla="*/ 2304269 w 2827017"/>
                <a:gd name="connsiteY7" fmla="*/ 131446 h 550673"/>
                <a:gd name="connsiteX8" fmla="*/ 1402569 w 2827017"/>
                <a:gd name="connsiteY8" fmla="*/ 125096 h 550673"/>
                <a:gd name="connsiteX9" fmla="*/ 850119 w 2827017"/>
                <a:gd name="connsiteY9" fmla="*/ 309246 h 55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7017" h="550673">
                  <a:moveTo>
                    <a:pt x="850119" y="309246"/>
                  </a:moveTo>
                  <a:cubicBezTo>
                    <a:pt x="766511" y="339938"/>
                    <a:pt x="758044" y="343113"/>
                    <a:pt x="900919" y="309246"/>
                  </a:cubicBezTo>
                  <a:cubicBezTo>
                    <a:pt x="1043794" y="275379"/>
                    <a:pt x="1707369" y="106046"/>
                    <a:pt x="1707369" y="106046"/>
                  </a:cubicBezTo>
                  <a:lnTo>
                    <a:pt x="5569" y="550546"/>
                  </a:lnTo>
                  <a:cubicBezTo>
                    <a:pt x="-81214" y="557954"/>
                    <a:pt x="870227" y="241513"/>
                    <a:pt x="1186669" y="150496"/>
                  </a:cubicBezTo>
                  <a:cubicBezTo>
                    <a:pt x="1503111" y="59479"/>
                    <a:pt x="1632227" y="-19896"/>
                    <a:pt x="1904219" y="4446"/>
                  </a:cubicBezTo>
                  <a:cubicBezTo>
                    <a:pt x="2176211" y="28788"/>
                    <a:pt x="2751944" y="275379"/>
                    <a:pt x="2818619" y="296546"/>
                  </a:cubicBezTo>
                  <a:cubicBezTo>
                    <a:pt x="2885294" y="317713"/>
                    <a:pt x="2540277" y="160021"/>
                    <a:pt x="2304269" y="131446"/>
                  </a:cubicBezTo>
                  <a:cubicBezTo>
                    <a:pt x="2068261" y="102871"/>
                    <a:pt x="1647044" y="97579"/>
                    <a:pt x="1402569" y="125096"/>
                  </a:cubicBezTo>
                  <a:cubicBezTo>
                    <a:pt x="1158094" y="152613"/>
                    <a:pt x="933727" y="278554"/>
                    <a:pt x="850119" y="309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72C64785-B19C-4E21-A088-92809FBA7060}"/>
                </a:ext>
              </a:extLst>
            </p:cNvPr>
            <p:cNvSpPr/>
            <p:nvPr/>
          </p:nvSpPr>
          <p:spPr>
            <a:xfrm>
              <a:off x="6584396" y="1575444"/>
              <a:ext cx="2917159" cy="1066570"/>
            </a:xfrm>
            <a:custGeom>
              <a:avLst/>
              <a:gdLst>
                <a:gd name="connsiteX0" fmla="*/ 165654 w 2917159"/>
                <a:gd name="connsiteY0" fmla="*/ 31106 h 1066570"/>
                <a:gd name="connsiteX1" fmla="*/ 1886504 w 2917159"/>
                <a:gd name="connsiteY1" fmla="*/ 443856 h 1066570"/>
                <a:gd name="connsiteX2" fmla="*/ 1607104 w 2917159"/>
                <a:gd name="connsiteY2" fmla="*/ 399406 h 1066570"/>
                <a:gd name="connsiteX3" fmla="*/ 2350054 w 2917159"/>
                <a:gd name="connsiteY3" fmla="*/ 577206 h 1066570"/>
                <a:gd name="connsiteX4" fmla="*/ 2051604 w 2917159"/>
                <a:gd name="connsiteY4" fmla="*/ 532756 h 1066570"/>
                <a:gd name="connsiteX5" fmla="*/ 2540554 w 2917159"/>
                <a:gd name="connsiteY5" fmla="*/ 723256 h 1066570"/>
                <a:gd name="connsiteX6" fmla="*/ 2794554 w 2917159"/>
                <a:gd name="connsiteY6" fmla="*/ 964556 h 1066570"/>
                <a:gd name="connsiteX7" fmla="*/ 2908854 w 2917159"/>
                <a:gd name="connsiteY7" fmla="*/ 1059806 h 1066570"/>
                <a:gd name="connsiteX8" fmla="*/ 2578654 w 2917159"/>
                <a:gd name="connsiteY8" fmla="*/ 793106 h 1066570"/>
                <a:gd name="connsiteX9" fmla="*/ 2038904 w 2917159"/>
                <a:gd name="connsiteY9" fmla="*/ 488306 h 1066570"/>
                <a:gd name="connsiteX10" fmla="*/ 2229404 w 2917159"/>
                <a:gd name="connsiteY10" fmla="*/ 615306 h 1066570"/>
                <a:gd name="connsiteX11" fmla="*/ 1543604 w 2917159"/>
                <a:gd name="connsiteY11" fmla="*/ 418456 h 1066570"/>
                <a:gd name="connsiteX12" fmla="*/ 1397554 w 2917159"/>
                <a:gd name="connsiteY12" fmla="*/ 297806 h 1066570"/>
                <a:gd name="connsiteX13" fmla="*/ 1581704 w 2917159"/>
                <a:gd name="connsiteY13" fmla="*/ 329556 h 1066570"/>
                <a:gd name="connsiteX14" fmla="*/ 229154 w 2917159"/>
                <a:gd name="connsiteY14" fmla="*/ 62856 h 1066570"/>
                <a:gd name="connsiteX15" fmla="*/ 165654 w 2917159"/>
                <a:gd name="connsiteY15" fmla="*/ 31106 h 106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7159" h="1066570">
                  <a:moveTo>
                    <a:pt x="165654" y="31106"/>
                  </a:moveTo>
                  <a:lnTo>
                    <a:pt x="1886504" y="443856"/>
                  </a:lnTo>
                  <a:cubicBezTo>
                    <a:pt x="2126746" y="505239"/>
                    <a:pt x="1529846" y="377181"/>
                    <a:pt x="1607104" y="399406"/>
                  </a:cubicBezTo>
                  <a:cubicBezTo>
                    <a:pt x="1684362" y="421631"/>
                    <a:pt x="2275971" y="554981"/>
                    <a:pt x="2350054" y="577206"/>
                  </a:cubicBezTo>
                  <a:cubicBezTo>
                    <a:pt x="2424137" y="599431"/>
                    <a:pt x="2019854" y="508414"/>
                    <a:pt x="2051604" y="532756"/>
                  </a:cubicBezTo>
                  <a:cubicBezTo>
                    <a:pt x="2083354" y="557098"/>
                    <a:pt x="2416729" y="651289"/>
                    <a:pt x="2540554" y="723256"/>
                  </a:cubicBezTo>
                  <a:cubicBezTo>
                    <a:pt x="2664379" y="795223"/>
                    <a:pt x="2733171" y="908464"/>
                    <a:pt x="2794554" y="964556"/>
                  </a:cubicBezTo>
                  <a:cubicBezTo>
                    <a:pt x="2855937" y="1020648"/>
                    <a:pt x="2944837" y="1088381"/>
                    <a:pt x="2908854" y="1059806"/>
                  </a:cubicBezTo>
                  <a:cubicBezTo>
                    <a:pt x="2872871" y="1031231"/>
                    <a:pt x="2723646" y="888356"/>
                    <a:pt x="2578654" y="793106"/>
                  </a:cubicBezTo>
                  <a:cubicBezTo>
                    <a:pt x="2433662" y="697856"/>
                    <a:pt x="2097112" y="517939"/>
                    <a:pt x="2038904" y="488306"/>
                  </a:cubicBezTo>
                  <a:cubicBezTo>
                    <a:pt x="1980696" y="458673"/>
                    <a:pt x="2311954" y="626948"/>
                    <a:pt x="2229404" y="615306"/>
                  </a:cubicBezTo>
                  <a:cubicBezTo>
                    <a:pt x="2146854" y="603664"/>
                    <a:pt x="1682246" y="471373"/>
                    <a:pt x="1543604" y="418456"/>
                  </a:cubicBezTo>
                  <a:cubicBezTo>
                    <a:pt x="1404962" y="365539"/>
                    <a:pt x="1391204" y="312623"/>
                    <a:pt x="1397554" y="297806"/>
                  </a:cubicBezTo>
                  <a:cubicBezTo>
                    <a:pt x="1403904" y="282989"/>
                    <a:pt x="1581704" y="329556"/>
                    <a:pt x="1581704" y="329556"/>
                  </a:cubicBezTo>
                  <a:lnTo>
                    <a:pt x="229154" y="62856"/>
                  </a:lnTo>
                  <a:cubicBezTo>
                    <a:pt x="-7913" y="13114"/>
                    <a:pt x="-110571" y="-32394"/>
                    <a:pt x="165654" y="31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E164DC3A-0419-46DA-A859-FF866CB8E8D4}"/>
                </a:ext>
              </a:extLst>
            </p:cNvPr>
            <p:cNvSpPr/>
            <p:nvPr/>
          </p:nvSpPr>
          <p:spPr>
            <a:xfrm>
              <a:off x="6227650" y="1555633"/>
              <a:ext cx="1471062" cy="3272685"/>
            </a:xfrm>
            <a:custGeom>
              <a:avLst/>
              <a:gdLst>
                <a:gd name="connsiteX0" fmla="*/ 1411400 w 1471062"/>
                <a:gd name="connsiteY0" fmla="*/ 76317 h 3272685"/>
                <a:gd name="connsiteX1" fmla="*/ 1347900 w 1471062"/>
                <a:gd name="connsiteY1" fmla="*/ 95367 h 3272685"/>
                <a:gd name="connsiteX2" fmla="*/ 535100 w 1471062"/>
                <a:gd name="connsiteY2" fmla="*/ 825617 h 3272685"/>
                <a:gd name="connsiteX3" fmla="*/ 611300 w 1471062"/>
                <a:gd name="connsiteY3" fmla="*/ 616067 h 3272685"/>
                <a:gd name="connsiteX4" fmla="*/ 116000 w 1471062"/>
                <a:gd name="connsiteY4" fmla="*/ 2311517 h 3272685"/>
                <a:gd name="connsiteX5" fmla="*/ 217600 w 1471062"/>
                <a:gd name="connsiteY5" fmla="*/ 1765417 h 3272685"/>
                <a:gd name="connsiteX6" fmla="*/ 8050 w 1471062"/>
                <a:gd name="connsiteY6" fmla="*/ 3251317 h 3272685"/>
                <a:gd name="connsiteX7" fmla="*/ 84250 w 1471062"/>
                <a:gd name="connsiteY7" fmla="*/ 2514717 h 3272685"/>
                <a:gd name="connsiteX8" fmla="*/ 458900 w 1471062"/>
                <a:gd name="connsiteY8" fmla="*/ 755767 h 3272685"/>
                <a:gd name="connsiteX9" fmla="*/ 433500 w 1471062"/>
                <a:gd name="connsiteY9" fmla="*/ 1022467 h 3272685"/>
                <a:gd name="connsiteX10" fmla="*/ 687500 w 1471062"/>
                <a:gd name="connsiteY10" fmla="*/ 584317 h 3272685"/>
                <a:gd name="connsiteX11" fmla="*/ 846250 w 1471062"/>
                <a:gd name="connsiteY11" fmla="*/ 495417 h 3272685"/>
                <a:gd name="connsiteX12" fmla="*/ 795450 w 1471062"/>
                <a:gd name="connsiteY12" fmla="*/ 717667 h 3272685"/>
                <a:gd name="connsiteX13" fmla="*/ 1411400 w 1471062"/>
                <a:gd name="connsiteY13" fmla="*/ 76317 h 327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1062" h="3272685">
                  <a:moveTo>
                    <a:pt x="1411400" y="76317"/>
                  </a:moveTo>
                  <a:cubicBezTo>
                    <a:pt x="1503475" y="-27400"/>
                    <a:pt x="1493950" y="-29516"/>
                    <a:pt x="1347900" y="95367"/>
                  </a:cubicBezTo>
                  <a:cubicBezTo>
                    <a:pt x="1201850" y="220250"/>
                    <a:pt x="657867" y="738834"/>
                    <a:pt x="535100" y="825617"/>
                  </a:cubicBezTo>
                  <a:cubicBezTo>
                    <a:pt x="412333" y="912400"/>
                    <a:pt x="681150" y="368417"/>
                    <a:pt x="611300" y="616067"/>
                  </a:cubicBezTo>
                  <a:cubicBezTo>
                    <a:pt x="541450" y="863717"/>
                    <a:pt x="181617" y="2119959"/>
                    <a:pt x="116000" y="2311517"/>
                  </a:cubicBezTo>
                  <a:cubicBezTo>
                    <a:pt x="50383" y="2503075"/>
                    <a:pt x="235592" y="1608784"/>
                    <a:pt x="217600" y="1765417"/>
                  </a:cubicBezTo>
                  <a:cubicBezTo>
                    <a:pt x="199608" y="1922050"/>
                    <a:pt x="30275" y="3126434"/>
                    <a:pt x="8050" y="3251317"/>
                  </a:cubicBezTo>
                  <a:cubicBezTo>
                    <a:pt x="-14175" y="3376200"/>
                    <a:pt x="9108" y="2930642"/>
                    <a:pt x="84250" y="2514717"/>
                  </a:cubicBezTo>
                  <a:cubicBezTo>
                    <a:pt x="159392" y="2098792"/>
                    <a:pt x="400692" y="1004475"/>
                    <a:pt x="458900" y="755767"/>
                  </a:cubicBezTo>
                  <a:cubicBezTo>
                    <a:pt x="517108" y="507059"/>
                    <a:pt x="395400" y="1051042"/>
                    <a:pt x="433500" y="1022467"/>
                  </a:cubicBezTo>
                  <a:cubicBezTo>
                    <a:pt x="471600" y="993892"/>
                    <a:pt x="618708" y="672159"/>
                    <a:pt x="687500" y="584317"/>
                  </a:cubicBezTo>
                  <a:cubicBezTo>
                    <a:pt x="756292" y="496475"/>
                    <a:pt x="828258" y="473192"/>
                    <a:pt x="846250" y="495417"/>
                  </a:cubicBezTo>
                  <a:cubicBezTo>
                    <a:pt x="864242" y="517642"/>
                    <a:pt x="695967" y="786459"/>
                    <a:pt x="795450" y="717667"/>
                  </a:cubicBezTo>
                  <a:cubicBezTo>
                    <a:pt x="894933" y="648875"/>
                    <a:pt x="1319325" y="180034"/>
                    <a:pt x="1411400" y="76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DDEC6892-A810-4960-9D22-FFA302768397}"/>
                </a:ext>
              </a:extLst>
            </p:cNvPr>
            <p:cNvSpPr/>
            <p:nvPr/>
          </p:nvSpPr>
          <p:spPr>
            <a:xfrm>
              <a:off x="6119723" y="3118114"/>
              <a:ext cx="1075494" cy="3759977"/>
            </a:xfrm>
            <a:custGeom>
              <a:avLst/>
              <a:gdLst>
                <a:gd name="connsiteX0" fmla="*/ 1062127 w 1075494"/>
                <a:gd name="connsiteY0" fmla="*/ 25136 h 3759977"/>
                <a:gd name="connsiteX1" fmla="*/ 363627 w 1075494"/>
                <a:gd name="connsiteY1" fmla="*/ 2400036 h 3759977"/>
                <a:gd name="connsiteX2" fmla="*/ 535077 w 1075494"/>
                <a:gd name="connsiteY2" fmla="*/ 1879336 h 3759977"/>
                <a:gd name="connsiteX3" fmla="*/ 14377 w 1075494"/>
                <a:gd name="connsiteY3" fmla="*/ 3708136 h 3759977"/>
                <a:gd name="connsiteX4" fmla="*/ 179477 w 1075494"/>
                <a:gd name="connsiteY4" fmla="*/ 3079486 h 3759977"/>
                <a:gd name="connsiteX5" fmla="*/ 535077 w 1075494"/>
                <a:gd name="connsiteY5" fmla="*/ 1225286 h 3759977"/>
                <a:gd name="connsiteX6" fmla="*/ 369977 w 1075494"/>
                <a:gd name="connsiteY6" fmla="*/ 2152386 h 3759977"/>
                <a:gd name="connsiteX7" fmla="*/ 871627 w 1075494"/>
                <a:gd name="connsiteY7" fmla="*/ 920486 h 3759977"/>
                <a:gd name="connsiteX8" fmla="*/ 827177 w 1075494"/>
                <a:gd name="connsiteY8" fmla="*/ 1136386 h 3759977"/>
                <a:gd name="connsiteX9" fmla="*/ 1062127 w 1075494"/>
                <a:gd name="connsiteY9" fmla="*/ 25136 h 37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494" h="3759977">
                  <a:moveTo>
                    <a:pt x="1062127" y="25136"/>
                  </a:moveTo>
                  <a:cubicBezTo>
                    <a:pt x="984869" y="235744"/>
                    <a:pt x="451469" y="2091003"/>
                    <a:pt x="363627" y="2400036"/>
                  </a:cubicBezTo>
                  <a:cubicBezTo>
                    <a:pt x="275785" y="2709069"/>
                    <a:pt x="593285" y="1661319"/>
                    <a:pt x="535077" y="1879336"/>
                  </a:cubicBezTo>
                  <a:cubicBezTo>
                    <a:pt x="476869" y="2097353"/>
                    <a:pt x="73644" y="3508111"/>
                    <a:pt x="14377" y="3708136"/>
                  </a:cubicBezTo>
                  <a:cubicBezTo>
                    <a:pt x="-44890" y="3908161"/>
                    <a:pt x="92694" y="3493294"/>
                    <a:pt x="179477" y="3079486"/>
                  </a:cubicBezTo>
                  <a:cubicBezTo>
                    <a:pt x="266260" y="2665678"/>
                    <a:pt x="503327" y="1379803"/>
                    <a:pt x="535077" y="1225286"/>
                  </a:cubicBezTo>
                  <a:cubicBezTo>
                    <a:pt x="566827" y="1070769"/>
                    <a:pt x="313885" y="2203186"/>
                    <a:pt x="369977" y="2152386"/>
                  </a:cubicBezTo>
                  <a:cubicBezTo>
                    <a:pt x="426069" y="2101586"/>
                    <a:pt x="795427" y="1089819"/>
                    <a:pt x="871627" y="920486"/>
                  </a:cubicBezTo>
                  <a:cubicBezTo>
                    <a:pt x="947827" y="751153"/>
                    <a:pt x="796485" y="1280319"/>
                    <a:pt x="827177" y="1136386"/>
                  </a:cubicBezTo>
                  <a:cubicBezTo>
                    <a:pt x="857869" y="992453"/>
                    <a:pt x="1139385" y="-185472"/>
                    <a:pt x="1062127" y="25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F272AB70-6EC8-4346-B296-ED2F54D1C308}"/>
                </a:ext>
              </a:extLst>
            </p:cNvPr>
            <p:cNvSpPr/>
            <p:nvPr/>
          </p:nvSpPr>
          <p:spPr>
            <a:xfrm>
              <a:off x="5799061" y="4211223"/>
              <a:ext cx="335039" cy="3339609"/>
            </a:xfrm>
            <a:custGeom>
              <a:avLst/>
              <a:gdLst>
                <a:gd name="connsiteX0" fmla="*/ 335039 w 335039"/>
                <a:gd name="connsiteY0" fmla="*/ 5177 h 3339609"/>
                <a:gd name="connsiteX1" fmla="*/ 93739 w 335039"/>
                <a:gd name="connsiteY1" fmla="*/ 1065627 h 3339609"/>
                <a:gd name="connsiteX2" fmla="*/ 131839 w 335039"/>
                <a:gd name="connsiteY2" fmla="*/ 894177 h 3339609"/>
                <a:gd name="connsiteX3" fmla="*/ 144539 w 335039"/>
                <a:gd name="connsiteY3" fmla="*/ 2532477 h 3339609"/>
                <a:gd name="connsiteX4" fmla="*/ 157239 w 335039"/>
                <a:gd name="connsiteY4" fmla="*/ 2170527 h 3339609"/>
                <a:gd name="connsiteX5" fmla="*/ 157239 w 335039"/>
                <a:gd name="connsiteY5" fmla="*/ 3326227 h 3339609"/>
                <a:gd name="connsiteX6" fmla="*/ 157239 w 335039"/>
                <a:gd name="connsiteY6" fmla="*/ 2665827 h 3339609"/>
                <a:gd name="connsiteX7" fmla="*/ 4839 w 335039"/>
                <a:gd name="connsiteY7" fmla="*/ 722727 h 3339609"/>
                <a:gd name="connsiteX8" fmla="*/ 42939 w 335039"/>
                <a:gd name="connsiteY8" fmla="*/ 1268827 h 3339609"/>
                <a:gd name="connsiteX9" fmla="*/ 93739 w 335039"/>
                <a:gd name="connsiteY9" fmla="*/ 684627 h 3339609"/>
                <a:gd name="connsiteX10" fmla="*/ 335039 w 335039"/>
                <a:gd name="connsiteY10" fmla="*/ 5177 h 3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039" h="3339609">
                  <a:moveTo>
                    <a:pt x="335039" y="5177"/>
                  </a:moveTo>
                  <a:cubicBezTo>
                    <a:pt x="335039" y="68677"/>
                    <a:pt x="127606" y="917460"/>
                    <a:pt x="93739" y="1065627"/>
                  </a:cubicBezTo>
                  <a:cubicBezTo>
                    <a:pt x="59872" y="1213794"/>
                    <a:pt x="123372" y="649702"/>
                    <a:pt x="131839" y="894177"/>
                  </a:cubicBezTo>
                  <a:cubicBezTo>
                    <a:pt x="140306" y="1138652"/>
                    <a:pt x="140306" y="2319752"/>
                    <a:pt x="144539" y="2532477"/>
                  </a:cubicBezTo>
                  <a:cubicBezTo>
                    <a:pt x="148772" y="2745202"/>
                    <a:pt x="155122" y="2038235"/>
                    <a:pt x="157239" y="2170527"/>
                  </a:cubicBezTo>
                  <a:cubicBezTo>
                    <a:pt x="159356" y="2302819"/>
                    <a:pt x="157239" y="3326227"/>
                    <a:pt x="157239" y="3326227"/>
                  </a:cubicBezTo>
                  <a:cubicBezTo>
                    <a:pt x="157239" y="3408777"/>
                    <a:pt x="182639" y="3099744"/>
                    <a:pt x="157239" y="2665827"/>
                  </a:cubicBezTo>
                  <a:cubicBezTo>
                    <a:pt x="131839" y="2231910"/>
                    <a:pt x="23889" y="955560"/>
                    <a:pt x="4839" y="722727"/>
                  </a:cubicBezTo>
                  <a:cubicBezTo>
                    <a:pt x="-14211" y="489894"/>
                    <a:pt x="28122" y="1275177"/>
                    <a:pt x="42939" y="1268827"/>
                  </a:cubicBezTo>
                  <a:cubicBezTo>
                    <a:pt x="57756" y="1262477"/>
                    <a:pt x="40822" y="889944"/>
                    <a:pt x="93739" y="684627"/>
                  </a:cubicBezTo>
                  <a:cubicBezTo>
                    <a:pt x="146656" y="479310"/>
                    <a:pt x="335039" y="-58323"/>
                    <a:pt x="335039" y="5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0FF04CB-6387-4154-9C88-627827D6C000}"/>
                </a:ext>
              </a:extLst>
            </p:cNvPr>
            <p:cNvSpPr/>
            <p:nvPr/>
          </p:nvSpPr>
          <p:spPr>
            <a:xfrm>
              <a:off x="10227236" y="2136939"/>
              <a:ext cx="663159" cy="717271"/>
            </a:xfrm>
            <a:custGeom>
              <a:avLst/>
              <a:gdLst>
                <a:gd name="connsiteX0" fmla="*/ 53414 w 663159"/>
                <a:gd name="connsiteY0" fmla="*/ 66511 h 717271"/>
                <a:gd name="connsiteX1" fmla="*/ 97864 w 663159"/>
                <a:gd name="connsiteY1" fmla="*/ 98261 h 717271"/>
                <a:gd name="connsiteX2" fmla="*/ 599514 w 663159"/>
                <a:gd name="connsiteY2" fmla="*/ 593561 h 717271"/>
                <a:gd name="connsiteX3" fmla="*/ 516964 w 663159"/>
                <a:gd name="connsiteY3" fmla="*/ 485611 h 717271"/>
                <a:gd name="connsiteX4" fmla="*/ 663014 w 663159"/>
                <a:gd name="connsiteY4" fmla="*/ 714211 h 717271"/>
                <a:gd name="connsiteX5" fmla="*/ 485214 w 663159"/>
                <a:gd name="connsiteY5" fmla="*/ 288761 h 717271"/>
                <a:gd name="connsiteX6" fmla="*/ 28014 w 663159"/>
                <a:gd name="connsiteY6" fmla="*/ 9361 h 717271"/>
                <a:gd name="connsiteX7" fmla="*/ 53414 w 663159"/>
                <a:gd name="connsiteY7" fmla="*/ 66511 h 71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159" h="717271">
                  <a:moveTo>
                    <a:pt x="53414" y="66511"/>
                  </a:moveTo>
                  <a:cubicBezTo>
                    <a:pt x="65056" y="81327"/>
                    <a:pt x="6847" y="10419"/>
                    <a:pt x="97864" y="98261"/>
                  </a:cubicBezTo>
                  <a:cubicBezTo>
                    <a:pt x="188881" y="186103"/>
                    <a:pt x="529664" y="529003"/>
                    <a:pt x="599514" y="593561"/>
                  </a:cubicBezTo>
                  <a:cubicBezTo>
                    <a:pt x="669364" y="658119"/>
                    <a:pt x="506381" y="465503"/>
                    <a:pt x="516964" y="485611"/>
                  </a:cubicBezTo>
                  <a:cubicBezTo>
                    <a:pt x="527547" y="505719"/>
                    <a:pt x="668306" y="747019"/>
                    <a:pt x="663014" y="714211"/>
                  </a:cubicBezTo>
                  <a:cubicBezTo>
                    <a:pt x="657722" y="681403"/>
                    <a:pt x="591047" y="406236"/>
                    <a:pt x="485214" y="288761"/>
                  </a:cubicBezTo>
                  <a:cubicBezTo>
                    <a:pt x="379381" y="171286"/>
                    <a:pt x="98922" y="45344"/>
                    <a:pt x="28014" y="9361"/>
                  </a:cubicBezTo>
                  <a:cubicBezTo>
                    <a:pt x="-42894" y="-26622"/>
                    <a:pt x="41772" y="51695"/>
                    <a:pt x="53414" y="66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35FE4D08-630C-469E-A8AE-C415435206A2}"/>
                </a:ext>
              </a:extLst>
            </p:cNvPr>
            <p:cNvSpPr/>
            <p:nvPr/>
          </p:nvSpPr>
          <p:spPr>
            <a:xfrm>
              <a:off x="4704584" y="8011472"/>
              <a:ext cx="456857" cy="2528044"/>
            </a:xfrm>
            <a:custGeom>
              <a:avLst/>
              <a:gdLst>
                <a:gd name="connsiteX0" fmla="*/ 456696 w 456857"/>
                <a:gd name="connsiteY0" fmla="*/ 14928 h 2528044"/>
                <a:gd name="connsiteX1" fmla="*/ 9656 w 456857"/>
                <a:gd name="connsiteY1" fmla="*/ 1589728 h 2528044"/>
                <a:gd name="connsiteX2" fmla="*/ 177296 w 456857"/>
                <a:gd name="connsiteY2" fmla="*/ 1076648 h 2528044"/>
                <a:gd name="connsiteX3" fmla="*/ 85856 w 456857"/>
                <a:gd name="connsiteY3" fmla="*/ 2234888 h 2528044"/>
                <a:gd name="connsiteX4" fmla="*/ 126496 w 456857"/>
                <a:gd name="connsiteY4" fmla="*/ 2224728 h 2528044"/>
                <a:gd name="connsiteX5" fmla="*/ 217936 w 456857"/>
                <a:gd name="connsiteY5" fmla="*/ 2509208 h 2528044"/>
                <a:gd name="connsiteX6" fmla="*/ 187456 w 456857"/>
                <a:gd name="connsiteY6" fmla="*/ 1615128 h 2528044"/>
                <a:gd name="connsiteX7" fmla="*/ 273816 w 456857"/>
                <a:gd name="connsiteY7" fmla="*/ 1864048 h 2528044"/>
                <a:gd name="connsiteX8" fmla="*/ 217936 w 456857"/>
                <a:gd name="connsiteY8" fmla="*/ 1091888 h 2528044"/>
                <a:gd name="connsiteX9" fmla="*/ 19816 w 456857"/>
                <a:gd name="connsiteY9" fmla="*/ 1310328 h 2528044"/>
                <a:gd name="connsiteX10" fmla="*/ 60456 w 456857"/>
                <a:gd name="connsiteY10" fmla="*/ 827728 h 2528044"/>
                <a:gd name="connsiteX11" fmla="*/ 456696 w 456857"/>
                <a:gd name="connsiteY11" fmla="*/ 14928 h 25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857" h="2528044">
                  <a:moveTo>
                    <a:pt x="456696" y="14928"/>
                  </a:moveTo>
                  <a:cubicBezTo>
                    <a:pt x="448229" y="141928"/>
                    <a:pt x="56223" y="1412775"/>
                    <a:pt x="9656" y="1589728"/>
                  </a:cubicBezTo>
                  <a:cubicBezTo>
                    <a:pt x="-36911" y="1766681"/>
                    <a:pt x="164596" y="969121"/>
                    <a:pt x="177296" y="1076648"/>
                  </a:cubicBezTo>
                  <a:cubicBezTo>
                    <a:pt x="189996" y="1184175"/>
                    <a:pt x="94323" y="2043541"/>
                    <a:pt x="85856" y="2234888"/>
                  </a:cubicBezTo>
                  <a:cubicBezTo>
                    <a:pt x="77389" y="2426235"/>
                    <a:pt x="104483" y="2179008"/>
                    <a:pt x="126496" y="2224728"/>
                  </a:cubicBezTo>
                  <a:cubicBezTo>
                    <a:pt x="148509" y="2270448"/>
                    <a:pt x="207776" y="2610808"/>
                    <a:pt x="217936" y="2509208"/>
                  </a:cubicBezTo>
                  <a:cubicBezTo>
                    <a:pt x="228096" y="2407608"/>
                    <a:pt x="178143" y="1722655"/>
                    <a:pt x="187456" y="1615128"/>
                  </a:cubicBezTo>
                  <a:cubicBezTo>
                    <a:pt x="196769" y="1507601"/>
                    <a:pt x="268736" y="1951255"/>
                    <a:pt x="273816" y="1864048"/>
                  </a:cubicBezTo>
                  <a:cubicBezTo>
                    <a:pt x="278896" y="1776841"/>
                    <a:pt x="260269" y="1184175"/>
                    <a:pt x="217936" y="1091888"/>
                  </a:cubicBezTo>
                  <a:cubicBezTo>
                    <a:pt x="175603" y="999601"/>
                    <a:pt x="46063" y="1354355"/>
                    <a:pt x="19816" y="1310328"/>
                  </a:cubicBezTo>
                  <a:cubicBezTo>
                    <a:pt x="-6431" y="1266301"/>
                    <a:pt x="-18284" y="1048708"/>
                    <a:pt x="60456" y="827728"/>
                  </a:cubicBezTo>
                  <a:cubicBezTo>
                    <a:pt x="139196" y="606748"/>
                    <a:pt x="465163" y="-112072"/>
                    <a:pt x="456696" y="14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31F2B26C-816E-4440-B8FE-34D8CAC040C8}"/>
                </a:ext>
              </a:extLst>
            </p:cNvPr>
            <p:cNvSpPr/>
            <p:nvPr/>
          </p:nvSpPr>
          <p:spPr>
            <a:xfrm>
              <a:off x="5046837" y="8416726"/>
              <a:ext cx="343175" cy="1677779"/>
            </a:xfrm>
            <a:custGeom>
              <a:avLst/>
              <a:gdLst>
                <a:gd name="connsiteX0" fmla="*/ 180483 w 343175"/>
                <a:gd name="connsiteY0" fmla="*/ 21154 h 1677779"/>
                <a:gd name="connsiteX1" fmla="*/ 12843 w 343175"/>
                <a:gd name="connsiteY1" fmla="*/ 732354 h 1677779"/>
                <a:gd name="connsiteX2" fmla="*/ 28083 w 343175"/>
                <a:gd name="connsiteY2" fmla="*/ 549474 h 1677779"/>
                <a:gd name="connsiteX3" fmla="*/ 160163 w 343175"/>
                <a:gd name="connsiteY3" fmla="*/ 1402914 h 1677779"/>
                <a:gd name="connsiteX4" fmla="*/ 155083 w 343175"/>
                <a:gd name="connsiteY4" fmla="*/ 1194634 h 1677779"/>
                <a:gd name="connsiteX5" fmla="*/ 343043 w 343175"/>
                <a:gd name="connsiteY5" fmla="*/ 1677234 h 1677779"/>
                <a:gd name="connsiteX6" fmla="*/ 185563 w 343175"/>
                <a:gd name="connsiteY6" fmla="*/ 1286074 h 1677779"/>
                <a:gd name="connsiteX7" fmla="*/ 226203 w 343175"/>
                <a:gd name="connsiteY7" fmla="*/ 1087954 h 1677779"/>
                <a:gd name="connsiteX8" fmla="*/ 180483 w 343175"/>
                <a:gd name="connsiteY8" fmla="*/ 986354 h 1677779"/>
                <a:gd name="connsiteX9" fmla="*/ 104283 w 343175"/>
                <a:gd name="connsiteY9" fmla="*/ 590114 h 1677779"/>
                <a:gd name="connsiteX10" fmla="*/ 119523 w 343175"/>
                <a:gd name="connsiteY10" fmla="*/ 219274 h 1677779"/>
                <a:gd name="connsiteX11" fmla="*/ 180483 w 343175"/>
                <a:gd name="connsiteY11" fmla="*/ 21154 h 16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175" h="1677779">
                  <a:moveTo>
                    <a:pt x="180483" y="21154"/>
                  </a:moveTo>
                  <a:cubicBezTo>
                    <a:pt x="162703" y="106667"/>
                    <a:pt x="38243" y="644301"/>
                    <a:pt x="12843" y="732354"/>
                  </a:cubicBezTo>
                  <a:cubicBezTo>
                    <a:pt x="-12557" y="820407"/>
                    <a:pt x="3530" y="437714"/>
                    <a:pt x="28083" y="549474"/>
                  </a:cubicBezTo>
                  <a:cubicBezTo>
                    <a:pt x="52636" y="661234"/>
                    <a:pt x="138996" y="1295387"/>
                    <a:pt x="160163" y="1402914"/>
                  </a:cubicBezTo>
                  <a:cubicBezTo>
                    <a:pt x="181330" y="1510441"/>
                    <a:pt x="124603" y="1148914"/>
                    <a:pt x="155083" y="1194634"/>
                  </a:cubicBezTo>
                  <a:cubicBezTo>
                    <a:pt x="185563" y="1240354"/>
                    <a:pt x="337963" y="1661994"/>
                    <a:pt x="343043" y="1677234"/>
                  </a:cubicBezTo>
                  <a:cubicBezTo>
                    <a:pt x="348123" y="1692474"/>
                    <a:pt x="205036" y="1384287"/>
                    <a:pt x="185563" y="1286074"/>
                  </a:cubicBezTo>
                  <a:cubicBezTo>
                    <a:pt x="166090" y="1187861"/>
                    <a:pt x="227050" y="1137907"/>
                    <a:pt x="226203" y="1087954"/>
                  </a:cubicBezTo>
                  <a:cubicBezTo>
                    <a:pt x="225356" y="1038001"/>
                    <a:pt x="200803" y="1069327"/>
                    <a:pt x="180483" y="986354"/>
                  </a:cubicBezTo>
                  <a:cubicBezTo>
                    <a:pt x="160163" y="903381"/>
                    <a:pt x="114443" y="717961"/>
                    <a:pt x="104283" y="590114"/>
                  </a:cubicBezTo>
                  <a:cubicBezTo>
                    <a:pt x="94123" y="462267"/>
                    <a:pt x="106823" y="307327"/>
                    <a:pt x="119523" y="219274"/>
                  </a:cubicBezTo>
                  <a:cubicBezTo>
                    <a:pt x="132223" y="131221"/>
                    <a:pt x="198263" y="-64359"/>
                    <a:pt x="180483" y="21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81789FF4-2D0C-4D77-980C-45C316F6C673}"/>
                </a:ext>
              </a:extLst>
            </p:cNvPr>
            <p:cNvSpPr/>
            <p:nvPr/>
          </p:nvSpPr>
          <p:spPr>
            <a:xfrm>
              <a:off x="3751450" y="7143517"/>
              <a:ext cx="893636" cy="3012277"/>
            </a:xfrm>
            <a:custGeom>
              <a:avLst/>
              <a:gdLst>
                <a:gd name="connsiteX0" fmla="*/ 890400 w 893636"/>
                <a:gd name="connsiteY0" fmla="*/ 233 h 3012277"/>
                <a:gd name="connsiteX1" fmla="*/ 617350 w 893636"/>
                <a:gd name="connsiteY1" fmla="*/ 870183 h 3012277"/>
                <a:gd name="connsiteX2" fmla="*/ 687200 w 893636"/>
                <a:gd name="connsiteY2" fmla="*/ 533633 h 3012277"/>
                <a:gd name="connsiteX3" fmla="*/ 458600 w 893636"/>
                <a:gd name="connsiteY3" fmla="*/ 1130533 h 3012277"/>
                <a:gd name="connsiteX4" fmla="*/ 407800 w 893636"/>
                <a:gd name="connsiteY4" fmla="*/ 984483 h 3012277"/>
                <a:gd name="connsiteX5" fmla="*/ 255400 w 893636"/>
                <a:gd name="connsiteY5" fmla="*/ 1594083 h 3012277"/>
                <a:gd name="connsiteX6" fmla="*/ 14100 w 893636"/>
                <a:gd name="connsiteY6" fmla="*/ 2756133 h 3012277"/>
                <a:gd name="connsiteX7" fmla="*/ 33150 w 893636"/>
                <a:gd name="connsiteY7" fmla="*/ 2305283 h 3012277"/>
                <a:gd name="connsiteX8" fmla="*/ 71250 w 893636"/>
                <a:gd name="connsiteY8" fmla="*/ 3003783 h 3012277"/>
                <a:gd name="connsiteX9" fmla="*/ 274450 w 893636"/>
                <a:gd name="connsiteY9" fmla="*/ 1727433 h 3012277"/>
                <a:gd name="connsiteX10" fmla="*/ 503050 w 893636"/>
                <a:gd name="connsiteY10" fmla="*/ 603483 h 3012277"/>
                <a:gd name="connsiteX11" fmla="*/ 401450 w 893636"/>
                <a:gd name="connsiteY11" fmla="*/ 965433 h 3012277"/>
                <a:gd name="connsiteX12" fmla="*/ 890400 w 893636"/>
                <a:gd name="connsiteY12" fmla="*/ 233 h 301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3636" h="3012277">
                  <a:moveTo>
                    <a:pt x="890400" y="233"/>
                  </a:moveTo>
                  <a:cubicBezTo>
                    <a:pt x="926383" y="-15642"/>
                    <a:pt x="651217" y="781283"/>
                    <a:pt x="617350" y="870183"/>
                  </a:cubicBezTo>
                  <a:cubicBezTo>
                    <a:pt x="583483" y="959083"/>
                    <a:pt x="713658" y="490241"/>
                    <a:pt x="687200" y="533633"/>
                  </a:cubicBezTo>
                  <a:cubicBezTo>
                    <a:pt x="660742" y="577025"/>
                    <a:pt x="505167" y="1055391"/>
                    <a:pt x="458600" y="1130533"/>
                  </a:cubicBezTo>
                  <a:cubicBezTo>
                    <a:pt x="412033" y="1205675"/>
                    <a:pt x="441667" y="907225"/>
                    <a:pt x="407800" y="984483"/>
                  </a:cubicBezTo>
                  <a:cubicBezTo>
                    <a:pt x="373933" y="1061741"/>
                    <a:pt x="321017" y="1298808"/>
                    <a:pt x="255400" y="1594083"/>
                  </a:cubicBezTo>
                  <a:cubicBezTo>
                    <a:pt x="189783" y="1889358"/>
                    <a:pt x="51142" y="2637600"/>
                    <a:pt x="14100" y="2756133"/>
                  </a:cubicBezTo>
                  <a:cubicBezTo>
                    <a:pt x="-22942" y="2874666"/>
                    <a:pt x="23625" y="2264008"/>
                    <a:pt x="33150" y="2305283"/>
                  </a:cubicBezTo>
                  <a:cubicBezTo>
                    <a:pt x="42675" y="2346558"/>
                    <a:pt x="31033" y="3100091"/>
                    <a:pt x="71250" y="3003783"/>
                  </a:cubicBezTo>
                  <a:cubicBezTo>
                    <a:pt x="111467" y="2907475"/>
                    <a:pt x="202483" y="2127483"/>
                    <a:pt x="274450" y="1727433"/>
                  </a:cubicBezTo>
                  <a:cubicBezTo>
                    <a:pt x="346417" y="1327383"/>
                    <a:pt x="481883" y="730483"/>
                    <a:pt x="503050" y="603483"/>
                  </a:cubicBezTo>
                  <a:cubicBezTo>
                    <a:pt x="524217" y="476483"/>
                    <a:pt x="339008" y="1061741"/>
                    <a:pt x="401450" y="965433"/>
                  </a:cubicBezTo>
                  <a:cubicBezTo>
                    <a:pt x="463892" y="869125"/>
                    <a:pt x="854417" y="16108"/>
                    <a:pt x="890400" y="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5F61A17A-11C0-428A-8846-B434928580C6}"/>
                </a:ext>
              </a:extLst>
            </p:cNvPr>
            <p:cNvSpPr/>
            <p:nvPr/>
          </p:nvSpPr>
          <p:spPr>
            <a:xfrm>
              <a:off x="2889687" y="8596239"/>
              <a:ext cx="600167" cy="2542905"/>
            </a:xfrm>
            <a:custGeom>
              <a:avLst/>
              <a:gdLst>
                <a:gd name="connsiteX0" fmla="*/ 590113 w 600167"/>
                <a:gd name="connsiteY0" fmla="*/ 14361 h 2542905"/>
                <a:gd name="connsiteX1" fmla="*/ 5913 w 600167"/>
                <a:gd name="connsiteY1" fmla="*/ 1830461 h 2542905"/>
                <a:gd name="connsiteX2" fmla="*/ 272613 w 600167"/>
                <a:gd name="connsiteY2" fmla="*/ 1309761 h 2542905"/>
                <a:gd name="connsiteX3" fmla="*/ 5913 w 600167"/>
                <a:gd name="connsiteY3" fmla="*/ 2478161 h 2542905"/>
                <a:gd name="connsiteX4" fmla="*/ 171013 w 600167"/>
                <a:gd name="connsiteY4" fmla="*/ 2147961 h 2542905"/>
                <a:gd name="connsiteX5" fmla="*/ 5913 w 600167"/>
                <a:gd name="connsiteY5" fmla="*/ 2535311 h 2542905"/>
                <a:gd name="connsiteX6" fmla="*/ 285313 w 600167"/>
                <a:gd name="connsiteY6" fmla="*/ 1722511 h 2542905"/>
                <a:gd name="connsiteX7" fmla="*/ 367863 w 600167"/>
                <a:gd name="connsiteY7" fmla="*/ 979561 h 2542905"/>
                <a:gd name="connsiteX8" fmla="*/ 374213 w 600167"/>
                <a:gd name="connsiteY8" fmla="*/ 979561 h 2542905"/>
                <a:gd name="connsiteX9" fmla="*/ 590113 w 600167"/>
                <a:gd name="connsiteY9" fmla="*/ 14361 h 254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167" h="2542905">
                  <a:moveTo>
                    <a:pt x="590113" y="14361"/>
                  </a:moveTo>
                  <a:cubicBezTo>
                    <a:pt x="528730" y="156178"/>
                    <a:pt x="58830" y="1614561"/>
                    <a:pt x="5913" y="1830461"/>
                  </a:cubicBezTo>
                  <a:cubicBezTo>
                    <a:pt x="-47004" y="2046361"/>
                    <a:pt x="272613" y="1201811"/>
                    <a:pt x="272613" y="1309761"/>
                  </a:cubicBezTo>
                  <a:cubicBezTo>
                    <a:pt x="272613" y="1417711"/>
                    <a:pt x="22846" y="2338461"/>
                    <a:pt x="5913" y="2478161"/>
                  </a:cubicBezTo>
                  <a:cubicBezTo>
                    <a:pt x="-11020" y="2617861"/>
                    <a:pt x="171013" y="2138436"/>
                    <a:pt x="171013" y="2147961"/>
                  </a:cubicBezTo>
                  <a:cubicBezTo>
                    <a:pt x="171013" y="2157486"/>
                    <a:pt x="-13137" y="2606219"/>
                    <a:pt x="5913" y="2535311"/>
                  </a:cubicBezTo>
                  <a:cubicBezTo>
                    <a:pt x="24963" y="2464403"/>
                    <a:pt x="224988" y="1981803"/>
                    <a:pt x="285313" y="1722511"/>
                  </a:cubicBezTo>
                  <a:cubicBezTo>
                    <a:pt x="345638" y="1463219"/>
                    <a:pt x="353046" y="1103386"/>
                    <a:pt x="367863" y="979561"/>
                  </a:cubicBezTo>
                  <a:cubicBezTo>
                    <a:pt x="382680" y="855736"/>
                    <a:pt x="335055" y="1135136"/>
                    <a:pt x="374213" y="979561"/>
                  </a:cubicBezTo>
                  <a:cubicBezTo>
                    <a:pt x="413371" y="823986"/>
                    <a:pt x="651496" y="-127456"/>
                    <a:pt x="590113" y="14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64E4D2B9-99FA-443F-8AF7-FF0DE5AB6DE6}"/>
                </a:ext>
              </a:extLst>
            </p:cNvPr>
            <p:cNvSpPr/>
            <p:nvPr/>
          </p:nvSpPr>
          <p:spPr>
            <a:xfrm>
              <a:off x="2650877" y="9714770"/>
              <a:ext cx="875415" cy="3425183"/>
            </a:xfrm>
            <a:custGeom>
              <a:avLst/>
              <a:gdLst>
                <a:gd name="connsiteX0" fmla="*/ 873373 w 875415"/>
                <a:gd name="connsiteY0" fmla="*/ 32480 h 3425183"/>
                <a:gd name="connsiteX1" fmla="*/ 486023 w 875415"/>
                <a:gd name="connsiteY1" fmla="*/ 2058130 h 3425183"/>
                <a:gd name="connsiteX2" fmla="*/ 587623 w 875415"/>
                <a:gd name="connsiteY2" fmla="*/ 1607280 h 3425183"/>
                <a:gd name="connsiteX3" fmla="*/ 3423 w 875415"/>
                <a:gd name="connsiteY3" fmla="*/ 3226530 h 3425183"/>
                <a:gd name="connsiteX4" fmla="*/ 333623 w 875415"/>
                <a:gd name="connsiteY4" fmla="*/ 2407380 h 3425183"/>
                <a:gd name="connsiteX5" fmla="*/ 54223 w 875415"/>
                <a:gd name="connsiteY5" fmla="*/ 3417030 h 3425183"/>
                <a:gd name="connsiteX6" fmla="*/ 276473 w 875415"/>
                <a:gd name="connsiteY6" fmla="*/ 2801080 h 3425183"/>
                <a:gd name="connsiteX7" fmla="*/ 568573 w 875415"/>
                <a:gd name="connsiteY7" fmla="*/ 1378680 h 3425183"/>
                <a:gd name="connsiteX8" fmla="*/ 479673 w 875415"/>
                <a:gd name="connsiteY8" fmla="*/ 1734280 h 3425183"/>
                <a:gd name="connsiteX9" fmla="*/ 632073 w 875415"/>
                <a:gd name="connsiteY9" fmla="*/ 870680 h 3425183"/>
                <a:gd name="connsiteX10" fmla="*/ 873373 w 875415"/>
                <a:gd name="connsiteY10" fmla="*/ 32480 h 342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415" h="3425183">
                  <a:moveTo>
                    <a:pt x="873373" y="32480"/>
                  </a:moveTo>
                  <a:cubicBezTo>
                    <a:pt x="849031" y="230388"/>
                    <a:pt x="533648" y="1795663"/>
                    <a:pt x="486023" y="2058130"/>
                  </a:cubicBezTo>
                  <a:cubicBezTo>
                    <a:pt x="438398" y="2320597"/>
                    <a:pt x="668056" y="1412547"/>
                    <a:pt x="587623" y="1607280"/>
                  </a:cubicBezTo>
                  <a:cubicBezTo>
                    <a:pt x="507190" y="1802013"/>
                    <a:pt x="45756" y="3093180"/>
                    <a:pt x="3423" y="3226530"/>
                  </a:cubicBezTo>
                  <a:cubicBezTo>
                    <a:pt x="-38910" y="3359880"/>
                    <a:pt x="325156" y="2375630"/>
                    <a:pt x="333623" y="2407380"/>
                  </a:cubicBezTo>
                  <a:cubicBezTo>
                    <a:pt x="342090" y="2439130"/>
                    <a:pt x="63748" y="3351413"/>
                    <a:pt x="54223" y="3417030"/>
                  </a:cubicBezTo>
                  <a:cubicBezTo>
                    <a:pt x="44698" y="3482647"/>
                    <a:pt x="190748" y="3140805"/>
                    <a:pt x="276473" y="2801080"/>
                  </a:cubicBezTo>
                  <a:cubicBezTo>
                    <a:pt x="362198" y="2461355"/>
                    <a:pt x="534706" y="1556480"/>
                    <a:pt x="568573" y="1378680"/>
                  </a:cubicBezTo>
                  <a:cubicBezTo>
                    <a:pt x="602440" y="1200880"/>
                    <a:pt x="469090" y="1818947"/>
                    <a:pt x="479673" y="1734280"/>
                  </a:cubicBezTo>
                  <a:cubicBezTo>
                    <a:pt x="490256" y="1649613"/>
                    <a:pt x="566456" y="1146905"/>
                    <a:pt x="632073" y="870680"/>
                  </a:cubicBezTo>
                  <a:cubicBezTo>
                    <a:pt x="697690" y="594455"/>
                    <a:pt x="897715" y="-165428"/>
                    <a:pt x="873373" y="32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546310DF-E9B3-404D-80FE-08CCFFCFBE2A}"/>
                </a:ext>
              </a:extLst>
            </p:cNvPr>
            <p:cNvSpPr/>
            <p:nvPr/>
          </p:nvSpPr>
          <p:spPr>
            <a:xfrm>
              <a:off x="2710601" y="11628158"/>
              <a:ext cx="1222754" cy="3435143"/>
            </a:xfrm>
            <a:custGeom>
              <a:avLst/>
              <a:gdLst>
                <a:gd name="connsiteX0" fmla="*/ 712049 w 1222754"/>
                <a:gd name="connsiteY0" fmla="*/ 5042 h 3435143"/>
                <a:gd name="connsiteX1" fmla="*/ 1156549 w 1222754"/>
                <a:gd name="connsiteY1" fmla="*/ 1287742 h 3435143"/>
                <a:gd name="connsiteX2" fmla="*/ 1150199 w 1222754"/>
                <a:gd name="connsiteY2" fmla="*/ 1179792 h 3435143"/>
                <a:gd name="connsiteX3" fmla="*/ 489799 w 1222754"/>
                <a:gd name="connsiteY3" fmla="*/ 2557742 h 3435143"/>
                <a:gd name="connsiteX4" fmla="*/ 807299 w 1222754"/>
                <a:gd name="connsiteY4" fmla="*/ 1954492 h 3435143"/>
                <a:gd name="connsiteX5" fmla="*/ 849 w 1222754"/>
                <a:gd name="connsiteY5" fmla="*/ 3434042 h 3435143"/>
                <a:gd name="connsiteX6" fmla="*/ 985099 w 1222754"/>
                <a:gd name="connsiteY6" fmla="*/ 1681442 h 3435143"/>
                <a:gd name="connsiteX7" fmla="*/ 940649 w 1222754"/>
                <a:gd name="connsiteY7" fmla="*/ 1719542 h 3435143"/>
                <a:gd name="connsiteX8" fmla="*/ 978749 w 1222754"/>
                <a:gd name="connsiteY8" fmla="*/ 874992 h 3435143"/>
                <a:gd name="connsiteX9" fmla="*/ 712049 w 1222754"/>
                <a:gd name="connsiteY9" fmla="*/ 5042 h 34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754" h="3435143">
                  <a:moveTo>
                    <a:pt x="712049" y="5042"/>
                  </a:moveTo>
                  <a:cubicBezTo>
                    <a:pt x="741682" y="73834"/>
                    <a:pt x="1083524" y="1091950"/>
                    <a:pt x="1156549" y="1287742"/>
                  </a:cubicBezTo>
                  <a:cubicBezTo>
                    <a:pt x="1229574" y="1483534"/>
                    <a:pt x="1261324" y="968125"/>
                    <a:pt x="1150199" y="1179792"/>
                  </a:cubicBezTo>
                  <a:cubicBezTo>
                    <a:pt x="1039074" y="1391459"/>
                    <a:pt x="546949" y="2428625"/>
                    <a:pt x="489799" y="2557742"/>
                  </a:cubicBezTo>
                  <a:cubicBezTo>
                    <a:pt x="432649" y="2686859"/>
                    <a:pt x="807299" y="1954492"/>
                    <a:pt x="807299" y="1954492"/>
                  </a:cubicBezTo>
                  <a:cubicBezTo>
                    <a:pt x="725807" y="2100542"/>
                    <a:pt x="-28784" y="3479550"/>
                    <a:pt x="849" y="3434042"/>
                  </a:cubicBezTo>
                  <a:cubicBezTo>
                    <a:pt x="30482" y="3388534"/>
                    <a:pt x="828466" y="1967192"/>
                    <a:pt x="985099" y="1681442"/>
                  </a:cubicBezTo>
                  <a:cubicBezTo>
                    <a:pt x="1141732" y="1395692"/>
                    <a:pt x="941707" y="1853950"/>
                    <a:pt x="940649" y="1719542"/>
                  </a:cubicBezTo>
                  <a:cubicBezTo>
                    <a:pt x="939591" y="1585134"/>
                    <a:pt x="1024257" y="1160742"/>
                    <a:pt x="978749" y="874992"/>
                  </a:cubicBezTo>
                  <a:cubicBezTo>
                    <a:pt x="933241" y="589242"/>
                    <a:pt x="682416" y="-63750"/>
                    <a:pt x="712049" y="5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44A31FCB-D19E-4D96-B33F-707AF642F6BB}"/>
                </a:ext>
              </a:extLst>
            </p:cNvPr>
            <p:cNvSpPr/>
            <p:nvPr/>
          </p:nvSpPr>
          <p:spPr>
            <a:xfrm>
              <a:off x="2780566" y="11612525"/>
              <a:ext cx="1355499" cy="3557662"/>
            </a:xfrm>
            <a:custGeom>
              <a:avLst/>
              <a:gdLst>
                <a:gd name="connsiteX0" fmla="*/ 635734 w 1355499"/>
                <a:gd name="connsiteY0" fmla="*/ 7975 h 3557662"/>
                <a:gd name="connsiteX1" fmla="*/ 134084 w 1355499"/>
                <a:gd name="connsiteY1" fmla="*/ 1697075 h 3557662"/>
                <a:gd name="connsiteX2" fmla="*/ 197584 w 1355499"/>
                <a:gd name="connsiteY2" fmla="*/ 1398625 h 3557662"/>
                <a:gd name="connsiteX3" fmla="*/ 864334 w 1355499"/>
                <a:gd name="connsiteY3" fmla="*/ 2916275 h 3557662"/>
                <a:gd name="connsiteX4" fmla="*/ 718284 w 1355499"/>
                <a:gd name="connsiteY4" fmla="*/ 2655925 h 3557662"/>
                <a:gd name="connsiteX5" fmla="*/ 1353284 w 1355499"/>
                <a:gd name="connsiteY5" fmla="*/ 3557625 h 3557662"/>
                <a:gd name="connsiteX6" fmla="*/ 902434 w 1355499"/>
                <a:gd name="connsiteY6" fmla="*/ 2687675 h 3557662"/>
                <a:gd name="connsiteX7" fmla="*/ 235684 w 1355499"/>
                <a:gd name="connsiteY7" fmla="*/ 1601825 h 3557662"/>
                <a:gd name="connsiteX8" fmla="*/ 877034 w 1355499"/>
                <a:gd name="connsiteY8" fmla="*/ 3246475 h 3557662"/>
                <a:gd name="connsiteX9" fmla="*/ 407134 w 1355499"/>
                <a:gd name="connsiteY9" fmla="*/ 2179675 h 3557662"/>
                <a:gd name="connsiteX10" fmla="*/ 165834 w 1355499"/>
                <a:gd name="connsiteY10" fmla="*/ 1741525 h 3557662"/>
                <a:gd name="connsiteX11" fmla="*/ 734 w 1355499"/>
                <a:gd name="connsiteY11" fmla="*/ 3405225 h 3557662"/>
                <a:gd name="connsiteX12" fmla="*/ 108684 w 1355499"/>
                <a:gd name="connsiteY12" fmla="*/ 2198725 h 3557662"/>
                <a:gd name="connsiteX13" fmla="*/ 191234 w 1355499"/>
                <a:gd name="connsiteY13" fmla="*/ 1106525 h 3557662"/>
                <a:gd name="connsiteX14" fmla="*/ 635734 w 1355499"/>
                <a:gd name="connsiteY14" fmla="*/ 7975 h 355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5499" h="3557662">
                  <a:moveTo>
                    <a:pt x="635734" y="7975"/>
                  </a:moveTo>
                  <a:cubicBezTo>
                    <a:pt x="626209" y="106400"/>
                    <a:pt x="207109" y="1465300"/>
                    <a:pt x="134084" y="1697075"/>
                  </a:cubicBezTo>
                  <a:cubicBezTo>
                    <a:pt x="61059" y="1928850"/>
                    <a:pt x="75876" y="1195425"/>
                    <a:pt x="197584" y="1398625"/>
                  </a:cubicBezTo>
                  <a:cubicBezTo>
                    <a:pt x="319292" y="1601825"/>
                    <a:pt x="777551" y="2706725"/>
                    <a:pt x="864334" y="2916275"/>
                  </a:cubicBezTo>
                  <a:cubicBezTo>
                    <a:pt x="951117" y="3125825"/>
                    <a:pt x="636792" y="2549033"/>
                    <a:pt x="718284" y="2655925"/>
                  </a:cubicBezTo>
                  <a:cubicBezTo>
                    <a:pt x="799776" y="2762817"/>
                    <a:pt x="1322592" y="3552333"/>
                    <a:pt x="1353284" y="3557625"/>
                  </a:cubicBezTo>
                  <a:cubicBezTo>
                    <a:pt x="1383976" y="3562917"/>
                    <a:pt x="1088701" y="3013642"/>
                    <a:pt x="902434" y="2687675"/>
                  </a:cubicBezTo>
                  <a:cubicBezTo>
                    <a:pt x="716167" y="2361708"/>
                    <a:pt x="239917" y="1508692"/>
                    <a:pt x="235684" y="1601825"/>
                  </a:cubicBezTo>
                  <a:cubicBezTo>
                    <a:pt x="231451" y="1694958"/>
                    <a:pt x="848459" y="3150167"/>
                    <a:pt x="877034" y="3246475"/>
                  </a:cubicBezTo>
                  <a:cubicBezTo>
                    <a:pt x="905609" y="3342783"/>
                    <a:pt x="525667" y="2430500"/>
                    <a:pt x="407134" y="2179675"/>
                  </a:cubicBezTo>
                  <a:cubicBezTo>
                    <a:pt x="288601" y="1928850"/>
                    <a:pt x="233567" y="1537267"/>
                    <a:pt x="165834" y="1741525"/>
                  </a:cubicBezTo>
                  <a:cubicBezTo>
                    <a:pt x="98101" y="1945783"/>
                    <a:pt x="10259" y="3329025"/>
                    <a:pt x="734" y="3405225"/>
                  </a:cubicBezTo>
                  <a:cubicBezTo>
                    <a:pt x="-8791" y="3481425"/>
                    <a:pt x="76934" y="2581842"/>
                    <a:pt x="108684" y="2198725"/>
                  </a:cubicBezTo>
                  <a:cubicBezTo>
                    <a:pt x="140434" y="1815608"/>
                    <a:pt x="102334" y="1465300"/>
                    <a:pt x="191234" y="1106525"/>
                  </a:cubicBezTo>
                  <a:cubicBezTo>
                    <a:pt x="280134" y="747750"/>
                    <a:pt x="645259" y="-90450"/>
                    <a:pt x="635734" y="7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CC2F79E5-A57C-40A3-AA78-DDE289D14702}"/>
                </a:ext>
              </a:extLst>
            </p:cNvPr>
            <p:cNvSpPr/>
            <p:nvPr/>
          </p:nvSpPr>
          <p:spPr>
            <a:xfrm>
              <a:off x="3387695" y="12769138"/>
              <a:ext cx="1443644" cy="3829706"/>
            </a:xfrm>
            <a:custGeom>
              <a:avLst/>
              <a:gdLst>
                <a:gd name="connsiteX0" fmla="*/ 60355 w 1443644"/>
                <a:gd name="connsiteY0" fmla="*/ 89612 h 3829706"/>
                <a:gd name="connsiteX1" fmla="*/ 104805 w 1443644"/>
                <a:gd name="connsiteY1" fmla="*/ 121362 h 3829706"/>
                <a:gd name="connsiteX2" fmla="*/ 962055 w 1443644"/>
                <a:gd name="connsiteY2" fmla="*/ 1378662 h 3829706"/>
                <a:gd name="connsiteX3" fmla="*/ 504855 w 1443644"/>
                <a:gd name="connsiteY3" fmla="*/ 2623262 h 3829706"/>
                <a:gd name="connsiteX4" fmla="*/ 835055 w 1443644"/>
                <a:gd name="connsiteY4" fmla="*/ 2362912 h 3829706"/>
                <a:gd name="connsiteX5" fmla="*/ 816005 w 1443644"/>
                <a:gd name="connsiteY5" fmla="*/ 3150312 h 3829706"/>
                <a:gd name="connsiteX6" fmla="*/ 1044605 w 1443644"/>
                <a:gd name="connsiteY6" fmla="*/ 2388312 h 3829706"/>
                <a:gd name="connsiteX7" fmla="*/ 1438305 w 1443644"/>
                <a:gd name="connsiteY7" fmla="*/ 3817062 h 3829706"/>
                <a:gd name="connsiteX8" fmla="*/ 1241455 w 1443644"/>
                <a:gd name="connsiteY8" fmla="*/ 3042362 h 3829706"/>
                <a:gd name="connsiteX9" fmla="*/ 809655 w 1443644"/>
                <a:gd name="connsiteY9" fmla="*/ 2261312 h 3829706"/>
                <a:gd name="connsiteX10" fmla="*/ 809655 w 1443644"/>
                <a:gd name="connsiteY10" fmla="*/ 2305762 h 3829706"/>
                <a:gd name="connsiteX11" fmla="*/ 917605 w 1443644"/>
                <a:gd name="connsiteY11" fmla="*/ 1372312 h 3829706"/>
                <a:gd name="connsiteX12" fmla="*/ 923955 w 1443644"/>
                <a:gd name="connsiteY12" fmla="*/ 1543762 h 3829706"/>
                <a:gd name="connsiteX13" fmla="*/ 555655 w 1443644"/>
                <a:gd name="connsiteY13" fmla="*/ 610312 h 3829706"/>
                <a:gd name="connsiteX14" fmla="*/ 523905 w 1443644"/>
                <a:gd name="connsiteY14" fmla="*/ 476962 h 3829706"/>
                <a:gd name="connsiteX15" fmla="*/ 60355 w 1443644"/>
                <a:gd name="connsiteY15" fmla="*/ 89612 h 38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3644" h="3829706">
                  <a:moveTo>
                    <a:pt x="60355" y="89612"/>
                  </a:moveTo>
                  <a:cubicBezTo>
                    <a:pt x="-9495" y="30345"/>
                    <a:pt x="-45478" y="-93480"/>
                    <a:pt x="104805" y="121362"/>
                  </a:cubicBezTo>
                  <a:cubicBezTo>
                    <a:pt x="255088" y="336204"/>
                    <a:pt x="895380" y="961679"/>
                    <a:pt x="962055" y="1378662"/>
                  </a:cubicBezTo>
                  <a:cubicBezTo>
                    <a:pt x="1028730" y="1795645"/>
                    <a:pt x="526022" y="2459220"/>
                    <a:pt x="504855" y="2623262"/>
                  </a:cubicBezTo>
                  <a:cubicBezTo>
                    <a:pt x="483688" y="2787304"/>
                    <a:pt x="783197" y="2275070"/>
                    <a:pt x="835055" y="2362912"/>
                  </a:cubicBezTo>
                  <a:cubicBezTo>
                    <a:pt x="886913" y="2450754"/>
                    <a:pt x="781080" y="3146079"/>
                    <a:pt x="816005" y="3150312"/>
                  </a:cubicBezTo>
                  <a:cubicBezTo>
                    <a:pt x="850930" y="3154545"/>
                    <a:pt x="940888" y="2277187"/>
                    <a:pt x="1044605" y="2388312"/>
                  </a:cubicBezTo>
                  <a:cubicBezTo>
                    <a:pt x="1148322" y="2499437"/>
                    <a:pt x="1405497" y="3708054"/>
                    <a:pt x="1438305" y="3817062"/>
                  </a:cubicBezTo>
                  <a:cubicBezTo>
                    <a:pt x="1471113" y="3926070"/>
                    <a:pt x="1346230" y="3301654"/>
                    <a:pt x="1241455" y="3042362"/>
                  </a:cubicBezTo>
                  <a:cubicBezTo>
                    <a:pt x="1136680" y="2783070"/>
                    <a:pt x="881622" y="2384079"/>
                    <a:pt x="809655" y="2261312"/>
                  </a:cubicBezTo>
                  <a:cubicBezTo>
                    <a:pt x="737688" y="2138545"/>
                    <a:pt x="791663" y="2453929"/>
                    <a:pt x="809655" y="2305762"/>
                  </a:cubicBezTo>
                  <a:cubicBezTo>
                    <a:pt x="827647" y="2157595"/>
                    <a:pt x="898555" y="1499312"/>
                    <a:pt x="917605" y="1372312"/>
                  </a:cubicBezTo>
                  <a:cubicBezTo>
                    <a:pt x="936655" y="1245312"/>
                    <a:pt x="984280" y="1670762"/>
                    <a:pt x="923955" y="1543762"/>
                  </a:cubicBezTo>
                  <a:cubicBezTo>
                    <a:pt x="863630" y="1416762"/>
                    <a:pt x="622330" y="788112"/>
                    <a:pt x="555655" y="610312"/>
                  </a:cubicBezTo>
                  <a:cubicBezTo>
                    <a:pt x="488980" y="432512"/>
                    <a:pt x="606455" y="566920"/>
                    <a:pt x="523905" y="476962"/>
                  </a:cubicBezTo>
                  <a:cubicBezTo>
                    <a:pt x="441355" y="387004"/>
                    <a:pt x="130205" y="148879"/>
                    <a:pt x="60355" y="89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D63F342D-7916-4F8E-9EA4-32E21529F6CB}"/>
                </a:ext>
              </a:extLst>
            </p:cNvPr>
            <p:cNvSpPr/>
            <p:nvPr/>
          </p:nvSpPr>
          <p:spPr>
            <a:xfrm>
              <a:off x="4454788" y="13668912"/>
              <a:ext cx="1013588" cy="3383969"/>
            </a:xfrm>
            <a:custGeom>
              <a:avLst/>
              <a:gdLst>
                <a:gd name="connsiteX0" fmla="*/ 47362 w 1013588"/>
                <a:gd name="connsiteY0" fmla="*/ 28038 h 3383969"/>
                <a:gd name="connsiteX1" fmla="*/ 34662 w 1013588"/>
                <a:gd name="connsiteY1" fmla="*/ 1463138 h 3383969"/>
                <a:gd name="connsiteX2" fmla="*/ 41012 w 1013588"/>
                <a:gd name="connsiteY2" fmla="*/ 923388 h 3383969"/>
                <a:gd name="connsiteX3" fmla="*/ 561712 w 1013588"/>
                <a:gd name="connsiteY3" fmla="*/ 3012538 h 3383969"/>
                <a:gd name="connsiteX4" fmla="*/ 580762 w 1013588"/>
                <a:gd name="connsiteY4" fmla="*/ 2301338 h 3383969"/>
                <a:gd name="connsiteX5" fmla="*/ 1012562 w 1013588"/>
                <a:gd name="connsiteY5" fmla="*/ 3380838 h 3383969"/>
                <a:gd name="connsiteX6" fmla="*/ 441062 w 1013588"/>
                <a:gd name="connsiteY6" fmla="*/ 1888588 h 3383969"/>
                <a:gd name="connsiteX7" fmla="*/ 409312 w 1013588"/>
                <a:gd name="connsiteY7" fmla="*/ 1945738 h 3383969"/>
                <a:gd name="connsiteX8" fmla="*/ 85462 w 1013588"/>
                <a:gd name="connsiteY8" fmla="*/ 942438 h 3383969"/>
                <a:gd name="connsiteX9" fmla="*/ 79112 w 1013588"/>
                <a:gd name="connsiteY9" fmla="*/ 542388 h 3383969"/>
                <a:gd name="connsiteX10" fmla="*/ 47362 w 1013588"/>
                <a:gd name="connsiteY10" fmla="*/ 28038 h 338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588" h="3383969">
                  <a:moveTo>
                    <a:pt x="47362" y="28038"/>
                  </a:moveTo>
                  <a:cubicBezTo>
                    <a:pt x="39954" y="181496"/>
                    <a:pt x="35720" y="1313913"/>
                    <a:pt x="34662" y="1463138"/>
                  </a:cubicBezTo>
                  <a:cubicBezTo>
                    <a:pt x="33604" y="1612363"/>
                    <a:pt x="-46830" y="665155"/>
                    <a:pt x="41012" y="923388"/>
                  </a:cubicBezTo>
                  <a:cubicBezTo>
                    <a:pt x="128854" y="1181621"/>
                    <a:pt x="471754" y="2782880"/>
                    <a:pt x="561712" y="3012538"/>
                  </a:cubicBezTo>
                  <a:cubicBezTo>
                    <a:pt x="651670" y="3242196"/>
                    <a:pt x="505620" y="2239955"/>
                    <a:pt x="580762" y="2301338"/>
                  </a:cubicBezTo>
                  <a:cubicBezTo>
                    <a:pt x="655904" y="2362721"/>
                    <a:pt x="1035845" y="3449630"/>
                    <a:pt x="1012562" y="3380838"/>
                  </a:cubicBezTo>
                  <a:cubicBezTo>
                    <a:pt x="989279" y="3312046"/>
                    <a:pt x="541604" y="2127771"/>
                    <a:pt x="441062" y="1888588"/>
                  </a:cubicBezTo>
                  <a:cubicBezTo>
                    <a:pt x="340520" y="1649405"/>
                    <a:pt x="468579" y="2103430"/>
                    <a:pt x="409312" y="1945738"/>
                  </a:cubicBezTo>
                  <a:cubicBezTo>
                    <a:pt x="350045" y="1788046"/>
                    <a:pt x="140495" y="1176329"/>
                    <a:pt x="85462" y="942438"/>
                  </a:cubicBezTo>
                  <a:cubicBezTo>
                    <a:pt x="30429" y="708547"/>
                    <a:pt x="87579" y="690555"/>
                    <a:pt x="79112" y="542388"/>
                  </a:cubicBezTo>
                  <a:cubicBezTo>
                    <a:pt x="70645" y="394221"/>
                    <a:pt x="54770" y="-125420"/>
                    <a:pt x="47362" y="28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11939F0C-2AE3-478B-ADFF-90B5D75FAFD1}"/>
                </a:ext>
              </a:extLst>
            </p:cNvPr>
            <p:cNvSpPr/>
            <p:nvPr/>
          </p:nvSpPr>
          <p:spPr>
            <a:xfrm>
              <a:off x="4813537" y="14291121"/>
              <a:ext cx="919502" cy="2882419"/>
            </a:xfrm>
            <a:custGeom>
              <a:avLst/>
              <a:gdLst>
                <a:gd name="connsiteX0" fmla="*/ 37863 w 919502"/>
                <a:gd name="connsiteY0" fmla="*/ 53529 h 2882419"/>
                <a:gd name="connsiteX1" fmla="*/ 120413 w 919502"/>
                <a:gd name="connsiteY1" fmla="*/ 193229 h 2882419"/>
                <a:gd name="connsiteX2" fmla="*/ 888763 w 919502"/>
                <a:gd name="connsiteY2" fmla="*/ 1323529 h 2882419"/>
                <a:gd name="connsiteX3" fmla="*/ 768113 w 919502"/>
                <a:gd name="connsiteY3" fmla="*/ 1323529 h 2882419"/>
                <a:gd name="connsiteX4" fmla="*/ 774463 w 919502"/>
                <a:gd name="connsiteY4" fmla="*/ 1831529 h 2882419"/>
                <a:gd name="connsiteX5" fmla="*/ 869713 w 919502"/>
                <a:gd name="connsiteY5" fmla="*/ 2758629 h 2882419"/>
                <a:gd name="connsiteX6" fmla="*/ 812563 w 919502"/>
                <a:gd name="connsiteY6" fmla="*/ 1837879 h 2882419"/>
                <a:gd name="connsiteX7" fmla="*/ 736363 w 919502"/>
                <a:gd name="connsiteY7" fmla="*/ 1234629 h 2882419"/>
                <a:gd name="connsiteX8" fmla="*/ 736363 w 919502"/>
                <a:gd name="connsiteY8" fmla="*/ 2688779 h 2882419"/>
                <a:gd name="connsiteX9" fmla="*/ 615713 w 919502"/>
                <a:gd name="connsiteY9" fmla="*/ 1260029 h 2882419"/>
                <a:gd name="connsiteX10" fmla="*/ 501413 w 919502"/>
                <a:gd name="connsiteY10" fmla="*/ 2872929 h 2882419"/>
                <a:gd name="connsiteX11" fmla="*/ 520463 w 919502"/>
                <a:gd name="connsiteY11" fmla="*/ 1882329 h 2882419"/>
                <a:gd name="connsiteX12" fmla="*/ 336313 w 919502"/>
                <a:gd name="connsiteY12" fmla="*/ 948879 h 2882419"/>
                <a:gd name="connsiteX13" fmla="*/ 730013 w 919502"/>
                <a:gd name="connsiteY13" fmla="*/ 1133029 h 2882419"/>
                <a:gd name="connsiteX14" fmla="*/ 482363 w 919502"/>
                <a:gd name="connsiteY14" fmla="*/ 764729 h 2882419"/>
                <a:gd name="connsiteX15" fmla="*/ 37863 w 919502"/>
                <a:gd name="connsiteY15" fmla="*/ 53529 h 288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502" h="2882419">
                  <a:moveTo>
                    <a:pt x="37863" y="53529"/>
                  </a:moveTo>
                  <a:cubicBezTo>
                    <a:pt x="-22462" y="-41721"/>
                    <a:pt x="-21404" y="-18438"/>
                    <a:pt x="120413" y="193229"/>
                  </a:cubicBezTo>
                  <a:cubicBezTo>
                    <a:pt x="262230" y="404896"/>
                    <a:pt x="780813" y="1135146"/>
                    <a:pt x="888763" y="1323529"/>
                  </a:cubicBezTo>
                  <a:cubicBezTo>
                    <a:pt x="996713" y="1511912"/>
                    <a:pt x="787163" y="1238862"/>
                    <a:pt x="768113" y="1323529"/>
                  </a:cubicBezTo>
                  <a:cubicBezTo>
                    <a:pt x="749063" y="1408196"/>
                    <a:pt x="757530" y="1592346"/>
                    <a:pt x="774463" y="1831529"/>
                  </a:cubicBezTo>
                  <a:cubicBezTo>
                    <a:pt x="791396" y="2070712"/>
                    <a:pt x="863363" y="2757571"/>
                    <a:pt x="869713" y="2758629"/>
                  </a:cubicBezTo>
                  <a:cubicBezTo>
                    <a:pt x="876063" y="2759687"/>
                    <a:pt x="834788" y="2091879"/>
                    <a:pt x="812563" y="1837879"/>
                  </a:cubicBezTo>
                  <a:cubicBezTo>
                    <a:pt x="790338" y="1583879"/>
                    <a:pt x="749063" y="1092812"/>
                    <a:pt x="736363" y="1234629"/>
                  </a:cubicBezTo>
                  <a:cubicBezTo>
                    <a:pt x="723663" y="1376446"/>
                    <a:pt x="756471" y="2684546"/>
                    <a:pt x="736363" y="2688779"/>
                  </a:cubicBezTo>
                  <a:cubicBezTo>
                    <a:pt x="716255" y="2693012"/>
                    <a:pt x="654871" y="1229337"/>
                    <a:pt x="615713" y="1260029"/>
                  </a:cubicBezTo>
                  <a:cubicBezTo>
                    <a:pt x="576555" y="1290721"/>
                    <a:pt x="517288" y="2769212"/>
                    <a:pt x="501413" y="2872929"/>
                  </a:cubicBezTo>
                  <a:cubicBezTo>
                    <a:pt x="485538" y="2976646"/>
                    <a:pt x="547980" y="2203004"/>
                    <a:pt x="520463" y="1882329"/>
                  </a:cubicBezTo>
                  <a:cubicBezTo>
                    <a:pt x="492946" y="1561654"/>
                    <a:pt x="301388" y="1073762"/>
                    <a:pt x="336313" y="948879"/>
                  </a:cubicBezTo>
                  <a:cubicBezTo>
                    <a:pt x="371238" y="823996"/>
                    <a:pt x="705671" y="1163721"/>
                    <a:pt x="730013" y="1133029"/>
                  </a:cubicBezTo>
                  <a:cubicBezTo>
                    <a:pt x="754355" y="1102337"/>
                    <a:pt x="599838" y="944646"/>
                    <a:pt x="482363" y="764729"/>
                  </a:cubicBezTo>
                  <a:cubicBezTo>
                    <a:pt x="364888" y="584812"/>
                    <a:pt x="98188" y="148779"/>
                    <a:pt x="37863" y="5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D7017A98-CD5B-4510-9157-6E7695AF914A}"/>
                </a:ext>
              </a:extLst>
            </p:cNvPr>
            <p:cNvSpPr/>
            <p:nvPr/>
          </p:nvSpPr>
          <p:spPr>
            <a:xfrm>
              <a:off x="3960988" y="1271283"/>
              <a:ext cx="2190231" cy="2558617"/>
            </a:xfrm>
            <a:custGeom>
              <a:avLst/>
              <a:gdLst>
                <a:gd name="connsiteX0" fmla="*/ 2039762 w 2190231"/>
                <a:gd name="connsiteY0" fmla="*/ 125717 h 2558617"/>
                <a:gd name="connsiteX1" fmla="*/ 738012 w 2190231"/>
                <a:gd name="connsiteY1" fmla="*/ 1002017 h 2558617"/>
                <a:gd name="connsiteX2" fmla="*/ 877712 w 2190231"/>
                <a:gd name="connsiteY2" fmla="*/ 976617 h 2558617"/>
                <a:gd name="connsiteX3" fmla="*/ 26812 w 2190231"/>
                <a:gd name="connsiteY3" fmla="*/ 2519667 h 2558617"/>
                <a:gd name="connsiteX4" fmla="*/ 299862 w 2190231"/>
                <a:gd name="connsiteY4" fmla="*/ 1960867 h 2558617"/>
                <a:gd name="connsiteX5" fmla="*/ 1163462 w 2190231"/>
                <a:gd name="connsiteY5" fmla="*/ 500367 h 2558617"/>
                <a:gd name="connsiteX6" fmla="*/ 1417462 w 2190231"/>
                <a:gd name="connsiteY6" fmla="*/ 468617 h 2558617"/>
                <a:gd name="connsiteX7" fmla="*/ 2096912 w 2190231"/>
                <a:gd name="connsiteY7" fmla="*/ 43167 h 2558617"/>
                <a:gd name="connsiteX8" fmla="*/ 2039762 w 2190231"/>
                <a:gd name="connsiteY8" fmla="*/ 125717 h 25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231" h="2558617">
                  <a:moveTo>
                    <a:pt x="2039762" y="125717"/>
                  </a:moveTo>
                  <a:cubicBezTo>
                    <a:pt x="1813279" y="285525"/>
                    <a:pt x="931687" y="860200"/>
                    <a:pt x="738012" y="1002017"/>
                  </a:cubicBezTo>
                  <a:cubicBezTo>
                    <a:pt x="544337" y="1143834"/>
                    <a:pt x="996245" y="723675"/>
                    <a:pt x="877712" y="976617"/>
                  </a:cubicBezTo>
                  <a:cubicBezTo>
                    <a:pt x="759179" y="1229559"/>
                    <a:pt x="123120" y="2355626"/>
                    <a:pt x="26812" y="2519667"/>
                  </a:cubicBezTo>
                  <a:cubicBezTo>
                    <a:pt x="-69496" y="2683708"/>
                    <a:pt x="110420" y="2297417"/>
                    <a:pt x="299862" y="1960867"/>
                  </a:cubicBezTo>
                  <a:cubicBezTo>
                    <a:pt x="489304" y="1624317"/>
                    <a:pt x="977195" y="749075"/>
                    <a:pt x="1163462" y="500367"/>
                  </a:cubicBezTo>
                  <a:cubicBezTo>
                    <a:pt x="1349729" y="251659"/>
                    <a:pt x="1261887" y="544817"/>
                    <a:pt x="1417462" y="468617"/>
                  </a:cubicBezTo>
                  <a:cubicBezTo>
                    <a:pt x="1573037" y="392417"/>
                    <a:pt x="1998487" y="103492"/>
                    <a:pt x="2096912" y="43167"/>
                  </a:cubicBezTo>
                  <a:cubicBezTo>
                    <a:pt x="2195337" y="-17158"/>
                    <a:pt x="2266245" y="-34091"/>
                    <a:pt x="2039762" y="12571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561678CF-0B50-423D-A3E4-715CAC2142BB}"/>
                </a:ext>
              </a:extLst>
            </p:cNvPr>
            <p:cNvSpPr/>
            <p:nvPr/>
          </p:nvSpPr>
          <p:spPr>
            <a:xfrm>
              <a:off x="4267131" y="3577925"/>
              <a:ext cx="731186" cy="3019850"/>
            </a:xfrm>
            <a:custGeom>
              <a:avLst/>
              <a:gdLst>
                <a:gd name="connsiteX0" fmla="*/ 730319 w 731186"/>
                <a:gd name="connsiteY0" fmla="*/ 9825 h 3019850"/>
                <a:gd name="connsiteX1" fmla="*/ 673169 w 731186"/>
                <a:gd name="connsiteY1" fmla="*/ 1565575 h 3019850"/>
                <a:gd name="connsiteX2" fmla="*/ 673169 w 731186"/>
                <a:gd name="connsiteY2" fmla="*/ 1343325 h 3019850"/>
                <a:gd name="connsiteX3" fmla="*/ 266769 w 731186"/>
                <a:gd name="connsiteY3" fmla="*/ 2943525 h 3019850"/>
                <a:gd name="connsiteX4" fmla="*/ 323919 w 731186"/>
                <a:gd name="connsiteY4" fmla="*/ 2448225 h 3019850"/>
                <a:gd name="connsiteX5" fmla="*/ 476319 w 731186"/>
                <a:gd name="connsiteY5" fmla="*/ 1292525 h 3019850"/>
                <a:gd name="connsiteX6" fmla="*/ 69 w 731186"/>
                <a:gd name="connsiteY6" fmla="*/ 3013375 h 3019850"/>
                <a:gd name="connsiteX7" fmla="*/ 514419 w 731186"/>
                <a:gd name="connsiteY7" fmla="*/ 1857675 h 3019850"/>
                <a:gd name="connsiteX8" fmla="*/ 622369 w 731186"/>
                <a:gd name="connsiteY8" fmla="*/ 1273475 h 3019850"/>
                <a:gd name="connsiteX9" fmla="*/ 622369 w 731186"/>
                <a:gd name="connsiteY9" fmla="*/ 917875 h 3019850"/>
                <a:gd name="connsiteX10" fmla="*/ 730319 w 731186"/>
                <a:gd name="connsiteY10" fmla="*/ 9825 h 30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1186" h="3019850">
                  <a:moveTo>
                    <a:pt x="730319" y="9825"/>
                  </a:moveTo>
                  <a:cubicBezTo>
                    <a:pt x="738786" y="117775"/>
                    <a:pt x="682694" y="1343325"/>
                    <a:pt x="673169" y="1565575"/>
                  </a:cubicBezTo>
                  <a:cubicBezTo>
                    <a:pt x="663644" y="1787825"/>
                    <a:pt x="740902" y="1113667"/>
                    <a:pt x="673169" y="1343325"/>
                  </a:cubicBezTo>
                  <a:cubicBezTo>
                    <a:pt x="605436" y="1572983"/>
                    <a:pt x="324977" y="2759375"/>
                    <a:pt x="266769" y="2943525"/>
                  </a:cubicBezTo>
                  <a:cubicBezTo>
                    <a:pt x="208561" y="3127675"/>
                    <a:pt x="288994" y="2723392"/>
                    <a:pt x="323919" y="2448225"/>
                  </a:cubicBezTo>
                  <a:cubicBezTo>
                    <a:pt x="358844" y="2173058"/>
                    <a:pt x="530294" y="1198333"/>
                    <a:pt x="476319" y="1292525"/>
                  </a:cubicBezTo>
                  <a:cubicBezTo>
                    <a:pt x="422344" y="1386717"/>
                    <a:pt x="-6281" y="2919183"/>
                    <a:pt x="69" y="3013375"/>
                  </a:cubicBezTo>
                  <a:cubicBezTo>
                    <a:pt x="6419" y="3107567"/>
                    <a:pt x="410702" y="2147658"/>
                    <a:pt x="514419" y="1857675"/>
                  </a:cubicBezTo>
                  <a:cubicBezTo>
                    <a:pt x="618136" y="1567692"/>
                    <a:pt x="604377" y="1430108"/>
                    <a:pt x="622369" y="1273475"/>
                  </a:cubicBezTo>
                  <a:cubicBezTo>
                    <a:pt x="640361" y="1116842"/>
                    <a:pt x="602261" y="1121075"/>
                    <a:pt x="622369" y="917875"/>
                  </a:cubicBezTo>
                  <a:cubicBezTo>
                    <a:pt x="642477" y="714675"/>
                    <a:pt x="721852" y="-98125"/>
                    <a:pt x="730319" y="982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24EA0147-2006-4F0C-A9DF-D5282F887062}"/>
                </a:ext>
              </a:extLst>
            </p:cNvPr>
            <p:cNvSpPr/>
            <p:nvPr/>
          </p:nvSpPr>
          <p:spPr>
            <a:xfrm>
              <a:off x="3452839" y="3720319"/>
              <a:ext cx="480127" cy="1701935"/>
            </a:xfrm>
            <a:custGeom>
              <a:avLst/>
              <a:gdLst>
                <a:gd name="connsiteX0" fmla="*/ 477811 w 480127"/>
                <a:gd name="connsiteY0" fmla="*/ 7131 h 1701935"/>
                <a:gd name="connsiteX1" fmla="*/ 14261 w 480127"/>
                <a:gd name="connsiteY1" fmla="*/ 889781 h 1701935"/>
                <a:gd name="connsiteX2" fmla="*/ 109511 w 480127"/>
                <a:gd name="connsiteY2" fmla="*/ 673881 h 1701935"/>
                <a:gd name="connsiteX3" fmla="*/ 14261 w 480127"/>
                <a:gd name="connsiteY3" fmla="*/ 1696231 h 1701935"/>
                <a:gd name="connsiteX4" fmla="*/ 153961 w 480127"/>
                <a:gd name="connsiteY4" fmla="*/ 1061231 h 1701935"/>
                <a:gd name="connsiteX5" fmla="*/ 192061 w 480127"/>
                <a:gd name="connsiteY5" fmla="*/ 502431 h 1701935"/>
                <a:gd name="connsiteX6" fmla="*/ 477811 w 480127"/>
                <a:gd name="connsiteY6" fmla="*/ 7131 h 170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27" h="1701935">
                  <a:moveTo>
                    <a:pt x="477811" y="7131"/>
                  </a:moveTo>
                  <a:cubicBezTo>
                    <a:pt x="448178" y="71689"/>
                    <a:pt x="75644" y="778656"/>
                    <a:pt x="14261" y="889781"/>
                  </a:cubicBezTo>
                  <a:cubicBezTo>
                    <a:pt x="-47122" y="1000906"/>
                    <a:pt x="109511" y="539473"/>
                    <a:pt x="109511" y="673881"/>
                  </a:cubicBezTo>
                  <a:cubicBezTo>
                    <a:pt x="109511" y="808289"/>
                    <a:pt x="6853" y="1631673"/>
                    <a:pt x="14261" y="1696231"/>
                  </a:cubicBezTo>
                  <a:cubicBezTo>
                    <a:pt x="21669" y="1760789"/>
                    <a:pt x="124328" y="1260198"/>
                    <a:pt x="153961" y="1061231"/>
                  </a:cubicBezTo>
                  <a:cubicBezTo>
                    <a:pt x="183594" y="862264"/>
                    <a:pt x="140203" y="671764"/>
                    <a:pt x="192061" y="502431"/>
                  </a:cubicBezTo>
                  <a:cubicBezTo>
                    <a:pt x="243919" y="333098"/>
                    <a:pt x="507444" y="-57427"/>
                    <a:pt x="477811" y="7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36D8D212-0646-43F4-8420-636AF2D5C75C}"/>
                </a:ext>
              </a:extLst>
            </p:cNvPr>
            <p:cNvSpPr/>
            <p:nvPr/>
          </p:nvSpPr>
          <p:spPr>
            <a:xfrm>
              <a:off x="3714997" y="3684219"/>
              <a:ext cx="667448" cy="2574011"/>
            </a:xfrm>
            <a:custGeom>
              <a:avLst/>
              <a:gdLst>
                <a:gd name="connsiteX0" fmla="*/ 653803 w 667448"/>
                <a:gd name="connsiteY0" fmla="*/ 74981 h 2574011"/>
                <a:gd name="connsiteX1" fmla="*/ 69603 w 667448"/>
                <a:gd name="connsiteY1" fmla="*/ 2119681 h 2574011"/>
                <a:gd name="connsiteX2" fmla="*/ 209303 w 667448"/>
                <a:gd name="connsiteY2" fmla="*/ 1789481 h 2574011"/>
                <a:gd name="connsiteX3" fmla="*/ 615703 w 667448"/>
                <a:gd name="connsiteY3" fmla="*/ 1103681 h 2574011"/>
                <a:gd name="connsiteX4" fmla="*/ 139453 w 667448"/>
                <a:gd name="connsiteY4" fmla="*/ 2030781 h 2574011"/>
                <a:gd name="connsiteX5" fmla="*/ 25153 w 667448"/>
                <a:gd name="connsiteY5" fmla="*/ 2564181 h 2574011"/>
                <a:gd name="connsiteX6" fmla="*/ 25153 w 667448"/>
                <a:gd name="connsiteY6" fmla="*/ 2272081 h 2574011"/>
                <a:gd name="connsiteX7" fmla="*/ 298203 w 667448"/>
                <a:gd name="connsiteY7" fmla="*/ 1052881 h 2574011"/>
                <a:gd name="connsiteX8" fmla="*/ 120403 w 667448"/>
                <a:gd name="connsiteY8" fmla="*/ 1389431 h 2574011"/>
                <a:gd name="connsiteX9" fmla="*/ 450603 w 667448"/>
                <a:gd name="connsiteY9" fmla="*/ 532181 h 2574011"/>
                <a:gd name="connsiteX10" fmla="*/ 653803 w 667448"/>
                <a:gd name="connsiteY10" fmla="*/ 74981 h 25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448" h="2574011">
                  <a:moveTo>
                    <a:pt x="653803" y="74981"/>
                  </a:moveTo>
                  <a:cubicBezTo>
                    <a:pt x="590303" y="339564"/>
                    <a:pt x="143686" y="1833931"/>
                    <a:pt x="69603" y="2119681"/>
                  </a:cubicBezTo>
                  <a:cubicBezTo>
                    <a:pt x="-4480" y="2405431"/>
                    <a:pt x="118286" y="1958814"/>
                    <a:pt x="209303" y="1789481"/>
                  </a:cubicBezTo>
                  <a:cubicBezTo>
                    <a:pt x="300320" y="1620148"/>
                    <a:pt x="627345" y="1063464"/>
                    <a:pt x="615703" y="1103681"/>
                  </a:cubicBezTo>
                  <a:cubicBezTo>
                    <a:pt x="604061" y="1143898"/>
                    <a:pt x="237878" y="1787364"/>
                    <a:pt x="139453" y="2030781"/>
                  </a:cubicBezTo>
                  <a:cubicBezTo>
                    <a:pt x="41028" y="2274198"/>
                    <a:pt x="44203" y="2523964"/>
                    <a:pt x="25153" y="2564181"/>
                  </a:cubicBezTo>
                  <a:cubicBezTo>
                    <a:pt x="6103" y="2604398"/>
                    <a:pt x="-20355" y="2523964"/>
                    <a:pt x="25153" y="2272081"/>
                  </a:cubicBezTo>
                  <a:cubicBezTo>
                    <a:pt x="70661" y="2020198"/>
                    <a:pt x="282328" y="1199989"/>
                    <a:pt x="298203" y="1052881"/>
                  </a:cubicBezTo>
                  <a:cubicBezTo>
                    <a:pt x="314078" y="905773"/>
                    <a:pt x="95003" y="1476214"/>
                    <a:pt x="120403" y="1389431"/>
                  </a:cubicBezTo>
                  <a:cubicBezTo>
                    <a:pt x="145803" y="1302648"/>
                    <a:pt x="357470" y="750198"/>
                    <a:pt x="450603" y="532181"/>
                  </a:cubicBezTo>
                  <a:cubicBezTo>
                    <a:pt x="543736" y="314164"/>
                    <a:pt x="717303" y="-189602"/>
                    <a:pt x="653803" y="74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723A01A4-A246-454C-8A41-92F80AF3F49F}"/>
                </a:ext>
              </a:extLst>
            </p:cNvPr>
            <p:cNvSpPr/>
            <p:nvPr/>
          </p:nvSpPr>
          <p:spPr>
            <a:xfrm>
              <a:off x="6178760" y="3568742"/>
              <a:ext cx="1613622" cy="3332499"/>
            </a:xfrm>
            <a:custGeom>
              <a:avLst/>
              <a:gdLst>
                <a:gd name="connsiteX0" fmla="*/ 1599990 w 1613622"/>
                <a:gd name="connsiteY0" fmla="*/ 31708 h 3332499"/>
                <a:gd name="connsiteX1" fmla="*/ 869740 w 1613622"/>
                <a:gd name="connsiteY1" fmla="*/ 1555708 h 3332499"/>
                <a:gd name="connsiteX2" fmla="*/ 1022140 w 1613622"/>
                <a:gd name="connsiteY2" fmla="*/ 1193758 h 3332499"/>
                <a:gd name="connsiteX3" fmla="*/ 31540 w 1613622"/>
                <a:gd name="connsiteY3" fmla="*/ 3263858 h 3332499"/>
                <a:gd name="connsiteX4" fmla="*/ 291890 w 1613622"/>
                <a:gd name="connsiteY4" fmla="*/ 2705058 h 3332499"/>
                <a:gd name="connsiteX5" fmla="*/ 755440 w 1613622"/>
                <a:gd name="connsiteY5" fmla="*/ 1396958 h 3332499"/>
                <a:gd name="connsiteX6" fmla="*/ 755440 w 1613622"/>
                <a:gd name="connsiteY6" fmla="*/ 1428708 h 3332499"/>
                <a:gd name="connsiteX7" fmla="*/ 1301540 w 1613622"/>
                <a:gd name="connsiteY7" fmla="*/ 590508 h 3332499"/>
                <a:gd name="connsiteX8" fmla="*/ 1599990 w 1613622"/>
                <a:gd name="connsiteY8" fmla="*/ 31708 h 333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622" h="3332499">
                  <a:moveTo>
                    <a:pt x="1599990" y="31708"/>
                  </a:moveTo>
                  <a:cubicBezTo>
                    <a:pt x="1528023" y="192575"/>
                    <a:pt x="966048" y="1362033"/>
                    <a:pt x="869740" y="1555708"/>
                  </a:cubicBezTo>
                  <a:cubicBezTo>
                    <a:pt x="773432" y="1749383"/>
                    <a:pt x="1161840" y="909066"/>
                    <a:pt x="1022140" y="1193758"/>
                  </a:cubicBezTo>
                  <a:cubicBezTo>
                    <a:pt x="882440" y="1478450"/>
                    <a:pt x="153248" y="3011975"/>
                    <a:pt x="31540" y="3263858"/>
                  </a:cubicBezTo>
                  <a:cubicBezTo>
                    <a:pt x="-90168" y="3515741"/>
                    <a:pt x="171240" y="3016208"/>
                    <a:pt x="291890" y="2705058"/>
                  </a:cubicBezTo>
                  <a:cubicBezTo>
                    <a:pt x="412540" y="2393908"/>
                    <a:pt x="678182" y="1609683"/>
                    <a:pt x="755440" y="1396958"/>
                  </a:cubicBezTo>
                  <a:cubicBezTo>
                    <a:pt x="832698" y="1184233"/>
                    <a:pt x="664423" y="1563116"/>
                    <a:pt x="755440" y="1428708"/>
                  </a:cubicBezTo>
                  <a:cubicBezTo>
                    <a:pt x="846457" y="1294300"/>
                    <a:pt x="1160782" y="818050"/>
                    <a:pt x="1301540" y="590508"/>
                  </a:cubicBezTo>
                  <a:cubicBezTo>
                    <a:pt x="1442298" y="362966"/>
                    <a:pt x="1671957" y="-129159"/>
                    <a:pt x="1599990" y="3170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63F0B28E-7AE0-4496-ACC3-649FD618A0BD}"/>
                </a:ext>
              </a:extLst>
            </p:cNvPr>
            <p:cNvSpPr/>
            <p:nvPr/>
          </p:nvSpPr>
          <p:spPr>
            <a:xfrm>
              <a:off x="980135" y="10309010"/>
              <a:ext cx="1577454" cy="3675084"/>
            </a:xfrm>
            <a:custGeom>
              <a:avLst/>
              <a:gdLst>
                <a:gd name="connsiteX0" fmla="*/ 444404 w 1577454"/>
                <a:gd name="connsiteY0" fmla="*/ 9272 h 3675084"/>
                <a:gd name="connsiteX1" fmla="*/ 242273 w 1577454"/>
                <a:gd name="connsiteY1" fmla="*/ 837045 h 3675084"/>
                <a:gd name="connsiteX2" fmla="*/ 184522 w 1577454"/>
                <a:gd name="connsiteY2" fmla="*/ 654165 h 3675084"/>
                <a:gd name="connsiteX3" fmla="*/ 762038 w 1577454"/>
                <a:gd name="connsiteY3" fmla="*/ 2011327 h 3675084"/>
                <a:gd name="connsiteX4" fmla="*/ 502156 w 1577454"/>
                <a:gd name="connsiteY4" fmla="*/ 1587815 h 3675084"/>
                <a:gd name="connsiteX5" fmla="*/ 1541684 w 1577454"/>
                <a:gd name="connsiteY5" fmla="*/ 3599495 h 3675084"/>
                <a:gd name="connsiteX6" fmla="*/ 1214425 w 1577454"/>
                <a:gd name="connsiteY6" fmla="*/ 2983478 h 3675084"/>
                <a:gd name="connsiteX7" fmla="*/ 30518 w 1577454"/>
                <a:gd name="connsiteY7" fmla="*/ 500161 h 3675084"/>
                <a:gd name="connsiteX8" fmla="*/ 338526 w 1577454"/>
                <a:gd name="connsiteY8" fmla="*/ 1039175 h 3675084"/>
                <a:gd name="connsiteX9" fmla="*/ 213398 w 1577454"/>
                <a:gd name="connsiteY9" fmla="*/ 432784 h 3675084"/>
                <a:gd name="connsiteX10" fmla="*/ 444404 w 1577454"/>
                <a:gd name="connsiteY10" fmla="*/ 9272 h 367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454" h="3675084">
                  <a:moveTo>
                    <a:pt x="444404" y="9272"/>
                  </a:moveTo>
                  <a:cubicBezTo>
                    <a:pt x="449216" y="76649"/>
                    <a:pt x="285587" y="729563"/>
                    <a:pt x="242273" y="837045"/>
                  </a:cubicBezTo>
                  <a:cubicBezTo>
                    <a:pt x="198959" y="944527"/>
                    <a:pt x="97895" y="458451"/>
                    <a:pt x="184522" y="654165"/>
                  </a:cubicBezTo>
                  <a:cubicBezTo>
                    <a:pt x="271149" y="849879"/>
                    <a:pt x="709099" y="1855719"/>
                    <a:pt x="762038" y="2011327"/>
                  </a:cubicBezTo>
                  <a:cubicBezTo>
                    <a:pt x="814977" y="2166935"/>
                    <a:pt x="372215" y="1323120"/>
                    <a:pt x="502156" y="1587815"/>
                  </a:cubicBezTo>
                  <a:cubicBezTo>
                    <a:pt x="632097" y="1852510"/>
                    <a:pt x="1422973" y="3366885"/>
                    <a:pt x="1541684" y="3599495"/>
                  </a:cubicBezTo>
                  <a:cubicBezTo>
                    <a:pt x="1660396" y="3832106"/>
                    <a:pt x="1466286" y="3500034"/>
                    <a:pt x="1214425" y="2983478"/>
                  </a:cubicBezTo>
                  <a:cubicBezTo>
                    <a:pt x="962564" y="2466922"/>
                    <a:pt x="176501" y="824211"/>
                    <a:pt x="30518" y="500161"/>
                  </a:cubicBezTo>
                  <a:cubicBezTo>
                    <a:pt x="-115465" y="176111"/>
                    <a:pt x="308046" y="1050405"/>
                    <a:pt x="338526" y="1039175"/>
                  </a:cubicBezTo>
                  <a:cubicBezTo>
                    <a:pt x="369006" y="1027945"/>
                    <a:pt x="194148" y="607643"/>
                    <a:pt x="213398" y="432784"/>
                  </a:cubicBezTo>
                  <a:cubicBezTo>
                    <a:pt x="232648" y="257925"/>
                    <a:pt x="439592" y="-58105"/>
                    <a:pt x="444404" y="9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EFCB7013-4768-407B-88BA-1FE5728EF897}"/>
                </a:ext>
              </a:extLst>
            </p:cNvPr>
            <p:cNvSpPr/>
            <p:nvPr/>
          </p:nvSpPr>
          <p:spPr>
            <a:xfrm>
              <a:off x="1712062" y="9683448"/>
              <a:ext cx="1090342" cy="3996863"/>
            </a:xfrm>
            <a:custGeom>
              <a:avLst/>
              <a:gdLst>
                <a:gd name="connsiteX0" fmla="*/ 1079264 w 1090342"/>
                <a:gd name="connsiteY0" fmla="*/ 38068 h 3996863"/>
                <a:gd name="connsiteX1" fmla="*/ 116738 w 1090342"/>
                <a:gd name="connsiteY1" fmla="*/ 923592 h 3996863"/>
                <a:gd name="connsiteX2" fmla="*/ 530624 w 1090342"/>
                <a:gd name="connsiteY2" fmla="*/ 692586 h 3996863"/>
                <a:gd name="connsiteX3" fmla="*/ 155239 w 1090342"/>
                <a:gd name="connsiteY3" fmla="*/ 1077596 h 3996863"/>
                <a:gd name="connsiteX4" fmla="*/ 116738 w 1090342"/>
                <a:gd name="connsiteY4" fmla="*/ 1279727 h 3996863"/>
                <a:gd name="connsiteX5" fmla="*/ 20485 w 1090342"/>
                <a:gd name="connsiteY5" fmla="*/ 2762017 h 3996863"/>
                <a:gd name="connsiteX6" fmla="*/ 68612 w 1090342"/>
                <a:gd name="connsiteY6" fmla="*/ 2415508 h 3996863"/>
                <a:gd name="connsiteX7" fmla="*/ 684629 w 1090342"/>
                <a:gd name="connsiteY7" fmla="*/ 3994051 h 3996863"/>
                <a:gd name="connsiteX8" fmla="*/ 126363 w 1090342"/>
                <a:gd name="connsiteY8" fmla="*/ 2752392 h 3996863"/>
                <a:gd name="connsiteX9" fmla="*/ 116738 w 1090342"/>
                <a:gd name="connsiteY9" fmla="*/ 990969 h 3996863"/>
                <a:gd name="connsiteX10" fmla="*/ 251492 w 1090342"/>
                <a:gd name="connsiteY10" fmla="*/ 942843 h 3996863"/>
                <a:gd name="connsiteX11" fmla="*/ 617252 w 1090342"/>
                <a:gd name="connsiteY11" fmla="*/ 240198 h 3996863"/>
                <a:gd name="connsiteX12" fmla="*/ 1079264 w 1090342"/>
                <a:gd name="connsiteY12" fmla="*/ 38068 h 39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0342" h="3996863">
                  <a:moveTo>
                    <a:pt x="1079264" y="38068"/>
                  </a:moveTo>
                  <a:cubicBezTo>
                    <a:pt x="995845" y="151967"/>
                    <a:pt x="208178" y="814506"/>
                    <a:pt x="116738" y="923592"/>
                  </a:cubicBezTo>
                  <a:cubicBezTo>
                    <a:pt x="25298" y="1032678"/>
                    <a:pt x="524207" y="666919"/>
                    <a:pt x="530624" y="692586"/>
                  </a:cubicBezTo>
                  <a:cubicBezTo>
                    <a:pt x="537041" y="718253"/>
                    <a:pt x="224220" y="979739"/>
                    <a:pt x="155239" y="1077596"/>
                  </a:cubicBezTo>
                  <a:cubicBezTo>
                    <a:pt x="86258" y="1175453"/>
                    <a:pt x="139197" y="998990"/>
                    <a:pt x="116738" y="1279727"/>
                  </a:cubicBezTo>
                  <a:cubicBezTo>
                    <a:pt x="94279" y="1560464"/>
                    <a:pt x="28506" y="2572720"/>
                    <a:pt x="20485" y="2762017"/>
                  </a:cubicBezTo>
                  <a:cubicBezTo>
                    <a:pt x="12464" y="2951314"/>
                    <a:pt x="-42079" y="2210169"/>
                    <a:pt x="68612" y="2415508"/>
                  </a:cubicBezTo>
                  <a:cubicBezTo>
                    <a:pt x="179303" y="2620847"/>
                    <a:pt x="675004" y="3937904"/>
                    <a:pt x="684629" y="3994051"/>
                  </a:cubicBezTo>
                  <a:cubicBezTo>
                    <a:pt x="694254" y="4050198"/>
                    <a:pt x="221011" y="3252906"/>
                    <a:pt x="126363" y="2752392"/>
                  </a:cubicBezTo>
                  <a:cubicBezTo>
                    <a:pt x="31715" y="2251878"/>
                    <a:pt x="95883" y="1292561"/>
                    <a:pt x="116738" y="990969"/>
                  </a:cubicBezTo>
                  <a:cubicBezTo>
                    <a:pt x="137593" y="689378"/>
                    <a:pt x="168073" y="1067972"/>
                    <a:pt x="251492" y="942843"/>
                  </a:cubicBezTo>
                  <a:cubicBezTo>
                    <a:pt x="334911" y="817714"/>
                    <a:pt x="482498" y="392598"/>
                    <a:pt x="617252" y="240198"/>
                  </a:cubicBezTo>
                  <a:cubicBezTo>
                    <a:pt x="752006" y="87798"/>
                    <a:pt x="1162683" y="-75831"/>
                    <a:pt x="1079264" y="38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648E52DD-3337-4E84-B55A-C2C26EE51264}"/>
                </a:ext>
              </a:extLst>
            </p:cNvPr>
            <p:cNvSpPr/>
            <p:nvPr/>
          </p:nvSpPr>
          <p:spPr>
            <a:xfrm>
              <a:off x="2426055" y="10243261"/>
              <a:ext cx="1196828" cy="2973543"/>
            </a:xfrm>
            <a:custGeom>
              <a:avLst/>
              <a:gdLst>
                <a:gd name="connsiteX0" fmla="*/ 1193044 w 1196828"/>
                <a:gd name="connsiteY0" fmla="*/ 26895 h 2973543"/>
                <a:gd name="connsiteX1" fmla="*/ 192017 w 1196828"/>
                <a:gd name="connsiteY1" fmla="*/ 1855695 h 2973543"/>
                <a:gd name="connsiteX2" fmla="*/ 326770 w 1196828"/>
                <a:gd name="connsiteY2" fmla="*/ 1528436 h 2973543"/>
                <a:gd name="connsiteX3" fmla="*/ 9137 w 1196828"/>
                <a:gd name="connsiteY3" fmla="*/ 2952975 h 2973543"/>
                <a:gd name="connsiteX4" fmla="*/ 124640 w 1196828"/>
                <a:gd name="connsiteY4" fmla="*/ 2269581 h 2973543"/>
                <a:gd name="connsiteX5" fmla="*/ 519276 w 1196828"/>
                <a:gd name="connsiteY5" fmla="*/ 864293 h 2973543"/>
                <a:gd name="connsiteX6" fmla="*/ 1193044 w 1196828"/>
                <a:gd name="connsiteY6" fmla="*/ 26895 h 297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28" h="2973543">
                  <a:moveTo>
                    <a:pt x="1193044" y="26895"/>
                  </a:moveTo>
                  <a:cubicBezTo>
                    <a:pt x="1138501" y="192129"/>
                    <a:pt x="336396" y="1605438"/>
                    <a:pt x="192017" y="1855695"/>
                  </a:cubicBezTo>
                  <a:cubicBezTo>
                    <a:pt x="47638" y="2105952"/>
                    <a:pt x="357250" y="1345556"/>
                    <a:pt x="326770" y="1528436"/>
                  </a:cubicBezTo>
                  <a:cubicBezTo>
                    <a:pt x="296290" y="1711316"/>
                    <a:pt x="42825" y="2829451"/>
                    <a:pt x="9137" y="2952975"/>
                  </a:cubicBezTo>
                  <a:cubicBezTo>
                    <a:pt x="-24551" y="3076499"/>
                    <a:pt x="39617" y="2617695"/>
                    <a:pt x="124640" y="2269581"/>
                  </a:cubicBezTo>
                  <a:cubicBezTo>
                    <a:pt x="209663" y="1921467"/>
                    <a:pt x="341209" y="1231657"/>
                    <a:pt x="519276" y="864293"/>
                  </a:cubicBezTo>
                  <a:cubicBezTo>
                    <a:pt x="697343" y="496929"/>
                    <a:pt x="1247587" y="-138339"/>
                    <a:pt x="1193044" y="268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6BAE08D5-490F-49D5-8503-25987B7B1A94}"/>
                </a:ext>
              </a:extLst>
            </p:cNvPr>
            <p:cNvSpPr/>
            <p:nvPr/>
          </p:nvSpPr>
          <p:spPr>
            <a:xfrm>
              <a:off x="3066650" y="11182314"/>
              <a:ext cx="661421" cy="2765216"/>
            </a:xfrm>
            <a:custGeom>
              <a:avLst/>
              <a:gdLst>
                <a:gd name="connsiteX0" fmla="*/ 38500 w 661421"/>
                <a:gd name="connsiteY0" fmla="*/ 36 h 2765216"/>
                <a:gd name="connsiteX1" fmla="*/ 552850 w 661421"/>
                <a:gd name="connsiteY1" fmla="*/ 1524036 h 2765216"/>
                <a:gd name="connsiteX2" fmla="*/ 546500 w 661421"/>
                <a:gd name="connsiteY2" fmla="*/ 1409736 h 2765216"/>
                <a:gd name="connsiteX3" fmla="*/ 298850 w 661421"/>
                <a:gd name="connsiteY3" fmla="*/ 2317786 h 2765216"/>
                <a:gd name="connsiteX4" fmla="*/ 298850 w 661421"/>
                <a:gd name="connsiteY4" fmla="*/ 1835186 h 2765216"/>
                <a:gd name="connsiteX5" fmla="*/ 413150 w 661421"/>
                <a:gd name="connsiteY5" fmla="*/ 2755936 h 2765216"/>
                <a:gd name="connsiteX6" fmla="*/ 260750 w 661421"/>
                <a:gd name="connsiteY6" fmla="*/ 2247936 h 2765216"/>
                <a:gd name="connsiteX7" fmla="*/ 400 w 661421"/>
                <a:gd name="connsiteY7" fmla="*/ 1263686 h 2765216"/>
                <a:gd name="connsiteX8" fmla="*/ 324250 w 661421"/>
                <a:gd name="connsiteY8" fmla="*/ 2311436 h 2765216"/>
                <a:gd name="connsiteX9" fmla="*/ 133750 w 661421"/>
                <a:gd name="connsiteY9" fmla="*/ 977936 h 2765216"/>
                <a:gd name="connsiteX10" fmla="*/ 502050 w 661421"/>
                <a:gd name="connsiteY10" fmla="*/ 1879636 h 2765216"/>
                <a:gd name="connsiteX11" fmla="*/ 660800 w 661421"/>
                <a:gd name="connsiteY11" fmla="*/ 2286036 h 2765216"/>
                <a:gd name="connsiteX12" fmla="*/ 451250 w 661421"/>
                <a:gd name="connsiteY12" fmla="*/ 1479586 h 2765216"/>
                <a:gd name="connsiteX13" fmla="*/ 38500 w 661421"/>
                <a:gd name="connsiteY13" fmla="*/ 36 h 276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421" h="2765216">
                  <a:moveTo>
                    <a:pt x="38500" y="36"/>
                  </a:moveTo>
                  <a:cubicBezTo>
                    <a:pt x="55433" y="7444"/>
                    <a:pt x="468183" y="1289086"/>
                    <a:pt x="552850" y="1524036"/>
                  </a:cubicBezTo>
                  <a:cubicBezTo>
                    <a:pt x="637517" y="1758986"/>
                    <a:pt x="588833" y="1277444"/>
                    <a:pt x="546500" y="1409736"/>
                  </a:cubicBezTo>
                  <a:cubicBezTo>
                    <a:pt x="504167" y="1542028"/>
                    <a:pt x="340125" y="2246878"/>
                    <a:pt x="298850" y="2317786"/>
                  </a:cubicBezTo>
                  <a:cubicBezTo>
                    <a:pt x="257575" y="2388694"/>
                    <a:pt x="279800" y="1762161"/>
                    <a:pt x="298850" y="1835186"/>
                  </a:cubicBezTo>
                  <a:cubicBezTo>
                    <a:pt x="317900" y="1908211"/>
                    <a:pt x="419500" y="2687144"/>
                    <a:pt x="413150" y="2755936"/>
                  </a:cubicBezTo>
                  <a:cubicBezTo>
                    <a:pt x="406800" y="2824728"/>
                    <a:pt x="329542" y="2496644"/>
                    <a:pt x="260750" y="2247936"/>
                  </a:cubicBezTo>
                  <a:cubicBezTo>
                    <a:pt x="191958" y="1999228"/>
                    <a:pt x="-10183" y="1253103"/>
                    <a:pt x="400" y="1263686"/>
                  </a:cubicBezTo>
                  <a:cubicBezTo>
                    <a:pt x="10983" y="1274269"/>
                    <a:pt x="302025" y="2359061"/>
                    <a:pt x="324250" y="2311436"/>
                  </a:cubicBezTo>
                  <a:cubicBezTo>
                    <a:pt x="346475" y="2263811"/>
                    <a:pt x="104117" y="1049903"/>
                    <a:pt x="133750" y="977936"/>
                  </a:cubicBezTo>
                  <a:cubicBezTo>
                    <a:pt x="163383" y="905969"/>
                    <a:pt x="414208" y="1661619"/>
                    <a:pt x="502050" y="1879636"/>
                  </a:cubicBezTo>
                  <a:cubicBezTo>
                    <a:pt x="589892" y="2097653"/>
                    <a:pt x="669267" y="2352711"/>
                    <a:pt x="660800" y="2286036"/>
                  </a:cubicBezTo>
                  <a:cubicBezTo>
                    <a:pt x="652333" y="2219361"/>
                    <a:pt x="552850" y="1855294"/>
                    <a:pt x="451250" y="1479586"/>
                  </a:cubicBezTo>
                  <a:cubicBezTo>
                    <a:pt x="349650" y="1103878"/>
                    <a:pt x="21567" y="-7372"/>
                    <a:pt x="38500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BCC3A3E8-23F7-4688-B6A9-FE9CE805AE51}"/>
                </a:ext>
              </a:extLst>
            </p:cNvPr>
            <p:cNvSpPr/>
            <p:nvPr/>
          </p:nvSpPr>
          <p:spPr>
            <a:xfrm>
              <a:off x="2529669" y="13508808"/>
              <a:ext cx="819064" cy="2855894"/>
            </a:xfrm>
            <a:custGeom>
              <a:avLst/>
              <a:gdLst>
                <a:gd name="connsiteX0" fmla="*/ 340531 w 819064"/>
                <a:gd name="connsiteY0" fmla="*/ 9072 h 2855894"/>
                <a:gd name="connsiteX1" fmla="*/ 157651 w 819064"/>
                <a:gd name="connsiteY1" fmla="*/ 1202872 h 2855894"/>
                <a:gd name="connsiteX2" fmla="*/ 91611 w 819064"/>
                <a:gd name="connsiteY2" fmla="*/ 857432 h 2855894"/>
                <a:gd name="connsiteX3" fmla="*/ 807891 w 819064"/>
                <a:gd name="connsiteY3" fmla="*/ 2823392 h 2855894"/>
                <a:gd name="connsiteX4" fmla="*/ 492931 w 819064"/>
                <a:gd name="connsiteY4" fmla="*/ 1990272 h 2855894"/>
                <a:gd name="connsiteX5" fmla="*/ 15411 w 819064"/>
                <a:gd name="connsiteY5" fmla="*/ 776152 h 2855894"/>
                <a:gd name="connsiteX6" fmla="*/ 137331 w 819064"/>
                <a:gd name="connsiteY6" fmla="*/ 659312 h 2855894"/>
                <a:gd name="connsiteX7" fmla="*/ 340531 w 819064"/>
                <a:gd name="connsiteY7" fmla="*/ 9072 h 285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064" h="2855894">
                  <a:moveTo>
                    <a:pt x="340531" y="9072"/>
                  </a:moveTo>
                  <a:cubicBezTo>
                    <a:pt x="343918" y="99665"/>
                    <a:pt x="199138" y="1061479"/>
                    <a:pt x="157651" y="1202872"/>
                  </a:cubicBezTo>
                  <a:cubicBezTo>
                    <a:pt x="116164" y="1344265"/>
                    <a:pt x="-16762" y="587345"/>
                    <a:pt x="91611" y="857432"/>
                  </a:cubicBezTo>
                  <a:cubicBezTo>
                    <a:pt x="199984" y="1127519"/>
                    <a:pt x="741004" y="2634585"/>
                    <a:pt x="807891" y="2823392"/>
                  </a:cubicBezTo>
                  <a:cubicBezTo>
                    <a:pt x="874778" y="3012199"/>
                    <a:pt x="625011" y="2331479"/>
                    <a:pt x="492931" y="1990272"/>
                  </a:cubicBezTo>
                  <a:cubicBezTo>
                    <a:pt x="360851" y="1649065"/>
                    <a:pt x="74678" y="997979"/>
                    <a:pt x="15411" y="776152"/>
                  </a:cubicBezTo>
                  <a:cubicBezTo>
                    <a:pt x="-43856" y="554325"/>
                    <a:pt x="83144" y="785465"/>
                    <a:pt x="137331" y="659312"/>
                  </a:cubicBezTo>
                  <a:cubicBezTo>
                    <a:pt x="191518" y="533159"/>
                    <a:pt x="337144" y="-81521"/>
                    <a:pt x="340531" y="90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5987F123-F8FA-4109-B4D3-BD691DA89003}"/>
                </a:ext>
              </a:extLst>
            </p:cNvPr>
            <p:cNvSpPr/>
            <p:nvPr/>
          </p:nvSpPr>
          <p:spPr>
            <a:xfrm>
              <a:off x="3281660" y="13307482"/>
              <a:ext cx="640263" cy="2698603"/>
            </a:xfrm>
            <a:custGeom>
              <a:avLst/>
              <a:gdLst>
                <a:gd name="connsiteX0" fmla="*/ 279420 w 640263"/>
                <a:gd name="connsiteY0" fmla="*/ 78318 h 2698603"/>
                <a:gd name="connsiteX1" fmla="*/ 294660 w 640263"/>
                <a:gd name="connsiteY1" fmla="*/ 134198 h 2698603"/>
                <a:gd name="connsiteX2" fmla="*/ 640100 w 640263"/>
                <a:gd name="connsiteY2" fmla="*/ 1140038 h 2698603"/>
                <a:gd name="connsiteX3" fmla="*/ 335300 w 640263"/>
                <a:gd name="connsiteY3" fmla="*/ 1333078 h 2698603"/>
                <a:gd name="connsiteX4" fmla="*/ 20 w 640263"/>
                <a:gd name="connsiteY4" fmla="*/ 2694518 h 2698603"/>
                <a:gd name="connsiteX5" fmla="*/ 320060 w 640263"/>
                <a:gd name="connsiteY5" fmla="*/ 1734398 h 2698603"/>
                <a:gd name="connsiteX6" fmla="*/ 553740 w 640263"/>
                <a:gd name="connsiteY6" fmla="*/ 1170518 h 2698603"/>
                <a:gd name="connsiteX7" fmla="*/ 619780 w 640263"/>
                <a:gd name="connsiteY7" fmla="*/ 1460078 h 2698603"/>
                <a:gd name="connsiteX8" fmla="*/ 553740 w 640263"/>
                <a:gd name="connsiteY8" fmla="*/ 764118 h 2698603"/>
                <a:gd name="connsiteX9" fmla="*/ 279420 w 640263"/>
                <a:gd name="connsiteY9" fmla="*/ 78318 h 269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263" h="2698603">
                  <a:moveTo>
                    <a:pt x="279420" y="78318"/>
                  </a:moveTo>
                  <a:cubicBezTo>
                    <a:pt x="236240" y="-26669"/>
                    <a:pt x="234547" y="-42755"/>
                    <a:pt x="294660" y="134198"/>
                  </a:cubicBezTo>
                  <a:cubicBezTo>
                    <a:pt x="354773" y="311151"/>
                    <a:pt x="633327" y="940225"/>
                    <a:pt x="640100" y="1140038"/>
                  </a:cubicBezTo>
                  <a:cubicBezTo>
                    <a:pt x="646873" y="1339851"/>
                    <a:pt x="441980" y="1073998"/>
                    <a:pt x="335300" y="1333078"/>
                  </a:cubicBezTo>
                  <a:cubicBezTo>
                    <a:pt x="228620" y="1592158"/>
                    <a:pt x="2560" y="2627631"/>
                    <a:pt x="20" y="2694518"/>
                  </a:cubicBezTo>
                  <a:cubicBezTo>
                    <a:pt x="-2520" y="2761405"/>
                    <a:pt x="227773" y="1988398"/>
                    <a:pt x="320060" y="1734398"/>
                  </a:cubicBezTo>
                  <a:cubicBezTo>
                    <a:pt x="412347" y="1480398"/>
                    <a:pt x="503787" y="1216238"/>
                    <a:pt x="553740" y="1170518"/>
                  </a:cubicBezTo>
                  <a:cubicBezTo>
                    <a:pt x="603693" y="1124798"/>
                    <a:pt x="619780" y="1527811"/>
                    <a:pt x="619780" y="1460078"/>
                  </a:cubicBezTo>
                  <a:cubicBezTo>
                    <a:pt x="619780" y="1392345"/>
                    <a:pt x="613007" y="1000338"/>
                    <a:pt x="553740" y="764118"/>
                  </a:cubicBezTo>
                  <a:cubicBezTo>
                    <a:pt x="494473" y="527898"/>
                    <a:pt x="322600" y="183305"/>
                    <a:pt x="279420" y="78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0F44F7CF-6E11-4582-A200-0B071F95EFFE}"/>
                </a:ext>
              </a:extLst>
            </p:cNvPr>
            <p:cNvSpPr/>
            <p:nvPr/>
          </p:nvSpPr>
          <p:spPr>
            <a:xfrm>
              <a:off x="3144417" y="13363844"/>
              <a:ext cx="208388" cy="2749880"/>
            </a:xfrm>
            <a:custGeom>
              <a:avLst/>
              <a:gdLst>
                <a:gd name="connsiteX0" fmla="*/ 96623 w 208388"/>
                <a:gd name="connsiteY0" fmla="*/ 1636 h 2749880"/>
                <a:gd name="connsiteX1" fmla="*/ 86463 w 208388"/>
                <a:gd name="connsiteY1" fmla="*/ 1037956 h 2749880"/>
                <a:gd name="connsiteX2" fmla="*/ 45823 w 208388"/>
                <a:gd name="connsiteY2" fmla="*/ 1139556 h 2749880"/>
                <a:gd name="connsiteX3" fmla="*/ 45823 w 208388"/>
                <a:gd name="connsiteY3" fmla="*/ 1251316 h 2749880"/>
                <a:gd name="connsiteX4" fmla="*/ 103 w 208388"/>
                <a:gd name="connsiteY4" fmla="*/ 2704196 h 2749880"/>
                <a:gd name="connsiteX5" fmla="*/ 35663 w 208388"/>
                <a:gd name="connsiteY5" fmla="*/ 2252076 h 2749880"/>
                <a:gd name="connsiteX6" fmla="*/ 106783 w 208388"/>
                <a:gd name="connsiteY6" fmla="*/ 921116 h 2749880"/>
                <a:gd name="connsiteX7" fmla="*/ 208383 w 208388"/>
                <a:gd name="connsiteY7" fmla="*/ 1307196 h 2749880"/>
                <a:gd name="connsiteX8" fmla="*/ 96623 w 208388"/>
                <a:gd name="connsiteY8" fmla="*/ 1636 h 274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88" h="2749880">
                  <a:moveTo>
                    <a:pt x="96623" y="1636"/>
                  </a:moveTo>
                  <a:cubicBezTo>
                    <a:pt x="76303" y="-43237"/>
                    <a:pt x="94930" y="848303"/>
                    <a:pt x="86463" y="1037956"/>
                  </a:cubicBezTo>
                  <a:cubicBezTo>
                    <a:pt x="77996" y="1227609"/>
                    <a:pt x="52596" y="1103996"/>
                    <a:pt x="45823" y="1139556"/>
                  </a:cubicBezTo>
                  <a:cubicBezTo>
                    <a:pt x="39050" y="1175116"/>
                    <a:pt x="53443" y="990543"/>
                    <a:pt x="45823" y="1251316"/>
                  </a:cubicBezTo>
                  <a:cubicBezTo>
                    <a:pt x="38203" y="1512089"/>
                    <a:pt x="1796" y="2537403"/>
                    <a:pt x="103" y="2704196"/>
                  </a:cubicBezTo>
                  <a:cubicBezTo>
                    <a:pt x="-1590" y="2870989"/>
                    <a:pt x="17883" y="2549256"/>
                    <a:pt x="35663" y="2252076"/>
                  </a:cubicBezTo>
                  <a:cubicBezTo>
                    <a:pt x="53443" y="1954896"/>
                    <a:pt x="77996" y="1078596"/>
                    <a:pt x="106783" y="921116"/>
                  </a:cubicBezTo>
                  <a:cubicBezTo>
                    <a:pt x="135570" y="763636"/>
                    <a:pt x="207536" y="1459596"/>
                    <a:pt x="208383" y="1307196"/>
                  </a:cubicBezTo>
                  <a:cubicBezTo>
                    <a:pt x="209230" y="1154796"/>
                    <a:pt x="116943" y="46509"/>
                    <a:pt x="96623" y="1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0086D560-CF0B-45C4-B9D0-D908BA1F7439}"/>
                </a:ext>
              </a:extLst>
            </p:cNvPr>
            <p:cNvSpPr/>
            <p:nvPr/>
          </p:nvSpPr>
          <p:spPr>
            <a:xfrm>
              <a:off x="10007194" y="11460182"/>
              <a:ext cx="1079972" cy="3488661"/>
            </a:xfrm>
            <a:custGeom>
              <a:avLst/>
              <a:gdLst>
                <a:gd name="connsiteX0" fmla="*/ 1079906 w 1079972"/>
                <a:gd name="connsiteY0" fmla="*/ 1568 h 3488661"/>
                <a:gd name="connsiteX1" fmla="*/ 419506 w 1079972"/>
                <a:gd name="connsiteY1" fmla="*/ 1004868 h 3488661"/>
                <a:gd name="connsiteX2" fmla="*/ 756056 w 1079972"/>
                <a:gd name="connsiteY2" fmla="*/ 1258868 h 3488661"/>
                <a:gd name="connsiteX3" fmla="*/ 178206 w 1079972"/>
                <a:gd name="connsiteY3" fmla="*/ 966768 h 3488661"/>
                <a:gd name="connsiteX4" fmla="*/ 781456 w 1079972"/>
                <a:gd name="connsiteY4" fmla="*/ 1773218 h 3488661"/>
                <a:gd name="connsiteX5" fmla="*/ 159156 w 1079972"/>
                <a:gd name="connsiteY5" fmla="*/ 1233468 h 3488661"/>
                <a:gd name="connsiteX6" fmla="*/ 70256 w 1079972"/>
                <a:gd name="connsiteY6" fmla="*/ 1468418 h 3488661"/>
                <a:gd name="connsiteX7" fmla="*/ 19456 w 1079972"/>
                <a:gd name="connsiteY7" fmla="*/ 1741468 h 3488661"/>
                <a:gd name="connsiteX8" fmla="*/ 413156 w 1079972"/>
                <a:gd name="connsiteY8" fmla="*/ 3475018 h 3488661"/>
                <a:gd name="connsiteX9" fmla="*/ 203606 w 1079972"/>
                <a:gd name="connsiteY9" fmla="*/ 2471718 h 3488661"/>
                <a:gd name="connsiteX10" fmla="*/ 63906 w 1079972"/>
                <a:gd name="connsiteY10" fmla="*/ 1055668 h 3488661"/>
                <a:gd name="connsiteX11" fmla="*/ 349656 w 1079972"/>
                <a:gd name="connsiteY11" fmla="*/ 1144568 h 3488661"/>
                <a:gd name="connsiteX12" fmla="*/ 375056 w 1079972"/>
                <a:gd name="connsiteY12" fmla="*/ 782618 h 3488661"/>
                <a:gd name="connsiteX13" fmla="*/ 1079906 w 1079972"/>
                <a:gd name="connsiteY13" fmla="*/ 1568 h 348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972" h="3488661">
                  <a:moveTo>
                    <a:pt x="1079906" y="1568"/>
                  </a:moveTo>
                  <a:cubicBezTo>
                    <a:pt x="1087314" y="38610"/>
                    <a:pt x="473481" y="795318"/>
                    <a:pt x="419506" y="1004868"/>
                  </a:cubicBezTo>
                  <a:cubicBezTo>
                    <a:pt x="365531" y="1214418"/>
                    <a:pt x="796273" y="1265218"/>
                    <a:pt x="756056" y="1258868"/>
                  </a:cubicBezTo>
                  <a:cubicBezTo>
                    <a:pt x="715839" y="1252518"/>
                    <a:pt x="173973" y="881043"/>
                    <a:pt x="178206" y="966768"/>
                  </a:cubicBezTo>
                  <a:cubicBezTo>
                    <a:pt x="182439" y="1052493"/>
                    <a:pt x="784631" y="1728768"/>
                    <a:pt x="781456" y="1773218"/>
                  </a:cubicBezTo>
                  <a:cubicBezTo>
                    <a:pt x="778281" y="1817668"/>
                    <a:pt x="277689" y="1284268"/>
                    <a:pt x="159156" y="1233468"/>
                  </a:cubicBezTo>
                  <a:cubicBezTo>
                    <a:pt x="40623" y="1182668"/>
                    <a:pt x="93539" y="1383751"/>
                    <a:pt x="70256" y="1468418"/>
                  </a:cubicBezTo>
                  <a:cubicBezTo>
                    <a:pt x="46973" y="1553085"/>
                    <a:pt x="-37694" y="1407035"/>
                    <a:pt x="19456" y="1741468"/>
                  </a:cubicBezTo>
                  <a:cubicBezTo>
                    <a:pt x="76606" y="2075901"/>
                    <a:pt x="382464" y="3353310"/>
                    <a:pt x="413156" y="3475018"/>
                  </a:cubicBezTo>
                  <a:cubicBezTo>
                    <a:pt x="443848" y="3596726"/>
                    <a:pt x="261814" y="2874943"/>
                    <a:pt x="203606" y="2471718"/>
                  </a:cubicBezTo>
                  <a:cubicBezTo>
                    <a:pt x="145398" y="2068493"/>
                    <a:pt x="39564" y="1276860"/>
                    <a:pt x="63906" y="1055668"/>
                  </a:cubicBezTo>
                  <a:cubicBezTo>
                    <a:pt x="88248" y="834476"/>
                    <a:pt x="297798" y="1190076"/>
                    <a:pt x="349656" y="1144568"/>
                  </a:cubicBezTo>
                  <a:cubicBezTo>
                    <a:pt x="401514" y="1099060"/>
                    <a:pt x="258639" y="971001"/>
                    <a:pt x="375056" y="782618"/>
                  </a:cubicBezTo>
                  <a:cubicBezTo>
                    <a:pt x="491473" y="594235"/>
                    <a:pt x="1072498" y="-35474"/>
                    <a:pt x="1079906" y="15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F7DEC8C3-B56C-4A0A-BFB7-D2F28FAC020D}"/>
                </a:ext>
              </a:extLst>
            </p:cNvPr>
            <p:cNvSpPr/>
            <p:nvPr/>
          </p:nvSpPr>
          <p:spPr>
            <a:xfrm>
              <a:off x="9683929" y="12561576"/>
              <a:ext cx="1576365" cy="3410978"/>
            </a:xfrm>
            <a:custGeom>
              <a:avLst/>
              <a:gdLst>
                <a:gd name="connsiteX0" fmla="*/ 183971 w 1576365"/>
                <a:gd name="connsiteY0" fmla="*/ 17774 h 3410978"/>
                <a:gd name="connsiteX1" fmla="*/ 183971 w 1576365"/>
                <a:gd name="connsiteY1" fmla="*/ 1510024 h 3410978"/>
                <a:gd name="connsiteX2" fmla="*/ 50621 w 1576365"/>
                <a:gd name="connsiteY2" fmla="*/ 1078224 h 3410978"/>
                <a:gd name="connsiteX3" fmla="*/ 1149171 w 1576365"/>
                <a:gd name="connsiteY3" fmla="*/ 2805424 h 3410978"/>
                <a:gd name="connsiteX4" fmla="*/ 628471 w 1576365"/>
                <a:gd name="connsiteY4" fmla="*/ 2360924 h 3410978"/>
                <a:gd name="connsiteX5" fmla="*/ 1574621 w 1576365"/>
                <a:gd name="connsiteY5" fmla="*/ 3408674 h 3410978"/>
                <a:gd name="connsiteX6" fmla="*/ 850721 w 1576365"/>
                <a:gd name="connsiteY6" fmla="*/ 2608574 h 3410978"/>
                <a:gd name="connsiteX7" fmla="*/ 387171 w 1576365"/>
                <a:gd name="connsiteY7" fmla="*/ 1497324 h 3410978"/>
                <a:gd name="connsiteX8" fmla="*/ 412571 w 1576365"/>
                <a:gd name="connsiteY8" fmla="*/ 1389374 h 3410978"/>
                <a:gd name="connsiteX9" fmla="*/ 234771 w 1576365"/>
                <a:gd name="connsiteY9" fmla="*/ 728974 h 3410978"/>
                <a:gd name="connsiteX10" fmla="*/ 183971 w 1576365"/>
                <a:gd name="connsiteY10" fmla="*/ 17774 h 341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6365" h="3410978">
                  <a:moveTo>
                    <a:pt x="183971" y="17774"/>
                  </a:moveTo>
                  <a:cubicBezTo>
                    <a:pt x="175504" y="147949"/>
                    <a:pt x="206196" y="1333282"/>
                    <a:pt x="183971" y="1510024"/>
                  </a:cubicBezTo>
                  <a:cubicBezTo>
                    <a:pt x="161746" y="1686766"/>
                    <a:pt x="-110246" y="862324"/>
                    <a:pt x="50621" y="1078224"/>
                  </a:cubicBezTo>
                  <a:cubicBezTo>
                    <a:pt x="211488" y="1294124"/>
                    <a:pt x="1052863" y="2591641"/>
                    <a:pt x="1149171" y="2805424"/>
                  </a:cubicBezTo>
                  <a:cubicBezTo>
                    <a:pt x="1245479" y="3019207"/>
                    <a:pt x="557563" y="2260382"/>
                    <a:pt x="628471" y="2360924"/>
                  </a:cubicBezTo>
                  <a:cubicBezTo>
                    <a:pt x="699379" y="2461466"/>
                    <a:pt x="1537579" y="3367399"/>
                    <a:pt x="1574621" y="3408674"/>
                  </a:cubicBezTo>
                  <a:cubicBezTo>
                    <a:pt x="1611663" y="3449949"/>
                    <a:pt x="1048629" y="2927132"/>
                    <a:pt x="850721" y="2608574"/>
                  </a:cubicBezTo>
                  <a:cubicBezTo>
                    <a:pt x="652813" y="2290016"/>
                    <a:pt x="460196" y="1700524"/>
                    <a:pt x="387171" y="1497324"/>
                  </a:cubicBezTo>
                  <a:cubicBezTo>
                    <a:pt x="314146" y="1294124"/>
                    <a:pt x="437971" y="1517432"/>
                    <a:pt x="412571" y="1389374"/>
                  </a:cubicBezTo>
                  <a:cubicBezTo>
                    <a:pt x="387171" y="1261316"/>
                    <a:pt x="272871" y="950166"/>
                    <a:pt x="234771" y="728974"/>
                  </a:cubicBezTo>
                  <a:cubicBezTo>
                    <a:pt x="196671" y="507782"/>
                    <a:pt x="192438" y="-112401"/>
                    <a:pt x="183971" y="17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D96C7A28-B352-49A3-93C9-E6163BAFBDD8}"/>
                </a:ext>
              </a:extLst>
            </p:cNvPr>
            <p:cNvSpPr/>
            <p:nvPr/>
          </p:nvSpPr>
          <p:spPr>
            <a:xfrm>
              <a:off x="10426055" y="11082208"/>
              <a:ext cx="801359" cy="3707084"/>
            </a:xfrm>
            <a:custGeom>
              <a:avLst/>
              <a:gdLst>
                <a:gd name="connsiteX0" fmla="*/ 502295 w 801359"/>
                <a:gd name="connsiteY0" fmla="*/ 665292 h 3707084"/>
                <a:gd name="connsiteX1" fmla="*/ 400695 w 801359"/>
                <a:gd name="connsiteY1" fmla="*/ 2094042 h 3707084"/>
                <a:gd name="connsiteX2" fmla="*/ 645 w 801359"/>
                <a:gd name="connsiteY2" fmla="*/ 2887792 h 3707084"/>
                <a:gd name="connsiteX3" fmla="*/ 330845 w 801359"/>
                <a:gd name="connsiteY3" fmla="*/ 2265492 h 3707084"/>
                <a:gd name="connsiteX4" fmla="*/ 645 w 801359"/>
                <a:gd name="connsiteY4" fmla="*/ 3262442 h 3707084"/>
                <a:gd name="connsiteX5" fmla="*/ 260995 w 801359"/>
                <a:gd name="connsiteY5" fmla="*/ 2767142 h 3707084"/>
                <a:gd name="connsiteX6" fmla="*/ 743595 w 801359"/>
                <a:gd name="connsiteY6" fmla="*/ 3706942 h 3707084"/>
                <a:gd name="connsiteX7" fmla="*/ 280045 w 801359"/>
                <a:gd name="connsiteY7" fmla="*/ 2830642 h 3707084"/>
                <a:gd name="connsiteX8" fmla="*/ 407045 w 801359"/>
                <a:gd name="connsiteY8" fmla="*/ 1865442 h 3707084"/>
                <a:gd name="connsiteX9" fmla="*/ 578495 w 801359"/>
                <a:gd name="connsiteY9" fmla="*/ 1198692 h 3707084"/>
                <a:gd name="connsiteX10" fmla="*/ 781695 w 801359"/>
                <a:gd name="connsiteY10" fmla="*/ 963742 h 3707084"/>
                <a:gd name="connsiteX11" fmla="*/ 768995 w 801359"/>
                <a:gd name="connsiteY11" fmla="*/ 4892 h 3707084"/>
                <a:gd name="connsiteX12" fmla="*/ 565795 w 801359"/>
                <a:gd name="connsiteY12" fmla="*/ 1420942 h 3707084"/>
                <a:gd name="connsiteX13" fmla="*/ 502295 w 801359"/>
                <a:gd name="connsiteY13" fmla="*/ 665292 h 370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1359" h="3707084">
                  <a:moveTo>
                    <a:pt x="502295" y="665292"/>
                  </a:moveTo>
                  <a:cubicBezTo>
                    <a:pt x="474778" y="777475"/>
                    <a:pt x="484303" y="1723626"/>
                    <a:pt x="400695" y="2094042"/>
                  </a:cubicBezTo>
                  <a:cubicBezTo>
                    <a:pt x="317087" y="2464458"/>
                    <a:pt x="12287" y="2859217"/>
                    <a:pt x="645" y="2887792"/>
                  </a:cubicBezTo>
                  <a:cubicBezTo>
                    <a:pt x="-10997" y="2916367"/>
                    <a:pt x="330845" y="2203050"/>
                    <a:pt x="330845" y="2265492"/>
                  </a:cubicBezTo>
                  <a:cubicBezTo>
                    <a:pt x="330845" y="2327934"/>
                    <a:pt x="12287" y="3178834"/>
                    <a:pt x="645" y="3262442"/>
                  </a:cubicBezTo>
                  <a:cubicBezTo>
                    <a:pt x="-10997" y="3346050"/>
                    <a:pt x="137170" y="2693059"/>
                    <a:pt x="260995" y="2767142"/>
                  </a:cubicBezTo>
                  <a:cubicBezTo>
                    <a:pt x="384820" y="2841225"/>
                    <a:pt x="740420" y="3696359"/>
                    <a:pt x="743595" y="3706942"/>
                  </a:cubicBezTo>
                  <a:cubicBezTo>
                    <a:pt x="746770" y="3717525"/>
                    <a:pt x="336137" y="3137559"/>
                    <a:pt x="280045" y="2830642"/>
                  </a:cubicBezTo>
                  <a:cubicBezTo>
                    <a:pt x="223953" y="2523725"/>
                    <a:pt x="357303" y="2137434"/>
                    <a:pt x="407045" y="1865442"/>
                  </a:cubicBezTo>
                  <a:cubicBezTo>
                    <a:pt x="456787" y="1593450"/>
                    <a:pt x="516053" y="1348975"/>
                    <a:pt x="578495" y="1198692"/>
                  </a:cubicBezTo>
                  <a:cubicBezTo>
                    <a:pt x="640937" y="1048409"/>
                    <a:pt x="749945" y="1162709"/>
                    <a:pt x="781695" y="963742"/>
                  </a:cubicBezTo>
                  <a:cubicBezTo>
                    <a:pt x="813445" y="764775"/>
                    <a:pt x="804978" y="-71308"/>
                    <a:pt x="768995" y="4892"/>
                  </a:cubicBezTo>
                  <a:cubicBezTo>
                    <a:pt x="733012" y="81092"/>
                    <a:pt x="613420" y="1304525"/>
                    <a:pt x="565795" y="1420942"/>
                  </a:cubicBezTo>
                  <a:cubicBezTo>
                    <a:pt x="518170" y="1537359"/>
                    <a:pt x="529812" y="553109"/>
                    <a:pt x="502295" y="665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AD6741C8-0DC3-4025-B236-D8DC7837ABE0}"/>
                </a:ext>
              </a:extLst>
            </p:cNvPr>
            <p:cNvSpPr/>
            <p:nvPr/>
          </p:nvSpPr>
          <p:spPr>
            <a:xfrm>
              <a:off x="11627485" y="11505431"/>
              <a:ext cx="2906691" cy="1835089"/>
            </a:xfrm>
            <a:custGeom>
              <a:avLst/>
              <a:gdLst>
                <a:gd name="connsiteX0" fmla="*/ 92075 w 2906691"/>
                <a:gd name="connsiteY0" fmla="*/ 36329 h 1835089"/>
                <a:gd name="connsiteX1" fmla="*/ 153035 w 2906691"/>
                <a:gd name="connsiteY1" fmla="*/ 87129 h 1835089"/>
                <a:gd name="connsiteX2" fmla="*/ 1443355 w 2906691"/>
                <a:gd name="connsiteY2" fmla="*/ 788169 h 1835089"/>
                <a:gd name="connsiteX3" fmla="*/ 986155 w 2906691"/>
                <a:gd name="connsiteY3" fmla="*/ 600209 h 1835089"/>
                <a:gd name="connsiteX4" fmla="*/ 2479675 w 2906691"/>
                <a:gd name="connsiteY4" fmla="*/ 1397769 h 1835089"/>
                <a:gd name="connsiteX5" fmla="*/ 1250315 w 2906691"/>
                <a:gd name="connsiteY5" fmla="*/ 935489 h 1835089"/>
                <a:gd name="connsiteX6" fmla="*/ 2891155 w 2906691"/>
                <a:gd name="connsiteY6" fmla="*/ 1829569 h 1835089"/>
                <a:gd name="connsiteX7" fmla="*/ 2032635 w 2906691"/>
                <a:gd name="connsiteY7" fmla="*/ 1280929 h 1835089"/>
                <a:gd name="connsiteX8" fmla="*/ 1311275 w 2906691"/>
                <a:gd name="connsiteY8" fmla="*/ 635769 h 1835089"/>
                <a:gd name="connsiteX9" fmla="*/ 762635 w 2906691"/>
                <a:gd name="connsiteY9" fmla="*/ 320809 h 1835089"/>
                <a:gd name="connsiteX10" fmla="*/ 92075 w 2906691"/>
                <a:gd name="connsiteY10" fmla="*/ 36329 h 183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6691" h="1835089">
                  <a:moveTo>
                    <a:pt x="92075" y="36329"/>
                  </a:moveTo>
                  <a:cubicBezTo>
                    <a:pt x="-9525" y="-2618"/>
                    <a:pt x="-72178" y="-38178"/>
                    <a:pt x="153035" y="87129"/>
                  </a:cubicBezTo>
                  <a:cubicBezTo>
                    <a:pt x="378248" y="212436"/>
                    <a:pt x="1304502" y="702656"/>
                    <a:pt x="1443355" y="788169"/>
                  </a:cubicBezTo>
                  <a:cubicBezTo>
                    <a:pt x="1582208" y="873682"/>
                    <a:pt x="813435" y="498609"/>
                    <a:pt x="986155" y="600209"/>
                  </a:cubicBezTo>
                  <a:cubicBezTo>
                    <a:pt x="1158875" y="701809"/>
                    <a:pt x="2435648" y="1341889"/>
                    <a:pt x="2479675" y="1397769"/>
                  </a:cubicBezTo>
                  <a:cubicBezTo>
                    <a:pt x="2523702" y="1453649"/>
                    <a:pt x="1181735" y="863522"/>
                    <a:pt x="1250315" y="935489"/>
                  </a:cubicBezTo>
                  <a:cubicBezTo>
                    <a:pt x="1318895" y="1007456"/>
                    <a:pt x="2760768" y="1771996"/>
                    <a:pt x="2891155" y="1829569"/>
                  </a:cubicBezTo>
                  <a:cubicBezTo>
                    <a:pt x="3021542" y="1887142"/>
                    <a:pt x="2295948" y="1479896"/>
                    <a:pt x="2032635" y="1280929"/>
                  </a:cubicBezTo>
                  <a:cubicBezTo>
                    <a:pt x="1769322" y="1081962"/>
                    <a:pt x="1522942" y="795789"/>
                    <a:pt x="1311275" y="635769"/>
                  </a:cubicBezTo>
                  <a:cubicBezTo>
                    <a:pt x="1099608" y="475749"/>
                    <a:pt x="970068" y="420716"/>
                    <a:pt x="762635" y="320809"/>
                  </a:cubicBezTo>
                  <a:cubicBezTo>
                    <a:pt x="555202" y="220902"/>
                    <a:pt x="193675" y="75276"/>
                    <a:pt x="92075" y="36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6F23FA8F-44B3-4F2B-AE14-0C3B86B0A7DC}"/>
                </a:ext>
              </a:extLst>
            </p:cNvPr>
            <p:cNvSpPr/>
            <p:nvPr/>
          </p:nvSpPr>
          <p:spPr>
            <a:xfrm>
              <a:off x="11404600" y="11597640"/>
              <a:ext cx="3474069" cy="2217004"/>
            </a:xfrm>
            <a:custGeom>
              <a:avLst/>
              <a:gdLst>
                <a:gd name="connsiteX0" fmla="*/ 0 w 3474069"/>
                <a:gd name="connsiteY0" fmla="*/ 0 h 2217004"/>
                <a:gd name="connsiteX1" fmla="*/ 55880 w 3474069"/>
                <a:gd name="connsiteY1" fmla="*/ 30480 h 2217004"/>
                <a:gd name="connsiteX2" fmla="*/ 1336040 w 3474069"/>
                <a:gd name="connsiteY2" fmla="*/ 767080 h 2217004"/>
                <a:gd name="connsiteX3" fmla="*/ 1082040 w 3474069"/>
                <a:gd name="connsiteY3" fmla="*/ 660400 h 2217004"/>
                <a:gd name="connsiteX4" fmla="*/ 2367280 w 3474069"/>
                <a:gd name="connsiteY4" fmla="*/ 1478280 h 2217004"/>
                <a:gd name="connsiteX5" fmla="*/ 1910080 w 3474069"/>
                <a:gd name="connsiteY5" fmla="*/ 1224280 h 2217004"/>
                <a:gd name="connsiteX6" fmla="*/ 3454400 w 3474069"/>
                <a:gd name="connsiteY6" fmla="*/ 2204720 h 2217004"/>
                <a:gd name="connsiteX7" fmla="*/ 2707640 w 3474069"/>
                <a:gd name="connsiteY7" fmla="*/ 1732280 h 2217004"/>
                <a:gd name="connsiteX8" fmla="*/ 1615440 w 3474069"/>
                <a:gd name="connsiteY8" fmla="*/ 1107440 h 2217004"/>
                <a:gd name="connsiteX9" fmla="*/ 848360 w 3474069"/>
                <a:gd name="connsiteY9" fmla="*/ 751840 h 2217004"/>
                <a:gd name="connsiteX10" fmla="*/ 1452880 w 3474069"/>
                <a:gd name="connsiteY10" fmla="*/ 833120 h 2217004"/>
                <a:gd name="connsiteX11" fmla="*/ 0 w 3474069"/>
                <a:gd name="connsiteY11" fmla="*/ 0 h 22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4069" h="2217004">
                  <a:moveTo>
                    <a:pt x="0" y="0"/>
                  </a:moveTo>
                  <a:lnTo>
                    <a:pt x="55880" y="30480"/>
                  </a:lnTo>
                  <a:lnTo>
                    <a:pt x="1336040" y="767080"/>
                  </a:lnTo>
                  <a:cubicBezTo>
                    <a:pt x="1507067" y="872067"/>
                    <a:pt x="910167" y="541867"/>
                    <a:pt x="1082040" y="660400"/>
                  </a:cubicBezTo>
                  <a:cubicBezTo>
                    <a:pt x="1253913" y="778933"/>
                    <a:pt x="2229273" y="1384300"/>
                    <a:pt x="2367280" y="1478280"/>
                  </a:cubicBezTo>
                  <a:cubicBezTo>
                    <a:pt x="2505287" y="1572260"/>
                    <a:pt x="1728893" y="1103207"/>
                    <a:pt x="1910080" y="1224280"/>
                  </a:cubicBezTo>
                  <a:cubicBezTo>
                    <a:pt x="2091267" y="1345353"/>
                    <a:pt x="3321473" y="2120053"/>
                    <a:pt x="3454400" y="2204720"/>
                  </a:cubicBezTo>
                  <a:cubicBezTo>
                    <a:pt x="3587327" y="2289387"/>
                    <a:pt x="3014133" y="1915160"/>
                    <a:pt x="2707640" y="1732280"/>
                  </a:cubicBezTo>
                  <a:cubicBezTo>
                    <a:pt x="2401147" y="1549400"/>
                    <a:pt x="1925320" y="1270847"/>
                    <a:pt x="1615440" y="1107440"/>
                  </a:cubicBezTo>
                  <a:cubicBezTo>
                    <a:pt x="1305560" y="944033"/>
                    <a:pt x="875453" y="797560"/>
                    <a:pt x="848360" y="751840"/>
                  </a:cubicBezTo>
                  <a:cubicBezTo>
                    <a:pt x="821267" y="706120"/>
                    <a:pt x="1593427" y="956733"/>
                    <a:pt x="1452880" y="833120"/>
                  </a:cubicBezTo>
                  <a:cubicBezTo>
                    <a:pt x="1312333" y="709507"/>
                    <a:pt x="658706" y="35983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A9BA0D89-83AE-424D-9E89-6072E9BFBC54}"/>
                </a:ext>
              </a:extLst>
            </p:cNvPr>
            <p:cNvSpPr/>
            <p:nvPr/>
          </p:nvSpPr>
          <p:spPr>
            <a:xfrm>
              <a:off x="13072425" y="13680728"/>
              <a:ext cx="1695242" cy="1889508"/>
            </a:xfrm>
            <a:custGeom>
              <a:avLst/>
              <a:gdLst>
                <a:gd name="connsiteX0" fmla="*/ 1020342 w 1695242"/>
                <a:gd name="connsiteY0" fmla="*/ 1405 h 1889508"/>
                <a:gd name="connsiteX1" fmla="*/ 152508 w 1695242"/>
                <a:gd name="connsiteY1" fmla="*/ 352772 h 1889508"/>
                <a:gd name="connsiteX2" fmla="*/ 872175 w 1695242"/>
                <a:gd name="connsiteY2" fmla="*/ 458605 h 1889508"/>
                <a:gd name="connsiteX3" fmla="*/ 364175 w 1695242"/>
                <a:gd name="connsiteY3" fmla="*/ 763405 h 1889508"/>
                <a:gd name="connsiteX4" fmla="*/ 1062675 w 1695242"/>
                <a:gd name="connsiteY4" fmla="*/ 1182505 h 1889508"/>
                <a:gd name="connsiteX5" fmla="*/ 110175 w 1695242"/>
                <a:gd name="connsiteY5" fmla="*/ 1339139 h 1889508"/>
                <a:gd name="connsiteX6" fmla="*/ 1494475 w 1695242"/>
                <a:gd name="connsiteY6" fmla="*/ 1550805 h 1889508"/>
                <a:gd name="connsiteX7" fmla="*/ 1668042 w 1695242"/>
                <a:gd name="connsiteY7" fmla="*/ 1889472 h 1889508"/>
                <a:gd name="connsiteX8" fmla="*/ 1308208 w 1695242"/>
                <a:gd name="connsiteY8" fmla="*/ 1529639 h 1889508"/>
                <a:gd name="connsiteX9" fmla="*/ 17042 w 1695242"/>
                <a:gd name="connsiteY9" fmla="*/ 1224839 h 1889508"/>
                <a:gd name="connsiteX10" fmla="*/ 567375 w 1695242"/>
                <a:gd name="connsiteY10" fmla="*/ 1030105 h 1889508"/>
                <a:gd name="connsiteX11" fmla="*/ 550442 w 1695242"/>
                <a:gd name="connsiteY11" fmla="*/ 712605 h 1889508"/>
                <a:gd name="connsiteX12" fmla="*/ 414975 w 1695242"/>
                <a:gd name="connsiteY12" fmla="*/ 382405 h 1889508"/>
                <a:gd name="connsiteX13" fmla="*/ 59375 w 1695242"/>
                <a:gd name="connsiteY13" fmla="*/ 234239 h 1889508"/>
                <a:gd name="connsiteX14" fmla="*/ 1020342 w 1695242"/>
                <a:gd name="connsiteY14" fmla="*/ 1405 h 188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95242" h="1889508">
                  <a:moveTo>
                    <a:pt x="1020342" y="1405"/>
                  </a:moveTo>
                  <a:cubicBezTo>
                    <a:pt x="1035864" y="21161"/>
                    <a:pt x="177203" y="276572"/>
                    <a:pt x="152508" y="352772"/>
                  </a:cubicBezTo>
                  <a:cubicBezTo>
                    <a:pt x="127813" y="428972"/>
                    <a:pt x="836897" y="390166"/>
                    <a:pt x="872175" y="458605"/>
                  </a:cubicBezTo>
                  <a:cubicBezTo>
                    <a:pt x="907453" y="527044"/>
                    <a:pt x="332425" y="642755"/>
                    <a:pt x="364175" y="763405"/>
                  </a:cubicBezTo>
                  <a:cubicBezTo>
                    <a:pt x="395925" y="884055"/>
                    <a:pt x="1105008" y="1086549"/>
                    <a:pt x="1062675" y="1182505"/>
                  </a:cubicBezTo>
                  <a:cubicBezTo>
                    <a:pt x="1020342" y="1278461"/>
                    <a:pt x="38208" y="1277756"/>
                    <a:pt x="110175" y="1339139"/>
                  </a:cubicBezTo>
                  <a:cubicBezTo>
                    <a:pt x="182142" y="1400522"/>
                    <a:pt x="1234831" y="1459083"/>
                    <a:pt x="1494475" y="1550805"/>
                  </a:cubicBezTo>
                  <a:cubicBezTo>
                    <a:pt x="1754119" y="1642527"/>
                    <a:pt x="1699087" y="1893000"/>
                    <a:pt x="1668042" y="1889472"/>
                  </a:cubicBezTo>
                  <a:cubicBezTo>
                    <a:pt x="1636997" y="1885944"/>
                    <a:pt x="1583375" y="1640411"/>
                    <a:pt x="1308208" y="1529639"/>
                  </a:cubicBezTo>
                  <a:cubicBezTo>
                    <a:pt x="1033041" y="1418867"/>
                    <a:pt x="140514" y="1308095"/>
                    <a:pt x="17042" y="1224839"/>
                  </a:cubicBezTo>
                  <a:cubicBezTo>
                    <a:pt x="-106430" y="1141583"/>
                    <a:pt x="478475" y="1115477"/>
                    <a:pt x="567375" y="1030105"/>
                  </a:cubicBezTo>
                  <a:cubicBezTo>
                    <a:pt x="656275" y="944733"/>
                    <a:pt x="575842" y="820555"/>
                    <a:pt x="550442" y="712605"/>
                  </a:cubicBezTo>
                  <a:cubicBezTo>
                    <a:pt x="525042" y="604655"/>
                    <a:pt x="496819" y="462133"/>
                    <a:pt x="414975" y="382405"/>
                  </a:cubicBezTo>
                  <a:cubicBezTo>
                    <a:pt x="333130" y="302677"/>
                    <a:pt x="-37286" y="292800"/>
                    <a:pt x="59375" y="234239"/>
                  </a:cubicBezTo>
                  <a:cubicBezTo>
                    <a:pt x="156036" y="175678"/>
                    <a:pt x="1004820" y="-18351"/>
                    <a:pt x="1020342" y="1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0539D203-5F0A-4F54-8325-083A5722AF79}"/>
                </a:ext>
              </a:extLst>
            </p:cNvPr>
            <p:cNvSpPr/>
            <p:nvPr/>
          </p:nvSpPr>
          <p:spPr>
            <a:xfrm>
              <a:off x="11961961" y="13350889"/>
              <a:ext cx="1568833" cy="2287116"/>
            </a:xfrm>
            <a:custGeom>
              <a:avLst/>
              <a:gdLst>
                <a:gd name="connsiteX0" fmla="*/ 1563539 w 1568833"/>
                <a:gd name="connsiteY0" fmla="*/ 9511 h 2287116"/>
                <a:gd name="connsiteX1" fmla="*/ 285072 w 1568833"/>
                <a:gd name="connsiteY1" fmla="*/ 1237178 h 2287116"/>
                <a:gd name="connsiteX2" fmla="*/ 932772 w 1568833"/>
                <a:gd name="connsiteY2" fmla="*/ 674144 h 2287116"/>
                <a:gd name="connsiteX3" fmla="*/ 691472 w 1568833"/>
                <a:gd name="connsiteY3" fmla="*/ 1224478 h 2287116"/>
                <a:gd name="connsiteX4" fmla="*/ 856572 w 1568833"/>
                <a:gd name="connsiteY4" fmla="*/ 962011 h 2287116"/>
                <a:gd name="connsiteX5" fmla="*/ 9906 w 1568833"/>
                <a:gd name="connsiteY5" fmla="*/ 2193911 h 2287116"/>
                <a:gd name="connsiteX6" fmla="*/ 390906 w 1568833"/>
                <a:gd name="connsiteY6" fmla="*/ 1660511 h 2287116"/>
                <a:gd name="connsiteX7" fmla="*/ 348572 w 1568833"/>
                <a:gd name="connsiteY7" fmla="*/ 2287044 h 2287116"/>
                <a:gd name="connsiteX8" fmla="*/ 467106 w 1568833"/>
                <a:gd name="connsiteY8" fmla="*/ 1694378 h 2287116"/>
                <a:gd name="connsiteX9" fmla="*/ 886206 w 1568833"/>
                <a:gd name="connsiteY9" fmla="*/ 644511 h 2287116"/>
                <a:gd name="connsiteX10" fmla="*/ 746506 w 1568833"/>
                <a:gd name="connsiteY10" fmla="*/ 665678 h 2287116"/>
                <a:gd name="connsiteX11" fmla="*/ 1563539 w 1568833"/>
                <a:gd name="connsiteY11" fmla="*/ 9511 h 228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8833" h="2287116">
                  <a:moveTo>
                    <a:pt x="1563539" y="9511"/>
                  </a:moveTo>
                  <a:cubicBezTo>
                    <a:pt x="1486633" y="104761"/>
                    <a:pt x="390200" y="1126406"/>
                    <a:pt x="285072" y="1237178"/>
                  </a:cubicBezTo>
                  <a:cubicBezTo>
                    <a:pt x="179944" y="1347950"/>
                    <a:pt x="865039" y="676261"/>
                    <a:pt x="932772" y="674144"/>
                  </a:cubicBezTo>
                  <a:cubicBezTo>
                    <a:pt x="1000505" y="672027"/>
                    <a:pt x="704172" y="1176500"/>
                    <a:pt x="691472" y="1224478"/>
                  </a:cubicBezTo>
                  <a:cubicBezTo>
                    <a:pt x="678772" y="1272456"/>
                    <a:pt x="970166" y="800439"/>
                    <a:pt x="856572" y="962011"/>
                  </a:cubicBezTo>
                  <a:cubicBezTo>
                    <a:pt x="742978" y="1123583"/>
                    <a:pt x="87517" y="2077494"/>
                    <a:pt x="9906" y="2193911"/>
                  </a:cubicBezTo>
                  <a:cubicBezTo>
                    <a:pt x="-67705" y="2310328"/>
                    <a:pt x="334462" y="1644989"/>
                    <a:pt x="390906" y="1660511"/>
                  </a:cubicBezTo>
                  <a:cubicBezTo>
                    <a:pt x="447350" y="1676033"/>
                    <a:pt x="335872" y="2281400"/>
                    <a:pt x="348572" y="2287044"/>
                  </a:cubicBezTo>
                  <a:cubicBezTo>
                    <a:pt x="361272" y="2292688"/>
                    <a:pt x="377500" y="1968133"/>
                    <a:pt x="467106" y="1694378"/>
                  </a:cubicBezTo>
                  <a:cubicBezTo>
                    <a:pt x="556712" y="1420623"/>
                    <a:pt x="839639" y="815961"/>
                    <a:pt x="886206" y="644511"/>
                  </a:cubicBezTo>
                  <a:cubicBezTo>
                    <a:pt x="932773" y="473061"/>
                    <a:pt x="637145" y="767983"/>
                    <a:pt x="746506" y="665678"/>
                  </a:cubicBezTo>
                  <a:cubicBezTo>
                    <a:pt x="855867" y="563373"/>
                    <a:pt x="1640445" y="-85739"/>
                    <a:pt x="1563539" y="95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44887B8-D1F1-422D-A8C6-891BC24A82BA}"/>
                </a:ext>
              </a:extLst>
            </p:cNvPr>
            <p:cNvSpPr/>
            <p:nvPr/>
          </p:nvSpPr>
          <p:spPr>
            <a:xfrm>
              <a:off x="10891021" y="12995783"/>
              <a:ext cx="1398919" cy="2527598"/>
            </a:xfrm>
            <a:custGeom>
              <a:avLst/>
              <a:gdLst>
                <a:gd name="connsiteX0" fmla="*/ 1110479 w 1398919"/>
                <a:gd name="connsiteY0" fmla="*/ 42884 h 2527598"/>
                <a:gd name="connsiteX1" fmla="*/ 483946 w 1398919"/>
                <a:gd name="connsiteY1" fmla="*/ 1122384 h 2527598"/>
                <a:gd name="connsiteX2" fmla="*/ 822612 w 1398919"/>
                <a:gd name="connsiteY2" fmla="*/ 711750 h 2527598"/>
                <a:gd name="connsiteX3" fmla="*/ 251112 w 1398919"/>
                <a:gd name="connsiteY3" fmla="*/ 1456817 h 2527598"/>
                <a:gd name="connsiteX4" fmla="*/ 653279 w 1398919"/>
                <a:gd name="connsiteY4" fmla="*/ 1947884 h 2527598"/>
                <a:gd name="connsiteX5" fmla="*/ 522046 w 1398919"/>
                <a:gd name="connsiteY5" fmla="*/ 1795484 h 2527598"/>
                <a:gd name="connsiteX6" fmla="*/ 1157046 w 1398919"/>
                <a:gd name="connsiteY6" fmla="*/ 2493984 h 2527598"/>
                <a:gd name="connsiteX7" fmla="*/ 915746 w 1398919"/>
                <a:gd name="connsiteY7" fmla="*/ 2405084 h 2527598"/>
                <a:gd name="connsiteX8" fmla="*/ 5579 w 1398919"/>
                <a:gd name="connsiteY8" fmla="*/ 2299250 h 2527598"/>
                <a:gd name="connsiteX9" fmla="*/ 1394112 w 1398919"/>
                <a:gd name="connsiteY9" fmla="*/ 2316184 h 2527598"/>
                <a:gd name="connsiteX10" fmla="*/ 467012 w 1398919"/>
                <a:gd name="connsiteY10" fmla="*/ 2066417 h 2527598"/>
                <a:gd name="connsiteX11" fmla="*/ 585546 w 1398919"/>
                <a:gd name="connsiteY11" fmla="*/ 1122384 h 2527598"/>
                <a:gd name="connsiteX12" fmla="*/ 776046 w 1398919"/>
                <a:gd name="connsiteY12" fmla="*/ 936117 h 2527598"/>
                <a:gd name="connsiteX13" fmla="*/ 742179 w 1398919"/>
                <a:gd name="connsiteY13" fmla="*/ 834517 h 2527598"/>
                <a:gd name="connsiteX14" fmla="*/ 945379 w 1398919"/>
                <a:gd name="connsiteY14" fmla="*/ 271484 h 2527598"/>
                <a:gd name="connsiteX15" fmla="*/ 1110479 w 1398919"/>
                <a:gd name="connsiteY15" fmla="*/ 42884 h 252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8919" h="2527598">
                  <a:moveTo>
                    <a:pt x="1110479" y="42884"/>
                  </a:moveTo>
                  <a:cubicBezTo>
                    <a:pt x="1033574" y="184700"/>
                    <a:pt x="531924" y="1010906"/>
                    <a:pt x="483946" y="1122384"/>
                  </a:cubicBezTo>
                  <a:cubicBezTo>
                    <a:pt x="435968" y="1233862"/>
                    <a:pt x="861418" y="656011"/>
                    <a:pt x="822612" y="711750"/>
                  </a:cubicBezTo>
                  <a:cubicBezTo>
                    <a:pt x="783806" y="767489"/>
                    <a:pt x="279334" y="1250795"/>
                    <a:pt x="251112" y="1456817"/>
                  </a:cubicBezTo>
                  <a:cubicBezTo>
                    <a:pt x="222890" y="1662839"/>
                    <a:pt x="608123" y="1891440"/>
                    <a:pt x="653279" y="1947884"/>
                  </a:cubicBezTo>
                  <a:cubicBezTo>
                    <a:pt x="698435" y="2004329"/>
                    <a:pt x="438085" y="1704467"/>
                    <a:pt x="522046" y="1795484"/>
                  </a:cubicBezTo>
                  <a:cubicBezTo>
                    <a:pt x="606007" y="1886501"/>
                    <a:pt x="1091429" y="2392384"/>
                    <a:pt x="1157046" y="2493984"/>
                  </a:cubicBezTo>
                  <a:cubicBezTo>
                    <a:pt x="1222663" y="2595584"/>
                    <a:pt x="1107657" y="2437540"/>
                    <a:pt x="915746" y="2405084"/>
                  </a:cubicBezTo>
                  <a:cubicBezTo>
                    <a:pt x="723835" y="2372628"/>
                    <a:pt x="-74149" y="2314067"/>
                    <a:pt x="5579" y="2299250"/>
                  </a:cubicBezTo>
                  <a:cubicBezTo>
                    <a:pt x="85307" y="2284433"/>
                    <a:pt x="1317207" y="2354989"/>
                    <a:pt x="1394112" y="2316184"/>
                  </a:cubicBezTo>
                  <a:cubicBezTo>
                    <a:pt x="1471017" y="2277379"/>
                    <a:pt x="601773" y="2265384"/>
                    <a:pt x="467012" y="2066417"/>
                  </a:cubicBezTo>
                  <a:cubicBezTo>
                    <a:pt x="332251" y="1867450"/>
                    <a:pt x="534040" y="1310767"/>
                    <a:pt x="585546" y="1122384"/>
                  </a:cubicBezTo>
                  <a:cubicBezTo>
                    <a:pt x="637052" y="934001"/>
                    <a:pt x="749941" y="984095"/>
                    <a:pt x="776046" y="936117"/>
                  </a:cubicBezTo>
                  <a:cubicBezTo>
                    <a:pt x="802151" y="888139"/>
                    <a:pt x="713957" y="945289"/>
                    <a:pt x="742179" y="834517"/>
                  </a:cubicBezTo>
                  <a:cubicBezTo>
                    <a:pt x="770401" y="723745"/>
                    <a:pt x="882584" y="397073"/>
                    <a:pt x="945379" y="271484"/>
                  </a:cubicBezTo>
                  <a:cubicBezTo>
                    <a:pt x="1008173" y="145895"/>
                    <a:pt x="1187384" y="-98932"/>
                    <a:pt x="1110479" y="42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C8B6613C-E3ED-4121-AE0C-C6BBC33D2540}"/>
                </a:ext>
              </a:extLst>
            </p:cNvPr>
            <p:cNvSpPr/>
            <p:nvPr/>
          </p:nvSpPr>
          <p:spPr>
            <a:xfrm>
              <a:off x="12355788" y="14010434"/>
              <a:ext cx="1127379" cy="2393763"/>
            </a:xfrm>
            <a:custGeom>
              <a:avLst/>
              <a:gdLst>
                <a:gd name="connsiteX0" fmla="*/ 759079 w 1127379"/>
                <a:gd name="connsiteY0" fmla="*/ 10366 h 2393763"/>
                <a:gd name="connsiteX1" fmla="*/ 462745 w 1127379"/>
                <a:gd name="connsiteY1" fmla="*/ 954399 h 2393763"/>
                <a:gd name="connsiteX2" fmla="*/ 636312 w 1127379"/>
                <a:gd name="connsiteY2" fmla="*/ 535299 h 2393763"/>
                <a:gd name="connsiteX3" fmla="*/ 170645 w 1127379"/>
                <a:gd name="connsiteY3" fmla="*/ 1229566 h 2393763"/>
                <a:gd name="connsiteX4" fmla="*/ 94445 w 1127379"/>
                <a:gd name="connsiteY4" fmla="*/ 1606333 h 2393763"/>
                <a:gd name="connsiteX5" fmla="*/ 85979 w 1127379"/>
                <a:gd name="connsiteY5" fmla="*/ 1530133 h 2393763"/>
                <a:gd name="connsiteX6" fmla="*/ 124079 w 1127379"/>
                <a:gd name="connsiteY6" fmla="*/ 1940766 h 2393763"/>
                <a:gd name="connsiteX7" fmla="*/ 14012 w 1127379"/>
                <a:gd name="connsiteY7" fmla="*/ 1631733 h 2393763"/>
                <a:gd name="connsiteX8" fmla="*/ 492379 w 1127379"/>
                <a:gd name="connsiteY8" fmla="*/ 2160899 h 2393763"/>
                <a:gd name="connsiteX9" fmla="*/ 1127379 w 1127379"/>
                <a:gd name="connsiteY9" fmla="*/ 2393733 h 2393763"/>
                <a:gd name="connsiteX10" fmla="*/ 496612 w 1127379"/>
                <a:gd name="connsiteY10" fmla="*/ 2148199 h 2393763"/>
                <a:gd name="connsiteX11" fmla="*/ 47879 w 1127379"/>
                <a:gd name="connsiteY11" fmla="*/ 1826466 h 2393763"/>
                <a:gd name="connsiteX12" fmla="*/ 263779 w 1127379"/>
                <a:gd name="connsiteY12" fmla="*/ 1195699 h 2393763"/>
                <a:gd name="connsiteX13" fmla="*/ 293412 w 1127379"/>
                <a:gd name="connsiteY13" fmla="*/ 1094099 h 2393763"/>
                <a:gd name="connsiteX14" fmla="*/ 530479 w 1127379"/>
                <a:gd name="connsiteY14" fmla="*/ 607266 h 2393763"/>
                <a:gd name="connsiteX15" fmla="*/ 564345 w 1127379"/>
                <a:gd name="connsiteY15" fmla="*/ 459099 h 2393763"/>
                <a:gd name="connsiteX16" fmla="*/ 759079 w 1127379"/>
                <a:gd name="connsiteY16" fmla="*/ 10366 h 239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379" h="2393763">
                  <a:moveTo>
                    <a:pt x="759079" y="10366"/>
                  </a:moveTo>
                  <a:cubicBezTo>
                    <a:pt x="742146" y="92916"/>
                    <a:pt x="483206" y="866910"/>
                    <a:pt x="462745" y="954399"/>
                  </a:cubicBezTo>
                  <a:cubicBezTo>
                    <a:pt x="442284" y="1041888"/>
                    <a:pt x="684995" y="489438"/>
                    <a:pt x="636312" y="535299"/>
                  </a:cubicBezTo>
                  <a:cubicBezTo>
                    <a:pt x="587629" y="581160"/>
                    <a:pt x="260956" y="1051061"/>
                    <a:pt x="170645" y="1229566"/>
                  </a:cubicBezTo>
                  <a:cubicBezTo>
                    <a:pt x="80334" y="1408071"/>
                    <a:pt x="108556" y="1556239"/>
                    <a:pt x="94445" y="1606333"/>
                  </a:cubicBezTo>
                  <a:cubicBezTo>
                    <a:pt x="80334" y="1656427"/>
                    <a:pt x="81040" y="1474394"/>
                    <a:pt x="85979" y="1530133"/>
                  </a:cubicBezTo>
                  <a:cubicBezTo>
                    <a:pt x="90918" y="1585872"/>
                    <a:pt x="136073" y="1923833"/>
                    <a:pt x="124079" y="1940766"/>
                  </a:cubicBezTo>
                  <a:cubicBezTo>
                    <a:pt x="112084" y="1957699"/>
                    <a:pt x="-47371" y="1595044"/>
                    <a:pt x="14012" y="1631733"/>
                  </a:cubicBezTo>
                  <a:cubicBezTo>
                    <a:pt x="75395" y="1668422"/>
                    <a:pt x="306818" y="2033899"/>
                    <a:pt x="492379" y="2160899"/>
                  </a:cubicBezTo>
                  <a:cubicBezTo>
                    <a:pt x="677940" y="2287899"/>
                    <a:pt x="1126674" y="2395850"/>
                    <a:pt x="1127379" y="2393733"/>
                  </a:cubicBezTo>
                  <a:cubicBezTo>
                    <a:pt x="1128085" y="2391616"/>
                    <a:pt x="676529" y="2242744"/>
                    <a:pt x="496612" y="2148199"/>
                  </a:cubicBezTo>
                  <a:cubicBezTo>
                    <a:pt x="316695" y="2053655"/>
                    <a:pt x="86684" y="1985216"/>
                    <a:pt x="47879" y="1826466"/>
                  </a:cubicBezTo>
                  <a:cubicBezTo>
                    <a:pt x="9073" y="1667716"/>
                    <a:pt x="222857" y="1317760"/>
                    <a:pt x="263779" y="1195699"/>
                  </a:cubicBezTo>
                  <a:cubicBezTo>
                    <a:pt x="304701" y="1073638"/>
                    <a:pt x="248962" y="1192171"/>
                    <a:pt x="293412" y="1094099"/>
                  </a:cubicBezTo>
                  <a:cubicBezTo>
                    <a:pt x="337862" y="996027"/>
                    <a:pt x="485324" y="713099"/>
                    <a:pt x="530479" y="607266"/>
                  </a:cubicBezTo>
                  <a:cubicBezTo>
                    <a:pt x="575634" y="501433"/>
                    <a:pt x="530478" y="555760"/>
                    <a:pt x="564345" y="459099"/>
                  </a:cubicBezTo>
                  <a:cubicBezTo>
                    <a:pt x="598212" y="362438"/>
                    <a:pt x="776012" y="-72184"/>
                    <a:pt x="759079" y="10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B1CA399D-0CCB-4634-AD4C-B628B94A929E}"/>
                </a:ext>
              </a:extLst>
            </p:cNvPr>
            <p:cNvSpPr/>
            <p:nvPr/>
          </p:nvSpPr>
          <p:spPr>
            <a:xfrm>
              <a:off x="12492258" y="13996433"/>
              <a:ext cx="461626" cy="1094033"/>
            </a:xfrm>
            <a:custGeom>
              <a:avLst/>
              <a:gdLst>
                <a:gd name="connsiteX0" fmla="*/ 457509 w 461626"/>
                <a:gd name="connsiteY0" fmla="*/ 3200 h 1094033"/>
                <a:gd name="connsiteX1" fmla="*/ 4542 w 461626"/>
                <a:gd name="connsiteY1" fmla="*/ 1082700 h 1094033"/>
                <a:gd name="connsiteX2" fmla="*/ 224675 w 461626"/>
                <a:gd name="connsiteY2" fmla="*/ 578934 h 1094033"/>
                <a:gd name="connsiteX3" fmla="*/ 228909 w 461626"/>
                <a:gd name="connsiteY3" fmla="*/ 744034 h 1094033"/>
                <a:gd name="connsiteX4" fmla="*/ 457509 w 461626"/>
                <a:gd name="connsiteY4" fmla="*/ 3200 h 109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26" h="1094033">
                  <a:moveTo>
                    <a:pt x="457509" y="3200"/>
                  </a:moveTo>
                  <a:cubicBezTo>
                    <a:pt x="420115" y="59644"/>
                    <a:pt x="43348" y="986744"/>
                    <a:pt x="4542" y="1082700"/>
                  </a:cubicBezTo>
                  <a:cubicBezTo>
                    <a:pt x="-34264" y="1178656"/>
                    <a:pt x="187281" y="635378"/>
                    <a:pt x="224675" y="578934"/>
                  </a:cubicBezTo>
                  <a:cubicBezTo>
                    <a:pt x="262069" y="522490"/>
                    <a:pt x="191514" y="833640"/>
                    <a:pt x="228909" y="744034"/>
                  </a:cubicBezTo>
                  <a:cubicBezTo>
                    <a:pt x="266303" y="654428"/>
                    <a:pt x="494903" y="-53244"/>
                    <a:pt x="457509" y="3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81D30866-A722-4DB2-AA98-28D2CE97AE5E}"/>
                </a:ext>
              </a:extLst>
            </p:cNvPr>
            <p:cNvSpPr/>
            <p:nvPr/>
          </p:nvSpPr>
          <p:spPr>
            <a:xfrm>
              <a:off x="12789003" y="14819424"/>
              <a:ext cx="1698450" cy="1551107"/>
            </a:xfrm>
            <a:custGeom>
              <a:avLst/>
              <a:gdLst>
                <a:gd name="connsiteX0" fmla="*/ 313164 w 1698450"/>
                <a:gd name="connsiteY0" fmla="*/ 196209 h 1551107"/>
                <a:gd name="connsiteX1" fmla="*/ 8364 w 1698450"/>
                <a:gd name="connsiteY1" fmla="*/ 611076 h 1551107"/>
                <a:gd name="connsiteX2" fmla="*/ 97264 w 1698450"/>
                <a:gd name="connsiteY2" fmla="*/ 450209 h 1551107"/>
                <a:gd name="connsiteX3" fmla="*/ 220030 w 1698450"/>
                <a:gd name="connsiteY3" fmla="*/ 801576 h 1551107"/>
                <a:gd name="connsiteX4" fmla="*/ 541764 w 1698450"/>
                <a:gd name="connsiteY4" fmla="*/ 1017476 h 1551107"/>
                <a:gd name="connsiteX5" fmla="*/ 228497 w 1698450"/>
                <a:gd name="connsiteY5" fmla="*/ 894709 h 1551107"/>
                <a:gd name="connsiteX6" fmla="*/ 1418064 w 1698450"/>
                <a:gd name="connsiteY6" fmla="*/ 1533943 h 1551107"/>
                <a:gd name="connsiteX7" fmla="*/ 647597 w 1698450"/>
                <a:gd name="connsiteY7" fmla="*/ 1381543 h 1551107"/>
                <a:gd name="connsiteX8" fmla="*/ 1697464 w 1698450"/>
                <a:gd name="connsiteY8" fmla="*/ 1529709 h 1551107"/>
                <a:gd name="connsiteX9" fmla="*/ 825397 w 1698450"/>
                <a:gd name="connsiteY9" fmla="*/ 1334976 h 1551107"/>
                <a:gd name="connsiteX10" fmla="*/ 160764 w 1698450"/>
                <a:gd name="connsiteY10" fmla="*/ 657643 h 1551107"/>
                <a:gd name="connsiteX11" fmla="*/ 173464 w 1698450"/>
                <a:gd name="connsiteY11" fmla="*/ 742309 h 1551107"/>
                <a:gd name="connsiteX12" fmla="*/ 84564 w 1698450"/>
                <a:gd name="connsiteY12" fmla="*/ 437509 h 1551107"/>
                <a:gd name="connsiteX13" fmla="*/ 152297 w 1698450"/>
                <a:gd name="connsiteY13" fmla="*/ 179276 h 1551107"/>
                <a:gd name="connsiteX14" fmla="*/ 173464 w 1698450"/>
                <a:gd name="connsiteY14" fmla="*/ 1476 h 1551107"/>
                <a:gd name="connsiteX15" fmla="*/ 186164 w 1698450"/>
                <a:gd name="connsiteY15" fmla="*/ 276643 h 1551107"/>
                <a:gd name="connsiteX16" fmla="*/ 313164 w 1698450"/>
                <a:gd name="connsiteY16" fmla="*/ 196209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8450" h="1551107">
                  <a:moveTo>
                    <a:pt x="313164" y="196209"/>
                  </a:moveTo>
                  <a:cubicBezTo>
                    <a:pt x="283531" y="251948"/>
                    <a:pt x="44347" y="568743"/>
                    <a:pt x="8364" y="611076"/>
                  </a:cubicBezTo>
                  <a:cubicBezTo>
                    <a:pt x="-27619" y="653409"/>
                    <a:pt x="61986" y="418459"/>
                    <a:pt x="97264" y="450209"/>
                  </a:cubicBezTo>
                  <a:cubicBezTo>
                    <a:pt x="132542" y="481959"/>
                    <a:pt x="145947" y="707032"/>
                    <a:pt x="220030" y="801576"/>
                  </a:cubicBezTo>
                  <a:cubicBezTo>
                    <a:pt x="294113" y="896120"/>
                    <a:pt x="540353" y="1001954"/>
                    <a:pt x="541764" y="1017476"/>
                  </a:cubicBezTo>
                  <a:cubicBezTo>
                    <a:pt x="543175" y="1032998"/>
                    <a:pt x="82447" y="808631"/>
                    <a:pt x="228497" y="894709"/>
                  </a:cubicBezTo>
                  <a:cubicBezTo>
                    <a:pt x="374547" y="980787"/>
                    <a:pt x="1348214" y="1452804"/>
                    <a:pt x="1418064" y="1533943"/>
                  </a:cubicBezTo>
                  <a:cubicBezTo>
                    <a:pt x="1487914" y="1615082"/>
                    <a:pt x="601030" y="1382249"/>
                    <a:pt x="647597" y="1381543"/>
                  </a:cubicBezTo>
                  <a:cubicBezTo>
                    <a:pt x="694164" y="1380837"/>
                    <a:pt x="1667831" y="1537470"/>
                    <a:pt x="1697464" y="1529709"/>
                  </a:cubicBezTo>
                  <a:cubicBezTo>
                    <a:pt x="1727097" y="1521948"/>
                    <a:pt x="1081514" y="1480320"/>
                    <a:pt x="825397" y="1334976"/>
                  </a:cubicBezTo>
                  <a:cubicBezTo>
                    <a:pt x="569280" y="1189632"/>
                    <a:pt x="269419" y="756421"/>
                    <a:pt x="160764" y="657643"/>
                  </a:cubicBezTo>
                  <a:cubicBezTo>
                    <a:pt x="52108" y="558865"/>
                    <a:pt x="186164" y="778998"/>
                    <a:pt x="173464" y="742309"/>
                  </a:cubicBezTo>
                  <a:cubicBezTo>
                    <a:pt x="160764" y="705620"/>
                    <a:pt x="88092" y="531348"/>
                    <a:pt x="84564" y="437509"/>
                  </a:cubicBezTo>
                  <a:cubicBezTo>
                    <a:pt x="81036" y="343670"/>
                    <a:pt x="137480" y="251948"/>
                    <a:pt x="152297" y="179276"/>
                  </a:cubicBezTo>
                  <a:cubicBezTo>
                    <a:pt x="167114" y="106604"/>
                    <a:pt x="167819" y="-14752"/>
                    <a:pt x="173464" y="1476"/>
                  </a:cubicBezTo>
                  <a:cubicBezTo>
                    <a:pt x="179108" y="17704"/>
                    <a:pt x="162881" y="243482"/>
                    <a:pt x="186164" y="276643"/>
                  </a:cubicBezTo>
                  <a:cubicBezTo>
                    <a:pt x="209447" y="309804"/>
                    <a:pt x="342797" y="140470"/>
                    <a:pt x="313164" y="196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99C7EACA-408E-4162-B19C-0408F2C54616}"/>
                </a:ext>
              </a:extLst>
            </p:cNvPr>
            <p:cNvSpPr/>
            <p:nvPr/>
          </p:nvSpPr>
          <p:spPr>
            <a:xfrm>
              <a:off x="12694690" y="14930831"/>
              <a:ext cx="712213" cy="1378636"/>
            </a:xfrm>
            <a:custGeom>
              <a:avLst/>
              <a:gdLst>
                <a:gd name="connsiteX0" fmla="*/ 183110 w 712213"/>
                <a:gd name="connsiteY0" fmla="*/ 46702 h 1378636"/>
                <a:gd name="connsiteX1" fmla="*/ 153477 w 712213"/>
                <a:gd name="connsiteY1" fmla="*/ 93269 h 1378636"/>
                <a:gd name="connsiteX2" fmla="*/ 85743 w 712213"/>
                <a:gd name="connsiteY2" fmla="*/ 643602 h 1378636"/>
                <a:gd name="connsiteX3" fmla="*/ 39177 w 712213"/>
                <a:gd name="connsiteY3" fmla="*/ 558936 h 1378636"/>
                <a:gd name="connsiteX4" fmla="*/ 703810 w 712213"/>
                <a:gd name="connsiteY4" fmla="*/ 1371736 h 1378636"/>
                <a:gd name="connsiteX5" fmla="*/ 394777 w 712213"/>
                <a:gd name="connsiteY5" fmla="*/ 931469 h 1378636"/>
                <a:gd name="connsiteX6" fmla="*/ 115377 w 712213"/>
                <a:gd name="connsiteY6" fmla="*/ 601269 h 1378636"/>
                <a:gd name="connsiteX7" fmla="*/ 212743 w 712213"/>
                <a:gd name="connsiteY7" fmla="*/ 893369 h 1378636"/>
                <a:gd name="connsiteX8" fmla="*/ 22243 w 712213"/>
                <a:gd name="connsiteY8" fmla="*/ 571636 h 1378636"/>
                <a:gd name="connsiteX9" fmla="*/ 183110 w 712213"/>
                <a:gd name="connsiteY9" fmla="*/ 46702 h 137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213" h="1378636">
                  <a:moveTo>
                    <a:pt x="183110" y="46702"/>
                  </a:moveTo>
                  <a:cubicBezTo>
                    <a:pt x="204982" y="-33026"/>
                    <a:pt x="169705" y="-6214"/>
                    <a:pt x="153477" y="93269"/>
                  </a:cubicBezTo>
                  <a:cubicBezTo>
                    <a:pt x="137249" y="192752"/>
                    <a:pt x="104793" y="565991"/>
                    <a:pt x="85743" y="643602"/>
                  </a:cubicBezTo>
                  <a:cubicBezTo>
                    <a:pt x="66693" y="721213"/>
                    <a:pt x="-63834" y="437580"/>
                    <a:pt x="39177" y="558936"/>
                  </a:cubicBezTo>
                  <a:cubicBezTo>
                    <a:pt x="142188" y="680292"/>
                    <a:pt x="644543" y="1309647"/>
                    <a:pt x="703810" y="1371736"/>
                  </a:cubicBezTo>
                  <a:cubicBezTo>
                    <a:pt x="763077" y="1433825"/>
                    <a:pt x="492849" y="1059880"/>
                    <a:pt x="394777" y="931469"/>
                  </a:cubicBezTo>
                  <a:cubicBezTo>
                    <a:pt x="296705" y="803058"/>
                    <a:pt x="145716" y="607619"/>
                    <a:pt x="115377" y="601269"/>
                  </a:cubicBezTo>
                  <a:cubicBezTo>
                    <a:pt x="85038" y="594919"/>
                    <a:pt x="228265" y="898308"/>
                    <a:pt x="212743" y="893369"/>
                  </a:cubicBezTo>
                  <a:cubicBezTo>
                    <a:pt x="197221" y="888430"/>
                    <a:pt x="30710" y="712747"/>
                    <a:pt x="22243" y="571636"/>
                  </a:cubicBezTo>
                  <a:cubicBezTo>
                    <a:pt x="13776" y="430525"/>
                    <a:pt x="161238" y="126430"/>
                    <a:pt x="183110" y="467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5E7A0A8C-BB30-4605-9681-325B0EB5694D}"/>
                </a:ext>
              </a:extLst>
            </p:cNvPr>
            <p:cNvSpPr/>
            <p:nvPr/>
          </p:nvSpPr>
          <p:spPr>
            <a:xfrm>
              <a:off x="11006656" y="16231697"/>
              <a:ext cx="1139342" cy="1760241"/>
            </a:xfrm>
            <a:custGeom>
              <a:avLst/>
              <a:gdLst>
                <a:gd name="connsiteX0" fmla="*/ 1075277 w 1139342"/>
                <a:gd name="connsiteY0" fmla="*/ 20070 h 1760241"/>
                <a:gd name="connsiteX1" fmla="*/ 787411 w 1139342"/>
                <a:gd name="connsiteY1" fmla="*/ 1048770 h 1760241"/>
                <a:gd name="connsiteX2" fmla="*/ 956744 w 1139342"/>
                <a:gd name="connsiteY2" fmla="*/ 595803 h 1760241"/>
                <a:gd name="connsiteX3" fmla="*/ 11 w 1139342"/>
                <a:gd name="connsiteY3" fmla="*/ 1759970 h 1760241"/>
                <a:gd name="connsiteX4" fmla="*/ 977911 w 1139342"/>
                <a:gd name="connsiteY4" fmla="*/ 477270 h 1760241"/>
                <a:gd name="connsiteX5" fmla="*/ 550344 w 1139342"/>
                <a:gd name="connsiteY5" fmla="*/ 1294303 h 1760241"/>
                <a:gd name="connsiteX6" fmla="*/ 1092211 w 1139342"/>
                <a:gd name="connsiteY6" fmla="*/ 434936 h 1760241"/>
                <a:gd name="connsiteX7" fmla="*/ 1075277 w 1139342"/>
                <a:gd name="connsiteY7" fmla="*/ 20070 h 176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342" h="1760241">
                  <a:moveTo>
                    <a:pt x="1075277" y="20070"/>
                  </a:moveTo>
                  <a:cubicBezTo>
                    <a:pt x="1024477" y="122376"/>
                    <a:pt x="807166" y="952815"/>
                    <a:pt x="787411" y="1048770"/>
                  </a:cubicBezTo>
                  <a:cubicBezTo>
                    <a:pt x="767656" y="1144725"/>
                    <a:pt x="1087977" y="477270"/>
                    <a:pt x="956744" y="595803"/>
                  </a:cubicBezTo>
                  <a:cubicBezTo>
                    <a:pt x="825511" y="714336"/>
                    <a:pt x="-3517" y="1779726"/>
                    <a:pt x="11" y="1759970"/>
                  </a:cubicBezTo>
                  <a:cubicBezTo>
                    <a:pt x="3539" y="1740214"/>
                    <a:pt x="886189" y="554881"/>
                    <a:pt x="977911" y="477270"/>
                  </a:cubicBezTo>
                  <a:cubicBezTo>
                    <a:pt x="1069633" y="399659"/>
                    <a:pt x="531294" y="1301359"/>
                    <a:pt x="550344" y="1294303"/>
                  </a:cubicBezTo>
                  <a:cubicBezTo>
                    <a:pt x="569394" y="1287247"/>
                    <a:pt x="1003311" y="640253"/>
                    <a:pt x="1092211" y="434936"/>
                  </a:cubicBezTo>
                  <a:cubicBezTo>
                    <a:pt x="1181111" y="229619"/>
                    <a:pt x="1126077" y="-82236"/>
                    <a:pt x="1075277" y="20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6C2B02B8-F46F-4F3D-B5CC-9E18BF7CF6BC}"/>
                </a:ext>
              </a:extLst>
            </p:cNvPr>
            <p:cNvSpPr/>
            <p:nvPr/>
          </p:nvSpPr>
          <p:spPr>
            <a:xfrm>
              <a:off x="11776661" y="16532777"/>
              <a:ext cx="989961" cy="1294503"/>
            </a:xfrm>
            <a:custGeom>
              <a:avLst/>
              <a:gdLst>
                <a:gd name="connsiteX0" fmla="*/ 986839 w 989961"/>
                <a:gd name="connsiteY0" fmla="*/ 6856 h 1294503"/>
                <a:gd name="connsiteX1" fmla="*/ 85139 w 989961"/>
                <a:gd name="connsiteY1" fmla="*/ 1039790 h 1294503"/>
                <a:gd name="connsiteX2" fmla="*/ 478839 w 989961"/>
                <a:gd name="connsiteY2" fmla="*/ 650323 h 1294503"/>
                <a:gd name="connsiteX3" fmla="*/ 59739 w 989961"/>
                <a:gd name="connsiteY3" fmla="*/ 1289556 h 1294503"/>
                <a:gd name="connsiteX4" fmla="*/ 148639 w 989961"/>
                <a:gd name="connsiteY4" fmla="*/ 938190 h 1294503"/>
                <a:gd name="connsiteX5" fmla="*/ 472 w 989961"/>
                <a:gd name="connsiteY5" fmla="*/ 781556 h 1294503"/>
                <a:gd name="connsiteX6" fmla="*/ 207906 w 989961"/>
                <a:gd name="connsiteY6" fmla="*/ 794256 h 1294503"/>
                <a:gd name="connsiteX7" fmla="*/ 377239 w 989961"/>
                <a:gd name="connsiteY7" fmla="*/ 599523 h 1294503"/>
                <a:gd name="connsiteX8" fmla="*/ 986839 w 989961"/>
                <a:gd name="connsiteY8" fmla="*/ 6856 h 129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961" h="1294503">
                  <a:moveTo>
                    <a:pt x="986839" y="6856"/>
                  </a:moveTo>
                  <a:cubicBezTo>
                    <a:pt x="938156" y="80234"/>
                    <a:pt x="169806" y="932546"/>
                    <a:pt x="85139" y="1039790"/>
                  </a:cubicBezTo>
                  <a:cubicBezTo>
                    <a:pt x="472" y="1147035"/>
                    <a:pt x="483072" y="608695"/>
                    <a:pt x="478839" y="650323"/>
                  </a:cubicBezTo>
                  <a:cubicBezTo>
                    <a:pt x="474606" y="691951"/>
                    <a:pt x="114772" y="1241578"/>
                    <a:pt x="59739" y="1289556"/>
                  </a:cubicBezTo>
                  <a:cubicBezTo>
                    <a:pt x="4706" y="1337534"/>
                    <a:pt x="158517" y="1022857"/>
                    <a:pt x="148639" y="938190"/>
                  </a:cubicBezTo>
                  <a:cubicBezTo>
                    <a:pt x="138761" y="853523"/>
                    <a:pt x="-9406" y="805545"/>
                    <a:pt x="472" y="781556"/>
                  </a:cubicBezTo>
                  <a:cubicBezTo>
                    <a:pt x="10350" y="757567"/>
                    <a:pt x="145111" y="824595"/>
                    <a:pt x="207906" y="794256"/>
                  </a:cubicBezTo>
                  <a:cubicBezTo>
                    <a:pt x="270700" y="763917"/>
                    <a:pt x="253767" y="728640"/>
                    <a:pt x="377239" y="599523"/>
                  </a:cubicBezTo>
                  <a:cubicBezTo>
                    <a:pt x="500711" y="470406"/>
                    <a:pt x="1035522" y="-66522"/>
                    <a:pt x="986839" y="6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9A8EB3E4-5E10-4B90-9124-4B0BAE5D7285}"/>
                </a:ext>
              </a:extLst>
            </p:cNvPr>
            <p:cNvSpPr/>
            <p:nvPr/>
          </p:nvSpPr>
          <p:spPr>
            <a:xfrm>
              <a:off x="10708412" y="15422854"/>
              <a:ext cx="804117" cy="2428800"/>
            </a:xfrm>
            <a:custGeom>
              <a:avLst/>
              <a:gdLst>
                <a:gd name="connsiteX0" fmla="*/ 122148 w 804117"/>
                <a:gd name="connsiteY0" fmla="*/ 5106 h 2428800"/>
                <a:gd name="connsiteX1" fmla="*/ 777468 w 804117"/>
                <a:gd name="connsiteY1" fmla="*/ 1132866 h 2428800"/>
                <a:gd name="connsiteX2" fmla="*/ 670788 w 804117"/>
                <a:gd name="connsiteY2" fmla="*/ 944906 h 2428800"/>
                <a:gd name="connsiteX3" fmla="*/ 614908 w 804117"/>
                <a:gd name="connsiteY3" fmla="*/ 1498626 h 2428800"/>
                <a:gd name="connsiteX4" fmla="*/ 533628 w 804117"/>
                <a:gd name="connsiteY4" fmla="*/ 1869466 h 2428800"/>
                <a:gd name="connsiteX5" fmla="*/ 457428 w 804117"/>
                <a:gd name="connsiteY5" fmla="*/ 2006626 h 2428800"/>
                <a:gd name="connsiteX6" fmla="*/ 518388 w 804117"/>
                <a:gd name="connsiteY6" fmla="*/ 1935506 h 2428800"/>
                <a:gd name="connsiteX7" fmla="*/ 228 w 804117"/>
                <a:gd name="connsiteY7" fmla="*/ 2423186 h 2428800"/>
                <a:gd name="connsiteX8" fmla="*/ 589508 w 804117"/>
                <a:gd name="connsiteY8" fmla="*/ 1559586 h 2428800"/>
                <a:gd name="connsiteX9" fmla="*/ 467588 w 804117"/>
                <a:gd name="connsiteY9" fmla="*/ 1854226 h 2428800"/>
                <a:gd name="connsiteX10" fmla="*/ 645388 w 804117"/>
                <a:gd name="connsiteY10" fmla="*/ 939826 h 2428800"/>
                <a:gd name="connsiteX11" fmla="*/ 274548 w 804117"/>
                <a:gd name="connsiteY11" fmla="*/ 314986 h 2428800"/>
                <a:gd name="connsiteX12" fmla="*/ 411708 w 804117"/>
                <a:gd name="connsiteY12" fmla="*/ 883946 h 2428800"/>
                <a:gd name="connsiteX13" fmla="*/ 691108 w 804117"/>
                <a:gd name="connsiteY13" fmla="*/ 1971066 h 2428800"/>
                <a:gd name="connsiteX14" fmla="*/ 294868 w 804117"/>
                <a:gd name="connsiteY14" fmla="*/ 721386 h 2428800"/>
                <a:gd name="connsiteX15" fmla="*/ 523468 w 804117"/>
                <a:gd name="connsiteY15" fmla="*/ 1742466 h 2428800"/>
                <a:gd name="connsiteX16" fmla="*/ 137388 w 804117"/>
                <a:gd name="connsiteY16" fmla="*/ 695986 h 2428800"/>
                <a:gd name="connsiteX17" fmla="*/ 218668 w 804117"/>
                <a:gd name="connsiteY17" fmla="*/ 1061746 h 2428800"/>
                <a:gd name="connsiteX18" fmla="*/ 294868 w 804117"/>
                <a:gd name="connsiteY18" fmla="*/ 629946 h 2428800"/>
                <a:gd name="connsiteX19" fmla="*/ 391388 w 804117"/>
                <a:gd name="connsiteY19" fmla="*/ 711226 h 2428800"/>
                <a:gd name="connsiteX20" fmla="*/ 122148 w 804117"/>
                <a:gd name="connsiteY20" fmla="*/ 5106 h 24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117" h="2428800">
                  <a:moveTo>
                    <a:pt x="122148" y="5106"/>
                  </a:moveTo>
                  <a:cubicBezTo>
                    <a:pt x="186495" y="75379"/>
                    <a:pt x="686028" y="976233"/>
                    <a:pt x="777468" y="1132866"/>
                  </a:cubicBezTo>
                  <a:cubicBezTo>
                    <a:pt x="868908" y="1289499"/>
                    <a:pt x="697881" y="883946"/>
                    <a:pt x="670788" y="944906"/>
                  </a:cubicBezTo>
                  <a:cubicBezTo>
                    <a:pt x="643695" y="1005866"/>
                    <a:pt x="637768" y="1344533"/>
                    <a:pt x="614908" y="1498626"/>
                  </a:cubicBezTo>
                  <a:cubicBezTo>
                    <a:pt x="592048" y="1652719"/>
                    <a:pt x="559875" y="1784799"/>
                    <a:pt x="533628" y="1869466"/>
                  </a:cubicBezTo>
                  <a:cubicBezTo>
                    <a:pt x="507381" y="1954133"/>
                    <a:pt x="459968" y="1995619"/>
                    <a:pt x="457428" y="2006626"/>
                  </a:cubicBezTo>
                  <a:cubicBezTo>
                    <a:pt x="454888" y="2017633"/>
                    <a:pt x="594588" y="1866079"/>
                    <a:pt x="518388" y="1935506"/>
                  </a:cubicBezTo>
                  <a:cubicBezTo>
                    <a:pt x="442188" y="2004933"/>
                    <a:pt x="-11625" y="2485839"/>
                    <a:pt x="228" y="2423186"/>
                  </a:cubicBezTo>
                  <a:cubicBezTo>
                    <a:pt x="12081" y="2360533"/>
                    <a:pt x="511615" y="1654413"/>
                    <a:pt x="589508" y="1559586"/>
                  </a:cubicBezTo>
                  <a:cubicBezTo>
                    <a:pt x="667401" y="1464759"/>
                    <a:pt x="458275" y="1957519"/>
                    <a:pt x="467588" y="1854226"/>
                  </a:cubicBezTo>
                  <a:cubicBezTo>
                    <a:pt x="476901" y="1750933"/>
                    <a:pt x="677561" y="1196366"/>
                    <a:pt x="645388" y="939826"/>
                  </a:cubicBezTo>
                  <a:cubicBezTo>
                    <a:pt x="613215" y="683286"/>
                    <a:pt x="313495" y="324299"/>
                    <a:pt x="274548" y="314986"/>
                  </a:cubicBezTo>
                  <a:cubicBezTo>
                    <a:pt x="235601" y="305673"/>
                    <a:pt x="411708" y="883946"/>
                    <a:pt x="411708" y="883946"/>
                  </a:cubicBezTo>
                  <a:cubicBezTo>
                    <a:pt x="481135" y="1159959"/>
                    <a:pt x="710581" y="1998159"/>
                    <a:pt x="691108" y="1971066"/>
                  </a:cubicBezTo>
                  <a:cubicBezTo>
                    <a:pt x="671635" y="1943973"/>
                    <a:pt x="322808" y="759486"/>
                    <a:pt x="294868" y="721386"/>
                  </a:cubicBezTo>
                  <a:cubicBezTo>
                    <a:pt x="266928" y="683286"/>
                    <a:pt x="549715" y="1746699"/>
                    <a:pt x="523468" y="1742466"/>
                  </a:cubicBezTo>
                  <a:cubicBezTo>
                    <a:pt x="497221" y="1738233"/>
                    <a:pt x="188188" y="809439"/>
                    <a:pt x="137388" y="695986"/>
                  </a:cubicBezTo>
                  <a:cubicBezTo>
                    <a:pt x="86588" y="582533"/>
                    <a:pt x="192421" y="1072753"/>
                    <a:pt x="218668" y="1061746"/>
                  </a:cubicBezTo>
                  <a:cubicBezTo>
                    <a:pt x="244915" y="1050739"/>
                    <a:pt x="266081" y="688366"/>
                    <a:pt x="294868" y="629946"/>
                  </a:cubicBezTo>
                  <a:cubicBezTo>
                    <a:pt x="323655" y="571526"/>
                    <a:pt x="418481" y="811133"/>
                    <a:pt x="391388" y="711226"/>
                  </a:cubicBezTo>
                  <a:cubicBezTo>
                    <a:pt x="364295" y="611319"/>
                    <a:pt x="57801" y="-65167"/>
                    <a:pt x="122148" y="5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81316F94-6799-4165-8241-B4B0BB86BECB}"/>
                </a:ext>
              </a:extLst>
            </p:cNvPr>
            <p:cNvSpPr/>
            <p:nvPr/>
          </p:nvSpPr>
          <p:spPr>
            <a:xfrm>
              <a:off x="5183481" y="1534430"/>
              <a:ext cx="1427213" cy="4332212"/>
            </a:xfrm>
            <a:custGeom>
              <a:avLst/>
              <a:gdLst>
                <a:gd name="connsiteX0" fmla="*/ 1420519 w 1427213"/>
                <a:gd name="connsiteY0" fmla="*/ 23437 h 4332212"/>
                <a:gd name="connsiteX1" fmla="*/ 819386 w 1427213"/>
                <a:gd name="connsiteY1" fmla="*/ 1318837 h 4332212"/>
                <a:gd name="connsiteX2" fmla="*/ 878652 w 1427213"/>
                <a:gd name="connsiteY2" fmla="*/ 1005570 h 4332212"/>
                <a:gd name="connsiteX3" fmla="*/ 438386 w 1427213"/>
                <a:gd name="connsiteY3" fmla="*/ 2758170 h 4332212"/>
                <a:gd name="connsiteX4" fmla="*/ 497652 w 1427213"/>
                <a:gd name="connsiteY4" fmla="*/ 2351770 h 4332212"/>
                <a:gd name="connsiteX5" fmla="*/ 6586 w 1427213"/>
                <a:gd name="connsiteY5" fmla="*/ 4290637 h 4332212"/>
                <a:gd name="connsiteX6" fmla="*/ 252119 w 1427213"/>
                <a:gd name="connsiteY6" fmla="*/ 3537103 h 4332212"/>
                <a:gd name="connsiteX7" fmla="*/ 777052 w 1427213"/>
                <a:gd name="connsiteY7" fmla="*/ 1877637 h 4332212"/>
                <a:gd name="connsiteX8" fmla="*/ 497652 w 1427213"/>
                <a:gd name="connsiteY8" fmla="*/ 2758170 h 4332212"/>
                <a:gd name="connsiteX9" fmla="*/ 793986 w 1427213"/>
                <a:gd name="connsiteY9" fmla="*/ 1208770 h 4332212"/>
                <a:gd name="connsiteX10" fmla="*/ 997186 w 1427213"/>
                <a:gd name="connsiteY10" fmla="*/ 590703 h 4332212"/>
                <a:gd name="connsiteX11" fmla="*/ 1132652 w 1427213"/>
                <a:gd name="connsiteY11" fmla="*/ 489103 h 4332212"/>
                <a:gd name="connsiteX12" fmla="*/ 1420519 w 1427213"/>
                <a:gd name="connsiteY12" fmla="*/ 23437 h 433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7213" h="4332212">
                  <a:moveTo>
                    <a:pt x="1420519" y="23437"/>
                  </a:moveTo>
                  <a:cubicBezTo>
                    <a:pt x="1368308" y="161726"/>
                    <a:pt x="909697" y="1155148"/>
                    <a:pt x="819386" y="1318837"/>
                  </a:cubicBezTo>
                  <a:cubicBezTo>
                    <a:pt x="729075" y="1482526"/>
                    <a:pt x="942152" y="765681"/>
                    <a:pt x="878652" y="1005570"/>
                  </a:cubicBezTo>
                  <a:cubicBezTo>
                    <a:pt x="815152" y="1245459"/>
                    <a:pt x="501886" y="2533803"/>
                    <a:pt x="438386" y="2758170"/>
                  </a:cubicBezTo>
                  <a:cubicBezTo>
                    <a:pt x="374886" y="2982537"/>
                    <a:pt x="569619" y="2096359"/>
                    <a:pt x="497652" y="2351770"/>
                  </a:cubicBezTo>
                  <a:cubicBezTo>
                    <a:pt x="425685" y="2607181"/>
                    <a:pt x="47508" y="4093082"/>
                    <a:pt x="6586" y="4290637"/>
                  </a:cubicBezTo>
                  <a:cubicBezTo>
                    <a:pt x="-34336" y="4488193"/>
                    <a:pt x="123708" y="3939270"/>
                    <a:pt x="252119" y="3537103"/>
                  </a:cubicBezTo>
                  <a:cubicBezTo>
                    <a:pt x="380530" y="3134936"/>
                    <a:pt x="736130" y="2007459"/>
                    <a:pt x="777052" y="1877637"/>
                  </a:cubicBezTo>
                  <a:cubicBezTo>
                    <a:pt x="817974" y="1747815"/>
                    <a:pt x="494830" y="2869648"/>
                    <a:pt x="497652" y="2758170"/>
                  </a:cubicBezTo>
                  <a:cubicBezTo>
                    <a:pt x="500474" y="2646692"/>
                    <a:pt x="710730" y="1570015"/>
                    <a:pt x="793986" y="1208770"/>
                  </a:cubicBezTo>
                  <a:cubicBezTo>
                    <a:pt x="877242" y="847526"/>
                    <a:pt x="940742" y="710648"/>
                    <a:pt x="997186" y="590703"/>
                  </a:cubicBezTo>
                  <a:cubicBezTo>
                    <a:pt x="1053630" y="470758"/>
                    <a:pt x="1060685" y="578003"/>
                    <a:pt x="1132652" y="489103"/>
                  </a:cubicBezTo>
                  <a:cubicBezTo>
                    <a:pt x="1204619" y="400203"/>
                    <a:pt x="1472730" y="-114852"/>
                    <a:pt x="1420519" y="23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1FD0CCD6-228E-4243-9C8A-3FB4731F7952}"/>
                </a:ext>
              </a:extLst>
            </p:cNvPr>
            <p:cNvSpPr/>
            <p:nvPr/>
          </p:nvSpPr>
          <p:spPr>
            <a:xfrm>
              <a:off x="4548843" y="2036382"/>
              <a:ext cx="1024617" cy="3367572"/>
            </a:xfrm>
            <a:custGeom>
              <a:avLst/>
              <a:gdLst>
                <a:gd name="connsiteX0" fmla="*/ 1013757 w 1024617"/>
                <a:gd name="connsiteY0" fmla="*/ 29485 h 3367572"/>
                <a:gd name="connsiteX1" fmla="*/ 14690 w 1024617"/>
                <a:gd name="connsiteY1" fmla="*/ 1646618 h 3367572"/>
                <a:gd name="connsiteX2" fmla="*/ 412624 w 1024617"/>
                <a:gd name="connsiteY2" fmla="*/ 977751 h 3367572"/>
                <a:gd name="connsiteX3" fmla="*/ 344890 w 1024617"/>
                <a:gd name="connsiteY3" fmla="*/ 2323951 h 3367572"/>
                <a:gd name="connsiteX4" fmla="*/ 361824 w 1024617"/>
                <a:gd name="connsiteY4" fmla="*/ 1680485 h 3367572"/>
                <a:gd name="connsiteX5" fmla="*/ 463424 w 1024617"/>
                <a:gd name="connsiteY5" fmla="*/ 3365351 h 3367572"/>
                <a:gd name="connsiteX6" fmla="*/ 539624 w 1024617"/>
                <a:gd name="connsiteY6" fmla="*/ 2019151 h 3367572"/>
                <a:gd name="connsiteX7" fmla="*/ 590424 w 1024617"/>
                <a:gd name="connsiteY7" fmla="*/ 1155551 h 3367572"/>
                <a:gd name="connsiteX8" fmla="*/ 581957 w 1024617"/>
                <a:gd name="connsiteY8" fmla="*/ 1341818 h 3367572"/>
                <a:gd name="connsiteX9" fmla="*/ 598890 w 1024617"/>
                <a:gd name="connsiteY9" fmla="*/ 1020085 h 3367572"/>
                <a:gd name="connsiteX10" fmla="*/ 548090 w 1024617"/>
                <a:gd name="connsiteY10" fmla="*/ 630618 h 3367572"/>
                <a:gd name="connsiteX11" fmla="*/ 1013757 w 1024617"/>
                <a:gd name="connsiteY11" fmla="*/ 29485 h 336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4617" h="3367572">
                  <a:moveTo>
                    <a:pt x="1013757" y="29485"/>
                  </a:moveTo>
                  <a:cubicBezTo>
                    <a:pt x="924857" y="198818"/>
                    <a:pt x="114879" y="1488574"/>
                    <a:pt x="14690" y="1646618"/>
                  </a:cubicBezTo>
                  <a:cubicBezTo>
                    <a:pt x="-85499" y="1804662"/>
                    <a:pt x="357591" y="864862"/>
                    <a:pt x="412624" y="977751"/>
                  </a:cubicBezTo>
                  <a:cubicBezTo>
                    <a:pt x="467657" y="1090640"/>
                    <a:pt x="353357" y="2206829"/>
                    <a:pt x="344890" y="2323951"/>
                  </a:cubicBezTo>
                  <a:cubicBezTo>
                    <a:pt x="336423" y="2441073"/>
                    <a:pt x="342068" y="1506918"/>
                    <a:pt x="361824" y="1680485"/>
                  </a:cubicBezTo>
                  <a:cubicBezTo>
                    <a:pt x="381580" y="1854052"/>
                    <a:pt x="433791" y="3308907"/>
                    <a:pt x="463424" y="3365351"/>
                  </a:cubicBezTo>
                  <a:cubicBezTo>
                    <a:pt x="493057" y="3421795"/>
                    <a:pt x="518457" y="2387451"/>
                    <a:pt x="539624" y="2019151"/>
                  </a:cubicBezTo>
                  <a:cubicBezTo>
                    <a:pt x="560791" y="1650851"/>
                    <a:pt x="583368" y="1268440"/>
                    <a:pt x="590424" y="1155551"/>
                  </a:cubicBezTo>
                  <a:cubicBezTo>
                    <a:pt x="597479" y="1042662"/>
                    <a:pt x="580546" y="1364396"/>
                    <a:pt x="581957" y="1341818"/>
                  </a:cubicBezTo>
                  <a:cubicBezTo>
                    <a:pt x="583368" y="1319240"/>
                    <a:pt x="604534" y="1138618"/>
                    <a:pt x="598890" y="1020085"/>
                  </a:cubicBezTo>
                  <a:cubicBezTo>
                    <a:pt x="593246" y="901552"/>
                    <a:pt x="477534" y="792896"/>
                    <a:pt x="548090" y="630618"/>
                  </a:cubicBezTo>
                  <a:cubicBezTo>
                    <a:pt x="618646" y="468340"/>
                    <a:pt x="1102657" y="-139848"/>
                    <a:pt x="1013757" y="29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12179008-BCFC-467C-8D50-80DA9B0FE0D5}"/>
                </a:ext>
              </a:extLst>
            </p:cNvPr>
            <p:cNvSpPr/>
            <p:nvPr/>
          </p:nvSpPr>
          <p:spPr>
            <a:xfrm>
              <a:off x="5096619" y="1510168"/>
              <a:ext cx="1402404" cy="4224258"/>
            </a:xfrm>
            <a:custGeom>
              <a:avLst/>
              <a:gdLst>
                <a:gd name="connsiteX0" fmla="*/ 1397314 w 1402404"/>
                <a:gd name="connsiteY0" fmla="*/ 13832 h 4224258"/>
                <a:gd name="connsiteX1" fmla="*/ 660714 w 1402404"/>
                <a:gd name="connsiteY1" fmla="*/ 868965 h 4224258"/>
                <a:gd name="connsiteX2" fmla="*/ 711514 w 1402404"/>
                <a:gd name="connsiteY2" fmla="*/ 818165 h 4224258"/>
                <a:gd name="connsiteX3" fmla="*/ 347448 w 1402404"/>
                <a:gd name="connsiteY3" fmla="*/ 1639432 h 4224258"/>
                <a:gd name="connsiteX4" fmla="*/ 584514 w 1402404"/>
                <a:gd name="connsiteY4" fmla="*/ 1012899 h 4224258"/>
                <a:gd name="connsiteX5" fmla="*/ 178114 w 1402404"/>
                <a:gd name="connsiteY5" fmla="*/ 2765499 h 4224258"/>
                <a:gd name="connsiteX6" fmla="*/ 186581 w 1402404"/>
                <a:gd name="connsiteY6" fmla="*/ 2596165 h 4224258"/>
                <a:gd name="connsiteX7" fmla="*/ 314 w 1402404"/>
                <a:gd name="connsiteY7" fmla="*/ 4221765 h 4224258"/>
                <a:gd name="connsiteX8" fmla="*/ 237381 w 1402404"/>
                <a:gd name="connsiteY8" fmla="*/ 2926365 h 4224258"/>
                <a:gd name="connsiteX9" fmla="*/ 686114 w 1402404"/>
                <a:gd name="connsiteY9" fmla="*/ 1334632 h 4224258"/>
                <a:gd name="connsiteX10" fmla="*/ 736914 w 1402404"/>
                <a:gd name="connsiteY10" fmla="*/ 1241499 h 4224258"/>
                <a:gd name="connsiteX11" fmla="*/ 973981 w 1402404"/>
                <a:gd name="connsiteY11" fmla="*/ 403299 h 4224258"/>
                <a:gd name="connsiteX12" fmla="*/ 1397314 w 1402404"/>
                <a:gd name="connsiteY12" fmla="*/ 13832 h 42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2404" h="4224258">
                  <a:moveTo>
                    <a:pt x="1397314" y="13832"/>
                  </a:moveTo>
                  <a:cubicBezTo>
                    <a:pt x="1345103" y="91443"/>
                    <a:pt x="775014" y="734910"/>
                    <a:pt x="660714" y="868965"/>
                  </a:cubicBezTo>
                  <a:cubicBezTo>
                    <a:pt x="546414" y="1003021"/>
                    <a:pt x="763725" y="689754"/>
                    <a:pt x="711514" y="818165"/>
                  </a:cubicBezTo>
                  <a:cubicBezTo>
                    <a:pt x="659303" y="946576"/>
                    <a:pt x="368615" y="1606976"/>
                    <a:pt x="347448" y="1639432"/>
                  </a:cubicBezTo>
                  <a:cubicBezTo>
                    <a:pt x="326281" y="1671888"/>
                    <a:pt x="612736" y="825221"/>
                    <a:pt x="584514" y="1012899"/>
                  </a:cubicBezTo>
                  <a:cubicBezTo>
                    <a:pt x="556292" y="1200577"/>
                    <a:pt x="244436" y="2501621"/>
                    <a:pt x="178114" y="2765499"/>
                  </a:cubicBezTo>
                  <a:cubicBezTo>
                    <a:pt x="111792" y="3029377"/>
                    <a:pt x="216214" y="2353454"/>
                    <a:pt x="186581" y="2596165"/>
                  </a:cubicBezTo>
                  <a:cubicBezTo>
                    <a:pt x="156948" y="2838876"/>
                    <a:pt x="-8153" y="4166732"/>
                    <a:pt x="314" y="4221765"/>
                  </a:cubicBezTo>
                  <a:cubicBezTo>
                    <a:pt x="8781" y="4276798"/>
                    <a:pt x="123081" y="3407554"/>
                    <a:pt x="237381" y="2926365"/>
                  </a:cubicBezTo>
                  <a:cubicBezTo>
                    <a:pt x="351681" y="2445176"/>
                    <a:pt x="602858" y="1615443"/>
                    <a:pt x="686114" y="1334632"/>
                  </a:cubicBezTo>
                  <a:cubicBezTo>
                    <a:pt x="769369" y="1053821"/>
                    <a:pt x="688936" y="1396721"/>
                    <a:pt x="736914" y="1241499"/>
                  </a:cubicBezTo>
                  <a:cubicBezTo>
                    <a:pt x="784892" y="1086277"/>
                    <a:pt x="862503" y="605088"/>
                    <a:pt x="973981" y="403299"/>
                  </a:cubicBezTo>
                  <a:cubicBezTo>
                    <a:pt x="1085459" y="201510"/>
                    <a:pt x="1449525" y="-63779"/>
                    <a:pt x="1397314" y="1383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AE516045-670B-4536-82A7-233810102C5F}"/>
                </a:ext>
              </a:extLst>
            </p:cNvPr>
            <p:cNvSpPr/>
            <p:nvPr/>
          </p:nvSpPr>
          <p:spPr>
            <a:xfrm>
              <a:off x="5174342" y="2664407"/>
              <a:ext cx="1038157" cy="4623838"/>
            </a:xfrm>
            <a:custGeom>
              <a:avLst/>
              <a:gdLst>
                <a:gd name="connsiteX0" fmla="*/ 1031725 w 1038157"/>
                <a:gd name="connsiteY0" fmla="*/ 146526 h 4623838"/>
                <a:gd name="connsiteX1" fmla="*/ 980925 w 1038157"/>
                <a:gd name="connsiteY1" fmla="*/ 197326 h 4623838"/>
                <a:gd name="connsiteX2" fmla="*/ 498325 w 1038157"/>
                <a:gd name="connsiteY2" fmla="*/ 2356326 h 4623838"/>
                <a:gd name="connsiteX3" fmla="*/ 599925 w 1038157"/>
                <a:gd name="connsiteY3" fmla="*/ 1856793 h 4623838"/>
                <a:gd name="connsiteX4" fmla="*/ 396725 w 1038157"/>
                <a:gd name="connsiteY4" fmla="*/ 3507793 h 4623838"/>
                <a:gd name="connsiteX5" fmla="*/ 430591 w 1038157"/>
                <a:gd name="connsiteY5" fmla="*/ 3059060 h 4623838"/>
                <a:gd name="connsiteX6" fmla="*/ 439058 w 1038157"/>
                <a:gd name="connsiteY6" fmla="*/ 4083526 h 4623838"/>
                <a:gd name="connsiteX7" fmla="*/ 7258 w 1038157"/>
                <a:gd name="connsiteY7" fmla="*/ 4608460 h 4623838"/>
                <a:gd name="connsiteX8" fmla="*/ 185058 w 1038157"/>
                <a:gd name="connsiteY8" fmla="*/ 4422193 h 4623838"/>
                <a:gd name="connsiteX9" fmla="*/ 405191 w 1038157"/>
                <a:gd name="connsiteY9" fmla="*/ 3795660 h 4623838"/>
                <a:gd name="connsiteX10" fmla="*/ 650725 w 1038157"/>
                <a:gd name="connsiteY10" fmla="*/ 2415593 h 4623838"/>
                <a:gd name="connsiteX11" fmla="*/ 693058 w 1038157"/>
                <a:gd name="connsiteY11" fmla="*/ 2229326 h 4623838"/>
                <a:gd name="connsiteX12" fmla="*/ 904725 w 1038157"/>
                <a:gd name="connsiteY12" fmla="*/ 1103260 h 4623838"/>
                <a:gd name="connsiteX13" fmla="*/ 913191 w 1038157"/>
                <a:gd name="connsiteY13" fmla="*/ 1213326 h 4623838"/>
                <a:gd name="connsiteX14" fmla="*/ 794658 w 1038157"/>
                <a:gd name="connsiteY14" fmla="*/ 1255660 h 4623838"/>
                <a:gd name="connsiteX15" fmla="*/ 1006325 w 1038157"/>
                <a:gd name="connsiteY15" fmla="*/ 620660 h 4623838"/>
                <a:gd name="connsiteX16" fmla="*/ 1031725 w 1038157"/>
                <a:gd name="connsiteY16" fmla="*/ 146526 h 46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8157" h="4623838">
                  <a:moveTo>
                    <a:pt x="1031725" y="146526"/>
                  </a:moveTo>
                  <a:cubicBezTo>
                    <a:pt x="1027492" y="75970"/>
                    <a:pt x="1069825" y="-170974"/>
                    <a:pt x="980925" y="197326"/>
                  </a:cubicBezTo>
                  <a:cubicBezTo>
                    <a:pt x="892025" y="565626"/>
                    <a:pt x="561825" y="2079748"/>
                    <a:pt x="498325" y="2356326"/>
                  </a:cubicBezTo>
                  <a:cubicBezTo>
                    <a:pt x="434825" y="2632904"/>
                    <a:pt x="616858" y="1664882"/>
                    <a:pt x="599925" y="1856793"/>
                  </a:cubicBezTo>
                  <a:cubicBezTo>
                    <a:pt x="582992" y="2048704"/>
                    <a:pt x="424947" y="3307415"/>
                    <a:pt x="396725" y="3507793"/>
                  </a:cubicBezTo>
                  <a:cubicBezTo>
                    <a:pt x="368503" y="3708171"/>
                    <a:pt x="423535" y="2963105"/>
                    <a:pt x="430591" y="3059060"/>
                  </a:cubicBezTo>
                  <a:cubicBezTo>
                    <a:pt x="437646" y="3155016"/>
                    <a:pt x="509613" y="3825293"/>
                    <a:pt x="439058" y="4083526"/>
                  </a:cubicBezTo>
                  <a:cubicBezTo>
                    <a:pt x="368503" y="4341759"/>
                    <a:pt x="49591" y="4552016"/>
                    <a:pt x="7258" y="4608460"/>
                  </a:cubicBezTo>
                  <a:cubicBezTo>
                    <a:pt x="-35075" y="4664904"/>
                    <a:pt x="118736" y="4557660"/>
                    <a:pt x="185058" y="4422193"/>
                  </a:cubicBezTo>
                  <a:cubicBezTo>
                    <a:pt x="251380" y="4286726"/>
                    <a:pt x="327580" y="4130093"/>
                    <a:pt x="405191" y="3795660"/>
                  </a:cubicBezTo>
                  <a:cubicBezTo>
                    <a:pt x="482802" y="3461227"/>
                    <a:pt x="602747" y="2676649"/>
                    <a:pt x="650725" y="2415593"/>
                  </a:cubicBezTo>
                  <a:cubicBezTo>
                    <a:pt x="698703" y="2154537"/>
                    <a:pt x="650725" y="2448048"/>
                    <a:pt x="693058" y="2229326"/>
                  </a:cubicBezTo>
                  <a:cubicBezTo>
                    <a:pt x="735391" y="2010604"/>
                    <a:pt x="868036" y="1272593"/>
                    <a:pt x="904725" y="1103260"/>
                  </a:cubicBezTo>
                  <a:cubicBezTo>
                    <a:pt x="941414" y="933927"/>
                    <a:pt x="931536" y="1187926"/>
                    <a:pt x="913191" y="1213326"/>
                  </a:cubicBezTo>
                  <a:cubicBezTo>
                    <a:pt x="894846" y="1238726"/>
                    <a:pt x="779136" y="1354438"/>
                    <a:pt x="794658" y="1255660"/>
                  </a:cubicBezTo>
                  <a:cubicBezTo>
                    <a:pt x="810180" y="1156882"/>
                    <a:pt x="965403" y="804104"/>
                    <a:pt x="1006325" y="620660"/>
                  </a:cubicBezTo>
                  <a:cubicBezTo>
                    <a:pt x="1047247" y="437216"/>
                    <a:pt x="1035958" y="217082"/>
                    <a:pt x="1031725" y="14652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06439BEC-0274-4634-960F-E790402C7C89}"/>
                </a:ext>
              </a:extLst>
            </p:cNvPr>
            <p:cNvSpPr/>
            <p:nvPr/>
          </p:nvSpPr>
          <p:spPr>
            <a:xfrm>
              <a:off x="4173736" y="5641992"/>
              <a:ext cx="1204916" cy="2836166"/>
            </a:xfrm>
            <a:custGeom>
              <a:avLst/>
              <a:gdLst>
                <a:gd name="connsiteX0" fmla="*/ 1202597 w 1204916"/>
                <a:gd name="connsiteY0" fmla="*/ 13741 h 2836166"/>
                <a:gd name="connsiteX1" fmla="*/ 669197 w 1204916"/>
                <a:gd name="connsiteY1" fmla="*/ 1249875 h 2836166"/>
                <a:gd name="connsiteX2" fmla="*/ 830064 w 1204916"/>
                <a:gd name="connsiteY2" fmla="*/ 928141 h 2836166"/>
                <a:gd name="connsiteX3" fmla="*/ 677664 w 1204916"/>
                <a:gd name="connsiteY3" fmla="*/ 1774808 h 2836166"/>
                <a:gd name="connsiteX4" fmla="*/ 914731 w 1204916"/>
                <a:gd name="connsiteY4" fmla="*/ 1546208 h 2836166"/>
                <a:gd name="connsiteX5" fmla="*/ 694597 w 1204916"/>
                <a:gd name="connsiteY5" fmla="*/ 1808675 h 2836166"/>
                <a:gd name="connsiteX6" fmla="*/ 331 w 1204916"/>
                <a:gd name="connsiteY6" fmla="*/ 2833141 h 2836166"/>
                <a:gd name="connsiteX7" fmla="*/ 601464 w 1204916"/>
                <a:gd name="connsiteY7" fmla="*/ 2121941 h 2836166"/>
                <a:gd name="connsiteX8" fmla="*/ 491397 w 1204916"/>
                <a:gd name="connsiteY8" fmla="*/ 2088075 h 2836166"/>
                <a:gd name="connsiteX9" fmla="*/ 948597 w 1204916"/>
                <a:gd name="connsiteY9" fmla="*/ 877341 h 2836166"/>
                <a:gd name="connsiteX10" fmla="*/ 694597 w 1204916"/>
                <a:gd name="connsiteY10" fmla="*/ 1063608 h 2836166"/>
                <a:gd name="connsiteX11" fmla="*/ 855464 w 1204916"/>
                <a:gd name="connsiteY11" fmla="*/ 614875 h 2836166"/>
                <a:gd name="connsiteX12" fmla="*/ 1202597 w 1204916"/>
                <a:gd name="connsiteY12" fmla="*/ 13741 h 283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4916" h="2836166">
                  <a:moveTo>
                    <a:pt x="1202597" y="13741"/>
                  </a:moveTo>
                  <a:cubicBezTo>
                    <a:pt x="1171553" y="119574"/>
                    <a:pt x="731286" y="1097475"/>
                    <a:pt x="669197" y="1249875"/>
                  </a:cubicBezTo>
                  <a:cubicBezTo>
                    <a:pt x="607108" y="1402275"/>
                    <a:pt x="828653" y="840652"/>
                    <a:pt x="830064" y="928141"/>
                  </a:cubicBezTo>
                  <a:cubicBezTo>
                    <a:pt x="831475" y="1015630"/>
                    <a:pt x="663553" y="1671797"/>
                    <a:pt x="677664" y="1774808"/>
                  </a:cubicBezTo>
                  <a:cubicBezTo>
                    <a:pt x="691775" y="1877819"/>
                    <a:pt x="911909" y="1540564"/>
                    <a:pt x="914731" y="1546208"/>
                  </a:cubicBezTo>
                  <a:cubicBezTo>
                    <a:pt x="917553" y="1551852"/>
                    <a:pt x="846997" y="1594186"/>
                    <a:pt x="694597" y="1808675"/>
                  </a:cubicBezTo>
                  <a:cubicBezTo>
                    <a:pt x="542197" y="2023164"/>
                    <a:pt x="15853" y="2780930"/>
                    <a:pt x="331" y="2833141"/>
                  </a:cubicBezTo>
                  <a:cubicBezTo>
                    <a:pt x="-15191" y="2885352"/>
                    <a:pt x="519620" y="2246119"/>
                    <a:pt x="601464" y="2121941"/>
                  </a:cubicBezTo>
                  <a:cubicBezTo>
                    <a:pt x="683308" y="1997763"/>
                    <a:pt x="433542" y="2295508"/>
                    <a:pt x="491397" y="2088075"/>
                  </a:cubicBezTo>
                  <a:cubicBezTo>
                    <a:pt x="549252" y="1880642"/>
                    <a:pt x="914730" y="1048085"/>
                    <a:pt x="948597" y="877341"/>
                  </a:cubicBezTo>
                  <a:cubicBezTo>
                    <a:pt x="982464" y="706597"/>
                    <a:pt x="710119" y="1107352"/>
                    <a:pt x="694597" y="1063608"/>
                  </a:cubicBezTo>
                  <a:cubicBezTo>
                    <a:pt x="679075" y="1019864"/>
                    <a:pt x="766564" y="787031"/>
                    <a:pt x="855464" y="614875"/>
                  </a:cubicBezTo>
                  <a:cubicBezTo>
                    <a:pt x="944364" y="442719"/>
                    <a:pt x="1233641" y="-92092"/>
                    <a:pt x="1202597" y="13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67CD1CAB-3D2A-4BD4-A315-5E0126880D70}"/>
                </a:ext>
              </a:extLst>
            </p:cNvPr>
            <p:cNvSpPr/>
            <p:nvPr/>
          </p:nvSpPr>
          <p:spPr>
            <a:xfrm>
              <a:off x="4299049" y="5759880"/>
              <a:ext cx="516832" cy="2012660"/>
            </a:xfrm>
            <a:custGeom>
              <a:avLst/>
              <a:gdLst>
                <a:gd name="connsiteX0" fmla="*/ 501551 w 516832"/>
                <a:gd name="connsiteY0" fmla="*/ 31320 h 2012660"/>
                <a:gd name="connsiteX1" fmla="*/ 2018 w 516832"/>
                <a:gd name="connsiteY1" fmla="*/ 1987120 h 2012660"/>
                <a:gd name="connsiteX2" fmla="*/ 315284 w 516832"/>
                <a:gd name="connsiteY2" fmla="*/ 1182787 h 2012660"/>
                <a:gd name="connsiteX3" fmla="*/ 44351 w 516832"/>
                <a:gd name="connsiteY3" fmla="*/ 1716187 h 2012660"/>
                <a:gd name="connsiteX4" fmla="*/ 357618 w 516832"/>
                <a:gd name="connsiteY4" fmla="*/ 844120 h 2012660"/>
                <a:gd name="connsiteX5" fmla="*/ 501551 w 516832"/>
                <a:gd name="connsiteY5" fmla="*/ 31320 h 20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832" h="2012660">
                  <a:moveTo>
                    <a:pt x="501551" y="31320"/>
                  </a:moveTo>
                  <a:cubicBezTo>
                    <a:pt x="442284" y="221820"/>
                    <a:pt x="33062" y="1795209"/>
                    <a:pt x="2018" y="1987120"/>
                  </a:cubicBezTo>
                  <a:cubicBezTo>
                    <a:pt x="-29027" y="2179031"/>
                    <a:pt x="308229" y="1227942"/>
                    <a:pt x="315284" y="1182787"/>
                  </a:cubicBezTo>
                  <a:cubicBezTo>
                    <a:pt x="322339" y="1137632"/>
                    <a:pt x="37295" y="1772631"/>
                    <a:pt x="44351" y="1716187"/>
                  </a:cubicBezTo>
                  <a:cubicBezTo>
                    <a:pt x="51407" y="1659743"/>
                    <a:pt x="281418" y="1117876"/>
                    <a:pt x="357618" y="844120"/>
                  </a:cubicBezTo>
                  <a:cubicBezTo>
                    <a:pt x="433818" y="570364"/>
                    <a:pt x="560818" y="-159180"/>
                    <a:pt x="501551" y="31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D97BEB87-7D77-4EC2-8454-3D9AFCF1C0F0}"/>
                </a:ext>
              </a:extLst>
            </p:cNvPr>
            <p:cNvSpPr/>
            <p:nvPr/>
          </p:nvSpPr>
          <p:spPr>
            <a:xfrm>
              <a:off x="6051550" y="3149276"/>
              <a:ext cx="718620" cy="3638983"/>
            </a:xfrm>
            <a:custGeom>
              <a:avLst/>
              <a:gdLst>
                <a:gd name="connsiteX0" fmla="*/ 717550 w 718620"/>
                <a:gd name="connsiteY0" fmla="*/ 25724 h 3638983"/>
                <a:gd name="connsiteX1" fmla="*/ 279400 w 718620"/>
                <a:gd name="connsiteY1" fmla="*/ 2197424 h 3638983"/>
                <a:gd name="connsiteX2" fmla="*/ 311150 w 718620"/>
                <a:gd name="connsiteY2" fmla="*/ 2095824 h 3638983"/>
                <a:gd name="connsiteX3" fmla="*/ 165100 w 718620"/>
                <a:gd name="connsiteY3" fmla="*/ 3308674 h 3638983"/>
                <a:gd name="connsiteX4" fmla="*/ 165100 w 718620"/>
                <a:gd name="connsiteY4" fmla="*/ 2972124 h 3638983"/>
                <a:gd name="connsiteX5" fmla="*/ 38100 w 718620"/>
                <a:gd name="connsiteY5" fmla="*/ 3638874 h 3638983"/>
                <a:gd name="connsiteX6" fmla="*/ 25400 w 718620"/>
                <a:gd name="connsiteY6" fmla="*/ 3022924 h 3638983"/>
                <a:gd name="connsiteX7" fmla="*/ 0 w 718620"/>
                <a:gd name="connsiteY7" fmla="*/ 2800674 h 3638983"/>
                <a:gd name="connsiteX8" fmla="*/ 25400 w 718620"/>
                <a:gd name="connsiteY8" fmla="*/ 2914974 h 3638983"/>
                <a:gd name="connsiteX9" fmla="*/ 12700 w 718620"/>
                <a:gd name="connsiteY9" fmla="*/ 1676724 h 3638983"/>
                <a:gd name="connsiteX10" fmla="*/ 152400 w 718620"/>
                <a:gd name="connsiteY10" fmla="*/ 2984824 h 3638983"/>
                <a:gd name="connsiteX11" fmla="*/ 177800 w 718620"/>
                <a:gd name="connsiteY11" fmla="*/ 2330774 h 3638983"/>
                <a:gd name="connsiteX12" fmla="*/ 539750 w 718620"/>
                <a:gd name="connsiteY12" fmla="*/ 895674 h 3638983"/>
                <a:gd name="connsiteX13" fmla="*/ 406400 w 718620"/>
                <a:gd name="connsiteY13" fmla="*/ 997274 h 3638983"/>
                <a:gd name="connsiteX14" fmla="*/ 717550 w 718620"/>
                <a:gd name="connsiteY14" fmla="*/ 25724 h 363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8620" h="3638983">
                  <a:moveTo>
                    <a:pt x="717550" y="25724"/>
                  </a:moveTo>
                  <a:cubicBezTo>
                    <a:pt x="696383" y="225749"/>
                    <a:pt x="347133" y="1852407"/>
                    <a:pt x="279400" y="2197424"/>
                  </a:cubicBezTo>
                  <a:cubicBezTo>
                    <a:pt x="211667" y="2542441"/>
                    <a:pt x="330200" y="1910616"/>
                    <a:pt x="311150" y="2095824"/>
                  </a:cubicBezTo>
                  <a:cubicBezTo>
                    <a:pt x="292100" y="2281032"/>
                    <a:pt x="189442" y="3162624"/>
                    <a:pt x="165100" y="3308674"/>
                  </a:cubicBezTo>
                  <a:cubicBezTo>
                    <a:pt x="140758" y="3454724"/>
                    <a:pt x="186267" y="2917091"/>
                    <a:pt x="165100" y="2972124"/>
                  </a:cubicBezTo>
                  <a:cubicBezTo>
                    <a:pt x="143933" y="3027157"/>
                    <a:pt x="61383" y="3630407"/>
                    <a:pt x="38100" y="3638874"/>
                  </a:cubicBezTo>
                  <a:cubicBezTo>
                    <a:pt x="14817" y="3647341"/>
                    <a:pt x="31750" y="3162624"/>
                    <a:pt x="25400" y="3022924"/>
                  </a:cubicBezTo>
                  <a:cubicBezTo>
                    <a:pt x="19050" y="2883224"/>
                    <a:pt x="0" y="2818666"/>
                    <a:pt x="0" y="2800674"/>
                  </a:cubicBezTo>
                  <a:cubicBezTo>
                    <a:pt x="0" y="2782682"/>
                    <a:pt x="23283" y="3102299"/>
                    <a:pt x="25400" y="2914974"/>
                  </a:cubicBezTo>
                  <a:cubicBezTo>
                    <a:pt x="27517" y="2727649"/>
                    <a:pt x="-8467" y="1665082"/>
                    <a:pt x="12700" y="1676724"/>
                  </a:cubicBezTo>
                  <a:cubicBezTo>
                    <a:pt x="33867" y="1688366"/>
                    <a:pt x="124883" y="2875816"/>
                    <a:pt x="152400" y="2984824"/>
                  </a:cubicBezTo>
                  <a:cubicBezTo>
                    <a:pt x="179917" y="3093832"/>
                    <a:pt x="113242" y="2678966"/>
                    <a:pt x="177800" y="2330774"/>
                  </a:cubicBezTo>
                  <a:cubicBezTo>
                    <a:pt x="242358" y="1982582"/>
                    <a:pt x="501650" y="1117924"/>
                    <a:pt x="539750" y="895674"/>
                  </a:cubicBezTo>
                  <a:cubicBezTo>
                    <a:pt x="577850" y="673424"/>
                    <a:pt x="373592" y="1141207"/>
                    <a:pt x="406400" y="997274"/>
                  </a:cubicBezTo>
                  <a:cubicBezTo>
                    <a:pt x="439208" y="853341"/>
                    <a:pt x="738717" y="-174301"/>
                    <a:pt x="717550" y="25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04374786-4A26-42A2-ABE1-B4A83F622696}"/>
                </a:ext>
              </a:extLst>
            </p:cNvPr>
            <p:cNvSpPr/>
            <p:nvPr/>
          </p:nvSpPr>
          <p:spPr>
            <a:xfrm>
              <a:off x="6400594" y="2320166"/>
              <a:ext cx="715763" cy="1257018"/>
            </a:xfrm>
            <a:custGeom>
              <a:avLst/>
              <a:gdLst>
                <a:gd name="connsiteX0" fmla="*/ 711406 w 715763"/>
                <a:gd name="connsiteY0" fmla="*/ 16634 h 1257018"/>
                <a:gd name="connsiteX1" fmla="*/ 12906 w 715763"/>
                <a:gd name="connsiteY1" fmla="*/ 1235834 h 1257018"/>
                <a:gd name="connsiteX2" fmla="*/ 254206 w 715763"/>
                <a:gd name="connsiteY2" fmla="*/ 804034 h 1257018"/>
                <a:gd name="connsiteX3" fmla="*/ 209756 w 715763"/>
                <a:gd name="connsiteY3" fmla="*/ 975484 h 1257018"/>
                <a:gd name="connsiteX4" fmla="*/ 305006 w 715763"/>
                <a:gd name="connsiteY4" fmla="*/ 556384 h 1257018"/>
                <a:gd name="connsiteX5" fmla="*/ 711406 w 715763"/>
                <a:gd name="connsiteY5" fmla="*/ 16634 h 125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763" h="1257018">
                  <a:moveTo>
                    <a:pt x="711406" y="16634"/>
                  </a:moveTo>
                  <a:cubicBezTo>
                    <a:pt x="662723" y="129876"/>
                    <a:pt x="89106" y="1104601"/>
                    <a:pt x="12906" y="1235834"/>
                  </a:cubicBezTo>
                  <a:cubicBezTo>
                    <a:pt x="-63294" y="1367067"/>
                    <a:pt x="221398" y="847426"/>
                    <a:pt x="254206" y="804034"/>
                  </a:cubicBezTo>
                  <a:cubicBezTo>
                    <a:pt x="287014" y="760642"/>
                    <a:pt x="201289" y="1016759"/>
                    <a:pt x="209756" y="975484"/>
                  </a:cubicBezTo>
                  <a:cubicBezTo>
                    <a:pt x="218223" y="934209"/>
                    <a:pt x="223514" y="713017"/>
                    <a:pt x="305006" y="556384"/>
                  </a:cubicBezTo>
                  <a:cubicBezTo>
                    <a:pt x="386498" y="399751"/>
                    <a:pt x="760089" y="-96608"/>
                    <a:pt x="711406" y="1663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EA3FBBB2-7F70-4073-9103-B811FB414B9A}"/>
                </a:ext>
              </a:extLst>
            </p:cNvPr>
            <p:cNvSpPr/>
            <p:nvPr/>
          </p:nvSpPr>
          <p:spPr>
            <a:xfrm>
              <a:off x="6304845" y="1530345"/>
              <a:ext cx="1054837" cy="2695691"/>
            </a:xfrm>
            <a:custGeom>
              <a:avLst/>
              <a:gdLst>
                <a:gd name="connsiteX0" fmla="*/ 1054805 w 1054837"/>
                <a:gd name="connsiteY0" fmla="*/ 5 h 2695691"/>
                <a:gd name="connsiteX1" fmla="*/ 242005 w 1054837"/>
                <a:gd name="connsiteY1" fmla="*/ 736605 h 2695691"/>
                <a:gd name="connsiteX2" fmla="*/ 286455 w 1054837"/>
                <a:gd name="connsiteY2" fmla="*/ 641355 h 2695691"/>
                <a:gd name="connsiteX3" fmla="*/ 19755 w 1054837"/>
                <a:gd name="connsiteY3" fmla="*/ 1892305 h 2695691"/>
                <a:gd name="connsiteX4" fmla="*/ 19755 w 1054837"/>
                <a:gd name="connsiteY4" fmla="*/ 1498605 h 2695691"/>
                <a:gd name="connsiteX5" fmla="*/ 19755 w 1054837"/>
                <a:gd name="connsiteY5" fmla="*/ 2692405 h 2695691"/>
                <a:gd name="connsiteX6" fmla="*/ 165805 w 1054837"/>
                <a:gd name="connsiteY6" fmla="*/ 1822455 h 2695691"/>
                <a:gd name="connsiteX7" fmla="*/ 216605 w 1054837"/>
                <a:gd name="connsiteY7" fmla="*/ 895355 h 2695691"/>
                <a:gd name="connsiteX8" fmla="*/ 273755 w 1054837"/>
                <a:gd name="connsiteY8" fmla="*/ 723905 h 2695691"/>
                <a:gd name="connsiteX9" fmla="*/ 1054805 w 1054837"/>
                <a:gd name="connsiteY9" fmla="*/ 5 h 269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4837" h="2695691">
                  <a:moveTo>
                    <a:pt x="1054805" y="5"/>
                  </a:moveTo>
                  <a:cubicBezTo>
                    <a:pt x="1049513" y="2122"/>
                    <a:pt x="370063" y="629713"/>
                    <a:pt x="242005" y="736605"/>
                  </a:cubicBezTo>
                  <a:cubicBezTo>
                    <a:pt x="113947" y="843497"/>
                    <a:pt x="323497" y="448738"/>
                    <a:pt x="286455" y="641355"/>
                  </a:cubicBezTo>
                  <a:cubicBezTo>
                    <a:pt x="249413" y="833972"/>
                    <a:pt x="64205" y="1749430"/>
                    <a:pt x="19755" y="1892305"/>
                  </a:cubicBezTo>
                  <a:cubicBezTo>
                    <a:pt x="-24695" y="2035180"/>
                    <a:pt x="19755" y="1498605"/>
                    <a:pt x="19755" y="1498605"/>
                  </a:cubicBezTo>
                  <a:cubicBezTo>
                    <a:pt x="19755" y="1631955"/>
                    <a:pt x="-4587" y="2638430"/>
                    <a:pt x="19755" y="2692405"/>
                  </a:cubicBezTo>
                  <a:cubicBezTo>
                    <a:pt x="44097" y="2746380"/>
                    <a:pt x="132997" y="2121963"/>
                    <a:pt x="165805" y="1822455"/>
                  </a:cubicBezTo>
                  <a:cubicBezTo>
                    <a:pt x="198613" y="1522947"/>
                    <a:pt x="198613" y="1078447"/>
                    <a:pt x="216605" y="895355"/>
                  </a:cubicBezTo>
                  <a:cubicBezTo>
                    <a:pt x="234597" y="712263"/>
                    <a:pt x="128763" y="873130"/>
                    <a:pt x="273755" y="723905"/>
                  </a:cubicBezTo>
                  <a:cubicBezTo>
                    <a:pt x="418747" y="574680"/>
                    <a:pt x="1060097" y="-2112"/>
                    <a:pt x="1054805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D49E1EFC-75C0-4BF2-9E69-3C34F0BC63D7}"/>
                </a:ext>
              </a:extLst>
            </p:cNvPr>
            <p:cNvSpPr/>
            <p:nvPr/>
          </p:nvSpPr>
          <p:spPr>
            <a:xfrm>
              <a:off x="6296846" y="1301758"/>
              <a:ext cx="1596477" cy="1017158"/>
            </a:xfrm>
            <a:custGeom>
              <a:avLst/>
              <a:gdLst>
                <a:gd name="connsiteX0" fmla="*/ 1481904 w 1596477"/>
                <a:gd name="connsiteY0" fmla="*/ 50792 h 1017158"/>
                <a:gd name="connsiteX1" fmla="*/ 1405704 w 1596477"/>
                <a:gd name="connsiteY1" fmla="*/ 57142 h 1017158"/>
                <a:gd name="connsiteX2" fmla="*/ 472254 w 1596477"/>
                <a:gd name="connsiteY2" fmla="*/ 495292 h 1017158"/>
                <a:gd name="connsiteX3" fmla="*/ 1259654 w 1596477"/>
                <a:gd name="connsiteY3" fmla="*/ 380992 h 1017158"/>
                <a:gd name="connsiteX4" fmla="*/ 205554 w 1596477"/>
                <a:gd name="connsiteY4" fmla="*/ 793742 h 1017158"/>
                <a:gd name="connsiteX5" fmla="*/ 53154 w 1596477"/>
                <a:gd name="connsiteY5" fmla="*/ 1003292 h 1017158"/>
                <a:gd name="connsiteX6" fmla="*/ 853254 w 1596477"/>
                <a:gd name="connsiteY6" fmla="*/ 412742 h 1017158"/>
                <a:gd name="connsiteX7" fmla="*/ 961204 w 1596477"/>
                <a:gd name="connsiteY7" fmla="*/ 317492 h 1017158"/>
                <a:gd name="connsiteX8" fmla="*/ 1570804 w 1596477"/>
                <a:gd name="connsiteY8" fmla="*/ 12692 h 1017158"/>
                <a:gd name="connsiteX9" fmla="*/ 1481904 w 1596477"/>
                <a:gd name="connsiteY9" fmla="*/ 50792 h 101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477" h="1017158">
                  <a:moveTo>
                    <a:pt x="1481904" y="50792"/>
                  </a:moveTo>
                  <a:cubicBezTo>
                    <a:pt x="1454387" y="58200"/>
                    <a:pt x="1573979" y="-16941"/>
                    <a:pt x="1405704" y="57142"/>
                  </a:cubicBezTo>
                  <a:cubicBezTo>
                    <a:pt x="1237429" y="131225"/>
                    <a:pt x="496596" y="441317"/>
                    <a:pt x="472254" y="495292"/>
                  </a:cubicBezTo>
                  <a:cubicBezTo>
                    <a:pt x="447912" y="549267"/>
                    <a:pt x="1304104" y="331250"/>
                    <a:pt x="1259654" y="380992"/>
                  </a:cubicBezTo>
                  <a:cubicBezTo>
                    <a:pt x="1215204" y="430734"/>
                    <a:pt x="406637" y="690025"/>
                    <a:pt x="205554" y="793742"/>
                  </a:cubicBezTo>
                  <a:cubicBezTo>
                    <a:pt x="4471" y="897459"/>
                    <a:pt x="-54796" y="1066792"/>
                    <a:pt x="53154" y="1003292"/>
                  </a:cubicBezTo>
                  <a:cubicBezTo>
                    <a:pt x="161104" y="939792"/>
                    <a:pt x="701912" y="527042"/>
                    <a:pt x="853254" y="412742"/>
                  </a:cubicBezTo>
                  <a:cubicBezTo>
                    <a:pt x="1004596" y="298442"/>
                    <a:pt x="841612" y="384167"/>
                    <a:pt x="961204" y="317492"/>
                  </a:cubicBezTo>
                  <a:cubicBezTo>
                    <a:pt x="1080796" y="250817"/>
                    <a:pt x="1487196" y="53967"/>
                    <a:pt x="1570804" y="12692"/>
                  </a:cubicBezTo>
                  <a:cubicBezTo>
                    <a:pt x="1654412" y="-28583"/>
                    <a:pt x="1509421" y="43384"/>
                    <a:pt x="1481904" y="507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B6385076-C841-419A-A926-1910077419B1}"/>
                </a:ext>
              </a:extLst>
            </p:cNvPr>
            <p:cNvSpPr/>
            <p:nvPr/>
          </p:nvSpPr>
          <p:spPr>
            <a:xfrm>
              <a:off x="7047384" y="2329205"/>
              <a:ext cx="719156" cy="2332179"/>
            </a:xfrm>
            <a:custGeom>
              <a:avLst/>
              <a:gdLst>
                <a:gd name="connsiteX0" fmla="*/ 718666 w 719156"/>
                <a:gd name="connsiteY0" fmla="*/ 7595 h 2332179"/>
                <a:gd name="connsiteX1" fmla="*/ 610716 w 719156"/>
                <a:gd name="connsiteY1" fmla="*/ 1239495 h 2332179"/>
                <a:gd name="connsiteX2" fmla="*/ 642466 w 719156"/>
                <a:gd name="connsiteY2" fmla="*/ 966445 h 2332179"/>
                <a:gd name="connsiteX3" fmla="*/ 286866 w 719156"/>
                <a:gd name="connsiteY3" fmla="*/ 1899895 h 2332179"/>
                <a:gd name="connsiteX4" fmla="*/ 439266 w 719156"/>
                <a:gd name="connsiteY4" fmla="*/ 1645895 h 2332179"/>
                <a:gd name="connsiteX5" fmla="*/ 1116 w 719156"/>
                <a:gd name="connsiteY5" fmla="*/ 2325345 h 2332179"/>
                <a:gd name="connsiteX6" fmla="*/ 591666 w 719156"/>
                <a:gd name="connsiteY6" fmla="*/ 1150595 h 2332179"/>
                <a:gd name="connsiteX7" fmla="*/ 642466 w 719156"/>
                <a:gd name="connsiteY7" fmla="*/ 845795 h 2332179"/>
                <a:gd name="connsiteX8" fmla="*/ 534516 w 719156"/>
                <a:gd name="connsiteY8" fmla="*/ 1010895 h 2332179"/>
                <a:gd name="connsiteX9" fmla="*/ 559916 w 719156"/>
                <a:gd name="connsiteY9" fmla="*/ 731495 h 2332179"/>
                <a:gd name="connsiteX10" fmla="*/ 718666 w 719156"/>
                <a:gd name="connsiteY10" fmla="*/ 7595 h 23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156" h="2332179">
                  <a:moveTo>
                    <a:pt x="718666" y="7595"/>
                  </a:moveTo>
                  <a:cubicBezTo>
                    <a:pt x="727133" y="92262"/>
                    <a:pt x="623416" y="1079687"/>
                    <a:pt x="610716" y="1239495"/>
                  </a:cubicBezTo>
                  <a:cubicBezTo>
                    <a:pt x="598016" y="1399303"/>
                    <a:pt x="696441" y="856378"/>
                    <a:pt x="642466" y="966445"/>
                  </a:cubicBezTo>
                  <a:cubicBezTo>
                    <a:pt x="588491" y="1076512"/>
                    <a:pt x="320733" y="1786653"/>
                    <a:pt x="286866" y="1899895"/>
                  </a:cubicBezTo>
                  <a:cubicBezTo>
                    <a:pt x="252999" y="2013137"/>
                    <a:pt x="486891" y="1574987"/>
                    <a:pt x="439266" y="1645895"/>
                  </a:cubicBezTo>
                  <a:cubicBezTo>
                    <a:pt x="391641" y="1716803"/>
                    <a:pt x="-24284" y="2407895"/>
                    <a:pt x="1116" y="2325345"/>
                  </a:cubicBezTo>
                  <a:cubicBezTo>
                    <a:pt x="26516" y="2242795"/>
                    <a:pt x="484774" y="1397187"/>
                    <a:pt x="591666" y="1150595"/>
                  </a:cubicBezTo>
                  <a:cubicBezTo>
                    <a:pt x="698558" y="904003"/>
                    <a:pt x="651991" y="869078"/>
                    <a:pt x="642466" y="845795"/>
                  </a:cubicBezTo>
                  <a:cubicBezTo>
                    <a:pt x="632941" y="822512"/>
                    <a:pt x="548274" y="1029945"/>
                    <a:pt x="534516" y="1010895"/>
                  </a:cubicBezTo>
                  <a:cubicBezTo>
                    <a:pt x="520758" y="991845"/>
                    <a:pt x="528166" y="892362"/>
                    <a:pt x="559916" y="731495"/>
                  </a:cubicBezTo>
                  <a:cubicBezTo>
                    <a:pt x="591666" y="570628"/>
                    <a:pt x="710199" y="-77072"/>
                    <a:pt x="718666" y="7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74442B98-344B-4836-9F25-7877F609BA40}"/>
                </a:ext>
              </a:extLst>
            </p:cNvPr>
            <p:cNvSpPr/>
            <p:nvPr/>
          </p:nvSpPr>
          <p:spPr>
            <a:xfrm>
              <a:off x="6673411" y="2324003"/>
              <a:ext cx="1247312" cy="3740323"/>
            </a:xfrm>
            <a:custGeom>
              <a:avLst/>
              <a:gdLst>
                <a:gd name="connsiteX0" fmla="*/ 1245039 w 1247312"/>
                <a:gd name="connsiteY0" fmla="*/ 97 h 3740323"/>
                <a:gd name="connsiteX1" fmla="*/ 1079939 w 1247312"/>
                <a:gd name="connsiteY1" fmla="*/ 546197 h 3740323"/>
                <a:gd name="connsiteX2" fmla="*/ 1105339 w 1247312"/>
                <a:gd name="connsiteY2" fmla="*/ 831947 h 3740323"/>
                <a:gd name="connsiteX3" fmla="*/ 1149789 w 1247312"/>
                <a:gd name="connsiteY3" fmla="*/ 1308197 h 3740323"/>
                <a:gd name="connsiteX4" fmla="*/ 1162489 w 1247312"/>
                <a:gd name="connsiteY4" fmla="*/ 1238347 h 3740323"/>
                <a:gd name="connsiteX5" fmla="*/ 902139 w 1247312"/>
                <a:gd name="connsiteY5" fmla="*/ 1936847 h 3740323"/>
                <a:gd name="connsiteX6" fmla="*/ 1029139 w 1247312"/>
                <a:gd name="connsiteY6" fmla="*/ 1790797 h 3740323"/>
                <a:gd name="connsiteX7" fmla="*/ 432239 w 1247312"/>
                <a:gd name="connsiteY7" fmla="*/ 2851247 h 3740323"/>
                <a:gd name="connsiteX8" fmla="*/ 444939 w 1247312"/>
                <a:gd name="connsiteY8" fmla="*/ 2806797 h 3740323"/>
                <a:gd name="connsiteX9" fmla="*/ 439 w 1247312"/>
                <a:gd name="connsiteY9" fmla="*/ 3740247 h 3740323"/>
                <a:gd name="connsiteX10" fmla="*/ 375089 w 1247312"/>
                <a:gd name="connsiteY10" fmla="*/ 2851247 h 3740323"/>
                <a:gd name="connsiteX11" fmla="*/ 984689 w 1247312"/>
                <a:gd name="connsiteY11" fmla="*/ 1568547 h 3740323"/>
                <a:gd name="connsiteX12" fmla="*/ 851339 w 1247312"/>
                <a:gd name="connsiteY12" fmla="*/ 1905097 h 3740323"/>
                <a:gd name="connsiteX13" fmla="*/ 1187889 w 1247312"/>
                <a:gd name="connsiteY13" fmla="*/ 768447 h 3740323"/>
                <a:gd name="connsiteX14" fmla="*/ 1175189 w 1247312"/>
                <a:gd name="connsiteY14" fmla="*/ 590647 h 3740323"/>
                <a:gd name="connsiteX15" fmla="*/ 1245039 w 1247312"/>
                <a:gd name="connsiteY15" fmla="*/ 97 h 374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7312" h="3740323">
                  <a:moveTo>
                    <a:pt x="1245039" y="97"/>
                  </a:moveTo>
                  <a:cubicBezTo>
                    <a:pt x="1229164" y="-7311"/>
                    <a:pt x="1103222" y="407555"/>
                    <a:pt x="1079939" y="546197"/>
                  </a:cubicBezTo>
                  <a:cubicBezTo>
                    <a:pt x="1056656" y="684839"/>
                    <a:pt x="1093697" y="704947"/>
                    <a:pt x="1105339" y="831947"/>
                  </a:cubicBezTo>
                  <a:cubicBezTo>
                    <a:pt x="1116981" y="958947"/>
                    <a:pt x="1140264" y="1240464"/>
                    <a:pt x="1149789" y="1308197"/>
                  </a:cubicBezTo>
                  <a:cubicBezTo>
                    <a:pt x="1159314" y="1375930"/>
                    <a:pt x="1203764" y="1133572"/>
                    <a:pt x="1162489" y="1238347"/>
                  </a:cubicBezTo>
                  <a:cubicBezTo>
                    <a:pt x="1121214" y="1343122"/>
                    <a:pt x="924364" y="1844772"/>
                    <a:pt x="902139" y="1936847"/>
                  </a:cubicBezTo>
                  <a:cubicBezTo>
                    <a:pt x="879914" y="2028922"/>
                    <a:pt x="1107456" y="1638397"/>
                    <a:pt x="1029139" y="1790797"/>
                  </a:cubicBezTo>
                  <a:cubicBezTo>
                    <a:pt x="950822" y="1943197"/>
                    <a:pt x="529606" y="2681914"/>
                    <a:pt x="432239" y="2851247"/>
                  </a:cubicBezTo>
                  <a:cubicBezTo>
                    <a:pt x="334872" y="3020580"/>
                    <a:pt x="516906" y="2658630"/>
                    <a:pt x="444939" y="2806797"/>
                  </a:cubicBezTo>
                  <a:cubicBezTo>
                    <a:pt x="372972" y="2954964"/>
                    <a:pt x="12081" y="3732839"/>
                    <a:pt x="439" y="3740247"/>
                  </a:cubicBezTo>
                  <a:cubicBezTo>
                    <a:pt x="-11203" y="3747655"/>
                    <a:pt x="211047" y="3213197"/>
                    <a:pt x="375089" y="2851247"/>
                  </a:cubicBezTo>
                  <a:cubicBezTo>
                    <a:pt x="539131" y="2489297"/>
                    <a:pt x="905314" y="1726239"/>
                    <a:pt x="984689" y="1568547"/>
                  </a:cubicBezTo>
                  <a:cubicBezTo>
                    <a:pt x="1064064" y="1410855"/>
                    <a:pt x="817472" y="2038447"/>
                    <a:pt x="851339" y="1905097"/>
                  </a:cubicBezTo>
                  <a:cubicBezTo>
                    <a:pt x="885206" y="1771747"/>
                    <a:pt x="1133914" y="987522"/>
                    <a:pt x="1187889" y="768447"/>
                  </a:cubicBezTo>
                  <a:cubicBezTo>
                    <a:pt x="1241864" y="549372"/>
                    <a:pt x="1161431" y="713414"/>
                    <a:pt x="1175189" y="590647"/>
                  </a:cubicBezTo>
                  <a:cubicBezTo>
                    <a:pt x="1188947" y="467880"/>
                    <a:pt x="1260914" y="7505"/>
                    <a:pt x="124503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F57C09A0-69F0-4E7B-923B-278686F39615}"/>
                </a:ext>
              </a:extLst>
            </p:cNvPr>
            <p:cNvSpPr/>
            <p:nvPr/>
          </p:nvSpPr>
          <p:spPr>
            <a:xfrm>
              <a:off x="7539567" y="2617701"/>
              <a:ext cx="2702228" cy="1105076"/>
            </a:xfrm>
            <a:custGeom>
              <a:avLst/>
              <a:gdLst>
                <a:gd name="connsiteX0" fmla="*/ 0 w 2702228"/>
                <a:gd name="connsiteY0" fmla="*/ 2732 h 1105076"/>
                <a:gd name="connsiteX1" fmla="*/ 321733 w 2702228"/>
                <a:gd name="connsiteY1" fmla="*/ 66232 h 1105076"/>
                <a:gd name="connsiteX2" fmla="*/ 1443566 w 2702228"/>
                <a:gd name="connsiteY2" fmla="*/ 447232 h 1105076"/>
                <a:gd name="connsiteX3" fmla="*/ 1341966 w 2702228"/>
                <a:gd name="connsiteY3" fmla="*/ 455699 h 1105076"/>
                <a:gd name="connsiteX4" fmla="*/ 1972733 w 2702228"/>
                <a:gd name="connsiteY4" fmla="*/ 709699 h 1105076"/>
                <a:gd name="connsiteX5" fmla="*/ 1621366 w 2702228"/>
                <a:gd name="connsiteY5" fmla="*/ 616566 h 1105076"/>
                <a:gd name="connsiteX6" fmla="*/ 2696633 w 2702228"/>
                <a:gd name="connsiteY6" fmla="*/ 1103399 h 1105076"/>
                <a:gd name="connsiteX7" fmla="*/ 1972733 w 2702228"/>
                <a:gd name="connsiteY7" fmla="*/ 760499 h 1105076"/>
                <a:gd name="connsiteX8" fmla="*/ 474133 w 2702228"/>
                <a:gd name="connsiteY8" fmla="*/ 337166 h 1105076"/>
                <a:gd name="connsiteX9" fmla="*/ 1621366 w 2702228"/>
                <a:gd name="connsiteY9" fmla="*/ 523432 h 1105076"/>
                <a:gd name="connsiteX10" fmla="*/ 1024466 w 2702228"/>
                <a:gd name="connsiteY10" fmla="*/ 337166 h 1105076"/>
                <a:gd name="connsiteX11" fmla="*/ 0 w 2702228"/>
                <a:gd name="connsiteY11" fmla="*/ 2732 h 110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2228" h="1105076">
                  <a:moveTo>
                    <a:pt x="0" y="2732"/>
                  </a:moveTo>
                  <a:cubicBezTo>
                    <a:pt x="40569" y="-2560"/>
                    <a:pt x="81139" y="-7851"/>
                    <a:pt x="321733" y="66232"/>
                  </a:cubicBezTo>
                  <a:cubicBezTo>
                    <a:pt x="562327" y="140315"/>
                    <a:pt x="1273527" y="382321"/>
                    <a:pt x="1443566" y="447232"/>
                  </a:cubicBezTo>
                  <a:cubicBezTo>
                    <a:pt x="1613605" y="512143"/>
                    <a:pt x="1253771" y="411954"/>
                    <a:pt x="1341966" y="455699"/>
                  </a:cubicBezTo>
                  <a:cubicBezTo>
                    <a:pt x="1430161" y="499444"/>
                    <a:pt x="1926166" y="682888"/>
                    <a:pt x="1972733" y="709699"/>
                  </a:cubicBezTo>
                  <a:cubicBezTo>
                    <a:pt x="2019300" y="736510"/>
                    <a:pt x="1500716" y="550949"/>
                    <a:pt x="1621366" y="616566"/>
                  </a:cubicBezTo>
                  <a:cubicBezTo>
                    <a:pt x="1742016" y="682183"/>
                    <a:pt x="2638072" y="1079410"/>
                    <a:pt x="2696633" y="1103399"/>
                  </a:cubicBezTo>
                  <a:cubicBezTo>
                    <a:pt x="2755194" y="1127388"/>
                    <a:pt x="2343150" y="888204"/>
                    <a:pt x="1972733" y="760499"/>
                  </a:cubicBezTo>
                  <a:cubicBezTo>
                    <a:pt x="1602316" y="632794"/>
                    <a:pt x="532694" y="376677"/>
                    <a:pt x="474133" y="337166"/>
                  </a:cubicBezTo>
                  <a:cubicBezTo>
                    <a:pt x="415572" y="297655"/>
                    <a:pt x="1529644" y="523432"/>
                    <a:pt x="1621366" y="523432"/>
                  </a:cubicBezTo>
                  <a:cubicBezTo>
                    <a:pt x="1713088" y="523432"/>
                    <a:pt x="1024466" y="337166"/>
                    <a:pt x="1024466" y="337166"/>
                  </a:cubicBezTo>
                  <a:lnTo>
                    <a:pt x="0" y="27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9E5272B5-4D01-4480-9389-93F41AE3F340}"/>
                </a:ext>
              </a:extLst>
            </p:cNvPr>
            <p:cNvSpPr/>
            <p:nvPr/>
          </p:nvSpPr>
          <p:spPr>
            <a:xfrm>
              <a:off x="6906282" y="2090834"/>
              <a:ext cx="2824593" cy="1098044"/>
            </a:xfrm>
            <a:custGeom>
              <a:avLst/>
              <a:gdLst>
                <a:gd name="connsiteX0" fmla="*/ 68558 w 2824593"/>
                <a:gd name="connsiteY0" fmla="*/ 32606 h 1098044"/>
                <a:gd name="connsiteX1" fmla="*/ 134598 w 2824593"/>
                <a:gd name="connsiteY1" fmla="*/ 27526 h 1098044"/>
                <a:gd name="connsiteX2" fmla="*/ 1394438 w 2824593"/>
                <a:gd name="connsiteY2" fmla="*/ 301846 h 1098044"/>
                <a:gd name="connsiteX3" fmla="*/ 1145518 w 2824593"/>
                <a:gd name="connsiteY3" fmla="*/ 332326 h 1098044"/>
                <a:gd name="connsiteX4" fmla="*/ 2156438 w 2824593"/>
                <a:gd name="connsiteY4" fmla="*/ 652366 h 1098044"/>
                <a:gd name="connsiteX5" fmla="*/ 1704318 w 2824593"/>
                <a:gd name="connsiteY5" fmla="*/ 591406 h 1098044"/>
                <a:gd name="connsiteX6" fmla="*/ 2786358 w 2824593"/>
                <a:gd name="connsiteY6" fmla="*/ 1063846 h 1098044"/>
                <a:gd name="connsiteX7" fmla="*/ 2598398 w 2824593"/>
                <a:gd name="connsiteY7" fmla="*/ 931766 h 1098044"/>
                <a:gd name="connsiteX8" fmla="*/ 2771118 w 2824593"/>
                <a:gd name="connsiteY8" fmla="*/ 1084166 h 1098044"/>
                <a:gd name="connsiteX9" fmla="*/ 1821158 w 2824593"/>
                <a:gd name="connsiteY9" fmla="*/ 510126 h 1098044"/>
                <a:gd name="connsiteX10" fmla="*/ 896598 w 2824593"/>
                <a:gd name="connsiteY10" fmla="*/ 291686 h 1098044"/>
                <a:gd name="connsiteX11" fmla="*/ 1252198 w 2824593"/>
                <a:gd name="connsiteY11" fmla="*/ 449166 h 1098044"/>
                <a:gd name="connsiteX12" fmla="*/ 68558 w 2824593"/>
                <a:gd name="connsiteY12" fmla="*/ 32606 h 109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4593" h="1098044">
                  <a:moveTo>
                    <a:pt x="68558" y="32606"/>
                  </a:moveTo>
                  <a:cubicBezTo>
                    <a:pt x="-117709" y="-37667"/>
                    <a:pt x="134598" y="27526"/>
                    <a:pt x="134598" y="27526"/>
                  </a:cubicBezTo>
                  <a:cubicBezTo>
                    <a:pt x="355578" y="72399"/>
                    <a:pt x="1225951" y="251046"/>
                    <a:pt x="1394438" y="301846"/>
                  </a:cubicBezTo>
                  <a:cubicBezTo>
                    <a:pt x="1562925" y="352646"/>
                    <a:pt x="1018518" y="273906"/>
                    <a:pt x="1145518" y="332326"/>
                  </a:cubicBezTo>
                  <a:cubicBezTo>
                    <a:pt x="1272518" y="390746"/>
                    <a:pt x="2063305" y="609186"/>
                    <a:pt x="2156438" y="652366"/>
                  </a:cubicBezTo>
                  <a:cubicBezTo>
                    <a:pt x="2249571" y="695546"/>
                    <a:pt x="1599331" y="522826"/>
                    <a:pt x="1704318" y="591406"/>
                  </a:cubicBezTo>
                  <a:cubicBezTo>
                    <a:pt x="1809305" y="659986"/>
                    <a:pt x="2637345" y="1007119"/>
                    <a:pt x="2786358" y="1063846"/>
                  </a:cubicBezTo>
                  <a:cubicBezTo>
                    <a:pt x="2935371" y="1120573"/>
                    <a:pt x="2600938" y="928379"/>
                    <a:pt x="2598398" y="931766"/>
                  </a:cubicBezTo>
                  <a:cubicBezTo>
                    <a:pt x="2595858" y="935153"/>
                    <a:pt x="2900658" y="1154439"/>
                    <a:pt x="2771118" y="1084166"/>
                  </a:cubicBezTo>
                  <a:cubicBezTo>
                    <a:pt x="2641578" y="1013893"/>
                    <a:pt x="2133578" y="642206"/>
                    <a:pt x="1821158" y="510126"/>
                  </a:cubicBezTo>
                  <a:cubicBezTo>
                    <a:pt x="1508738" y="378046"/>
                    <a:pt x="991425" y="301846"/>
                    <a:pt x="896598" y="291686"/>
                  </a:cubicBezTo>
                  <a:cubicBezTo>
                    <a:pt x="801771" y="281526"/>
                    <a:pt x="1387665" y="496579"/>
                    <a:pt x="1252198" y="449166"/>
                  </a:cubicBezTo>
                  <a:lnTo>
                    <a:pt x="68558" y="326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252147E0-3B45-41D1-8E44-1F446FC9A030}"/>
                </a:ext>
              </a:extLst>
            </p:cNvPr>
            <p:cNvSpPr/>
            <p:nvPr/>
          </p:nvSpPr>
          <p:spPr>
            <a:xfrm>
              <a:off x="9318077" y="1937035"/>
              <a:ext cx="1751507" cy="2716859"/>
            </a:xfrm>
            <a:custGeom>
              <a:avLst/>
              <a:gdLst>
                <a:gd name="connsiteX0" fmla="*/ 8803 w 1751507"/>
                <a:gd name="connsiteY0" fmla="*/ 3525 h 2716859"/>
                <a:gd name="connsiteX1" fmla="*/ 887643 w 1751507"/>
                <a:gd name="connsiteY1" fmla="*/ 872205 h 2716859"/>
                <a:gd name="connsiteX2" fmla="*/ 796203 w 1751507"/>
                <a:gd name="connsiteY2" fmla="*/ 709645 h 2716859"/>
                <a:gd name="connsiteX3" fmla="*/ 1614083 w 1751507"/>
                <a:gd name="connsiteY3" fmla="*/ 1349725 h 2716859"/>
                <a:gd name="connsiteX4" fmla="*/ 1212763 w 1751507"/>
                <a:gd name="connsiteY4" fmla="*/ 1105885 h 2716859"/>
                <a:gd name="connsiteX5" fmla="*/ 1690283 w 1751507"/>
                <a:gd name="connsiteY5" fmla="*/ 1939005 h 2716859"/>
                <a:gd name="connsiteX6" fmla="*/ 1304203 w 1751507"/>
                <a:gd name="connsiteY6" fmla="*/ 1491965 h 2716859"/>
                <a:gd name="connsiteX7" fmla="*/ 1751243 w 1751507"/>
                <a:gd name="connsiteY7" fmla="*/ 2716245 h 2716859"/>
                <a:gd name="connsiteX8" fmla="*/ 1228003 w 1751507"/>
                <a:gd name="connsiteY8" fmla="*/ 1649445 h 2716859"/>
                <a:gd name="connsiteX9" fmla="*/ 1045123 w 1751507"/>
                <a:gd name="connsiteY9" fmla="*/ 1085565 h 2716859"/>
                <a:gd name="connsiteX10" fmla="*/ 1141643 w 1751507"/>
                <a:gd name="connsiteY10" fmla="*/ 1146525 h 2716859"/>
                <a:gd name="connsiteX11" fmla="*/ 648883 w 1751507"/>
                <a:gd name="connsiteY11" fmla="*/ 623285 h 2716859"/>
                <a:gd name="connsiteX12" fmla="*/ 359323 w 1751507"/>
                <a:gd name="connsiteY12" fmla="*/ 445485 h 2716859"/>
                <a:gd name="connsiteX13" fmla="*/ 430443 w 1751507"/>
                <a:gd name="connsiteY13" fmla="*/ 562325 h 2716859"/>
                <a:gd name="connsiteX14" fmla="*/ 8803 w 1751507"/>
                <a:gd name="connsiteY14" fmla="*/ 3525 h 27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1507" h="2716859">
                  <a:moveTo>
                    <a:pt x="8803" y="3525"/>
                  </a:moveTo>
                  <a:cubicBezTo>
                    <a:pt x="85003" y="55172"/>
                    <a:pt x="756410" y="754519"/>
                    <a:pt x="887643" y="872205"/>
                  </a:cubicBezTo>
                  <a:cubicBezTo>
                    <a:pt x="1018876" y="989891"/>
                    <a:pt x="675130" y="630058"/>
                    <a:pt x="796203" y="709645"/>
                  </a:cubicBezTo>
                  <a:cubicBezTo>
                    <a:pt x="917276" y="789232"/>
                    <a:pt x="1544656" y="1283685"/>
                    <a:pt x="1614083" y="1349725"/>
                  </a:cubicBezTo>
                  <a:cubicBezTo>
                    <a:pt x="1683510" y="1415765"/>
                    <a:pt x="1200063" y="1007672"/>
                    <a:pt x="1212763" y="1105885"/>
                  </a:cubicBezTo>
                  <a:cubicBezTo>
                    <a:pt x="1225463" y="1204098"/>
                    <a:pt x="1675043" y="1874658"/>
                    <a:pt x="1690283" y="1939005"/>
                  </a:cubicBezTo>
                  <a:cubicBezTo>
                    <a:pt x="1705523" y="2003352"/>
                    <a:pt x="1294043" y="1362425"/>
                    <a:pt x="1304203" y="1491965"/>
                  </a:cubicBezTo>
                  <a:cubicBezTo>
                    <a:pt x="1314363" y="1621505"/>
                    <a:pt x="1763943" y="2689998"/>
                    <a:pt x="1751243" y="2716245"/>
                  </a:cubicBezTo>
                  <a:cubicBezTo>
                    <a:pt x="1738543" y="2742492"/>
                    <a:pt x="1345690" y="1921225"/>
                    <a:pt x="1228003" y="1649445"/>
                  </a:cubicBezTo>
                  <a:cubicBezTo>
                    <a:pt x="1110316" y="1377665"/>
                    <a:pt x="1059516" y="1169385"/>
                    <a:pt x="1045123" y="1085565"/>
                  </a:cubicBezTo>
                  <a:cubicBezTo>
                    <a:pt x="1030730" y="1001745"/>
                    <a:pt x="1207683" y="1223571"/>
                    <a:pt x="1141643" y="1146525"/>
                  </a:cubicBezTo>
                  <a:cubicBezTo>
                    <a:pt x="1075603" y="1069479"/>
                    <a:pt x="779270" y="740125"/>
                    <a:pt x="648883" y="623285"/>
                  </a:cubicBezTo>
                  <a:cubicBezTo>
                    <a:pt x="518496" y="506445"/>
                    <a:pt x="395730" y="455645"/>
                    <a:pt x="359323" y="445485"/>
                  </a:cubicBezTo>
                  <a:cubicBezTo>
                    <a:pt x="322916" y="435325"/>
                    <a:pt x="486323" y="641065"/>
                    <a:pt x="430443" y="562325"/>
                  </a:cubicBezTo>
                  <a:cubicBezTo>
                    <a:pt x="374563" y="483585"/>
                    <a:pt x="-67397" y="-48122"/>
                    <a:pt x="8803" y="352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BF462BB7-6B28-42A7-ABA2-6440EB796F62}"/>
                </a:ext>
              </a:extLst>
            </p:cNvPr>
            <p:cNvSpPr/>
            <p:nvPr/>
          </p:nvSpPr>
          <p:spPr>
            <a:xfrm>
              <a:off x="10148582" y="3838787"/>
              <a:ext cx="1503528" cy="2931982"/>
            </a:xfrm>
            <a:custGeom>
              <a:avLst/>
              <a:gdLst>
                <a:gd name="connsiteX0" fmla="*/ 311138 w 1503528"/>
                <a:gd name="connsiteY0" fmla="*/ 133773 h 2931982"/>
                <a:gd name="connsiteX1" fmla="*/ 346698 w 1503528"/>
                <a:gd name="connsiteY1" fmla="*/ 230293 h 2931982"/>
                <a:gd name="connsiteX2" fmla="*/ 859778 w 1503528"/>
                <a:gd name="connsiteY2" fmla="*/ 1495213 h 2931982"/>
                <a:gd name="connsiteX3" fmla="*/ 737858 w 1503528"/>
                <a:gd name="connsiteY3" fmla="*/ 1231053 h 2931982"/>
                <a:gd name="connsiteX4" fmla="*/ 1499858 w 1503528"/>
                <a:gd name="connsiteY4" fmla="*/ 2922693 h 2931982"/>
                <a:gd name="connsiteX5" fmla="*/ 1037578 w 1503528"/>
                <a:gd name="connsiteY5" fmla="*/ 1947333 h 2931982"/>
                <a:gd name="connsiteX6" fmla="*/ 1281418 w 1503528"/>
                <a:gd name="connsiteY6" fmla="*/ 2775373 h 2931982"/>
                <a:gd name="connsiteX7" fmla="*/ 788658 w 1503528"/>
                <a:gd name="connsiteY7" fmla="*/ 1535853 h 2931982"/>
                <a:gd name="connsiteX8" fmla="*/ 11418 w 1503528"/>
                <a:gd name="connsiteY8" fmla="*/ 37253 h 2931982"/>
                <a:gd name="connsiteX9" fmla="*/ 321298 w 1503528"/>
                <a:gd name="connsiteY9" fmla="*/ 428413 h 2931982"/>
                <a:gd name="connsiteX10" fmla="*/ 311138 w 1503528"/>
                <a:gd name="connsiteY10" fmla="*/ 133773 h 293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528" h="2931982">
                  <a:moveTo>
                    <a:pt x="311138" y="133773"/>
                  </a:moveTo>
                  <a:cubicBezTo>
                    <a:pt x="315371" y="100753"/>
                    <a:pt x="255258" y="3386"/>
                    <a:pt x="346698" y="230293"/>
                  </a:cubicBezTo>
                  <a:cubicBezTo>
                    <a:pt x="438138" y="457200"/>
                    <a:pt x="794585" y="1328420"/>
                    <a:pt x="859778" y="1495213"/>
                  </a:cubicBezTo>
                  <a:cubicBezTo>
                    <a:pt x="924971" y="1662006"/>
                    <a:pt x="737858" y="1231053"/>
                    <a:pt x="737858" y="1231053"/>
                  </a:cubicBezTo>
                  <a:cubicBezTo>
                    <a:pt x="844538" y="1468966"/>
                    <a:pt x="1449905" y="2803313"/>
                    <a:pt x="1499858" y="2922693"/>
                  </a:cubicBezTo>
                  <a:cubicBezTo>
                    <a:pt x="1549811" y="3042073"/>
                    <a:pt x="1073985" y="1971886"/>
                    <a:pt x="1037578" y="1947333"/>
                  </a:cubicBezTo>
                  <a:cubicBezTo>
                    <a:pt x="1001171" y="1922780"/>
                    <a:pt x="1322905" y="2843953"/>
                    <a:pt x="1281418" y="2775373"/>
                  </a:cubicBezTo>
                  <a:cubicBezTo>
                    <a:pt x="1239931" y="2706793"/>
                    <a:pt x="1000325" y="1992206"/>
                    <a:pt x="788658" y="1535853"/>
                  </a:cubicBezTo>
                  <a:cubicBezTo>
                    <a:pt x="576991" y="1079500"/>
                    <a:pt x="89311" y="221826"/>
                    <a:pt x="11418" y="37253"/>
                  </a:cubicBezTo>
                  <a:cubicBezTo>
                    <a:pt x="-66475" y="-147320"/>
                    <a:pt x="278118" y="413173"/>
                    <a:pt x="321298" y="428413"/>
                  </a:cubicBezTo>
                  <a:cubicBezTo>
                    <a:pt x="364478" y="443653"/>
                    <a:pt x="306905" y="166793"/>
                    <a:pt x="311138" y="133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C329B325-DC21-44A9-9909-AF60792DEA3C}"/>
                </a:ext>
              </a:extLst>
            </p:cNvPr>
            <p:cNvSpPr/>
            <p:nvPr/>
          </p:nvSpPr>
          <p:spPr>
            <a:xfrm>
              <a:off x="10776312" y="3373791"/>
              <a:ext cx="721946" cy="1040836"/>
            </a:xfrm>
            <a:custGeom>
              <a:avLst/>
              <a:gdLst>
                <a:gd name="connsiteX0" fmla="*/ 14455 w 721946"/>
                <a:gd name="connsiteY0" fmla="*/ 10759 h 1040836"/>
                <a:gd name="connsiteX1" fmla="*/ 507638 w 721946"/>
                <a:gd name="connsiteY1" fmla="*/ 633059 h 1040836"/>
                <a:gd name="connsiteX2" fmla="*/ 469538 w 721946"/>
                <a:gd name="connsiteY2" fmla="*/ 584376 h 1040836"/>
                <a:gd name="connsiteX3" fmla="*/ 717188 w 721946"/>
                <a:gd name="connsiteY3" fmla="*/ 1030992 h 1040836"/>
                <a:gd name="connsiteX4" fmla="*/ 638871 w 721946"/>
                <a:gd name="connsiteY4" fmla="*/ 903992 h 1040836"/>
                <a:gd name="connsiteX5" fmla="*/ 386988 w 721946"/>
                <a:gd name="connsiteY5" fmla="*/ 491242 h 1040836"/>
                <a:gd name="connsiteX6" fmla="*/ 516105 w 721946"/>
                <a:gd name="connsiteY6" fmla="*/ 666926 h 1040836"/>
                <a:gd name="connsiteX7" fmla="*/ 164738 w 721946"/>
                <a:gd name="connsiteY7" fmla="*/ 268992 h 1040836"/>
                <a:gd name="connsiteX8" fmla="*/ 14455 w 721946"/>
                <a:gd name="connsiteY8" fmla="*/ 10759 h 104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46" h="1040836">
                  <a:moveTo>
                    <a:pt x="14455" y="10759"/>
                  </a:moveTo>
                  <a:cubicBezTo>
                    <a:pt x="71605" y="71437"/>
                    <a:pt x="431791" y="537456"/>
                    <a:pt x="507638" y="633059"/>
                  </a:cubicBezTo>
                  <a:cubicBezTo>
                    <a:pt x="583485" y="728662"/>
                    <a:pt x="434613" y="518054"/>
                    <a:pt x="469538" y="584376"/>
                  </a:cubicBezTo>
                  <a:cubicBezTo>
                    <a:pt x="504463" y="650698"/>
                    <a:pt x="688966" y="977723"/>
                    <a:pt x="717188" y="1030992"/>
                  </a:cubicBezTo>
                  <a:cubicBezTo>
                    <a:pt x="745410" y="1084261"/>
                    <a:pt x="638871" y="903992"/>
                    <a:pt x="638871" y="903992"/>
                  </a:cubicBezTo>
                  <a:cubicBezTo>
                    <a:pt x="583838" y="814034"/>
                    <a:pt x="407449" y="530753"/>
                    <a:pt x="386988" y="491242"/>
                  </a:cubicBezTo>
                  <a:cubicBezTo>
                    <a:pt x="366527" y="451731"/>
                    <a:pt x="553147" y="703968"/>
                    <a:pt x="516105" y="666926"/>
                  </a:cubicBezTo>
                  <a:cubicBezTo>
                    <a:pt x="479063" y="629884"/>
                    <a:pt x="246935" y="376942"/>
                    <a:pt x="164738" y="268992"/>
                  </a:cubicBezTo>
                  <a:cubicBezTo>
                    <a:pt x="82541" y="161042"/>
                    <a:pt x="-42695" y="-49919"/>
                    <a:pt x="14455" y="10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1893AE8F-3B47-4539-A278-9267B82D0FFE}"/>
                </a:ext>
              </a:extLst>
            </p:cNvPr>
            <p:cNvSpPr/>
            <p:nvPr/>
          </p:nvSpPr>
          <p:spPr>
            <a:xfrm>
              <a:off x="10011833" y="3776133"/>
              <a:ext cx="1952871" cy="2092953"/>
            </a:xfrm>
            <a:custGeom>
              <a:avLst/>
              <a:gdLst>
                <a:gd name="connsiteX0" fmla="*/ 0 w 1952871"/>
                <a:gd name="connsiteY0" fmla="*/ 0 h 2092953"/>
                <a:gd name="connsiteX1" fmla="*/ 97367 w 1952871"/>
                <a:gd name="connsiteY1" fmla="*/ 67734 h 2092953"/>
                <a:gd name="connsiteX2" fmla="*/ 1092200 w 1952871"/>
                <a:gd name="connsiteY2" fmla="*/ 774700 h 2092953"/>
                <a:gd name="connsiteX3" fmla="*/ 825500 w 1952871"/>
                <a:gd name="connsiteY3" fmla="*/ 601134 h 2092953"/>
                <a:gd name="connsiteX4" fmla="*/ 1354667 w 1952871"/>
                <a:gd name="connsiteY4" fmla="*/ 1159934 h 2092953"/>
                <a:gd name="connsiteX5" fmla="*/ 1214967 w 1952871"/>
                <a:gd name="connsiteY5" fmla="*/ 960967 h 2092953"/>
                <a:gd name="connsiteX6" fmla="*/ 1947334 w 1952871"/>
                <a:gd name="connsiteY6" fmla="*/ 2082800 h 2092953"/>
                <a:gd name="connsiteX7" fmla="*/ 1570567 w 1952871"/>
                <a:gd name="connsiteY7" fmla="*/ 1545167 h 2092953"/>
                <a:gd name="connsiteX8" fmla="*/ 736600 w 1952871"/>
                <a:gd name="connsiteY8" fmla="*/ 376767 h 2092953"/>
                <a:gd name="connsiteX9" fmla="*/ 609600 w 1952871"/>
                <a:gd name="connsiteY9" fmla="*/ 427567 h 2092953"/>
                <a:gd name="connsiteX10" fmla="*/ 0 w 1952871"/>
                <a:gd name="connsiteY10" fmla="*/ 0 h 209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2871" h="2092953">
                  <a:moveTo>
                    <a:pt x="0" y="0"/>
                  </a:moveTo>
                  <a:lnTo>
                    <a:pt x="97367" y="67734"/>
                  </a:lnTo>
                  <a:lnTo>
                    <a:pt x="1092200" y="774700"/>
                  </a:lnTo>
                  <a:cubicBezTo>
                    <a:pt x="1213555" y="863600"/>
                    <a:pt x="781756" y="536928"/>
                    <a:pt x="825500" y="601134"/>
                  </a:cubicBezTo>
                  <a:cubicBezTo>
                    <a:pt x="869244" y="665340"/>
                    <a:pt x="1289756" y="1099962"/>
                    <a:pt x="1354667" y="1159934"/>
                  </a:cubicBezTo>
                  <a:cubicBezTo>
                    <a:pt x="1419578" y="1219906"/>
                    <a:pt x="1116189" y="807156"/>
                    <a:pt x="1214967" y="960967"/>
                  </a:cubicBezTo>
                  <a:cubicBezTo>
                    <a:pt x="1313745" y="1114778"/>
                    <a:pt x="1888067" y="1985433"/>
                    <a:pt x="1947334" y="2082800"/>
                  </a:cubicBezTo>
                  <a:cubicBezTo>
                    <a:pt x="2006601" y="2180167"/>
                    <a:pt x="1570567" y="1545167"/>
                    <a:pt x="1570567" y="1545167"/>
                  </a:cubicBezTo>
                  <a:cubicBezTo>
                    <a:pt x="1368778" y="1260828"/>
                    <a:pt x="896761" y="563034"/>
                    <a:pt x="736600" y="376767"/>
                  </a:cubicBezTo>
                  <a:cubicBezTo>
                    <a:pt x="576439" y="190500"/>
                    <a:pt x="731661" y="488245"/>
                    <a:pt x="609600" y="427567"/>
                  </a:cubicBezTo>
                  <a:cubicBezTo>
                    <a:pt x="487539" y="366889"/>
                    <a:pt x="245886" y="189794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5EE2C5BF-47F4-4431-B727-F3025A1E9D4A}"/>
                </a:ext>
              </a:extLst>
            </p:cNvPr>
            <p:cNvSpPr/>
            <p:nvPr/>
          </p:nvSpPr>
          <p:spPr>
            <a:xfrm>
              <a:off x="11318876" y="5026048"/>
              <a:ext cx="968218" cy="1715628"/>
            </a:xfrm>
            <a:custGeom>
              <a:avLst/>
              <a:gdLst>
                <a:gd name="connsiteX0" fmla="*/ 17991 w 968218"/>
                <a:gd name="connsiteY0" fmla="*/ 28552 h 1715628"/>
                <a:gd name="connsiteX1" fmla="*/ 98424 w 968218"/>
                <a:gd name="connsiteY1" fmla="*/ 134385 h 1715628"/>
                <a:gd name="connsiteX2" fmla="*/ 957791 w 968218"/>
                <a:gd name="connsiteY2" fmla="*/ 1213885 h 1715628"/>
                <a:gd name="connsiteX3" fmla="*/ 411691 w 968218"/>
                <a:gd name="connsiteY3" fmla="*/ 803252 h 1715628"/>
                <a:gd name="connsiteX4" fmla="*/ 729191 w 968218"/>
                <a:gd name="connsiteY4" fmla="*/ 1391685 h 1715628"/>
                <a:gd name="connsiteX5" fmla="*/ 818091 w 968218"/>
                <a:gd name="connsiteY5" fmla="*/ 1522919 h 1715628"/>
                <a:gd name="connsiteX6" fmla="*/ 962024 w 968218"/>
                <a:gd name="connsiteY6" fmla="*/ 1218119 h 1715628"/>
                <a:gd name="connsiteX7" fmla="*/ 593724 w 968218"/>
                <a:gd name="connsiteY7" fmla="*/ 1713419 h 1715628"/>
                <a:gd name="connsiteX8" fmla="*/ 606424 w 968218"/>
                <a:gd name="connsiteY8" fmla="*/ 1383219 h 1715628"/>
                <a:gd name="connsiteX9" fmla="*/ 470957 w 968218"/>
                <a:gd name="connsiteY9" fmla="*/ 985285 h 1715628"/>
                <a:gd name="connsiteX10" fmla="*/ 382057 w 968218"/>
                <a:gd name="connsiteY10" fmla="*/ 595819 h 1715628"/>
                <a:gd name="connsiteX11" fmla="*/ 509057 w 968218"/>
                <a:gd name="connsiteY11" fmla="*/ 752452 h 1715628"/>
                <a:gd name="connsiteX12" fmla="*/ 17991 w 968218"/>
                <a:gd name="connsiteY12" fmla="*/ 28552 h 17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8218" h="1715628">
                  <a:moveTo>
                    <a:pt x="17991" y="28552"/>
                  </a:moveTo>
                  <a:cubicBezTo>
                    <a:pt x="-50448" y="-74459"/>
                    <a:pt x="98424" y="134385"/>
                    <a:pt x="98424" y="134385"/>
                  </a:cubicBezTo>
                  <a:cubicBezTo>
                    <a:pt x="255057" y="331940"/>
                    <a:pt x="905580" y="1102407"/>
                    <a:pt x="957791" y="1213885"/>
                  </a:cubicBezTo>
                  <a:cubicBezTo>
                    <a:pt x="1010002" y="1325363"/>
                    <a:pt x="449791" y="773619"/>
                    <a:pt x="411691" y="803252"/>
                  </a:cubicBezTo>
                  <a:cubicBezTo>
                    <a:pt x="373591" y="832885"/>
                    <a:pt x="661458" y="1271741"/>
                    <a:pt x="729191" y="1391685"/>
                  </a:cubicBezTo>
                  <a:cubicBezTo>
                    <a:pt x="796924" y="1511630"/>
                    <a:pt x="779286" y="1551847"/>
                    <a:pt x="818091" y="1522919"/>
                  </a:cubicBezTo>
                  <a:cubicBezTo>
                    <a:pt x="856897" y="1493991"/>
                    <a:pt x="999419" y="1186369"/>
                    <a:pt x="962024" y="1218119"/>
                  </a:cubicBezTo>
                  <a:cubicBezTo>
                    <a:pt x="924629" y="1249869"/>
                    <a:pt x="652991" y="1685902"/>
                    <a:pt x="593724" y="1713419"/>
                  </a:cubicBezTo>
                  <a:cubicBezTo>
                    <a:pt x="534457" y="1740936"/>
                    <a:pt x="626885" y="1504575"/>
                    <a:pt x="606424" y="1383219"/>
                  </a:cubicBezTo>
                  <a:cubicBezTo>
                    <a:pt x="585963" y="1261863"/>
                    <a:pt x="508351" y="1116518"/>
                    <a:pt x="470957" y="985285"/>
                  </a:cubicBezTo>
                  <a:cubicBezTo>
                    <a:pt x="433563" y="854052"/>
                    <a:pt x="375707" y="634624"/>
                    <a:pt x="382057" y="595819"/>
                  </a:cubicBezTo>
                  <a:cubicBezTo>
                    <a:pt x="388407" y="557014"/>
                    <a:pt x="573968" y="851230"/>
                    <a:pt x="509057" y="752452"/>
                  </a:cubicBezTo>
                  <a:cubicBezTo>
                    <a:pt x="444146" y="653674"/>
                    <a:pt x="86430" y="131563"/>
                    <a:pt x="17991" y="28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8365607A-B9B0-4E42-9CB8-BF9E580DC0D4}"/>
                </a:ext>
              </a:extLst>
            </p:cNvPr>
            <p:cNvSpPr/>
            <p:nvPr/>
          </p:nvSpPr>
          <p:spPr>
            <a:xfrm>
              <a:off x="10921849" y="4832512"/>
              <a:ext cx="839723" cy="2151638"/>
            </a:xfrm>
            <a:custGeom>
              <a:avLst/>
              <a:gdLst>
                <a:gd name="connsiteX0" fmla="*/ 151 w 839723"/>
                <a:gd name="connsiteY0" fmla="*/ 1955 h 2151638"/>
                <a:gd name="connsiteX1" fmla="*/ 300718 w 839723"/>
                <a:gd name="connsiteY1" fmla="*/ 437988 h 2151638"/>
                <a:gd name="connsiteX2" fmla="*/ 393851 w 839723"/>
                <a:gd name="connsiteY2" fmla="*/ 526888 h 2151638"/>
                <a:gd name="connsiteX3" fmla="*/ 486984 w 839723"/>
                <a:gd name="connsiteY3" fmla="*/ 687755 h 2151638"/>
                <a:gd name="connsiteX4" fmla="*/ 245684 w 839723"/>
                <a:gd name="connsiteY4" fmla="*/ 497255 h 2151638"/>
                <a:gd name="connsiteX5" fmla="*/ 491218 w 839723"/>
                <a:gd name="connsiteY5" fmla="*/ 1187288 h 2151638"/>
                <a:gd name="connsiteX6" fmla="*/ 398084 w 839723"/>
                <a:gd name="connsiteY6" fmla="*/ 886721 h 2151638"/>
                <a:gd name="connsiteX7" fmla="*/ 838351 w 839723"/>
                <a:gd name="connsiteY7" fmla="*/ 2144021 h 2151638"/>
                <a:gd name="connsiteX8" fmla="*/ 546251 w 839723"/>
                <a:gd name="connsiteY8" fmla="*/ 1445521 h 2151638"/>
                <a:gd name="connsiteX9" fmla="*/ 177951 w 839723"/>
                <a:gd name="connsiteY9" fmla="*/ 543821 h 2151638"/>
                <a:gd name="connsiteX10" fmla="*/ 635151 w 839723"/>
                <a:gd name="connsiteY10" fmla="*/ 1555588 h 2151638"/>
                <a:gd name="connsiteX11" fmla="*/ 343051 w 839723"/>
                <a:gd name="connsiteY11" fmla="*/ 632721 h 2151638"/>
                <a:gd name="connsiteX12" fmla="*/ 151 w 839723"/>
                <a:gd name="connsiteY12" fmla="*/ 1955 h 21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9723" h="2151638">
                  <a:moveTo>
                    <a:pt x="151" y="1955"/>
                  </a:moveTo>
                  <a:cubicBezTo>
                    <a:pt x="-6904" y="-30500"/>
                    <a:pt x="235101" y="350499"/>
                    <a:pt x="300718" y="437988"/>
                  </a:cubicBezTo>
                  <a:cubicBezTo>
                    <a:pt x="366335" y="525477"/>
                    <a:pt x="362807" y="485260"/>
                    <a:pt x="393851" y="526888"/>
                  </a:cubicBezTo>
                  <a:cubicBezTo>
                    <a:pt x="424895" y="568516"/>
                    <a:pt x="511678" y="692694"/>
                    <a:pt x="486984" y="687755"/>
                  </a:cubicBezTo>
                  <a:cubicBezTo>
                    <a:pt x="462290" y="682816"/>
                    <a:pt x="244978" y="414000"/>
                    <a:pt x="245684" y="497255"/>
                  </a:cubicBezTo>
                  <a:cubicBezTo>
                    <a:pt x="246390" y="580510"/>
                    <a:pt x="465818" y="1122377"/>
                    <a:pt x="491218" y="1187288"/>
                  </a:cubicBezTo>
                  <a:cubicBezTo>
                    <a:pt x="516618" y="1252199"/>
                    <a:pt x="340229" y="727266"/>
                    <a:pt x="398084" y="886721"/>
                  </a:cubicBezTo>
                  <a:cubicBezTo>
                    <a:pt x="455939" y="1046176"/>
                    <a:pt x="813657" y="2050888"/>
                    <a:pt x="838351" y="2144021"/>
                  </a:cubicBezTo>
                  <a:cubicBezTo>
                    <a:pt x="863046" y="2237154"/>
                    <a:pt x="546251" y="1445521"/>
                    <a:pt x="546251" y="1445521"/>
                  </a:cubicBezTo>
                  <a:cubicBezTo>
                    <a:pt x="436184" y="1178821"/>
                    <a:pt x="163134" y="525477"/>
                    <a:pt x="177951" y="543821"/>
                  </a:cubicBezTo>
                  <a:cubicBezTo>
                    <a:pt x="192768" y="562166"/>
                    <a:pt x="607634" y="1540771"/>
                    <a:pt x="635151" y="1555588"/>
                  </a:cubicBezTo>
                  <a:cubicBezTo>
                    <a:pt x="662668" y="1570405"/>
                    <a:pt x="448179" y="893071"/>
                    <a:pt x="343051" y="632721"/>
                  </a:cubicBezTo>
                  <a:cubicBezTo>
                    <a:pt x="237923" y="372371"/>
                    <a:pt x="7206" y="34410"/>
                    <a:pt x="151" y="1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08B44A26-0F71-4350-937F-E585B7FCC124}"/>
                </a:ext>
              </a:extLst>
            </p:cNvPr>
            <p:cNvSpPr/>
            <p:nvPr/>
          </p:nvSpPr>
          <p:spPr>
            <a:xfrm>
              <a:off x="6005707" y="882571"/>
              <a:ext cx="4523793" cy="1296146"/>
            </a:xfrm>
            <a:custGeom>
              <a:avLst/>
              <a:gdLst>
                <a:gd name="connsiteX0" fmla="*/ 198243 w 4523793"/>
                <a:gd name="connsiteY0" fmla="*/ 317579 h 1296146"/>
                <a:gd name="connsiteX1" fmla="*/ 261743 w 4523793"/>
                <a:gd name="connsiteY1" fmla="*/ 311229 h 1296146"/>
                <a:gd name="connsiteX2" fmla="*/ 1944493 w 4523793"/>
                <a:gd name="connsiteY2" fmla="*/ 63579 h 1296146"/>
                <a:gd name="connsiteX3" fmla="*/ 1309493 w 4523793"/>
                <a:gd name="connsiteY3" fmla="*/ 57229 h 1296146"/>
                <a:gd name="connsiteX4" fmla="*/ 3760593 w 4523793"/>
                <a:gd name="connsiteY4" fmla="*/ 171529 h 1296146"/>
                <a:gd name="connsiteX5" fmla="*/ 2160393 w 4523793"/>
                <a:gd name="connsiteY5" fmla="*/ 79 h 1296146"/>
                <a:gd name="connsiteX6" fmla="*/ 3138293 w 4523793"/>
                <a:gd name="connsiteY6" fmla="*/ 196929 h 1296146"/>
                <a:gd name="connsiteX7" fmla="*/ 3189093 w 4523793"/>
                <a:gd name="connsiteY7" fmla="*/ 254079 h 1296146"/>
                <a:gd name="connsiteX8" fmla="*/ 4522593 w 4523793"/>
                <a:gd name="connsiteY8" fmla="*/ 1295479 h 1296146"/>
                <a:gd name="connsiteX9" fmla="*/ 2928743 w 4523793"/>
                <a:gd name="connsiteY9" fmla="*/ 425529 h 1296146"/>
                <a:gd name="connsiteX10" fmla="*/ 2211193 w 4523793"/>
                <a:gd name="connsiteY10" fmla="*/ 38179 h 1296146"/>
                <a:gd name="connsiteX11" fmla="*/ 3144643 w 4523793"/>
                <a:gd name="connsiteY11" fmla="*/ 228679 h 1296146"/>
                <a:gd name="connsiteX12" fmla="*/ 198243 w 4523793"/>
                <a:gd name="connsiteY12" fmla="*/ 317579 h 129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3793" h="1296146">
                  <a:moveTo>
                    <a:pt x="198243" y="317579"/>
                  </a:moveTo>
                  <a:cubicBezTo>
                    <a:pt x="-282240" y="331337"/>
                    <a:pt x="261743" y="311229"/>
                    <a:pt x="261743" y="311229"/>
                  </a:cubicBezTo>
                  <a:cubicBezTo>
                    <a:pt x="552785" y="268896"/>
                    <a:pt x="1769868" y="105912"/>
                    <a:pt x="1944493" y="63579"/>
                  </a:cubicBezTo>
                  <a:cubicBezTo>
                    <a:pt x="2119118" y="21246"/>
                    <a:pt x="1006810" y="39237"/>
                    <a:pt x="1309493" y="57229"/>
                  </a:cubicBezTo>
                  <a:cubicBezTo>
                    <a:pt x="1612176" y="75221"/>
                    <a:pt x="3618776" y="181054"/>
                    <a:pt x="3760593" y="171529"/>
                  </a:cubicBezTo>
                  <a:cubicBezTo>
                    <a:pt x="3902410" y="162004"/>
                    <a:pt x="2264110" y="-4154"/>
                    <a:pt x="2160393" y="79"/>
                  </a:cubicBezTo>
                  <a:cubicBezTo>
                    <a:pt x="2056676" y="4312"/>
                    <a:pt x="2966843" y="154596"/>
                    <a:pt x="3138293" y="196929"/>
                  </a:cubicBezTo>
                  <a:cubicBezTo>
                    <a:pt x="3309743" y="239262"/>
                    <a:pt x="2958376" y="70987"/>
                    <a:pt x="3189093" y="254079"/>
                  </a:cubicBezTo>
                  <a:cubicBezTo>
                    <a:pt x="3419810" y="437171"/>
                    <a:pt x="4565985" y="1266904"/>
                    <a:pt x="4522593" y="1295479"/>
                  </a:cubicBezTo>
                  <a:cubicBezTo>
                    <a:pt x="4479201" y="1324054"/>
                    <a:pt x="2928743" y="425529"/>
                    <a:pt x="2928743" y="425529"/>
                  </a:cubicBezTo>
                  <a:cubicBezTo>
                    <a:pt x="2543510" y="215979"/>
                    <a:pt x="2175210" y="70987"/>
                    <a:pt x="2211193" y="38179"/>
                  </a:cubicBezTo>
                  <a:cubicBezTo>
                    <a:pt x="2247176" y="5371"/>
                    <a:pt x="3479076" y="186346"/>
                    <a:pt x="3144643" y="228679"/>
                  </a:cubicBezTo>
                  <a:cubicBezTo>
                    <a:pt x="2810210" y="271012"/>
                    <a:pt x="678726" y="303821"/>
                    <a:pt x="198243" y="31757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6379AA82-2191-41B4-AFEC-2A9E90FA956F}"/>
                </a:ext>
              </a:extLst>
            </p:cNvPr>
            <p:cNvSpPr/>
            <p:nvPr/>
          </p:nvSpPr>
          <p:spPr>
            <a:xfrm>
              <a:off x="6198878" y="258741"/>
              <a:ext cx="3277472" cy="643490"/>
            </a:xfrm>
            <a:custGeom>
              <a:avLst/>
              <a:gdLst>
                <a:gd name="connsiteX0" fmla="*/ 125722 w 3277472"/>
                <a:gd name="connsiteY0" fmla="*/ 496909 h 643490"/>
                <a:gd name="connsiteX1" fmla="*/ 208272 w 3277472"/>
                <a:gd name="connsiteY1" fmla="*/ 471509 h 643490"/>
                <a:gd name="connsiteX2" fmla="*/ 1611622 w 3277472"/>
                <a:gd name="connsiteY2" fmla="*/ 109559 h 643490"/>
                <a:gd name="connsiteX3" fmla="*/ 1179822 w 3277472"/>
                <a:gd name="connsiteY3" fmla="*/ 115909 h 643490"/>
                <a:gd name="connsiteX4" fmla="*/ 1960872 w 3277472"/>
                <a:gd name="connsiteY4" fmla="*/ 128609 h 643490"/>
                <a:gd name="connsiteX5" fmla="*/ 3262622 w 3277472"/>
                <a:gd name="connsiteY5" fmla="*/ 642959 h 643490"/>
                <a:gd name="connsiteX6" fmla="*/ 1027422 w 3277472"/>
                <a:gd name="connsiteY6" fmla="*/ 20659 h 643490"/>
                <a:gd name="connsiteX7" fmla="*/ 2157722 w 3277472"/>
                <a:gd name="connsiteY7" fmla="*/ 179409 h 643490"/>
                <a:gd name="connsiteX8" fmla="*/ 125722 w 3277472"/>
                <a:gd name="connsiteY8" fmla="*/ 496909 h 64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7472" h="643490">
                  <a:moveTo>
                    <a:pt x="125722" y="496909"/>
                  </a:moveTo>
                  <a:cubicBezTo>
                    <a:pt x="-199186" y="545592"/>
                    <a:pt x="208272" y="471509"/>
                    <a:pt x="208272" y="471509"/>
                  </a:cubicBezTo>
                  <a:cubicBezTo>
                    <a:pt x="455922" y="406951"/>
                    <a:pt x="1449697" y="168826"/>
                    <a:pt x="1611622" y="109559"/>
                  </a:cubicBezTo>
                  <a:cubicBezTo>
                    <a:pt x="1773547" y="50292"/>
                    <a:pt x="1121614" y="112734"/>
                    <a:pt x="1179822" y="115909"/>
                  </a:cubicBezTo>
                  <a:cubicBezTo>
                    <a:pt x="1238030" y="119084"/>
                    <a:pt x="1613739" y="40767"/>
                    <a:pt x="1960872" y="128609"/>
                  </a:cubicBezTo>
                  <a:cubicBezTo>
                    <a:pt x="2308005" y="216451"/>
                    <a:pt x="3418197" y="660951"/>
                    <a:pt x="3262622" y="642959"/>
                  </a:cubicBezTo>
                  <a:cubicBezTo>
                    <a:pt x="3107047" y="624967"/>
                    <a:pt x="1211572" y="97917"/>
                    <a:pt x="1027422" y="20659"/>
                  </a:cubicBezTo>
                  <a:cubicBezTo>
                    <a:pt x="843272" y="-56599"/>
                    <a:pt x="2305889" y="102151"/>
                    <a:pt x="2157722" y="179409"/>
                  </a:cubicBezTo>
                  <a:cubicBezTo>
                    <a:pt x="2009555" y="256667"/>
                    <a:pt x="450630" y="448226"/>
                    <a:pt x="125722" y="496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D7A17591-2F5D-4B47-B260-F2083C354A06}"/>
                </a:ext>
              </a:extLst>
            </p:cNvPr>
            <p:cNvSpPr/>
            <p:nvPr/>
          </p:nvSpPr>
          <p:spPr>
            <a:xfrm>
              <a:off x="8471369" y="651954"/>
              <a:ext cx="2107466" cy="1083707"/>
            </a:xfrm>
            <a:custGeom>
              <a:avLst/>
              <a:gdLst>
                <a:gd name="connsiteX0" fmla="*/ 69381 w 2107466"/>
                <a:gd name="connsiteY0" fmla="*/ 27496 h 1083707"/>
                <a:gd name="connsiteX1" fmla="*/ 215431 w 2107466"/>
                <a:gd name="connsiteY1" fmla="*/ 116396 h 1083707"/>
                <a:gd name="connsiteX2" fmla="*/ 1225081 w 2107466"/>
                <a:gd name="connsiteY2" fmla="*/ 421196 h 1083707"/>
                <a:gd name="connsiteX3" fmla="*/ 894881 w 2107466"/>
                <a:gd name="connsiteY3" fmla="*/ 325946 h 1083707"/>
                <a:gd name="connsiteX4" fmla="*/ 2095031 w 2107466"/>
                <a:gd name="connsiteY4" fmla="*/ 1005396 h 1083707"/>
                <a:gd name="connsiteX5" fmla="*/ 1536231 w 2107466"/>
                <a:gd name="connsiteY5" fmla="*/ 764096 h 1083707"/>
                <a:gd name="connsiteX6" fmla="*/ 1796581 w 2107466"/>
                <a:gd name="connsiteY6" fmla="*/ 1081596 h 1083707"/>
                <a:gd name="connsiteX7" fmla="*/ 1085381 w 2107466"/>
                <a:gd name="connsiteY7" fmla="*/ 573596 h 1083707"/>
                <a:gd name="connsiteX8" fmla="*/ 69381 w 2107466"/>
                <a:gd name="connsiteY8" fmla="*/ 27496 h 108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466" h="1083707">
                  <a:moveTo>
                    <a:pt x="69381" y="27496"/>
                  </a:moveTo>
                  <a:cubicBezTo>
                    <a:pt x="-75611" y="-48704"/>
                    <a:pt x="22814" y="50779"/>
                    <a:pt x="215431" y="116396"/>
                  </a:cubicBezTo>
                  <a:cubicBezTo>
                    <a:pt x="408048" y="182013"/>
                    <a:pt x="1111839" y="386271"/>
                    <a:pt x="1225081" y="421196"/>
                  </a:cubicBezTo>
                  <a:cubicBezTo>
                    <a:pt x="1338323" y="456121"/>
                    <a:pt x="749889" y="228579"/>
                    <a:pt x="894881" y="325946"/>
                  </a:cubicBezTo>
                  <a:cubicBezTo>
                    <a:pt x="1039873" y="423313"/>
                    <a:pt x="1988139" y="932371"/>
                    <a:pt x="2095031" y="1005396"/>
                  </a:cubicBezTo>
                  <a:cubicBezTo>
                    <a:pt x="2201923" y="1078421"/>
                    <a:pt x="1585973" y="751396"/>
                    <a:pt x="1536231" y="764096"/>
                  </a:cubicBezTo>
                  <a:cubicBezTo>
                    <a:pt x="1486489" y="776796"/>
                    <a:pt x="1871723" y="1113346"/>
                    <a:pt x="1796581" y="1081596"/>
                  </a:cubicBezTo>
                  <a:cubicBezTo>
                    <a:pt x="1721439" y="1049846"/>
                    <a:pt x="1371131" y="750338"/>
                    <a:pt x="1085381" y="573596"/>
                  </a:cubicBezTo>
                  <a:cubicBezTo>
                    <a:pt x="799631" y="396854"/>
                    <a:pt x="214373" y="103696"/>
                    <a:pt x="69381" y="27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0775645F-B1B8-4683-A69F-E1E4BC37D86B}"/>
                </a:ext>
              </a:extLst>
            </p:cNvPr>
            <p:cNvSpPr/>
            <p:nvPr/>
          </p:nvSpPr>
          <p:spPr>
            <a:xfrm>
              <a:off x="6646380" y="777162"/>
              <a:ext cx="2107148" cy="277443"/>
            </a:xfrm>
            <a:custGeom>
              <a:avLst/>
              <a:gdLst>
                <a:gd name="connsiteX0" fmla="*/ 2075980 w 2107148"/>
                <a:gd name="connsiteY0" fmla="*/ 177878 h 277443"/>
                <a:gd name="connsiteX1" fmla="*/ 1837220 w 2107148"/>
                <a:gd name="connsiteY1" fmla="*/ 147398 h 277443"/>
                <a:gd name="connsiteX2" fmla="*/ 684060 w 2107148"/>
                <a:gd name="connsiteY2" fmla="*/ 86438 h 277443"/>
                <a:gd name="connsiteX3" fmla="*/ 1110780 w 2107148"/>
                <a:gd name="connsiteY3" fmla="*/ 86438 h 277443"/>
                <a:gd name="connsiteX4" fmla="*/ 49060 w 2107148"/>
                <a:gd name="connsiteY4" fmla="*/ 274398 h 277443"/>
                <a:gd name="connsiteX5" fmla="*/ 186220 w 2107148"/>
                <a:gd name="connsiteY5" fmla="*/ 198198 h 277443"/>
                <a:gd name="connsiteX6" fmla="*/ 267500 w 2107148"/>
                <a:gd name="connsiteY6" fmla="*/ 137238 h 277443"/>
                <a:gd name="connsiteX7" fmla="*/ 993940 w 2107148"/>
                <a:gd name="connsiteY7" fmla="*/ 78 h 277443"/>
                <a:gd name="connsiteX8" fmla="*/ 1984540 w 2107148"/>
                <a:gd name="connsiteY8" fmla="*/ 157558 h 277443"/>
                <a:gd name="connsiteX9" fmla="*/ 2075980 w 2107148"/>
                <a:gd name="connsiteY9" fmla="*/ 177878 h 2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7148" h="277443">
                  <a:moveTo>
                    <a:pt x="2075980" y="177878"/>
                  </a:moveTo>
                  <a:cubicBezTo>
                    <a:pt x="2051427" y="176185"/>
                    <a:pt x="2069207" y="162638"/>
                    <a:pt x="1837220" y="147398"/>
                  </a:cubicBezTo>
                  <a:cubicBezTo>
                    <a:pt x="1605233" y="132158"/>
                    <a:pt x="805133" y="96598"/>
                    <a:pt x="684060" y="86438"/>
                  </a:cubicBezTo>
                  <a:cubicBezTo>
                    <a:pt x="562987" y="76278"/>
                    <a:pt x="1216613" y="55111"/>
                    <a:pt x="1110780" y="86438"/>
                  </a:cubicBezTo>
                  <a:cubicBezTo>
                    <a:pt x="1004947" y="117765"/>
                    <a:pt x="203153" y="255771"/>
                    <a:pt x="49060" y="274398"/>
                  </a:cubicBezTo>
                  <a:cubicBezTo>
                    <a:pt x="-105033" y="293025"/>
                    <a:pt x="149813" y="221058"/>
                    <a:pt x="186220" y="198198"/>
                  </a:cubicBezTo>
                  <a:cubicBezTo>
                    <a:pt x="222627" y="175338"/>
                    <a:pt x="132880" y="170258"/>
                    <a:pt x="267500" y="137238"/>
                  </a:cubicBezTo>
                  <a:cubicBezTo>
                    <a:pt x="402120" y="104218"/>
                    <a:pt x="707767" y="-3309"/>
                    <a:pt x="993940" y="78"/>
                  </a:cubicBezTo>
                  <a:cubicBezTo>
                    <a:pt x="1280113" y="3465"/>
                    <a:pt x="1805047" y="133005"/>
                    <a:pt x="1984540" y="157558"/>
                  </a:cubicBezTo>
                  <a:cubicBezTo>
                    <a:pt x="2164033" y="182111"/>
                    <a:pt x="2100533" y="179571"/>
                    <a:pt x="2075980" y="177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A4024DD2-5F14-42E6-AF67-8B4DA4405EF2}"/>
                </a:ext>
              </a:extLst>
            </p:cNvPr>
            <p:cNvSpPr/>
            <p:nvPr/>
          </p:nvSpPr>
          <p:spPr>
            <a:xfrm>
              <a:off x="11284710" y="6883157"/>
              <a:ext cx="432687" cy="2186464"/>
            </a:xfrm>
            <a:custGeom>
              <a:avLst/>
              <a:gdLst>
                <a:gd name="connsiteX0" fmla="*/ 382357 w 432687"/>
                <a:gd name="connsiteY0" fmla="*/ 243 h 2186464"/>
                <a:gd name="connsiteX1" fmla="*/ 416223 w 432687"/>
                <a:gd name="connsiteY1" fmla="*/ 461676 h 2186464"/>
                <a:gd name="connsiteX2" fmla="*/ 420457 w 432687"/>
                <a:gd name="connsiteY2" fmla="*/ 406643 h 2186464"/>
                <a:gd name="connsiteX3" fmla="*/ 255357 w 432687"/>
                <a:gd name="connsiteY3" fmla="*/ 1050110 h 2186464"/>
                <a:gd name="connsiteX4" fmla="*/ 255357 w 432687"/>
                <a:gd name="connsiteY4" fmla="*/ 1037410 h 2186464"/>
                <a:gd name="connsiteX5" fmla="*/ 174923 w 432687"/>
                <a:gd name="connsiteY5" fmla="*/ 1723210 h 2186464"/>
                <a:gd name="connsiteX6" fmla="*/ 263823 w 432687"/>
                <a:gd name="connsiteY6" fmla="*/ 1426876 h 2186464"/>
                <a:gd name="connsiteX7" fmla="*/ 1357 w 432687"/>
                <a:gd name="connsiteY7" fmla="*/ 2180410 h 2186464"/>
                <a:gd name="connsiteX8" fmla="*/ 170690 w 432687"/>
                <a:gd name="connsiteY8" fmla="*/ 1723210 h 2186464"/>
                <a:gd name="connsiteX9" fmla="*/ 382357 w 432687"/>
                <a:gd name="connsiteY9" fmla="*/ 711443 h 2186464"/>
                <a:gd name="connsiteX10" fmla="*/ 352723 w 432687"/>
                <a:gd name="connsiteY10" fmla="*/ 741076 h 2186464"/>
                <a:gd name="connsiteX11" fmla="*/ 356957 w 432687"/>
                <a:gd name="connsiteY11" fmla="*/ 402410 h 2186464"/>
                <a:gd name="connsiteX12" fmla="*/ 382357 w 432687"/>
                <a:gd name="connsiteY12" fmla="*/ 243 h 218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687" h="2186464">
                  <a:moveTo>
                    <a:pt x="382357" y="243"/>
                  </a:moveTo>
                  <a:cubicBezTo>
                    <a:pt x="392235" y="10121"/>
                    <a:pt x="409873" y="393943"/>
                    <a:pt x="416223" y="461676"/>
                  </a:cubicBezTo>
                  <a:cubicBezTo>
                    <a:pt x="422573" y="529409"/>
                    <a:pt x="447268" y="308571"/>
                    <a:pt x="420457" y="406643"/>
                  </a:cubicBezTo>
                  <a:cubicBezTo>
                    <a:pt x="393646" y="504715"/>
                    <a:pt x="282874" y="944982"/>
                    <a:pt x="255357" y="1050110"/>
                  </a:cubicBezTo>
                  <a:cubicBezTo>
                    <a:pt x="227840" y="1155238"/>
                    <a:pt x="268763" y="925227"/>
                    <a:pt x="255357" y="1037410"/>
                  </a:cubicBezTo>
                  <a:cubicBezTo>
                    <a:pt x="241951" y="1149593"/>
                    <a:pt x="173512" y="1658299"/>
                    <a:pt x="174923" y="1723210"/>
                  </a:cubicBezTo>
                  <a:cubicBezTo>
                    <a:pt x="176334" y="1788121"/>
                    <a:pt x="292751" y="1350676"/>
                    <a:pt x="263823" y="1426876"/>
                  </a:cubicBezTo>
                  <a:cubicBezTo>
                    <a:pt x="234895" y="1503076"/>
                    <a:pt x="16879" y="2131021"/>
                    <a:pt x="1357" y="2180410"/>
                  </a:cubicBezTo>
                  <a:cubicBezTo>
                    <a:pt x="-14165" y="2229799"/>
                    <a:pt x="107190" y="1968038"/>
                    <a:pt x="170690" y="1723210"/>
                  </a:cubicBezTo>
                  <a:cubicBezTo>
                    <a:pt x="234190" y="1478382"/>
                    <a:pt x="352018" y="875132"/>
                    <a:pt x="382357" y="711443"/>
                  </a:cubicBezTo>
                  <a:cubicBezTo>
                    <a:pt x="412696" y="547754"/>
                    <a:pt x="356956" y="792582"/>
                    <a:pt x="352723" y="741076"/>
                  </a:cubicBezTo>
                  <a:cubicBezTo>
                    <a:pt x="348490" y="689570"/>
                    <a:pt x="352018" y="521649"/>
                    <a:pt x="356957" y="402410"/>
                  </a:cubicBezTo>
                  <a:cubicBezTo>
                    <a:pt x="361896" y="283171"/>
                    <a:pt x="372479" y="-9635"/>
                    <a:pt x="382357" y="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85B4357E-ED34-4C5E-9C16-B17320506B69}"/>
                </a:ext>
              </a:extLst>
            </p:cNvPr>
            <p:cNvSpPr/>
            <p:nvPr/>
          </p:nvSpPr>
          <p:spPr>
            <a:xfrm>
              <a:off x="11744753" y="6761359"/>
              <a:ext cx="297094" cy="2545334"/>
            </a:xfrm>
            <a:custGeom>
              <a:avLst/>
              <a:gdLst>
                <a:gd name="connsiteX0" fmla="*/ 86567 w 297094"/>
                <a:gd name="connsiteY0" fmla="*/ 121 h 2545334"/>
                <a:gd name="connsiteX1" fmla="*/ 274527 w 297094"/>
                <a:gd name="connsiteY1" fmla="*/ 482721 h 2545334"/>
                <a:gd name="connsiteX2" fmla="*/ 269447 w 297094"/>
                <a:gd name="connsiteY2" fmla="*/ 442081 h 2545334"/>
                <a:gd name="connsiteX3" fmla="*/ 56087 w 297094"/>
                <a:gd name="connsiteY3" fmla="*/ 980561 h 2545334"/>
                <a:gd name="connsiteX4" fmla="*/ 91647 w 297094"/>
                <a:gd name="connsiteY4" fmla="*/ 873881 h 2545334"/>
                <a:gd name="connsiteX5" fmla="*/ 40847 w 297094"/>
                <a:gd name="connsiteY5" fmla="*/ 1524121 h 2545334"/>
                <a:gd name="connsiteX6" fmla="*/ 61167 w 297094"/>
                <a:gd name="connsiteY6" fmla="*/ 1432681 h 2545334"/>
                <a:gd name="connsiteX7" fmla="*/ 289767 w 297094"/>
                <a:gd name="connsiteY7" fmla="*/ 2077841 h 2545334"/>
                <a:gd name="connsiteX8" fmla="*/ 213567 w 297094"/>
                <a:gd name="connsiteY8" fmla="*/ 1961001 h 2545334"/>
                <a:gd name="connsiteX9" fmla="*/ 106887 w 297094"/>
                <a:gd name="connsiteY9" fmla="*/ 2545201 h 2545334"/>
                <a:gd name="connsiteX10" fmla="*/ 208487 w 297094"/>
                <a:gd name="connsiteY10" fmla="*/ 2011801 h 2545334"/>
                <a:gd name="connsiteX11" fmla="*/ 152607 w 297094"/>
                <a:gd name="connsiteY11" fmla="*/ 1666361 h 2545334"/>
                <a:gd name="connsiteX12" fmla="*/ 10367 w 297094"/>
                <a:gd name="connsiteY12" fmla="*/ 1762881 h 2545334"/>
                <a:gd name="connsiteX13" fmla="*/ 30687 w 297094"/>
                <a:gd name="connsiteY13" fmla="*/ 1310761 h 2545334"/>
                <a:gd name="connsiteX14" fmla="*/ 188167 w 297094"/>
                <a:gd name="connsiteY14" fmla="*/ 558921 h 2545334"/>
                <a:gd name="connsiteX15" fmla="*/ 172927 w 297094"/>
                <a:gd name="connsiteY15" fmla="*/ 437001 h 2545334"/>
                <a:gd name="connsiteX16" fmla="*/ 86567 w 297094"/>
                <a:gd name="connsiteY16" fmla="*/ 121 h 25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094" h="2545334">
                  <a:moveTo>
                    <a:pt x="86567" y="121"/>
                  </a:moveTo>
                  <a:cubicBezTo>
                    <a:pt x="103500" y="7741"/>
                    <a:pt x="244047" y="409061"/>
                    <a:pt x="274527" y="482721"/>
                  </a:cubicBezTo>
                  <a:cubicBezTo>
                    <a:pt x="305007" y="556381"/>
                    <a:pt x="305854" y="359108"/>
                    <a:pt x="269447" y="442081"/>
                  </a:cubicBezTo>
                  <a:cubicBezTo>
                    <a:pt x="233040" y="525054"/>
                    <a:pt x="85720" y="908594"/>
                    <a:pt x="56087" y="980561"/>
                  </a:cubicBezTo>
                  <a:cubicBezTo>
                    <a:pt x="26454" y="1052528"/>
                    <a:pt x="94187" y="783288"/>
                    <a:pt x="91647" y="873881"/>
                  </a:cubicBezTo>
                  <a:cubicBezTo>
                    <a:pt x="89107" y="964474"/>
                    <a:pt x="45927" y="1430988"/>
                    <a:pt x="40847" y="1524121"/>
                  </a:cubicBezTo>
                  <a:cubicBezTo>
                    <a:pt x="35767" y="1617254"/>
                    <a:pt x="19680" y="1340394"/>
                    <a:pt x="61167" y="1432681"/>
                  </a:cubicBezTo>
                  <a:cubicBezTo>
                    <a:pt x="102654" y="1524968"/>
                    <a:pt x="264367" y="1989788"/>
                    <a:pt x="289767" y="2077841"/>
                  </a:cubicBezTo>
                  <a:cubicBezTo>
                    <a:pt x="315167" y="2165894"/>
                    <a:pt x="244047" y="1883108"/>
                    <a:pt x="213567" y="1961001"/>
                  </a:cubicBezTo>
                  <a:cubicBezTo>
                    <a:pt x="183087" y="2038894"/>
                    <a:pt x="107734" y="2536734"/>
                    <a:pt x="106887" y="2545201"/>
                  </a:cubicBezTo>
                  <a:cubicBezTo>
                    <a:pt x="106040" y="2553668"/>
                    <a:pt x="200867" y="2158274"/>
                    <a:pt x="208487" y="2011801"/>
                  </a:cubicBezTo>
                  <a:cubicBezTo>
                    <a:pt x="216107" y="1865328"/>
                    <a:pt x="185627" y="1707848"/>
                    <a:pt x="152607" y="1666361"/>
                  </a:cubicBezTo>
                  <a:cubicBezTo>
                    <a:pt x="119587" y="1624874"/>
                    <a:pt x="30687" y="1822148"/>
                    <a:pt x="10367" y="1762881"/>
                  </a:cubicBezTo>
                  <a:cubicBezTo>
                    <a:pt x="-9953" y="1703614"/>
                    <a:pt x="1054" y="1511421"/>
                    <a:pt x="30687" y="1310761"/>
                  </a:cubicBezTo>
                  <a:cubicBezTo>
                    <a:pt x="60320" y="1110101"/>
                    <a:pt x="164460" y="704548"/>
                    <a:pt x="188167" y="558921"/>
                  </a:cubicBezTo>
                  <a:cubicBezTo>
                    <a:pt x="211874" y="413294"/>
                    <a:pt x="191554" y="527594"/>
                    <a:pt x="172927" y="437001"/>
                  </a:cubicBezTo>
                  <a:cubicBezTo>
                    <a:pt x="154300" y="346408"/>
                    <a:pt x="69634" y="-7499"/>
                    <a:pt x="86567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09EA80E9-E7AE-4EF4-83FD-37A99CF577BD}"/>
                </a:ext>
              </a:extLst>
            </p:cNvPr>
            <p:cNvSpPr/>
            <p:nvPr/>
          </p:nvSpPr>
          <p:spPr>
            <a:xfrm>
              <a:off x="7413321" y="2538264"/>
              <a:ext cx="3560849" cy="2766502"/>
            </a:xfrm>
            <a:custGeom>
              <a:avLst/>
              <a:gdLst>
                <a:gd name="connsiteX0" fmla="*/ 778179 w 3560849"/>
                <a:gd name="connsiteY0" fmla="*/ 166836 h 2766502"/>
                <a:gd name="connsiteX1" fmla="*/ 2098979 w 3560849"/>
                <a:gd name="connsiteY1" fmla="*/ 763736 h 2766502"/>
                <a:gd name="connsiteX2" fmla="*/ 2060879 w 3560849"/>
                <a:gd name="connsiteY2" fmla="*/ 700236 h 2766502"/>
                <a:gd name="connsiteX3" fmla="*/ 2886379 w 3560849"/>
                <a:gd name="connsiteY3" fmla="*/ 1303486 h 2766502"/>
                <a:gd name="connsiteX4" fmla="*/ 2791129 w 3560849"/>
                <a:gd name="connsiteY4" fmla="*/ 1201886 h 2766502"/>
                <a:gd name="connsiteX5" fmla="*/ 3140379 w 3560849"/>
                <a:gd name="connsiteY5" fmla="*/ 1824186 h 2766502"/>
                <a:gd name="connsiteX6" fmla="*/ 3064179 w 3560849"/>
                <a:gd name="connsiteY6" fmla="*/ 1595586 h 2766502"/>
                <a:gd name="connsiteX7" fmla="*/ 3553129 w 3560849"/>
                <a:gd name="connsiteY7" fmla="*/ 2744936 h 2766502"/>
                <a:gd name="connsiteX8" fmla="*/ 3324529 w 3560849"/>
                <a:gd name="connsiteY8" fmla="*/ 2287736 h 2766502"/>
                <a:gd name="connsiteX9" fmla="*/ 2810179 w 3560849"/>
                <a:gd name="connsiteY9" fmla="*/ 1563836 h 2766502"/>
                <a:gd name="connsiteX10" fmla="*/ 3305479 w 3560849"/>
                <a:gd name="connsiteY10" fmla="*/ 2567136 h 2766502"/>
                <a:gd name="connsiteX11" fmla="*/ 3121329 w 3560849"/>
                <a:gd name="connsiteY11" fmla="*/ 2243286 h 2766502"/>
                <a:gd name="connsiteX12" fmla="*/ 2352979 w 3560849"/>
                <a:gd name="connsiteY12" fmla="*/ 1271736 h 2766502"/>
                <a:gd name="connsiteX13" fmla="*/ 3083229 w 3560849"/>
                <a:gd name="connsiteY13" fmla="*/ 2440136 h 2766502"/>
                <a:gd name="connsiteX14" fmla="*/ 2746679 w 3560849"/>
                <a:gd name="connsiteY14" fmla="*/ 2033736 h 2766502"/>
                <a:gd name="connsiteX15" fmla="*/ 1559229 w 3560849"/>
                <a:gd name="connsiteY15" fmla="*/ 935186 h 2766502"/>
                <a:gd name="connsiteX16" fmla="*/ 2467279 w 3560849"/>
                <a:gd name="connsiteY16" fmla="*/ 1487636 h 2766502"/>
                <a:gd name="connsiteX17" fmla="*/ 1800529 w 3560849"/>
                <a:gd name="connsiteY17" fmla="*/ 1176486 h 2766502"/>
                <a:gd name="connsiteX18" fmla="*/ 1965629 w 3560849"/>
                <a:gd name="connsiteY18" fmla="*/ 1176486 h 2766502"/>
                <a:gd name="connsiteX19" fmla="*/ 1197279 w 3560849"/>
                <a:gd name="connsiteY19" fmla="*/ 687536 h 2766502"/>
                <a:gd name="connsiteX20" fmla="*/ 1787829 w 3560849"/>
                <a:gd name="connsiteY20" fmla="*/ 1284436 h 2766502"/>
                <a:gd name="connsiteX21" fmla="*/ 1006779 w 3560849"/>
                <a:gd name="connsiteY21" fmla="*/ 547836 h 2766502"/>
                <a:gd name="connsiteX22" fmla="*/ 3479 w 3560849"/>
                <a:gd name="connsiteY22" fmla="*/ 96986 h 2766502"/>
                <a:gd name="connsiteX23" fmla="*/ 1375079 w 3560849"/>
                <a:gd name="connsiteY23" fmla="*/ 617686 h 2766502"/>
                <a:gd name="connsiteX24" fmla="*/ 340029 w 3560849"/>
                <a:gd name="connsiteY24" fmla="*/ 27136 h 2766502"/>
                <a:gd name="connsiteX25" fmla="*/ 778179 w 3560849"/>
                <a:gd name="connsiteY25" fmla="*/ 166836 h 27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60849" h="2766502">
                  <a:moveTo>
                    <a:pt x="778179" y="166836"/>
                  </a:moveTo>
                  <a:cubicBezTo>
                    <a:pt x="1071337" y="289603"/>
                    <a:pt x="1885196" y="674836"/>
                    <a:pt x="2098979" y="763736"/>
                  </a:cubicBezTo>
                  <a:cubicBezTo>
                    <a:pt x="2312762" y="852636"/>
                    <a:pt x="1929646" y="610278"/>
                    <a:pt x="2060879" y="700236"/>
                  </a:cubicBezTo>
                  <a:cubicBezTo>
                    <a:pt x="2192112" y="790194"/>
                    <a:pt x="2764671" y="1219878"/>
                    <a:pt x="2886379" y="1303486"/>
                  </a:cubicBezTo>
                  <a:cubicBezTo>
                    <a:pt x="3008087" y="1387094"/>
                    <a:pt x="2748796" y="1115103"/>
                    <a:pt x="2791129" y="1201886"/>
                  </a:cubicBezTo>
                  <a:cubicBezTo>
                    <a:pt x="2833462" y="1288669"/>
                    <a:pt x="3094871" y="1758569"/>
                    <a:pt x="3140379" y="1824186"/>
                  </a:cubicBezTo>
                  <a:cubicBezTo>
                    <a:pt x="3185887" y="1889803"/>
                    <a:pt x="2995387" y="1442128"/>
                    <a:pt x="3064179" y="1595586"/>
                  </a:cubicBezTo>
                  <a:cubicBezTo>
                    <a:pt x="3132971" y="1749044"/>
                    <a:pt x="3509737" y="2629578"/>
                    <a:pt x="3553129" y="2744936"/>
                  </a:cubicBezTo>
                  <a:cubicBezTo>
                    <a:pt x="3596521" y="2860294"/>
                    <a:pt x="3448354" y="2484586"/>
                    <a:pt x="3324529" y="2287736"/>
                  </a:cubicBezTo>
                  <a:cubicBezTo>
                    <a:pt x="3200704" y="2090886"/>
                    <a:pt x="2813354" y="1517269"/>
                    <a:pt x="2810179" y="1563836"/>
                  </a:cubicBezTo>
                  <a:cubicBezTo>
                    <a:pt x="2807004" y="1610403"/>
                    <a:pt x="3253621" y="2453894"/>
                    <a:pt x="3305479" y="2567136"/>
                  </a:cubicBezTo>
                  <a:cubicBezTo>
                    <a:pt x="3357337" y="2680378"/>
                    <a:pt x="3280079" y="2459186"/>
                    <a:pt x="3121329" y="2243286"/>
                  </a:cubicBezTo>
                  <a:cubicBezTo>
                    <a:pt x="2962579" y="2027386"/>
                    <a:pt x="2359329" y="1238928"/>
                    <a:pt x="2352979" y="1271736"/>
                  </a:cubicBezTo>
                  <a:cubicBezTo>
                    <a:pt x="2346629" y="1304544"/>
                    <a:pt x="3017612" y="2313136"/>
                    <a:pt x="3083229" y="2440136"/>
                  </a:cubicBezTo>
                  <a:cubicBezTo>
                    <a:pt x="3148846" y="2567136"/>
                    <a:pt x="3000679" y="2284561"/>
                    <a:pt x="2746679" y="2033736"/>
                  </a:cubicBezTo>
                  <a:cubicBezTo>
                    <a:pt x="2492679" y="1782911"/>
                    <a:pt x="1605796" y="1026203"/>
                    <a:pt x="1559229" y="935186"/>
                  </a:cubicBezTo>
                  <a:cubicBezTo>
                    <a:pt x="1512662" y="844169"/>
                    <a:pt x="2427062" y="1447419"/>
                    <a:pt x="2467279" y="1487636"/>
                  </a:cubicBezTo>
                  <a:cubicBezTo>
                    <a:pt x="2507496" y="1527853"/>
                    <a:pt x="1884137" y="1228344"/>
                    <a:pt x="1800529" y="1176486"/>
                  </a:cubicBezTo>
                  <a:cubicBezTo>
                    <a:pt x="1716921" y="1124628"/>
                    <a:pt x="2066171" y="1257978"/>
                    <a:pt x="1965629" y="1176486"/>
                  </a:cubicBezTo>
                  <a:cubicBezTo>
                    <a:pt x="1865087" y="1094994"/>
                    <a:pt x="1226912" y="669544"/>
                    <a:pt x="1197279" y="687536"/>
                  </a:cubicBezTo>
                  <a:cubicBezTo>
                    <a:pt x="1167646" y="705528"/>
                    <a:pt x="1819579" y="1307719"/>
                    <a:pt x="1787829" y="1284436"/>
                  </a:cubicBezTo>
                  <a:cubicBezTo>
                    <a:pt x="1756079" y="1261153"/>
                    <a:pt x="1304171" y="745744"/>
                    <a:pt x="1006779" y="547836"/>
                  </a:cubicBezTo>
                  <a:cubicBezTo>
                    <a:pt x="709387" y="349928"/>
                    <a:pt x="-57904" y="85344"/>
                    <a:pt x="3479" y="96986"/>
                  </a:cubicBezTo>
                  <a:cubicBezTo>
                    <a:pt x="64862" y="108628"/>
                    <a:pt x="1318987" y="629328"/>
                    <a:pt x="1375079" y="617686"/>
                  </a:cubicBezTo>
                  <a:cubicBezTo>
                    <a:pt x="1431171" y="606044"/>
                    <a:pt x="441629" y="102278"/>
                    <a:pt x="340029" y="27136"/>
                  </a:cubicBezTo>
                  <a:cubicBezTo>
                    <a:pt x="238429" y="-48006"/>
                    <a:pt x="485021" y="44069"/>
                    <a:pt x="778179" y="16683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1B8C2F80-3FCB-4516-A523-1BF5F28CCCDB}"/>
                </a:ext>
              </a:extLst>
            </p:cNvPr>
            <p:cNvSpPr/>
            <p:nvPr/>
          </p:nvSpPr>
          <p:spPr>
            <a:xfrm>
              <a:off x="6652666" y="2549836"/>
              <a:ext cx="2301208" cy="3726300"/>
            </a:xfrm>
            <a:custGeom>
              <a:avLst/>
              <a:gdLst>
                <a:gd name="connsiteX0" fmla="*/ 2180184 w 2301208"/>
                <a:gd name="connsiteY0" fmla="*/ 275914 h 3726300"/>
                <a:gd name="connsiteX1" fmla="*/ 1449934 w 2301208"/>
                <a:gd name="connsiteY1" fmla="*/ 1209364 h 3726300"/>
                <a:gd name="connsiteX2" fmla="*/ 1634084 w 2301208"/>
                <a:gd name="connsiteY2" fmla="*/ 1006164 h 3726300"/>
                <a:gd name="connsiteX3" fmla="*/ 1253084 w 2301208"/>
                <a:gd name="connsiteY3" fmla="*/ 1634814 h 3726300"/>
                <a:gd name="connsiteX4" fmla="*/ 1494384 w 2301208"/>
                <a:gd name="connsiteY4" fmla="*/ 1501464 h 3726300"/>
                <a:gd name="connsiteX5" fmla="*/ 757784 w 2301208"/>
                <a:gd name="connsiteY5" fmla="*/ 2504764 h 3726300"/>
                <a:gd name="connsiteX6" fmla="*/ 827634 w 2301208"/>
                <a:gd name="connsiteY6" fmla="*/ 2180914 h 3726300"/>
                <a:gd name="connsiteX7" fmla="*/ 249784 w 2301208"/>
                <a:gd name="connsiteY7" fmla="*/ 3196914 h 3726300"/>
                <a:gd name="connsiteX8" fmla="*/ 402184 w 2301208"/>
                <a:gd name="connsiteY8" fmla="*/ 2981014 h 3726300"/>
                <a:gd name="connsiteX9" fmla="*/ 8484 w 2301208"/>
                <a:gd name="connsiteY9" fmla="*/ 3723964 h 3726300"/>
                <a:gd name="connsiteX10" fmla="*/ 192634 w 2301208"/>
                <a:gd name="connsiteY10" fmla="*/ 3146114 h 3726300"/>
                <a:gd name="connsiteX11" fmla="*/ 872084 w 2301208"/>
                <a:gd name="connsiteY11" fmla="*/ 1393514 h 3726300"/>
                <a:gd name="connsiteX12" fmla="*/ 706984 w 2301208"/>
                <a:gd name="connsiteY12" fmla="*/ 1501464 h 3726300"/>
                <a:gd name="connsiteX13" fmla="*/ 1113384 w 2301208"/>
                <a:gd name="connsiteY13" fmla="*/ 225114 h 3726300"/>
                <a:gd name="connsiteX14" fmla="*/ 954634 w 2301208"/>
                <a:gd name="connsiteY14" fmla="*/ 644214 h 3726300"/>
                <a:gd name="connsiteX15" fmla="*/ 2040484 w 2301208"/>
                <a:gd name="connsiteY15" fmla="*/ 2864 h 3726300"/>
                <a:gd name="connsiteX16" fmla="*/ 1519784 w 2301208"/>
                <a:gd name="connsiteY16" fmla="*/ 402914 h 3726300"/>
                <a:gd name="connsiteX17" fmla="*/ 2237334 w 2301208"/>
                <a:gd name="connsiteY17" fmla="*/ 269564 h 3726300"/>
                <a:gd name="connsiteX18" fmla="*/ 2180184 w 2301208"/>
                <a:gd name="connsiteY18" fmla="*/ 275914 h 372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1208" h="3726300">
                  <a:moveTo>
                    <a:pt x="2180184" y="275914"/>
                  </a:moveTo>
                  <a:cubicBezTo>
                    <a:pt x="2048951" y="432547"/>
                    <a:pt x="1540951" y="1087656"/>
                    <a:pt x="1449934" y="1209364"/>
                  </a:cubicBezTo>
                  <a:cubicBezTo>
                    <a:pt x="1358917" y="1331072"/>
                    <a:pt x="1666892" y="935256"/>
                    <a:pt x="1634084" y="1006164"/>
                  </a:cubicBezTo>
                  <a:cubicBezTo>
                    <a:pt x="1601276" y="1077072"/>
                    <a:pt x="1276367" y="1552264"/>
                    <a:pt x="1253084" y="1634814"/>
                  </a:cubicBezTo>
                  <a:cubicBezTo>
                    <a:pt x="1229801" y="1717364"/>
                    <a:pt x="1576934" y="1356472"/>
                    <a:pt x="1494384" y="1501464"/>
                  </a:cubicBezTo>
                  <a:cubicBezTo>
                    <a:pt x="1411834" y="1646456"/>
                    <a:pt x="868909" y="2391522"/>
                    <a:pt x="757784" y="2504764"/>
                  </a:cubicBezTo>
                  <a:cubicBezTo>
                    <a:pt x="646659" y="2618006"/>
                    <a:pt x="912301" y="2065556"/>
                    <a:pt x="827634" y="2180914"/>
                  </a:cubicBezTo>
                  <a:cubicBezTo>
                    <a:pt x="742967" y="2296272"/>
                    <a:pt x="320692" y="3063564"/>
                    <a:pt x="249784" y="3196914"/>
                  </a:cubicBezTo>
                  <a:cubicBezTo>
                    <a:pt x="178876" y="3330264"/>
                    <a:pt x="442401" y="2893173"/>
                    <a:pt x="402184" y="2981014"/>
                  </a:cubicBezTo>
                  <a:cubicBezTo>
                    <a:pt x="361967" y="3068855"/>
                    <a:pt x="43409" y="3696447"/>
                    <a:pt x="8484" y="3723964"/>
                  </a:cubicBezTo>
                  <a:cubicBezTo>
                    <a:pt x="-26441" y="3751481"/>
                    <a:pt x="48701" y="3534522"/>
                    <a:pt x="192634" y="3146114"/>
                  </a:cubicBezTo>
                  <a:cubicBezTo>
                    <a:pt x="336567" y="2757706"/>
                    <a:pt x="786359" y="1667622"/>
                    <a:pt x="872084" y="1393514"/>
                  </a:cubicBezTo>
                  <a:cubicBezTo>
                    <a:pt x="957809" y="1119406"/>
                    <a:pt x="666767" y="1696197"/>
                    <a:pt x="706984" y="1501464"/>
                  </a:cubicBezTo>
                  <a:cubicBezTo>
                    <a:pt x="747201" y="1306731"/>
                    <a:pt x="1072109" y="367989"/>
                    <a:pt x="1113384" y="225114"/>
                  </a:cubicBezTo>
                  <a:cubicBezTo>
                    <a:pt x="1154659" y="82239"/>
                    <a:pt x="800117" y="681256"/>
                    <a:pt x="954634" y="644214"/>
                  </a:cubicBezTo>
                  <a:cubicBezTo>
                    <a:pt x="1109151" y="607172"/>
                    <a:pt x="1946292" y="43081"/>
                    <a:pt x="2040484" y="2864"/>
                  </a:cubicBezTo>
                  <a:cubicBezTo>
                    <a:pt x="2134676" y="-37353"/>
                    <a:pt x="1486976" y="358464"/>
                    <a:pt x="1519784" y="402914"/>
                  </a:cubicBezTo>
                  <a:cubicBezTo>
                    <a:pt x="1552592" y="447364"/>
                    <a:pt x="2130442" y="286497"/>
                    <a:pt x="2237334" y="269564"/>
                  </a:cubicBezTo>
                  <a:cubicBezTo>
                    <a:pt x="2344226" y="252631"/>
                    <a:pt x="2311417" y="119281"/>
                    <a:pt x="2180184" y="27591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5DF9ED90-11CE-413A-B37F-DB9DF627D3DA}"/>
                </a:ext>
              </a:extLst>
            </p:cNvPr>
            <p:cNvSpPr/>
            <p:nvPr/>
          </p:nvSpPr>
          <p:spPr>
            <a:xfrm>
              <a:off x="5264046" y="6047906"/>
              <a:ext cx="1626507" cy="2523236"/>
            </a:xfrm>
            <a:custGeom>
              <a:avLst/>
              <a:gdLst>
                <a:gd name="connsiteX0" fmla="*/ 1600304 w 1626507"/>
                <a:gd name="connsiteY0" fmla="*/ 3644 h 2523236"/>
                <a:gd name="connsiteX1" fmla="*/ 1130404 w 1626507"/>
                <a:gd name="connsiteY1" fmla="*/ 651344 h 2523236"/>
                <a:gd name="connsiteX2" fmla="*/ 1270104 w 1626507"/>
                <a:gd name="connsiteY2" fmla="*/ 575144 h 2523236"/>
                <a:gd name="connsiteX3" fmla="*/ 946254 w 1626507"/>
                <a:gd name="connsiteY3" fmla="*/ 1152994 h 2523236"/>
                <a:gd name="connsiteX4" fmla="*/ 990704 w 1626507"/>
                <a:gd name="connsiteY4" fmla="*/ 937094 h 2523236"/>
                <a:gd name="connsiteX5" fmla="*/ 457304 w 1626507"/>
                <a:gd name="connsiteY5" fmla="*/ 1819744 h 2523236"/>
                <a:gd name="connsiteX6" fmla="*/ 552554 w 1626507"/>
                <a:gd name="connsiteY6" fmla="*/ 1292694 h 2523236"/>
                <a:gd name="connsiteX7" fmla="*/ 260454 w 1626507"/>
                <a:gd name="connsiteY7" fmla="*/ 2156294 h 2523236"/>
                <a:gd name="connsiteX8" fmla="*/ 450954 w 1626507"/>
                <a:gd name="connsiteY8" fmla="*/ 651344 h 2523236"/>
                <a:gd name="connsiteX9" fmla="*/ 50904 w 1626507"/>
                <a:gd name="connsiteY9" fmla="*/ 2422994 h 2523236"/>
                <a:gd name="connsiteX10" fmla="*/ 25504 w 1626507"/>
                <a:gd name="connsiteY10" fmla="*/ 2080094 h 2523236"/>
                <a:gd name="connsiteX11" fmla="*/ 235054 w 1626507"/>
                <a:gd name="connsiteY11" fmla="*/ 225894 h 2523236"/>
                <a:gd name="connsiteX12" fmla="*/ 171554 w 1626507"/>
                <a:gd name="connsiteY12" fmla="*/ 562444 h 2523236"/>
                <a:gd name="connsiteX13" fmla="*/ 641454 w 1626507"/>
                <a:gd name="connsiteY13" fmla="*/ 54444 h 2523236"/>
                <a:gd name="connsiteX14" fmla="*/ 209654 w 1626507"/>
                <a:gd name="connsiteY14" fmla="*/ 987894 h 2523236"/>
                <a:gd name="connsiteX15" fmla="*/ 1600304 w 1626507"/>
                <a:gd name="connsiteY15" fmla="*/ 3644 h 25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6507" h="2523236">
                  <a:moveTo>
                    <a:pt x="1600304" y="3644"/>
                  </a:moveTo>
                  <a:cubicBezTo>
                    <a:pt x="1753762" y="-52448"/>
                    <a:pt x="1185437" y="556094"/>
                    <a:pt x="1130404" y="651344"/>
                  </a:cubicBezTo>
                  <a:cubicBezTo>
                    <a:pt x="1075371" y="746594"/>
                    <a:pt x="1300796" y="491536"/>
                    <a:pt x="1270104" y="575144"/>
                  </a:cubicBezTo>
                  <a:cubicBezTo>
                    <a:pt x="1239412" y="658752"/>
                    <a:pt x="992821" y="1092669"/>
                    <a:pt x="946254" y="1152994"/>
                  </a:cubicBezTo>
                  <a:cubicBezTo>
                    <a:pt x="899687" y="1213319"/>
                    <a:pt x="1072196" y="825969"/>
                    <a:pt x="990704" y="937094"/>
                  </a:cubicBezTo>
                  <a:cubicBezTo>
                    <a:pt x="909212" y="1048219"/>
                    <a:pt x="530329" y="1760477"/>
                    <a:pt x="457304" y="1819744"/>
                  </a:cubicBezTo>
                  <a:cubicBezTo>
                    <a:pt x="384279" y="1879011"/>
                    <a:pt x="585362" y="1236602"/>
                    <a:pt x="552554" y="1292694"/>
                  </a:cubicBezTo>
                  <a:cubicBezTo>
                    <a:pt x="519746" y="1348786"/>
                    <a:pt x="277387" y="2263186"/>
                    <a:pt x="260454" y="2156294"/>
                  </a:cubicBezTo>
                  <a:cubicBezTo>
                    <a:pt x="243521" y="2049402"/>
                    <a:pt x="485879" y="606894"/>
                    <a:pt x="450954" y="651344"/>
                  </a:cubicBezTo>
                  <a:cubicBezTo>
                    <a:pt x="416029" y="695794"/>
                    <a:pt x="121812" y="2184869"/>
                    <a:pt x="50904" y="2422994"/>
                  </a:cubicBezTo>
                  <a:cubicBezTo>
                    <a:pt x="-20004" y="2661119"/>
                    <a:pt x="-5188" y="2446277"/>
                    <a:pt x="25504" y="2080094"/>
                  </a:cubicBezTo>
                  <a:cubicBezTo>
                    <a:pt x="56196" y="1713911"/>
                    <a:pt x="210712" y="478836"/>
                    <a:pt x="235054" y="225894"/>
                  </a:cubicBezTo>
                  <a:cubicBezTo>
                    <a:pt x="259396" y="-27048"/>
                    <a:pt x="103821" y="591019"/>
                    <a:pt x="171554" y="562444"/>
                  </a:cubicBezTo>
                  <a:cubicBezTo>
                    <a:pt x="239287" y="533869"/>
                    <a:pt x="635104" y="-16464"/>
                    <a:pt x="641454" y="54444"/>
                  </a:cubicBezTo>
                  <a:cubicBezTo>
                    <a:pt x="647804" y="125352"/>
                    <a:pt x="50904" y="992127"/>
                    <a:pt x="209654" y="987894"/>
                  </a:cubicBezTo>
                  <a:cubicBezTo>
                    <a:pt x="368404" y="983661"/>
                    <a:pt x="1446846" y="59736"/>
                    <a:pt x="1600304" y="364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6CC57D7A-59AC-4324-96E9-42B4BB6D1525}"/>
                </a:ext>
              </a:extLst>
            </p:cNvPr>
            <p:cNvSpPr/>
            <p:nvPr/>
          </p:nvSpPr>
          <p:spPr>
            <a:xfrm>
              <a:off x="5163351" y="7188058"/>
              <a:ext cx="1789931" cy="3356077"/>
            </a:xfrm>
            <a:custGeom>
              <a:avLst/>
              <a:gdLst>
                <a:gd name="connsiteX0" fmla="*/ 716749 w 1789931"/>
                <a:gd name="connsiteY0" fmla="*/ 304942 h 3356077"/>
                <a:gd name="connsiteX1" fmla="*/ 634199 w 1789931"/>
                <a:gd name="connsiteY1" fmla="*/ 1238392 h 3356077"/>
                <a:gd name="connsiteX2" fmla="*/ 634199 w 1789931"/>
                <a:gd name="connsiteY2" fmla="*/ 1022492 h 3356077"/>
                <a:gd name="connsiteX3" fmla="*/ 932649 w 1789931"/>
                <a:gd name="connsiteY3" fmla="*/ 2190892 h 3356077"/>
                <a:gd name="connsiteX4" fmla="*/ 850099 w 1789931"/>
                <a:gd name="connsiteY4" fmla="*/ 1943242 h 3356077"/>
                <a:gd name="connsiteX5" fmla="*/ 1548599 w 1789931"/>
                <a:gd name="connsiteY5" fmla="*/ 3041792 h 3356077"/>
                <a:gd name="connsiteX6" fmla="*/ 1116799 w 1789931"/>
                <a:gd name="connsiteY6" fmla="*/ 2406792 h 3356077"/>
                <a:gd name="connsiteX7" fmla="*/ 1789899 w 1789931"/>
                <a:gd name="connsiteY7" fmla="*/ 3352942 h 3356077"/>
                <a:gd name="connsiteX8" fmla="*/ 1085049 w 1789931"/>
                <a:gd name="connsiteY8" fmla="*/ 2717942 h 3356077"/>
                <a:gd name="connsiteX9" fmla="*/ 1262849 w 1789931"/>
                <a:gd name="connsiteY9" fmla="*/ 2876692 h 3356077"/>
                <a:gd name="connsiteX10" fmla="*/ 494499 w 1789931"/>
                <a:gd name="connsiteY10" fmla="*/ 1841642 h 3356077"/>
                <a:gd name="connsiteX11" fmla="*/ 691349 w 1789931"/>
                <a:gd name="connsiteY11" fmla="*/ 1968642 h 3356077"/>
                <a:gd name="connsiteX12" fmla="*/ 329399 w 1789931"/>
                <a:gd name="connsiteY12" fmla="*/ 1447942 h 3356077"/>
                <a:gd name="connsiteX13" fmla="*/ 894549 w 1789931"/>
                <a:gd name="connsiteY13" fmla="*/ 2355992 h 3356077"/>
                <a:gd name="connsiteX14" fmla="*/ 37299 w 1789931"/>
                <a:gd name="connsiteY14" fmla="*/ 1174892 h 3356077"/>
                <a:gd name="connsiteX15" fmla="*/ 183349 w 1789931"/>
                <a:gd name="connsiteY15" fmla="*/ 1276492 h 3356077"/>
                <a:gd name="connsiteX16" fmla="*/ 450049 w 1789931"/>
                <a:gd name="connsiteY16" fmla="*/ 142 h 3356077"/>
                <a:gd name="connsiteX17" fmla="*/ 202399 w 1789931"/>
                <a:gd name="connsiteY17" fmla="*/ 1187592 h 3356077"/>
                <a:gd name="connsiteX18" fmla="*/ 716749 w 1789931"/>
                <a:gd name="connsiteY18" fmla="*/ 304942 h 335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9931" h="3356077">
                  <a:moveTo>
                    <a:pt x="716749" y="304942"/>
                  </a:moveTo>
                  <a:cubicBezTo>
                    <a:pt x="788716" y="313409"/>
                    <a:pt x="647957" y="1118800"/>
                    <a:pt x="634199" y="1238392"/>
                  </a:cubicBezTo>
                  <a:cubicBezTo>
                    <a:pt x="620441" y="1357984"/>
                    <a:pt x="584457" y="863742"/>
                    <a:pt x="634199" y="1022492"/>
                  </a:cubicBezTo>
                  <a:cubicBezTo>
                    <a:pt x="683941" y="1181242"/>
                    <a:pt x="896666" y="2037434"/>
                    <a:pt x="932649" y="2190892"/>
                  </a:cubicBezTo>
                  <a:cubicBezTo>
                    <a:pt x="968632" y="2344350"/>
                    <a:pt x="747441" y="1801425"/>
                    <a:pt x="850099" y="1943242"/>
                  </a:cubicBezTo>
                  <a:cubicBezTo>
                    <a:pt x="952757" y="2085059"/>
                    <a:pt x="1504149" y="2964534"/>
                    <a:pt x="1548599" y="3041792"/>
                  </a:cubicBezTo>
                  <a:cubicBezTo>
                    <a:pt x="1593049" y="3119050"/>
                    <a:pt x="1076582" y="2354934"/>
                    <a:pt x="1116799" y="2406792"/>
                  </a:cubicBezTo>
                  <a:cubicBezTo>
                    <a:pt x="1157016" y="2458650"/>
                    <a:pt x="1795191" y="3301084"/>
                    <a:pt x="1789899" y="3352942"/>
                  </a:cubicBezTo>
                  <a:cubicBezTo>
                    <a:pt x="1784607" y="3404800"/>
                    <a:pt x="1172891" y="2797317"/>
                    <a:pt x="1085049" y="2717942"/>
                  </a:cubicBezTo>
                  <a:cubicBezTo>
                    <a:pt x="997207" y="2638567"/>
                    <a:pt x="1361274" y="3022742"/>
                    <a:pt x="1262849" y="2876692"/>
                  </a:cubicBezTo>
                  <a:cubicBezTo>
                    <a:pt x="1164424" y="2730642"/>
                    <a:pt x="589749" y="1992984"/>
                    <a:pt x="494499" y="1841642"/>
                  </a:cubicBezTo>
                  <a:cubicBezTo>
                    <a:pt x="399249" y="1690300"/>
                    <a:pt x="718866" y="2034259"/>
                    <a:pt x="691349" y="1968642"/>
                  </a:cubicBezTo>
                  <a:cubicBezTo>
                    <a:pt x="663832" y="1903025"/>
                    <a:pt x="295532" y="1383384"/>
                    <a:pt x="329399" y="1447942"/>
                  </a:cubicBezTo>
                  <a:cubicBezTo>
                    <a:pt x="363266" y="1512500"/>
                    <a:pt x="943232" y="2401500"/>
                    <a:pt x="894549" y="2355992"/>
                  </a:cubicBezTo>
                  <a:cubicBezTo>
                    <a:pt x="845866" y="2310484"/>
                    <a:pt x="155832" y="1354809"/>
                    <a:pt x="37299" y="1174892"/>
                  </a:cubicBezTo>
                  <a:cubicBezTo>
                    <a:pt x="-81234" y="994975"/>
                    <a:pt x="114557" y="1472284"/>
                    <a:pt x="183349" y="1276492"/>
                  </a:cubicBezTo>
                  <a:cubicBezTo>
                    <a:pt x="252141" y="1080700"/>
                    <a:pt x="446874" y="14959"/>
                    <a:pt x="450049" y="142"/>
                  </a:cubicBezTo>
                  <a:cubicBezTo>
                    <a:pt x="453224" y="-14675"/>
                    <a:pt x="160066" y="1133617"/>
                    <a:pt x="202399" y="1187592"/>
                  </a:cubicBezTo>
                  <a:cubicBezTo>
                    <a:pt x="244732" y="1241567"/>
                    <a:pt x="644782" y="296475"/>
                    <a:pt x="716749" y="30494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6787C204-E709-4E54-B3E6-A8199092D4EC}"/>
                </a:ext>
              </a:extLst>
            </p:cNvPr>
            <p:cNvSpPr/>
            <p:nvPr/>
          </p:nvSpPr>
          <p:spPr>
            <a:xfrm>
              <a:off x="5822318" y="8945424"/>
              <a:ext cx="3576037" cy="2789381"/>
            </a:xfrm>
            <a:custGeom>
              <a:avLst/>
              <a:gdLst>
                <a:gd name="connsiteX0" fmla="*/ 324482 w 3576037"/>
                <a:gd name="connsiteY0" fmla="*/ 58876 h 2789381"/>
                <a:gd name="connsiteX1" fmla="*/ 1499232 w 3576037"/>
                <a:gd name="connsiteY1" fmla="*/ 1144726 h 2789381"/>
                <a:gd name="connsiteX2" fmla="*/ 1238882 w 3576037"/>
                <a:gd name="connsiteY2" fmla="*/ 985976 h 2789381"/>
                <a:gd name="connsiteX3" fmla="*/ 2121532 w 3576037"/>
                <a:gd name="connsiteY3" fmla="*/ 1741626 h 2789381"/>
                <a:gd name="connsiteX4" fmla="*/ 1791332 w 3576037"/>
                <a:gd name="connsiteY4" fmla="*/ 1563826 h 2789381"/>
                <a:gd name="connsiteX5" fmla="*/ 2743832 w 3576037"/>
                <a:gd name="connsiteY5" fmla="*/ 2275026 h 2789381"/>
                <a:gd name="connsiteX6" fmla="*/ 2432682 w 3576037"/>
                <a:gd name="connsiteY6" fmla="*/ 2116276 h 2789381"/>
                <a:gd name="connsiteX7" fmla="*/ 3575682 w 3576037"/>
                <a:gd name="connsiteY7" fmla="*/ 2567126 h 2789381"/>
                <a:gd name="connsiteX8" fmla="*/ 2299332 w 3576037"/>
                <a:gd name="connsiteY8" fmla="*/ 2186126 h 2789381"/>
                <a:gd name="connsiteX9" fmla="*/ 3499482 w 3576037"/>
                <a:gd name="connsiteY9" fmla="*/ 2789376 h 2789381"/>
                <a:gd name="connsiteX10" fmla="*/ 1892932 w 3576037"/>
                <a:gd name="connsiteY10" fmla="*/ 2173426 h 2789381"/>
                <a:gd name="connsiteX11" fmla="*/ 2534282 w 3576037"/>
                <a:gd name="connsiteY11" fmla="*/ 2509976 h 2789381"/>
                <a:gd name="connsiteX12" fmla="*/ 1061082 w 3576037"/>
                <a:gd name="connsiteY12" fmla="*/ 1640026 h 2789381"/>
                <a:gd name="connsiteX13" fmla="*/ 1772282 w 3576037"/>
                <a:gd name="connsiteY13" fmla="*/ 2021026 h 2789381"/>
                <a:gd name="connsiteX14" fmla="*/ 495932 w 3576037"/>
                <a:gd name="connsiteY14" fmla="*/ 1233626 h 2789381"/>
                <a:gd name="connsiteX15" fmla="*/ 800732 w 3576037"/>
                <a:gd name="connsiteY15" fmla="*/ 1443176 h 2789381"/>
                <a:gd name="connsiteX16" fmla="*/ 70482 w 3576037"/>
                <a:gd name="connsiteY16" fmla="*/ 306526 h 2789381"/>
                <a:gd name="connsiteX17" fmla="*/ 514982 w 3576037"/>
                <a:gd name="connsiteY17" fmla="*/ 789126 h 2789381"/>
                <a:gd name="connsiteX18" fmla="*/ 632 w 3576037"/>
                <a:gd name="connsiteY18" fmla="*/ 8076 h 2789381"/>
                <a:gd name="connsiteX19" fmla="*/ 407032 w 3576037"/>
                <a:gd name="connsiteY19" fmla="*/ 363676 h 2789381"/>
                <a:gd name="connsiteX20" fmla="*/ 324482 w 3576037"/>
                <a:gd name="connsiteY20" fmla="*/ 58876 h 27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037" h="2789381">
                  <a:moveTo>
                    <a:pt x="324482" y="58876"/>
                  </a:moveTo>
                  <a:cubicBezTo>
                    <a:pt x="506515" y="189051"/>
                    <a:pt x="1346832" y="990209"/>
                    <a:pt x="1499232" y="1144726"/>
                  </a:cubicBezTo>
                  <a:cubicBezTo>
                    <a:pt x="1651632" y="1299243"/>
                    <a:pt x="1135165" y="886493"/>
                    <a:pt x="1238882" y="985976"/>
                  </a:cubicBezTo>
                  <a:cubicBezTo>
                    <a:pt x="1342599" y="1085459"/>
                    <a:pt x="2029457" y="1645318"/>
                    <a:pt x="2121532" y="1741626"/>
                  </a:cubicBezTo>
                  <a:cubicBezTo>
                    <a:pt x="2213607" y="1837934"/>
                    <a:pt x="1687615" y="1474926"/>
                    <a:pt x="1791332" y="1563826"/>
                  </a:cubicBezTo>
                  <a:cubicBezTo>
                    <a:pt x="1895049" y="1652726"/>
                    <a:pt x="2636940" y="2182951"/>
                    <a:pt x="2743832" y="2275026"/>
                  </a:cubicBezTo>
                  <a:cubicBezTo>
                    <a:pt x="2850724" y="2367101"/>
                    <a:pt x="2294040" y="2067593"/>
                    <a:pt x="2432682" y="2116276"/>
                  </a:cubicBezTo>
                  <a:cubicBezTo>
                    <a:pt x="2571324" y="2164959"/>
                    <a:pt x="3597907" y="2555484"/>
                    <a:pt x="3575682" y="2567126"/>
                  </a:cubicBezTo>
                  <a:cubicBezTo>
                    <a:pt x="3553457" y="2578768"/>
                    <a:pt x="2312032" y="2149084"/>
                    <a:pt x="2299332" y="2186126"/>
                  </a:cubicBezTo>
                  <a:cubicBezTo>
                    <a:pt x="2286632" y="2223168"/>
                    <a:pt x="3567215" y="2791493"/>
                    <a:pt x="3499482" y="2789376"/>
                  </a:cubicBezTo>
                  <a:cubicBezTo>
                    <a:pt x="3431749" y="2787259"/>
                    <a:pt x="2053799" y="2219993"/>
                    <a:pt x="1892932" y="2173426"/>
                  </a:cubicBezTo>
                  <a:cubicBezTo>
                    <a:pt x="1732065" y="2126859"/>
                    <a:pt x="2672924" y="2598876"/>
                    <a:pt x="2534282" y="2509976"/>
                  </a:cubicBezTo>
                  <a:cubicBezTo>
                    <a:pt x="2395640" y="2421076"/>
                    <a:pt x="1188082" y="1721518"/>
                    <a:pt x="1061082" y="1640026"/>
                  </a:cubicBezTo>
                  <a:cubicBezTo>
                    <a:pt x="934082" y="1558534"/>
                    <a:pt x="1866474" y="2088759"/>
                    <a:pt x="1772282" y="2021026"/>
                  </a:cubicBezTo>
                  <a:cubicBezTo>
                    <a:pt x="1678090" y="1953293"/>
                    <a:pt x="657857" y="1329934"/>
                    <a:pt x="495932" y="1233626"/>
                  </a:cubicBezTo>
                  <a:cubicBezTo>
                    <a:pt x="334007" y="1137318"/>
                    <a:pt x="871640" y="1597693"/>
                    <a:pt x="800732" y="1443176"/>
                  </a:cubicBezTo>
                  <a:cubicBezTo>
                    <a:pt x="729824" y="1288659"/>
                    <a:pt x="118107" y="415534"/>
                    <a:pt x="70482" y="306526"/>
                  </a:cubicBezTo>
                  <a:cubicBezTo>
                    <a:pt x="22857" y="197518"/>
                    <a:pt x="526624" y="838868"/>
                    <a:pt x="514982" y="789126"/>
                  </a:cubicBezTo>
                  <a:cubicBezTo>
                    <a:pt x="503340" y="739384"/>
                    <a:pt x="18624" y="78984"/>
                    <a:pt x="632" y="8076"/>
                  </a:cubicBezTo>
                  <a:cubicBezTo>
                    <a:pt x="-17360" y="-62832"/>
                    <a:pt x="354115" y="356268"/>
                    <a:pt x="407032" y="363676"/>
                  </a:cubicBezTo>
                  <a:cubicBezTo>
                    <a:pt x="459949" y="371084"/>
                    <a:pt x="142449" y="-71299"/>
                    <a:pt x="324482" y="5887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7EFFDF27-9677-4E84-BB89-EFDBA537DDC7}"/>
                </a:ext>
              </a:extLst>
            </p:cNvPr>
            <p:cNvSpPr/>
            <p:nvPr/>
          </p:nvSpPr>
          <p:spPr>
            <a:xfrm>
              <a:off x="9570255" y="9758539"/>
              <a:ext cx="1472456" cy="1735091"/>
            </a:xfrm>
            <a:custGeom>
              <a:avLst/>
              <a:gdLst>
                <a:gd name="connsiteX0" fmla="*/ 1472395 w 1472456"/>
                <a:gd name="connsiteY0" fmla="*/ 1411 h 1735091"/>
                <a:gd name="connsiteX1" fmla="*/ 958045 w 1472456"/>
                <a:gd name="connsiteY1" fmla="*/ 788811 h 1735091"/>
                <a:gd name="connsiteX2" fmla="*/ 1269195 w 1472456"/>
                <a:gd name="connsiteY2" fmla="*/ 636411 h 1735091"/>
                <a:gd name="connsiteX3" fmla="*/ 653245 w 1472456"/>
                <a:gd name="connsiteY3" fmla="*/ 1296811 h 1735091"/>
                <a:gd name="connsiteX4" fmla="*/ 1091395 w 1472456"/>
                <a:gd name="connsiteY4" fmla="*/ 1265061 h 1735091"/>
                <a:gd name="connsiteX5" fmla="*/ 5545 w 1472456"/>
                <a:gd name="connsiteY5" fmla="*/ 1734961 h 1735091"/>
                <a:gd name="connsiteX6" fmla="*/ 659595 w 1472456"/>
                <a:gd name="connsiteY6" fmla="*/ 1214261 h 1735091"/>
                <a:gd name="connsiteX7" fmla="*/ 456395 w 1472456"/>
                <a:gd name="connsiteY7" fmla="*/ 1239661 h 1735091"/>
                <a:gd name="connsiteX8" fmla="*/ 1008845 w 1472456"/>
                <a:gd name="connsiteY8" fmla="*/ 458611 h 1735091"/>
                <a:gd name="connsiteX9" fmla="*/ 919945 w 1472456"/>
                <a:gd name="connsiteY9" fmla="*/ 591961 h 1735091"/>
                <a:gd name="connsiteX10" fmla="*/ 1472395 w 1472456"/>
                <a:gd name="connsiteY10" fmla="*/ 1411 h 173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2456" h="1735091">
                  <a:moveTo>
                    <a:pt x="1472395" y="1411"/>
                  </a:moveTo>
                  <a:cubicBezTo>
                    <a:pt x="1478745" y="34219"/>
                    <a:pt x="991912" y="682978"/>
                    <a:pt x="958045" y="788811"/>
                  </a:cubicBezTo>
                  <a:cubicBezTo>
                    <a:pt x="924178" y="894644"/>
                    <a:pt x="1319995" y="551744"/>
                    <a:pt x="1269195" y="636411"/>
                  </a:cubicBezTo>
                  <a:cubicBezTo>
                    <a:pt x="1218395" y="721078"/>
                    <a:pt x="682878" y="1192036"/>
                    <a:pt x="653245" y="1296811"/>
                  </a:cubicBezTo>
                  <a:cubicBezTo>
                    <a:pt x="623612" y="1401586"/>
                    <a:pt x="1199345" y="1192036"/>
                    <a:pt x="1091395" y="1265061"/>
                  </a:cubicBezTo>
                  <a:cubicBezTo>
                    <a:pt x="983445" y="1338086"/>
                    <a:pt x="77512" y="1743428"/>
                    <a:pt x="5545" y="1734961"/>
                  </a:cubicBezTo>
                  <a:cubicBezTo>
                    <a:pt x="-66422" y="1726494"/>
                    <a:pt x="584453" y="1296811"/>
                    <a:pt x="659595" y="1214261"/>
                  </a:cubicBezTo>
                  <a:cubicBezTo>
                    <a:pt x="734737" y="1131711"/>
                    <a:pt x="398187" y="1365602"/>
                    <a:pt x="456395" y="1239661"/>
                  </a:cubicBezTo>
                  <a:cubicBezTo>
                    <a:pt x="514603" y="1113720"/>
                    <a:pt x="931587" y="566561"/>
                    <a:pt x="1008845" y="458611"/>
                  </a:cubicBezTo>
                  <a:cubicBezTo>
                    <a:pt x="1086103" y="350661"/>
                    <a:pt x="843745" y="666044"/>
                    <a:pt x="919945" y="591961"/>
                  </a:cubicBezTo>
                  <a:cubicBezTo>
                    <a:pt x="996145" y="517878"/>
                    <a:pt x="1466045" y="-31397"/>
                    <a:pt x="1472395" y="141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71F2469C-3057-4CA4-BD86-5FBF8893F711}"/>
                </a:ext>
              </a:extLst>
            </p:cNvPr>
            <p:cNvSpPr/>
            <p:nvPr/>
          </p:nvSpPr>
          <p:spPr>
            <a:xfrm>
              <a:off x="10875980" y="7193391"/>
              <a:ext cx="816242" cy="2732986"/>
            </a:xfrm>
            <a:custGeom>
              <a:avLst/>
              <a:gdLst>
                <a:gd name="connsiteX0" fmla="*/ 814370 w 816242"/>
                <a:gd name="connsiteY0" fmla="*/ 363109 h 2732986"/>
                <a:gd name="connsiteX1" fmla="*/ 407970 w 816242"/>
                <a:gd name="connsiteY1" fmla="*/ 1569609 h 2732986"/>
                <a:gd name="connsiteX2" fmla="*/ 674670 w 816242"/>
                <a:gd name="connsiteY2" fmla="*/ 1175909 h 2732986"/>
                <a:gd name="connsiteX3" fmla="*/ 350820 w 816242"/>
                <a:gd name="connsiteY3" fmla="*/ 2160159 h 2732986"/>
                <a:gd name="connsiteX4" fmla="*/ 420670 w 816242"/>
                <a:gd name="connsiteY4" fmla="*/ 2045859 h 2732986"/>
                <a:gd name="connsiteX5" fmla="*/ 1570 w 816242"/>
                <a:gd name="connsiteY5" fmla="*/ 2731659 h 2732986"/>
                <a:gd name="connsiteX6" fmla="*/ 268270 w 816242"/>
                <a:gd name="connsiteY6" fmla="*/ 1842659 h 2732986"/>
                <a:gd name="connsiteX7" fmla="*/ 7920 w 816242"/>
                <a:gd name="connsiteY7" fmla="*/ 2388759 h 2732986"/>
                <a:gd name="connsiteX8" fmla="*/ 573070 w 816242"/>
                <a:gd name="connsiteY8" fmla="*/ 845709 h 2732986"/>
                <a:gd name="connsiteX9" fmla="*/ 173020 w 816242"/>
                <a:gd name="connsiteY9" fmla="*/ 1461659 h 2732986"/>
                <a:gd name="connsiteX10" fmla="*/ 623870 w 816242"/>
                <a:gd name="connsiteY10" fmla="*/ 331359 h 2732986"/>
                <a:gd name="connsiteX11" fmla="*/ 725470 w 816242"/>
                <a:gd name="connsiteY11" fmla="*/ 13859 h 2732986"/>
                <a:gd name="connsiteX12" fmla="*/ 566720 w 816242"/>
                <a:gd name="connsiteY12" fmla="*/ 686959 h 2732986"/>
                <a:gd name="connsiteX13" fmla="*/ 814370 w 816242"/>
                <a:gd name="connsiteY13" fmla="*/ 363109 h 2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6242" h="2732986">
                  <a:moveTo>
                    <a:pt x="814370" y="363109"/>
                  </a:moveTo>
                  <a:cubicBezTo>
                    <a:pt x="787912" y="510217"/>
                    <a:pt x="431253" y="1434142"/>
                    <a:pt x="407970" y="1569609"/>
                  </a:cubicBezTo>
                  <a:cubicBezTo>
                    <a:pt x="384687" y="1705076"/>
                    <a:pt x="684195" y="1077484"/>
                    <a:pt x="674670" y="1175909"/>
                  </a:cubicBezTo>
                  <a:cubicBezTo>
                    <a:pt x="665145" y="1274334"/>
                    <a:pt x="393153" y="2015167"/>
                    <a:pt x="350820" y="2160159"/>
                  </a:cubicBezTo>
                  <a:cubicBezTo>
                    <a:pt x="308487" y="2305151"/>
                    <a:pt x="420670" y="2045859"/>
                    <a:pt x="420670" y="2045859"/>
                  </a:cubicBezTo>
                  <a:cubicBezTo>
                    <a:pt x="362462" y="2141109"/>
                    <a:pt x="26970" y="2765526"/>
                    <a:pt x="1570" y="2731659"/>
                  </a:cubicBezTo>
                  <a:cubicBezTo>
                    <a:pt x="-23830" y="2697792"/>
                    <a:pt x="267212" y="1899809"/>
                    <a:pt x="268270" y="1842659"/>
                  </a:cubicBezTo>
                  <a:cubicBezTo>
                    <a:pt x="269328" y="1785509"/>
                    <a:pt x="-42880" y="2554917"/>
                    <a:pt x="7920" y="2388759"/>
                  </a:cubicBezTo>
                  <a:cubicBezTo>
                    <a:pt x="58720" y="2222601"/>
                    <a:pt x="545553" y="1000226"/>
                    <a:pt x="573070" y="845709"/>
                  </a:cubicBezTo>
                  <a:cubicBezTo>
                    <a:pt x="600587" y="691192"/>
                    <a:pt x="164553" y="1547384"/>
                    <a:pt x="173020" y="1461659"/>
                  </a:cubicBezTo>
                  <a:cubicBezTo>
                    <a:pt x="181487" y="1375934"/>
                    <a:pt x="531795" y="572659"/>
                    <a:pt x="623870" y="331359"/>
                  </a:cubicBezTo>
                  <a:cubicBezTo>
                    <a:pt x="715945" y="90059"/>
                    <a:pt x="734995" y="-45408"/>
                    <a:pt x="725470" y="13859"/>
                  </a:cubicBezTo>
                  <a:cubicBezTo>
                    <a:pt x="715945" y="73126"/>
                    <a:pt x="555078" y="629809"/>
                    <a:pt x="566720" y="686959"/>
                  </a:cubicBezTo>
                  <a:cubicBezTo>
                    <a:pt x="578362" y="744109"/>
                    <a:pt x="840828" y="216001"/>
                    <a:pt x="814370" y="36310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55EF1C27-C3F5-46C6-BD3D-614C253E18CF}"/>
                </a:ext>
              </a:extLst>
            </p:cNvPr>
            <p:cNvSpPr/>
            <p:nvPr/>
          </p:nvSpPr>
          <p:spPr>
            <a:xfrm>
              <a:off x="11234391" y="5512247"/>
              <a:ext cx="558031" cy="2450735"/>
            </a:xfrm>
            <a:custGeom>
              <a:avLst/>
              <a:gdLst>
                <a:gd name="connsiteX0" fmla="*/ 11459 w 558031"/>
                <a:gd name="connsiteY0" fmla="*/ 5903 h 2450735"/>
                <a:gd name="connsiteX1" fmla="*/ 430559 w 558031"/>
                <a:gd name="connsiteY1" fmla="*/ 1212403 h 2450735"/>
                <a:gd name="connsiteX2" fmla="*/ 373409 w 558031"/>
                <a:gd name="connsiteY2" fmla="*/ 1060003 h 2450735"/>
                <a:gd name="connsiteX3" fmla="*/ 538509 w 558031"/>
                <a:gd name="connsiteY3" fmla="*/ 1733103 h 2450735"/>
                <a:gd name="connsiteX4" fmla="*/ 525809 w 558031"/>
                <a:gd name="connsiteY4" fmla="*/ 1555303 h 2450735"/>
                <a:gd name="connsiteX5" fmla="*/ 278159 w 558031"/>
                <a:gd name="connsiteY5" fmla="*/ 2450653 h 2450735"/>
                <a:gd name="connsiteX6" fmla="*/ 379759 w 558031"/>
                <a:gd name="connsiteY6" fmla="*/ 1612453 h 2450735"/>
                <a:gd name="connsiteX7" fmla="*/ 233709 w 558031"/>
                <a:gd name="connsiteY7" fmla="*/ 2272853 h 2450735"/>
                <a:gd name="connsiteX8" fmla="*/ 182909 w 558031"/>
                <a:gd name="connsiteY8" fmla="*/ 1479103 h 2450735"/>
                <a:gd name="connsiteX9" fmla="*/ 214659 w 558031"/>
                <a:gd name="connsiteY9" fmla="*/ 1498153 h 2450735"/>
                <a:gd name="connsiteX10" fmla="*/ 43209 w 558031"/>
                <a:gd name="connsiteY10" fmla="*/ 412303 h 2450735"/>
                <a:gd name="connsiteX11" fmla="*/ 113059 w 558031"/>
                <a:gd name="connsiteY11" fmla="*/ 736153 h 2450735"/>
                <a:gd name="connsiteX12" fmla="*/ 11459 w 558031"/>
                <a:gd name="connsiteY12" fmla="*/ 5903 h 24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031" h="2450735">
                  <a:moveTo>
                    <a:pt x="11459" y="5903"/>
                  </a:moveTo>
                  <a:cubicBezTo>
                    <a:pt x="64376" y="85278"/>
                    <a:pt x="370234" y="1036720"/>
                    <a:pt x="430559" y="1212403"/>
                  </a:cubicBezTo>
                  <a:cubicBezTo>
                    <a:pt x="490884" y="1388086"/>
                    <a:pt x="355417" y="973220"/>
                    <a:pt x="373409" y="1060003"/>
                  </a:cubicBezTo>
                  <a:cubicBezTo>
                    <a:pt x="391401" y="1146786"/>
                    <a:pt x="513109" y="1650553"/>
                    <a:pt x="538509" y="1733103"/>
                  </a:cubicBezTo>
                  <a:cubicBezTo>
                    <a:pt x="563909" y="1815653"/>
                    <a:pt x="569201" y="1435711"/>
                    <a:pt x="525809" y="1555303"/>
                  </a:cubicBezTo>
                  <a:cubicBezTo>
                    <a:pt x="482417" y="1674895"/>
                    <a:pt x="302501" y="2441128"/>
                    <a:pt x="278159" y="2450653"/>
                  </a:cubicBezTo>
                  <a:cubicBezTo>
                    <a:pt x="253817" y="2460178"/>
                    <a:pt x="387167" y="1642086"/>
                    <a:pt x="379759" y="1612453"/>
                  </a:cubicBezTo>
                  <a:cubicBezTo>
                    <a:pt x="372351" y="1582820"/>
                    <a:pt x="266517" y="2295078"/>
                    <a:pt x="233709" y="2272853"/>
                  </a:cubicBezTo>
                  <a:cubicBezTo>
                    <a:pt x="200901" y="2250628"/>
                    <a:pt x="186084" y="1608220"/>
                    <a:pt x="182909" y="1479103"/>
                  </a:cubicBezTo>
                  <a:cubicBezTo>
                    <a:pt x="179734" y="1349986"/>
                    <a:pt x="237942" y="1675953"/>
                    <a:pt x="214659" y="1498153"/>
                  </a:cubicBezTo>
                  <a:cubicBezTo>
                    <a:pt x="191376" y="1320353"/>
                    <a:pt x="60142" y="539303"/>
                    <a:pt x="43209" y="412303"/>
                  </a:cubicBezTo>
                  <a:cubicBezTo>
                    <a:pt x="26276" y="285303"/>
                    <a:pt x="120467" y="799653"/>
                    <a:pt x="113059" y="736153"/>
                  </a:cubicBezTo>
                  <a:cubicBezTo>
                    <a:pt x="105651" y="672653"/>
                    <a:pt x="-41458" y="-73472"/>
                    <a:pt x="11459" y="590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D8573EFD-485A-4344-B28E-C890EBAAC3E9}"/>
                </a:ext>
              </a:extLst>
            </p:cNvPr>
            <p:cNvSpPr/>
            <p:nvPr/>
          </p:nvSpPr>
          <p:spPr>
            <a:xfrm>
              <a:off x="10394698" y="4171589"/>
              <a:ext cx="1222574" cy="2592648"/>
            </a:xfrm>
            <a:custGeom>
              <a:avLst/>
              <a:gdLst>
                <a:gd name="connsiteX0" fmla="*/ 336802 w 1222574"/>
                <a:gd name="connsiteY0" fmla="*/ 159111 h 2592648"/>
                <a:gd name="connsiteX1" fmla="*/ 990852 w 1222574"/>
                <a:gd name="connsiteY1" fmla="*/ 1384661 h 2592648"/>
                <a:gd name="connsiteX2" fmla="*/ 794002 w 1222574"/>
                <a:gd name="connsiteY2" fmla="*/ 1060811 h 2592648"/>
                <a:gd name="connsiteX3" fmla="*/ 1219452 w 1222574"/>
                <a:gd name="connsiteY3" fmla="*/ 2114911 h 2592648"/>
                <a:gd name="connsiteX4" fmla="*/ 990852 w 1222574"/>
                <a:gd name="connsiteY4" fmla="*/ 1708511 h 2592648"/>
                <a:gd name="connsiteX5" fmla="*/ 1067052 w 1222574"/>
                <a:gd name="connsiteY5" fmla="*/ 2584811 h 2592648"/>
                <a:gd name="connsiteX6" fmla="*/ 559052 w 1222574"/>
                <a:gd name="connsiteY6" fmla="*/ 1105261 h 2592648"/>
                <a:gd name="connsiteX7" fmla="*/ 590802 w 1222574"/>
                <a:gd name="connsiteY7" fmla="*/ 1333861 h 2592648"/>
                <a:gd name="connsiteX8" fmla="*/ 252 w 1222574"/>
                <a:gd name="connsiteY8" fmla="*/ 292461 h 2592648"/>
                <a:gd name="connsiteX9" fmla="*/ 514602 w 1222574"/>
                <a:gd name="connsiteY9" fmla="*/ 921111 h 2592648"/>
                <a:gd name="connsiteX10" fmla="*/ 336802 w 1222574"/>
                <a:gd name="connsiteY10" fmla="*/ 95611 h 2592648"/>
                <a:gd name="connsiteX11" fmla="*/ 336802 w 1222574"/>
                <a:gd name="connsiteY11" fmla="*/ 159111 h 259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2574" h="2592648">
                  <a:moveTo>
                    <a:pt x="336802" y="159111"/>
                  </a:moveTo>
                  <a:cubicBezTo>
                    <a:pt x="445810" y="373953"/>
                    <a:pt x="914652" y="1234378"/>
                    <a:pt x="990852" y="1384661"/>
                  </a:cubicBezTo>
                  <a:cubicBezTo>
                    <a:pt x="1067052" y="1534944"/>
                    <a:pt x="755902" y="939103"/>
                    <a:pt x="794002" y="1060811"/>
                  </a:cubicBezTo>
                  <a:cubicBezTo>
                    <a:pt x="832102" y="1182519"/>
                    <a:pt x="1186644" y="2006961"/>
                    <a:pt x="1219452" y="2114911"/>
                  </a:cubicBezTo>
                  <a:cubicBezTo>
                    <a:pt x="1252260" y="2222861"/>
                    <a:pt x="1016252" y="1630194"/>
                    <a:pt x="990852" y="1708511"/>
                  </a:cubicBezTo>
                  <a:cubicBezTo>
                    <a:pt x="965452" y="1786828"/>
                    <a:pt x="1139019" y="2685353"/>
                    <a:pt x="1067052" y="2584811"/>
                  </a:cubicBezTo>
                  <a:cubicBezTo>
                    <a:pt x="995085" y="2484269"/>
                    <a:pt x="638427" y="1313753"/>
                    <a:pt x="559052" y="1105261"/>
                  </a:cubicBezTo>
                  <a:cubicBezTo>
                    <a:pt x="479677" y="896769"/>
                    <a:pt x="683935" y="1469328"/>
                    <a:pt x="590802" y="1333861"/>
                  </a:cubicBezTo>
                  <a:cubicBezTo>
                    <a:pt x="497669" y="1198394"/>
                    <a:pt x="12952" y="361253"/>
                    <a:pt x="252" y="292461"/>
                  </a:cubicBezTo>
                  <a:cubicBezTo>
                    <a:pt x="-12448" y="223669"/>
                    <a:pt x="458510" y="953919"/>
                    <a:pt x="514602" y="921111"/>
                  </a:cubicBezTo>
                  <a:cubicBezTo>
                    <a:pt x="570694" y="888303"/>
                    <a:pt x="363260" y="219436"/>
                    <a:pt x="336802" y="95611"/>
                  </a:cubicBezTo>
                  <a:cubicBezTo>
                    <a:pt x="310344" y="-28214"/>
                    <a:pt x="227794" y="-55731"/>
                    <a:pt x="336802" y="15911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AF6D6F18-B656-45D5-B5F0-F204CB49674E}"/>
                </a:ext>
              </a:extLst>
            </p:cNvPr>
            <p:cNvSpPr/>
            <p:nvPr/>
          </p:nvSpPr>
          <p:spPr>
            <a:xfrm>
              <a:off x="8544273" y="6212840"/>
              <a:ext cx="288907" cy="545152"/>
            </a:xfrm>
            <a:custGeom>
              <a:avLst/>
              <a:gdLst>
                <a:gd name="connsiteX0" fmla="*/ 287 w 288907"/>
                <a:gd name="connsiteY0" fmla="*/ 0 h 545152"/>
                <a:gd name="connsiteX1" fmla="*/ 218727 w 288907"/>
                <a:gd name="connsiteY1" fmla="*/ 294640 h 545152"/>
                <a:gd name="connsiteX2" fmla="*/ 274607 w 288907"/>
                <a:gd name="connsiteY2" fmla="*/ 543560 h 545152"/>
                <a:gd name="connsiteX3" fmla="*/ 269527 w 288907"/>
                <a:gd name="connsiteY3" fmla="*/ 396240 h 545152"/>
                <a:gd name="connsiteX4" fmla="*/ 269527 w 288907"/>
                <a:gd name="connsiteY4" fmla="*/ 294640 h 545152"/>
                <a:gd name="connsiteX5" fmla="*/ 287 w 288907"/>
                <a:gd name="connsiteY5" fmla="*/ 0 h 54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07" h="545152">
                  <a:moveTo>
                    <a:pt x="287" y="0"/>
                  </a:moveTo>
                  <a:cubicBezTo>
                    <a:pt x="-8180" y="0"/>
                    <a:pt x="173007" y="204047"/>
                    <a:pt x="218727" y="294640"/>
                  </a:cubicBezTo>
                  <a:cubicBezTo>
                    <a:pt x="264447" y="385233"/>
                    <a:pt x="266140" y="526627"/>
                    <a:pt x="274607" y="543560"/>
                  </a:cubicBezTo>
                  <a:cubicBezTo>
                    <a:pt x="283074" y="560493"/>
                    <a:pt x="270374" y="437727"/>
                    <a:pt x="269527" y="396240"/>
                  </a:cubicBezTo>
                  <a:cubicBezTo>
                    <a:pt x="268680" y="354753"/>
                    <a:pt x="313554" y="361527"/>
                    <a:pt x="269527" y="294640"/>
                  </a:cubicBezTo>
                  <a:cubicBezTo>
                    <a:pt x="225500" y="227753"/>
                    <a:pt x="8754" y="0"/>
                    <a:pt x="2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D6F4B899-43CA-4B8B-A7FB-7F82C3CA7E28}"/>
                </a:ext>
              </a:extLst>
            </p:cNvPr>
            <p:cNvSpPr/>
            <p:nvPr/>
          </p:nvSpPr>
          <p:spPr>
            <a:xfrm>
              <a:off x="8741525" y="7873997"/>
              <a:ext cx="133510" cy="396247"/>
            </a:xfrm>
            <a:custGeom>
              <a:avLst/>
              <a:gdLst>
                <a:gd name="connsiteX0" fmla="*/ 133235 w 133510"/>
                <a:gd name="connsiteY0" fmla="*/ 3 h 396247"/>
                <a:gd name="connsiteX1" fmla="*/ 36715 w 133510"/>
                <a:gd name="connsiteY1" fmla="*/ 218443 h 396247"/>
                <a:gd name="connsiteX2" fmla="*/ 67195 w 133510"/>
                <a:gd name="connsiteY2" fmla="*/ 396243 h 396247"/>
                <a:gd name="connsiteX3" fmla="*/ 1155 w 133510"/>
                <a:gd name="connsiteY3" fmla="*/ 213363 h 396247"/>
                <a:gd name="connsiteX4" fmla="*/ 133235 w 133510"/>
                <a:gd name="connsiteY4" fmla="*/ 3 h 39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10" h="396247">
                  <a:moveTo>
                    <a:pt x="133235" y="3"/>
                  </a:moveTo>
                  <a:cubicBezTo>
                    <a:pt x="139162" y="850"/>
                    <a:pt x="47722" y="152403"/>
                    <a:pt x="36715" y="218443"/>
                  </a:cubicBezTo>
                  <a:cubicBezTo>
                    <a:pt x="25708" y="284483"/>
                    <a:pt x="73122" y="397090"/>
                    <a:pt x="67195" y="396243"/>
                  </a:cubicBezTo>
                  <a:cubicBezTo>
                    <a:pt x="61268" y="395396"/>
                    <a:pt x="-9852" y="280250"/>
                    <a:pt x="1155" y="213363"/>
                  </a:cubicBezTo>
                  <a:cubicBezTo>
                    <a:pt x="12162" y="146476"/>
                    <a:pt x="127308" y="-844"/>
                    <a:pt x="13323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15065E45-9813-451F-BFF2-1789C0201ADF}"/>
                </a:ext>
              </a:extLst>
            </p:cNvPr>
            <p:cNvSpPr/>
            <p:nvPr/>
          </p:nvSpPr>
          <p:spPr>
            <a:xfrm>
              <a:off x="6544581" y="6040415"/>
              <a:ext cx="2268654" cy="1220255"/>
            </a:xfrm>
            <a:custGeom>
              <a:avLst/>
              <a:gdLst>
                <a:gd name="connsiteX0" fmla="*/ 1160086 w 2268654"/>
                <a:gd name="connsiteY0" fmla="*/ 64052 h 1220255"/>
                <a:gd name="connsiteX1" fmla="*/ 1735819 w 2268654"/>
                <a:gd name="connsiteY1" fmla="*/ 47118 h 1220255"/>
                <a:gd name="connsiteX2" fmla="*/ 1689252 w 2268654"/>
                <a:gd name="connsiteY2" fmla="*/ 42885 h 1220255"/>
                <a:gd name="connsiteX3" fmla="*/ 2061786 w 2268654"/>
                <a:gd name="connsiteY3" fmla="*/ 552 h 1220255"/>
                <a:gd name="connsiteX4" fmla="*/ 2112586 w 2268654"/>
                <a:gd name="connsiteY4" fmla="*/ 21718 h 1220255"/>
                <a:gd name="connsiteX5" fmla="*/ 2222652 w 2268654"/>
                <a:gd name="connsiteY5" fmla="*/ 64052 h 1220255"/>
                <a:gd name="connsiteX6" fmla="*/ 2142219 w 2268654"/>
                <a:gd name="connsiteY6" fmla="*/ 136018 h 1220255"/>
                <a:gd name="connsiteX7" fmla="*/ 2176086 w 2268654"/>
                <a:gd name="connsiteY7" fmla="*/ 229152 h 1220255"/>
                <a:gd name="connsiteX8" fmla="*/ 2167619 w 2268654"/>
                <a:gd name="connsiteY8" fmla="*/ 224918 h 1220255"/>
                <a:gd name="connsiteX9" fmla="*/ 2222652 w 2268654"/>
                <a:gd name="connsiteY9" fmla="*/ 631318 h 1220255"/>
                <a:gd name="connsiteX10" fmla="*/ 2226886 w 2268654"/>
                <a:gd name="connsiteY10" fmla="*/ 466218 h 1220255"/>
                <a:gd name="connsiteX11" fmla="*/ 2264986 w 2268654"/>
                <a:gd name="connsiteY11" fmla="*/ 847218 h 1220255"/>
                <a:gd name="connsiteX12" fmla="*/ 2252286 w 2268654"/>
                <a:gd name="connsiteY12" fmla="*/ 614385 h 1220255"/>
                <a:gd name="connsiteX13" fmla="*/ 2133752 w 2268654"/>
                <a:gd name="connsiteY13" fmla="*/ 1219752 h 1220255"/>
                <a:gd name="connsiteX14" fmla="*/ 2159152 w 2268654"/>
                <a:gd name="connsiteY14" fmla="*/ 724452 h 1220255"/>
                <a:gd name="connsiteX15" fmla="*/ 2044852 w 2268654"/>
                <a:gd name="connsiteY15" fmla="*/ 1071585 h 1220255"/>
                <a:gd name="connsiteX16" fmla="*/ 1989819 w 2268654"/>
                <a:gd name="connsiteY16" fmla="*/ 838752 h 1220255"/>
                <a:gd name="connsiteX17" fmla="*/ 1977119 w 2268654"/>
                <a:gd name="connsiteY17" fmla="*/ 953052 h 1220255"/>
                <a:gd name="connsiteX18" fmla="*/ 1807786 w 2268654"/>
                <a:gd name="connsiteY18" fmla="*/ 525485 h 1220255"/>
                <a:gd name="connsiteX19" fmla="*/ 1888219 w 2268654"/>
                <a:gd name="connsiteY19" fmla="*/ 690585 h 1220255"/>
                <a:gd name="connsiteX20" fmla="*/ 1867052 w 2268654"/>
                <a:gd name="connsiteY20" fmla="*/ 343452 h 1220255"/>
                <a:gd name="connsiteX21" fmla="*/ 1591886 w 2268654"/>
                <a:gd name="connsiteY21" fmla="*/ 140252 h 1220255"/>
                <a:gd name="connsiteX22" fmla="*/ 1964419 w 2268654"/>
                <a:gd name="connsiteY22" fmla="*/ 233385 h 1220255"/>
                <a:gd name="connsiteX23" fmla="*/ 1778152 w 2268654"/>
                <a:gd name="connsiteY23" fmla="*/ 152952 h 1220255"/>
                <a:gd name="connsiteX24" fmla="*/ 1003452 w 2268654"/>
                <a:gd name="connsiteY24" fmla="*/ 144485 h 1220255"/>
                <a:gd name="connsiteX25" fmla="*/ 1909386 w 2268654"/>
                <a:gd name="connsiteY25" fmla="*/ 157185 h 1220255"/>
                <a:gd name="connsiteX26" fmla="*/ 613986 w 2268654"/>
                <a:gd name="connsiteY26" fmla="*/ 224918 h 1220255"/>
                <a:gd name="connsiteX27" fmla="*/ 347286 w 2268654"/>
                <a:gd name="connsiteY27" fmla="*/ 360385 h 1220255"/>
                <a:gd name="connsiteX28" fmla="*/ 664786 w 2268654"/>
                <a:gd name="connsiteY28" fmla="*/ 246085 h 1220255"/>
                <a:gd name="connsiteX29" fmla="*/ 152 w 2268654"/>
                <a:gd name="connsiteY29" fmla="*/ 652485 h 1220255"/>
                <a:gd name="connsiteX30" fmla="*/ 732519 w 2268654"/>
                <a:gd name="connsiteY30" fmla="*/ 89452 h 1220255"/>
                <a:gd name="connsiteX31" fmla="*/ 652086 w 2268654"/>
                <a:gd name="connsiteY31" fmla="*/ 119085 h 1220255"/>
                <a:gd name="connsiteX32" fmla="*/ 1160086 w 2268654"/>
                <a:gd name="connsiteY32" fmla="*/ 64052 h 12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68654" h="1220255">
                  <a:moveTo>
                    <a:pt x="1160086" y="64052"/>
                  </a:moveTo>
                  <a:cubicBezTo>
                    <a:pt x="1340708" y="52058"/>
                    <a:pt x="1647625" y="50646"/>
                    <a:pt x="1735819" y="47118"/>
                  </a:cubicBezTo>
                  <a:cubicBezTo>
                    <a:pt x="1824013" y="43590"/>
                    <a:pt x="1634924" y="50646"/>
                    <a:pt x="1689252" y="42885"/>
                  </a:cubicBezTo>
                  <a:cubicBezTo>
                    <a:pt x="1743580" y="35124"/>
                    <a:pt x="1991230" y="4080"/>
                    <a:pt x="2061786" y="552"/>
                  </a:cubicBezTo>
                  <a:cubicBezTo>
                    <a:pt x="2132342" y="-2976"/>
                    <a:pt x="2085775" y="11135"/>
                    <a:pt x="2112586" y="21718"/>
                  </a:cubicBezTo>
                  <a:cubicBezTo>
                    <a:pt x="2139397" y="32301"/>
                    <a:pt x="2217713" y="45002"/>
                    <a:pt x="2222652" y="64052"/>
                  </a:cubicBezTo>
                  <a:cubicBezTo>
                    <a:pt x="2227591" y="83102"/>
                    <a:pt x="2149980" y="108501"/>
                    <a:pt x="2142219" y="136018"/>
                  </a:cubicBezTo>
                  <a:cubicBezTo>
                    <a:pt x="2134458" y="163535"/>
                    <a:pt x="2171853" y="214335"/>
                    <a:pt x="2176086" y="229152"/>
                  </a:cubicBezTo>
                  <a:cubicBezTo>
                    <a:pt x="2180319" y="243969"/>
                    <a:pt x="2159858" y="157890"/>
                    <a:pt x="2167619" y="224918"/>
                  </a:cubicBezTo>
                  <a:cubicBezTo>
                    <a:pt x="2175380" y="291946"/>
                    <a:pt x="2212774" y="591101"/>
                    <a:pt x="2222652" y="631318"/>
                  </a:cubicBezTo>
                  <a:cubicBezTo>
                    <a:pt x="2232530" y="671535"/>
                    <a:pt x="2219830" y="430235"/>
                    <a:pt x="2226886" y="466218"/>
                  </a:cubicBezTo>
                  <a:cubicBezTo>
                    <a:pt x="2233942" y="502201"/>
                    <a:pt x="2260753" y="822524"/>
                    <a:pt x="2264986" y="847218"/>
                  </a:cubicBezTo>
                  <a:cubicBezTo>
                    <a:pt x="2269219" y="871912"/>
                    <a:pt x="2274158" y="552296"/>
                    <a:pt x="2252286" y="614385"/>
                  </a:cubicBezTo>
                  <a:cubicBezTo>
                    <a:pt x="2230414" y="676474"/>
                    <a:pt x="2149274" y="1201408"/>
                    <a:pt x="2133752" y="1219752"/>
                  </a:cubicBezTo>
                  <a:cubicBezTo>
                    <a:pt x="2118230" y="1238097"/>
                    <a:pt x="2173969" y="749147"/>
                    <a:pt x="2159152" y="724452"/>
                  </a:cubicBezTo>
                  <a:cubicBezTo>
                    <a:pt x="2144335" y="699757"/>
                    <a:pt x="2073074" y="1052535"/>
                    <a:pt x="2044852" y="1071585"/>
                  </a:cubicBezTo>
                  <a:cubicBezTo>
                    <a:pt x="2016630" y="1090635"/>
                    <a:pt x="2001108" y="858508"/>
                    <a:pt x="1989819" y="838752"/>
                  </a:cubicBezTo>
                  <a:cubicBezTo>
                    <a:pt x="1978530" y="818997"/>
                    <a:pt x="2007458" y="1005263"/>
                    <a:pt x="1977119" y="953052"/>
                  </a:cubicBezTo>
                  <a:cubicBezTo>
                    <a:pt x="1946780" y="900841"/>
                    <a:pt x="1822603" y="569230"/>
                    <a:pt x="1807786" y="525485"/>
                  </a:cubicBezTo>
                  <a:cubicBezTo>
                    <a:pt x="1792969" y="481740"/>
                    <a:pt x="1878341" y="720924"/>
                    <a:pt x="1888219" y="690585"/>
                  </a:cubicBezTo>
                  <a:cubicBezTo>
                    <a:pt x="1898097" y="660246"/>
                    <a:pt x="1916441" y="435174"/>
                    <a:pt x="1867052" y="343452"/>
                  </a:cubicBezTo>
                  <a:cubicBezTo>
                    <a:pt x="1817663" y="251730"/>
                    <a:pt x="1575658" y="158597"/>
                    <a:pt x="1591886" y="140252"/>
                  </a:cubicBezTo>
                  <a:cubicBezTo>
                    <a:pt x="1608114" y="121908"/>
                    <a:pt x="1933375" y="231268"/>
                    <a:pt x="1964419" y="233385"/>
                  </a:cubicBezTo>
                  <a:cubicBezTo>
                    <a:pt x="1995463" y="235502"/>
                    <a:pt x="1938313" y="167769"/>
                    <a:pt x="1778152" y="152952"/>
                  </a:cubicBezTo>
                  <a:cubicBezTo>
                    <a:pt x="1617991" y="138135"/>
                    <a:pt x="981580" y="143780"/>
                    <a:pt x="1003452" y="144485"/>
                  </a:cubicBezTo>
                  <a:cubicBezTo>
                    <a:pt x="1025324" y="145191"/>
                    <a:pt x="1974297" y="143780"/>
                    <a:pt x="1909386" y="157185"/>
                  </a:cubicBezTo>
                  <a:cubicBezTo>
                    <a:pt x="1844475" y="170590"/>
                    <a:pt x="874336" y="191051"/>
                    <a:pt x="613986" y="224918"/>
                  </a:cubicBezTo>
                  <a:cubicBezTo>
                    <a:pt x="353636" y="258785"/>
                    <a:pt x="338819" y="356857"/>
                    <a:pt x="347286" y="360385"/>
                  </a:cubicBezTo>
                  <a:cubicBezTo>
                    <a:pt x="355753" y="363913"/>
                    <a:pt x="722642" y="197402"/>
                    <a:pt x="664786" y="246085"/>
                  </a:cubicBezTo>
                  <a:cubicBezTo>
                    <a:pt x="606930" y="294768"/>
                    <a:pt x="-11137" y="678590"/>
                    <a:pt x="152" y="652485"/>
                  </a:cubicBezTo>
                  <a:cubicBezTo>
                    <a:pt x="11441" y="626380"/>
                    <a:pt x="623863" y="178352"/>
                    <a:pt x="732519" y="89452"/>
                  </a:cubicBezTo>
                  <a:cubicBezTo>
                    <a:pt x="841175" y="552"/>
                    <a:pt x="580119" y="124730"/>
                    <a:pt x="652086" y="119085"/>
                  </a:cubicBezTo>
                  <a:cubicBezTo>
                    <a:pt x="724053" y="113441"/>
                    <a:pt x="979464" y="76046"/>
                    <a:pt x="1160086" y="640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2F6A3FFD-F8DE-43D1-886C-FD4929BCC49D}"/>
                </a:ext>
              </a:extLst>
            </p:cNvPr>
            <p:cNvSpPr/>
            <p:nvPr/>
          </p:nvSpPr>
          <p:spPr>
            <a:xfrm>
              <a:off x="9626398" y="5673487"/>
              <a:ext cx="915586" cy="1208464"/>
            </a:xfrm>
            <a:custGeom>
              <a:avLst/>
              <a:gdLst>
                <a:gd name="connsiteX0" fmla="*/ 914602 w 915586"/>
                <a:gd name="connsiteY0" fmla="*/ 5953 h 1208464"/>
                <a:gd name="connsiteX1" fmla="*/ 594562 w 915586"/>
                <a:gd name="connsiteY1" fmla="*/ 148193 h 1208464"/>
                <a:gd name="connsiteX2" fmla="*/ 274522 w 915586"/>
                <a:gd name="connsiteY2" fmla="*/ 361553 h 1208464"/>
                <a:gd name="connsiteX3" fmla="*/ 406602 w 915586"/>
                <a:gd name="connsiteY3" fmla="*/ 285353 h 1208464"/>
                <a:gd name="connsiteX4" fmla="*/ 244042 w 915586"/>
                <a:gd name="connsiteY4" fmla="*/ 539353 h 1208464"/>
                <a:gd name="connsiteX5" fmla="*/ 279602 w 915586"/>
                <a:gd name="connsiteY5" fmla="*/ 447913 h 1208464"/>
                <a:gd name="connsiteX6" fmla="*/ 137362 w 915586"/>
                <a:gd name="connsiteY6" fmla="*/ 762873 h 1208464"/>
                <a:gd name="connsiteX7" fmla="*/ 157682 w 915586"/>
                <a:gd name="connsiteY7" fmla="*/ 620633 h 1208464"/>
                <a:gd name="connsiteX8" fmla="*/ 86562 w 915586"/>
                <a:gd name="connsiteY8" fmla="*/ 1199753 h 1208464"/>
                <a:gd name="connsiteX9" fmla="*/ 86562 w 915586"/>
                <a:gd name="connsiteY9" fmla="*/ 945753 h 1208464"/>
                <a:gd name="connsiteX10" fmla="*/ 202 w 915586"/>
                <a:gd name="connsiteY10" fmla="*/ 625713 h 1208464"/>
                <a:gd name="connsiteX11" fmla="*/ 61162 w 915586"/>
                <a:gd name="connsiteY11" fmla="*/ 1062593 h 1208464"/>
                <a:gd name="connsiteX12" fmla="*/ 10362 w 915586"/>
                <a:gd name="connsiteY12" fmla="*/ 519033 h 1208464"/>
                <a:gd name="connsiteX13" fmla="*/ 45922 w 915586"/>
                <a:gd name="connsiteY13" fmla="*/ 600313 h 1208464"/>
                <a:gd name="connsiteX14" fmla="*/ 228802 w 915586"/>
                <a:gd name="connsiteY14" fmla="*/ 239633 h 1208464"/>
                <a:gd name="connsiteX15" fmla="*/ 172922 w 915586"/>
                <a:gd name="connsiteY15" fmla="*/ 351393 h 1208464"/>
                <a:gd name="connsiteX16" fmla="*/ 614882 w 915586"/>
                <a:gd name="connsiteY16" fmla="*/ 61833 h 1208464"/>
                <a:gd name="connsiteX17" fmla="*/ 203402 w 915586"/>
                <a:gd name="connsiteY17" fmla="*/ 280273 h 1208464"/>
                <a:gd name="connsiteX18" fmla="*/ 675842 w 915586"/>
                <a:gd name="connsiteY18" fmla="*/ 51673 h 1208464"/>
                <a:gd name="connsiteX19" fmla="*/ 914602 w 915586"/>
                <a:gd name="connsiteY19" fmla="*/ 5953 h 120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5586" h="1208464">
                  <a:moveTo>
                    <a:pt x="914602" y="5953"/>
                  </a:moveTo>
                  <a:cubicBezTo>
                    <a:pt x="901055" y="22040"/>
                    <a:pt x="701242" y="88926"/>
                    <a:pt x="594562" y="148193"/>
                  </a:cubicBezTo>
                  <a:cubicBezTo>
                    <a:pt x="487882" y="207460"/>
                    <a:pt x="305849" y="338693"/>
                    <a:pt x="274522" y="361553"/>
                  </a:cubicBezTo>
                  <a:cubicBezTo>
                    <a:pt x="243195" y="384413"/>
                    <a:pt x="411682" y="255720"/>
                    <a:pt x="406602" y="285353"/>
                  </a:cubicBezTo>
                  <a:cubicBezTo>
                    <a:pt x="401522" y="314986"/>
                    <a:pt x="265209" y="512260"/>
                    <a:pt x="244042" y="539353"/>
                  </a:cubicBezTo>
                  <a:cubicBezTo>
                    <a:pt x="222875" y="566446"/>
                    <a:pt x="297382" y="410660"/>
                    <a:pt x="279602" y="447913"/>
                  </a:cubicBezTo>
                  <a:cubicBezTo>
                    <a:pt x="261822" y="485166"/>
                    <a:pt x="157682" y="734086"/>
                    <a:pt x="137362" y="762873"/>
                  </a:cubicBezTo>
                  <a:cubicBezTo>
                    <a:pt x="117042" y="791660"/>
                    <a:pt x="166149" y="547820"/>
                    <a:pt x="157682" y="620633"/>
                  </a:cubicBezTo>
                  <a:cubicBezTo>
                    <a:pt x="149215" y="693446"/>
                    <a:pt x="98415" y="1145566"/>
                    <a:pt x="86562" y="1199753"/>
                  </a:cubicBezTo>
                  <a:cubicBezTo>
                    <a:pt x="74709" y="1253940"/>
                    <a:pt x="100955" y="1041426"/>
                    <a:pt x="86562" y="945753"/>
                  </a:cubicBezTo>
                  <a:cubicBezTo>
                    <a:pt x="72169" y="850080"/>
                    <a:pt x="4435" y="606240"/>
                    <a:pt x="202" y="625713"/>
                  </a:cubicBezTo>
                  <a:cubicBezTo>
                    <a:pt x="-4031" y="645186"/>
                    <a:pt x="59469" y="1080373"/>
                    <a:pt x="61162" y="1062593"/>
                  </a:cubicBezTo>
                  <a:cubicBezTo>
                    <a:pt x="62855" y="1044813"/>
                    <a:pt x="12902" y="596080"/>
                    <a:pt x="10362" y="519033"/>
                  </a:cubicBezTo>
                  <a:cubicBezTo>
                    <a:pt x="7822" y="441986"/>
                    <a:pt x="9515" y="646880"/>
                    <a:pt x="45922" y="600313"/>
                  </a:cubicBezTo>
                  <a:cubicBezTo>
                    <a:pt x="82329" y="553746"/>
                    <a:pt x="207635" y="281120"/>
                    <a:pt x="228802" y="239633"/>
                  </a:cubicBezTo>
                  <a:cubicBezTo>
                    <a:pt x="249969" y="198146"/>
                    <a:pt x="108575" y="381026"/>
                    <a:pt x="172922" y="351393"/>
                  </a:cubicBezTo>
                  <a:cubicBezTo>
                    <a:pt x="237269" y="321760"/>
                    <a:pt x="609802" y="73686"/>
                    <a:pt x="614882" y="61833"/>
                  </a:cubicBezTo>
                  <a:cubicBezTo>
                    <a:pt x="619962" y="49980"/>
                    <a:pt x="193242" y="281966"/>
                    <a:pt x="203402" y="280273"/>
                  </a:cubicBezTo>
                  <a:cubicBezTo>
                    <a:pt x="213562" y="278580"/>
                    <a:pt x="552229" y="96546"/>
                    <a:pt x="675842" y="51673"/>
                  </a:cubicBezTo>
                  <a:cubicBezTo>
                    <a:pt x="799455" y="6800"/>
                    <a:pt x="928149" y="-10134"/>
                    <a:pt x="914602" y="595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10A2DE8D-FC52-49BB-894B-9E7F25E20487}"/>
                </a:ext>
              </a:extLst>
            </p:cNvPr>
            <p:cNvSpPr/>
            <p:nvPr/>
          </p:nvSpPr>
          <p:spPr>
            <a:xfrm>
              <a:off x="9721156" y="6412254"/>
              <a:ext cx="1015522" cy="301746"/>
            </a:xfrm>
            <a:custGeom>
              <a:avLst/>
              <a:gdLst>
                <a:gd name="connsiteX0" fmla="*/ 165794 w 1015522"/>
                <a:gd name="connsiteY0" fmla="*/ 99671 h 301746"/>
                <a:gd name="connsiteX1" fmla="*/ 572194 w 1015522"/>
                <a:gd name="connsiteY1" fmla="*/ 191746 h 301746"/>
                <a:gd name="connsiteX2" fmla="*/ 353119 w 1015522"/>
                <a:gd name="connsiteY2" fmla="*/ 147296 h 301746"/>
                <a:gd name="connsiteX3" fmla="*/ 781744 w 1015522"/>
                <a:gd name="connsiteY3" fmla="*/ 156821 h 301746"/>
                <a:gd name="connsiteX4" fmla="*/ 594419 w 1015522"/>
                <a:gd name="connsiteY4" fmla="*/ 156821 h 301746"/>
                <a:gd name="connsiteX5" fmla="*/ 950019 w 1015522"/>
                <a:gd name="connsiteY5" fmla="*/ 74271 h 301746"/>
                <a:gd name="connsiteX6" fmla="*/ 918269 w 1015522"/>
                <a:gd name="connsiteY6" fmla="*/ 42521 h 301746"/>
                <a:gd name="connsiteX7" fmla="*/ 1013519 w 1015522"/>
                <a:gd name="connsiteY7" fmla="*/ 7596 h 301746"/>
                <a:gd name="connsiteX8" fmla="*/ 813494 w 1015522"/>
                <a:gd name="connsiteY8" fmla="*/ 201271 h 301746"/>
                <a:gd name="connsiteX9" fmla="*/ 896044 w 1015522"/>
                <a:gd name="connsiteY9" fmla="*/ 153646 h 301746"/>
                <a:gd name="connsiteX10" fmla="*/ 572194 w 1015522"/>
                <a:gd name="connsiteY10" fmla="*/ 286996 h 301746"/>
                <a:gd name="connsiteX11" fmla="*/ 759519 w 1015522"/>
                <a:gd name="connsiteY11" fmla="*/ 286996 h 301746"/>
                <a:gd name="connsiteX12" fmla="*/ 200719 w 1015522"/>
                <a:gd name="connsiteY12" fmla="*/ 185396 h 301746"/>
                <a:gd name="connsiteX13" fmla="*/ 543619 w 1015522"/>
                <a:gd name="connsiteY13" fmla="*/ 248896 h 301746"/>
                <a:gd name="connsiteX14" fmla="*/ 16569 w 1015522"/>
                <a:gd name="connsiteY14" fmla="*/ 112371 h 301746"/>
                <a:gd name="connsiteX15" fmla="*/ 165794 w 1015522"/>
                <a:gd name="connsiteY15" fmla="*/ 99671 h 30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5522" h="301746">
                  <a:moveTo>
                    <a:pt x="165794" y="99671"/>
                  </a:moveTo>
                  <a:cubicBezTo>
                    <a:pt x="258398" y="112900"/>
                    <a:pt x="540973" y="183809"/>
                    <a:pt x="572194" y="191746"/>
                  </a:cubicBezTo>
                  <a:cubicBezTo>
                    <a:pt x="603415" y="199683"/>
                    <a:pt x="318194" y="153117"/>
                    <a:pt x="353119" y="147296"/>
                  </a:cubicBezTo>
                  <a:cubicBezTo>
                    <a:pt x="388044" y="141475"/>
                    <a:pt x="741527" y="155233"/>
                    <a:pt x="781744" y="156821"/>
                  </a:cubicBezTo>
                  <a:cubicBezTo>
                    <a:pt x="821961" y="158409"/>
                    <a:pt x="566373" y="170579"/>
                    <a:pt x="594419" y="156821"/>
                  </a:cubicBezTo>
                  <a:cubicBezTo>
                    <a:pt x="622465" y="143063"/>
                    <a:pt x="896044" y="93321"/>
                    <a:pt x="950019" y="74271"/>
                  </a:cubicBezTo>
                  <a:cubicBezTo>
                    <a:pt x="1003994" y="55221"/>
                    <a:pt x="907686" y="53633"/>
                    <a:pt x="918269" y="42521"/>
                  </a:cubicBezTo>
                  <a:cubicBezTo>
                    <a:pt x="928852" y="31409"/>
                    <a:pt x="1030982" y="-18862"/>
                    <a:pt x="1013519" y="7596"/>
                  </a:cubicBezTo>
                  <a:cubicBezTo>
                    <a:pt x="996056" y="34054"/>
                    <a:pt x="833073" y="176929"/>
                    <a:pt x="813494" y="201271"/>
                  </a:cubicBezTo>
                  <a:cubicBezTo>
                    <a:pt x="793915" y="225613"/>
                    <a:pt x="936261" y="139359"/>
                    <a:pt x="896044" y="153646"/>
                  </a:cubicBezTo>
                  <a:cubicBezTo>
                    <a:pt x="855827" y="167933"/>
                    <a:pt x="594948" y="264771"/>
                    <a:pt x="572194" y="286996"/>
                  </a:cubicBezTo>
                  <a:cubicBezTo>
                    <a:pt x="549440" y="309221"/>
                    <a:pt x="821431" y="303929"/>
                    <a:pt x="759519" y="286996"/>
                  </a:cubicBezTo>
                  <a:cubicBezTo>
                    <a:pt x="697607" y="270063"/>
                    <a:pt x="236702" y="191746"/>
                    <a:pt x="200719" y="185396"/>
                  </a:cubicBezTo>
                  <a:cubicBezTo>
                    <a:pt x="164736" y="179046"/>
                    <a:pt x="574311" y="261067"/>
                    <a:pt x="543619" y="248896"/>
                  </a:cubicBezTo>
                  <a:cubicBezTo>
                    <a:pt x="512927" y="236725"/>
                    <a:pt x="76894" y="135125"/>
                    <a:pt x="16569" y="112371"/>
                  </a:cubicBezTo>
                  <a:cubicBezTo>
                    <a:pt x="-43756" y="89617"/>
                    <a:pt x="73190" y="86442"/>
                    <a:pt x="165794" y="9967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07969E35-A667-4F1E-A0D5-3B130DC918B1}"/>
                </a:ext>
              </a:extLst>
            </p:cNvPr>
            <p:cNvSpPr/>
            <p:nvPr/>
          </p:nvSpPr>
          <p:spPr>
            <a:xfrm>
              <a:off x="6490752" y="6932132"/>
              <a:ext cx="1809368" cy="351505"/>
            </a:xfrm>
            <a:custGeom>
              <a:avLst/>
              <a:gdLst>
                <a:gd name="connsiteX0" fmla="*/ 335498 w 1809368"/>
                <a:gd name="connsiteY0" fmla="*/ 78268 h 351505"/>
                <a:gd name="connsiteX1" fmla="*/ 386298 w 1809368"/>
                <a:gd name="connsiteY1" fmla="*/ 81443 h 351505"/>
                <a:gd name="connsiteX2" fmla="*/ 802223 w 1809368"/>
                <a:gd name="connsiteY2" fmla="*/ 183043 h 351505"/>
                <a:gd name="connsiteX3" fmla="*/ 710148 w 1809368"/>
                <a:gd name="connsiteY3" fmla="*/ 170343 h 351505"/>
                <a:gd name="connsiteX4" fmla="*/ 1316573 w 1809368"/>
                <a:gd name="connsiteY4" fmla="*/ 94143 h 351505"/>
                <a:gd name="connsiteX5" fmla="*/ 1319748 w 1809368"/>
                <a:gd name="connsiteY5" fmla="*/ 87793 h 351505"/>
                <a:gd name="connsiteX6" fmla="*/ 1799173 w 1809368"/>
                <a:gd name="connsiteY6" fmla="*/ 8418 h 351505"/>
                <a:gd name="connsiteX7" fmla="*/ 1586448 w 1809368"/>
                <a:gd name="connsiteY7" fmla="*/ 30643 h 351505"/>
                <a:gd name="connsiteX8" fmla="*/ 894298 w 1809368"/>
                <a:gd name="connsiteY8" fmla="*/ 259243 h 351505"/>
                <a:gd name="connsiteX9" fmla="*/ 1256248 w 1809368"/>
                <a:gd name="connsiteY9" fmla="*/ 208443 h 351505"/>
                <a:gd name="connsiteX10" fmla="*/ 446623 w 1809368"/>
                <a:gd name="connsiteY10" fmla="*/ 173518 h 351505"/>
                <a:gd name="connsiteX11" fmla="*/ 240248 w 1809368"/>
                <a:gd name="connsiteY11" fmla="*/ 195743 h 351505"/>
                <a:gd name="connsiteX12" fmla="*/ 913348 w 1809368"/>
                <a:gd name="connsiteY12" fmla="*/ 351318 h 351505"/>
                <a:gd name="connsiteX13" fmla="*/ 21173 w 1809368"/>
                <a:gd name="connsiteY13" fmla="*/ 160818 h 351505"/>
                <a:gd name="connsiteX14" fmla="*/ 284698 w 1809368"/>
                <a:gd name="connsiteY14" fmla="*/ 141768 h 351505"/>
                <a:gd name="connsiteX15" fmla="*/ 335498 w 1809368"/>
                <a:gd name="connsiteY15" fmla="*/ 78268 h 35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9368" h="351505">
                  <a:moveTo>
                    <a:pt x="335498" y="78268"/>
                  </a:moveTo>
                  <a:cubicBezTo>
                    <a:pt x="352431" y="68214"/>
                    <a:pt x="308511" y="63981"/>
                    <a:pt x="386298" y="81443"/>
                  </a:cubicBezTo>
                  <a:cubicBezTo>
                    <a:pt x="464085" y="98905"/>
                    <a:pt x="748248" y="168226"/>
                    <a:pt x="802223" y="183043"/>
                  </a:cubicBezTo>
                  <a:cubicBezTo>
                    <a:pt x="856198" y="197860"/>
                    <a:pt x="624423" y="185160"/>
                    <a:pt x="710148" y="170343"/>
                  </a:cubicBezTo>
                  <a:cubicBezTo>
                    <a:pt x="795873" y="155526"/>
                    <a:pt x="1214973" y="107901"/>
                    <a:pt x="1316573" y="94143"/>
                  </a:cubicBezTo>
                  <a:cubicBezTo>
                    <a:pt x="1418173" y="80385"/>
                    <a:pt x="1239315" y="102080"/>
                    <a:pt x="1319748" y="87793"/>
                  </a:cubicBezTo>
                  <a:cubicBezTo>
                    <a:pt x="1400181" y="73506"/>
                    <a:pt x="1754723" y="17943"/>
                    <a:pt x="1799173" y="8418"/>
                  </a:cubicBezTo>
                  <a:cubicBezTo>
                    <a:pt x="1843623" y="-1107"/>
                    <a:pt x="1737260" y="-11161"/>
                    <a:pt x="1586448" y="30643"/>
                  </a:cubicBezTo>
                  <a:cubicBezTo>
                    <a:pt x="1435636" y="72447"/>
                    <a:pt x="949331" y="229610"/>
                    <a:pt x="894298" y="259243"/>
                  </a:cubicBezTo>
                  <a:cubicBezTo>
                    <a:pt x="839265" y="288876"/>
                    <a:pt x="1330860" y="222730"/>
                    <a:pt x="1256248" y="208443"/>
                  </a:cubicBezTo>
                  <a:cubicBezTo>
                    <a:pt x="1181636" y="194156"/>
                    <a:pt x="615956" y="175635"/>
                    <a:pt x="446623" y="173518"/>
                  </a:cubicBezTo>
                  <a:cubicBezTo>
                    <a:pt x="277290" y="171401"/>
                    <a:pt x="162461" y="166110"/>
                    <a:pt x="240248" y="195743"/>
                  </a:cubicBezTo>
                  <a:cubicBezTo>
                    <a:pt x="318035" y="225376"/>
                    <a:pt x="949860" y="357139"/>
                    <a:pt x="913348" y="351318"/>
                  </a:cubicBezTo>
                  <a:cubicBezTo>
                    <a:pt x="876836" y="345497"/>
                    <a:pt x="125948" y="195743"/>
                    <a:pt x="21173" y="160818"/>
                  </a:cubicBezTo>
                  <a:cubicBezTo>
                    <a:pt x="-83602" y="125893"/>
                    <a:pt x="231781" y="150764"/>
                    <a:pt x="284698" y="141768"/>
                  </a:cubicBezTo>
                  <a:cubicBezTo>
                    <a:pt x="337615" y="132772"/>
                    <a:pt x="318565" y="88322"/>
                    <a:pt x="335498" y="782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8406362D-D441-4CD5-A7F3-1E5399605100}"/>
                </a:ext>
              </a:extLst>
            </p:cNvPr>
            <p:cNvSpPr/>
            <p:nvPr/>
          </p:nvSpPr>
          <p:spPr>
            <a:xfrm>
              <a:off x="6400006" y="7050038"/>
              <a:ext cx="2006806" cy="457955"/>
            </a:xfrm>
            <a:custGeom>
              <a:avLst/>
              <a:gdLst>
                <a:gd name="connsiteX0" fmla="*/ 207169 w 2006806"/>
                <a:gd name="connsiteY0" fmla="*/ 77837 h 457955"/>
                <a:gd name="connsiteX1" fmla="*/ 756444 w 2006806"/>
                <a:gd name="connsiteY1" fmla="*/ 271512 h 457955"/>
                <a:gd name="connsiteX2" fmla="*/ 718344 w 2006806"/>
                <a:gd name="connsiteY2" fmla="*/ 281037 h 457955"/>
                <a:gd name="connsiteX3" fmla="*/ 1178719 w 2006806"/>
                <a:gd name="connsiteY3" fmla="*/ 268337 h 457955"/>
                <a:gd name="connsiteX4" fmla="*/ 1032669 w 2006806"/>
                <a:gd name="connsiteY4" fmla="*/ 255637 h 457955"/>
                <a:gd name="connsiteX5" fmla="*/ 1769269 w 2006806"/>
                <a:gd name="connsiteY5" fmla="*/ 23862 h 457955"/>
                <a:gd name="connsiteX6" fmla="*/ 1597819 w 2006806"/>
                <a:gd name="connsiteY6" fmla="*/ 147687 h 457955"/>
                <a:gd name="connsiteX7" fmla="*/ 2001044 w 2006806"/>
                <a:gd name="connsiteY7" fmla="*/ 7987 h 457955"/>
                <a:gd name="connsiteX8" fmla="*/ 1239044 w 2006806"/>
                <a:gd name="connsiteY8" fmla="*/ 436612 h 457955"/>
                <a:gd name="connsiteX9" fmla="*/ 1470819 w 2006806"/>
                <a:gd name="connsiteY9" fmla="*/ 395337 h 457955"/>
                <a:gd name="connsiteX10" fmla="*/ 702469 w 2006806"/>
                <a:gd name="connsiteY10" fmla="*/ 414387 h 457955"/>
                <a:gd name="connsiteX11" fmla="*/ 1423194 w 2006806"/>
                <a:gd name="connsiteY11" fmla="*/ 442962 h 457955"/>
                <a:gd name="connsiteX12" fmla="*/ 546894 w 2006806"/>
                <a:gd name="connsiteY12" fmla="*/ 335012 h 457955"/>
                <a:gd name="connsiteX13" fmla="*/ 696119 w 2006806"/>
                <a:gd name="connsiteY13" fmla="*/ 360412 h 457955"/>
                <a:gd name="connsiteX14" fmla="*/ 153194 w 2006806"/>
                <a:gd name="connsiteY14" fmla="*/ 134987 h 457955"/>
                <a:gd name="connsiteX15" fmla="*/ 794 w 2006806"/>
                <a:gd name="connsiteY15" fmla="*/ 131812 h 457955"/>
                <a:gd name="connsiteX16" fmla="*/ 207169 w 2006806"/>
                <a:gd name="connsiteY16" fmla="*/ 77837 h 45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6806" h="457955">
                  <a:moveTo>
                    <a:pt x="207169" y="77837"/>
                  </a:moveTo>
                  <a:cubicBezTo>
                    <a:pt x="333111" y="101120"/>
                    <a:pt x="671248" y="237645"/>
                    <a:pt x="756444" y="271512"/>
                  </a:cubicBezTo>
                  <a:cubicBezTo>
                    <a:pt x="841640" y="305379"/>
                    <a:pt x="647965" y="281566"/>
                    <a:pt x="718344" y="281037"/>
                  </a:cubicBezTo>
                  <a:cubicBezTo>
                    <a:pt x="788723" y="280508"/>
                    <a:pt x="1126332" y="272570"/>
                    <a:pt x="1178719" y="268337"/>
                  </a:cubicBezTo>
                  <a:cubicBezTo>
                    <a:pt x="1231106" y="264104"/>
                    <a:pt x="934244" y="296383"/>
                    <a:pt x="1032669" y="255637"/>
                  </a:cubicBezTo>
                  <a:cubicBezTo>
                    <a:pt x="1131094" y="214891"/>
                    <a:pt x="1675077" y="41854"/>
                    <a:pt x="1769269" y="23862"/>
                  </a:cubicBezTo>
                  <a:cubicBezTo>
                    <a:pt x="1863461" y="5870"/>
                    <a:pt x="1559190" y="150333"/>
                    <a:pt x="1597819" y="147687"/>
                  </a:cubicBezTo>
                  <a:cubicBezTo>
                    <a:pt x="1636448" y="145041"/>
                    <a:pt x="2060840" y="-40167"/>
                    <a:pt x="2001044" y="7987"/>
                  </a:cubicBezTo>
                  <a:cubicBezTo>
                    <a:pt x="1941248" y="56141"/>
                    <a:pt x="1327415" y="372054"/>
                    <a:pt x="1239044" y="436612"/>
                  </a:cubicBezTo>
                  <a:cubicBezTo>
                    <a:pt x="1150673" y="501170"/>
                    <a:pt x="1560248" y="399041"/>
                    <a:pt x="1470819" y="395337"/>
                  </a:cubicBezTo>
                  <a:cubicBezTo>
                    <a:pt x="1381390" y="391633"/>
                    <a:pt x="710406" y="406450"/>
                    <a:pt x="702469" y="414387"/>
                  </a:cubicBezTo>
                  <a:cubicBezTo>
                    <a:pt x="694532" y="422324"/>
                    <a:pt x="1449123" y="456191"/>
                    <a:pt x="1423194" y="442962"/>
                  </a:cubicBezTo>
                  <a:cubicBezTo>
                    <a:pt x="1397265" y="429733"/>
                    <a:pt x="668073" y="348770"/>
                    <a:pt x="546894" y="335012"/>
                  </a:cubicBezTo>
                  <a:cubicBezTo>
                    <a:pt x="425715" y="321254"/>
                    <a:pt x="761736" y="393750"/>
                    <a:pt x="696119" y="360412"/>
                  </a:cubicBezTo>
                  <a:cubicBezTo>
                    <a:pt x="630502" y="327075"/>
                    <a:pt x="269082" y="173087"/>
                    <a:pt x="153194" y="134987"/>
                  </a:cubicBezTo>
                  <a:cubicBezTo>
                    <a:pt x="37306" y="96887"/>
                    <a:pt x="-6614" y="138162"/>
                    <a:pt x="794" y="131812"/>
                  </a:cubicBezTo>
                  <a:cubicBezTo>
                    <a:pt x="8202" y="125462"/>
                    <a:pt x="81227" y="54554"/>
                    <a:pt x="207169" y="7783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47B2AD10-ED8F-432A-B5D3-2F5BF66FCC13}"/>
                </a:ext>
              </a:extLst>
            </p:cNvPr>
            <p:cNvSpPr/>
            <p:nvPr/>
          </p:nvSpPr>
          <p:spPr>
            <a:xfrm>
              <a:off x="8000230" y="8282256"/>
              <a:ext cx="350422" cy="819454"/>
            </a:xfrm>
            <a:custGeom>
              <a:avLst/>
              <a:gdLst>
                <a:gd name="connsiteX0" fmla="*/ 203970 w 350422"/>
                <a:gd name="connsiteY0" fmla="*/ 163244 h 819454"/>
                <a:gd name="connsiteX1" fmla="*/ 259003 w 350422"/>
                <a:gd name="connsiteY1" fmla="*/ 341044 h 819454"/>
                <a:gd name="connsiteX2" fmla="*/ 9237 w 350422"/>
                <a:gd name="connsiteY2" fmla="*/ 802477 h 819454"/>
                <a:gd name="connsiteX3" fmla="*/ 76970 w 350422"/>
                <a:gd name="connsiteY3" fmla="*/ 688177 h 819454"/>
                <a:gd name="connsiteX4" fmla="*/ 297103 w 350422"/>
                <a:gd name="connsiteY4" fmla="*/ 387611 h 819454"/>
                <a:gd name="connsiteX5" fmla="*/ 339437 w 350422"/>
                <a:gd name="connsiteY5" fmla="*/ 260611 h 819454"/>
                <a:gd name="connsiteX6" fmla="*/ 136237 w 350422"/>
                <a:gd name="connsiteY6" fmla="*/ 2377 h 819454"/>
                <a:gd name="connsiteX7" fmla="*/ 203970 w 350422"/>
                <a:gd name="connsiteY7" fmla="*/ 163244 h 81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422" h="819454">
                  <a:moveTo>
                    <a:pt x="203970" y="163244"/>
                  </a:moveTo>
                  <a:cubicBezTo>
                    <a:pt x="224431" y="219688"/>
                    <a:pt x="291458" y="234505"/>
                    <a:pt x="259003" y="341044"/>
                  </a:cubicBezTo>
                  <a:cubicBezTo>
                    <a:pt x="226548" y="447583"/>
                    <a:pt x="39576" y="744622"/>
                    <a:pt x="9237" y="802477"/>
                  </a:cubicBezTo>
                  <a:cubicBezTo>
                    <a:pt x="-21102" y="860332"/>
                    <a:pt x="28992" y="757321"/>
                    <a:pt x="76970" y="688177"/>
                  </a:cubicBezTo>
                  <a:cubicBezTo>
                    <a:pt x="124948" y="619033"/>
                    <a:pt x="253359" y="458872"/>
                    <a:pt x="297103" y="387611"/>
                  </a:cubicBezTo>
                  <a:cubicBezTo>
                    <a:pt x="340847" y="316350"/>
                    <a:pt x="366248" y="324817"/>
                    <a:pt x="339437" y="260611"/>
                  </a:cubicBezTo>
                  <a:cubicBezTo>
                    <a:pt x="312626" y="196405"/>
                    <a:pt x="158815" y="23544"/>
                    <a:pt x="136237" y="2377"/>
                  </a:cubicBezTo>
                  <a:cubicBezTo>
                    <a:pt x="113659" y="-18790"/>
                    <a:pt x="183509" y="106800"/>
                    <a:pt x="203970" y="16324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1A9682A2-2D75-4408-8B87-81007366CBE5}"/>
                </a:ext>
              </a:extLst>
            </p:cNvPr>
            <p:cNvSpPr/>
            <p:nvPr/>
          </p:nvSpPr>
          <p:spPr>
            <a:xfrm>
              <a:off x="10303461" y="8012508"/>
              <a:ext cx="565057" cy="695009"/>
            </a:xfrm>
            <a:custGeom>
              <a:avLst/>
              <a:gdLst>
                <a:gd name="connsiteX0" fmla="*/ 472 w 565057"/>
                <a:gd name="connsiteY0" fmla="*/ 1192 h 695009"/>
                <a:gd name="connsiteX1" fmla="*/ 385706 w 565057"/>
                <a:gd name="connsiteY1" fmla="*/ 221325 h 695009"/>
                <a:gd name="connsiteX2" fmla="*/ 559272 w 565057"/>
                <a:gd name="connsiteY2" fmla="*/ 416059 h 695009"/>
                <a:gd name="connsiteX3" fmla="*/ 525406 w 565057"/>
                <a:gd name="connsiteY3" fmla="*/ 691225 h 695009"/>
                <a:gd name="connsiteX4" fmla="*/ 542339 w 565057"/>
                <a:gd name="connsiteY4" fmla="*/ 568459 h 695009"/>
                <a:gd name="connsiteX5" fmla="*/ 542339 w 565057"/>
                <a:gd name="connsiteY5" fmla="*/ 458392 h 695009"/>
                <a:gd name="connsiteX6" fmla="*/ 296806 w 565057"/>
                <a:gd name="connsiteY6" fmla="*/ 259425 h 695009"/>
                <a:gd name="connsiteX7" fmla="*/ 470372 w 565057"/>
                <a:gd name="connsiteY7" fmla="*/ 322925 h 695009"/>
                <a:gd name="connsiteX8" fmla="*/ 472 w 565057"/>
                <a:gd name="connsiteY8" fmla="*/ 1192 h 6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057" h="695009">
                  <a:moveTo>
                    <a:pt x="472" y="1192"/>
                  </a:moveTo>
                  <a:cubicBezTo>
                    <a:pt x="-13639" y="-15741"/>
                    <a:pt x="292573" y="152181"/>
                    <a:pt x="385706" y="221325"/>
                  </a:cubicBezTo>
                  <a:cubicBezTo>
                    <a:pt x="478839" y="290469"/>
                    <a:pt x="535989" y="337742"/>
                    <a:pt x="559272" y="416059"/>
                  </a:cubicBezTo>
                  <a:cubicBezTo>
                    <a:pt x="582555" y="494376"/>
                    <a:pt x="528228" y="665825"/>
                    <a:pt x="525406" y="691225"/>
                  </a:cubicBezTo>
                  <a:cubicBezTo>
                    <a:pt x="522584" y="716625"/>
                    <a:pt x="539517" y="607264"/>
                    <a:pt x="542339" y="568459"/>
                  </a:cubicBezTo>
                  <a:cubicBezTo>
                    <a:pt x="545161" y="529654"/>
                    <a:pt x="583261" y="509898"/>
                    <a:pt x="542339" y="458392"/>
                  </a:cubicBezTo>
                  <a:cubicBezTo>
                    <a:pt x="501417" y="406886"/>
                    <a:pt x="308801" y="282003"/>
                    <a:pt x="296806" y="259425"/>
                  </a:cubicBezTo>
                  <a:cubicBezTo>
                    <a:pt x="284812" y="236847"/>
                    <a:pt x="518350" y="363847"/>
                    <a:pt x="470372" y="322925"/>
                  </a:cubicBezTo>
                  <a:cubicBezTo>
                    <a:pt x="422394" y="282003"/>
                    <a:pt x="14583" y="18125"/>
                    <a:pt x="472" y="119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4115C377-28AF-421D-8A32-E663108947C5}"/>
                </a:ext>
              </a:extLst>
            </p:cNvPr>
            <p:cNvSpPr/>
            <p:nvPr/>
          </p:nvSpPr>
          <p:spPr>
            <a:xfrm>
              <a:off x="10614859" y="8515220"/>
              <a:ext cx="118875" cy="303556"/>
            </a:xfrm>
            <a:custGeom>
              <a:avLst/>
              <a:gdLst>
                <a:gd name="connsiteX0" fmla="*/ 12924 w 118875"/>
                <a:gd name="connsiteY0" fmla="*/ 130 h 303556"/>
                <a:gd name="connsiteX1" fmla="*/ 78541 w 118875"/>
                <a:gd name="connsiteY1" fmla="*/ 80563 h 303556"/>
                <a:gd name="connsiteX2" fmla="*/ 224 w 118875"/>
                <a:gd name="connsiteY2" fmla="*/ 300697 h 303556"/>
                <a:gd name="connsiteX3" fmla="*/ 53141 w 118875"/>
                <a:gd name="connsiteY3" fmla="*/ 211797 h 303556"/>
                <a:gd name="connsiteX4" fmla="*/ 118758 w 118875"/>
                <a:gd name="connsiteY4" fmla="*/ 95380 h 303556"/>
                <a:gd name="connsiteX5" fmla="*/ 12924 w 118875"/>
                <a:gd name="connsiteY5" fmla="*/ 130 h 30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5" h="303556">
                  <a:moveTo>
                    <a:pt x="12924" y="130"/>
                  </a:moveTo>
                  <a:cubicBezTo>
                    <a:pt x="6221" y="-2339"/>
                    <a:pt x="80658" y="30469"/>
                    <a:pt x="78541" y="80563"/>
                  </a:cubicBezTo>
                  <a:cubicBezTo>
                    <a:pt x="76424" y="130657"/>
                    <a:pt x="4457" y="278825"/>
                    <a:pt x="224" y="300697"/>
                  </a:cubicBezTo>
                  <a:cubicBezTo>
                    <a:pt x="-4009" y="322569"/>
                    <a:pt x="53141" y="211797"/>
                    <a:pt x="53141" y="211797"/>
                  </a:cubicBezTo>
                  <a:cubicBezTo>
                    <a:pt x="72897" y="177578"/>
                    <a:pt x="121580" y="130658"/>
                    <a:pt x="118758" y="95380"/>
                  </a:cubicBezTo>
                  <a:cubicBezTo>
                    <a:pt x="115936" y="60102"/>
                    <a:pt x="19627" y="2599"/>
                    <a:pt x="12924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2E78F8C3-7337-45E0-8AF2-DA13233030BE}"/>
                </a:ext>
              </a:extLst>
            </p:cNvPr>
            <p:cNvSpPr/>
            <p:nvPr/>
          </p:nvSpPr>
          <p:spPr>
            <a:xfrm>
              <a:off x="7640420" y="9185962"/>
              <a:ext cx="161922" cy="517136"/>
            </a:xfrm>
            <a:custGeom>
              <a:avLst/>
              <a:gdLst>
                <a:gd name="connsiteX0" fmla="*/ 161613 w 161922"/>
                <a:gd name="connsiteY0" fmla="*/ 371 h 517136"/>
                <a:gd name="connsiteX1" fmla="*/ 43080 w 161922"/>
                <a:gd name="connsiteY1" fmla="*/ 216271 h 517136"/>
                <a:gd name="connsiteX2" fmla="*/ 102347 w 161922"/>
                <a:gd name="connsiteY2" fmla="*/ 516838 h 517136"/>
                <a:gd name="connsiteX3" fmla="*/ 747 w 161922"/>
                <a:gd name="connsiteY3" fmla="*/ 267071 h 517136"/>
                <a:gd name="connsiteX4" fmla="*/ 161613 w 161922"/>
                <a:gd name="connsiteY4" fmla="*/ 371 h 51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2" h="517136">
                  <a:moveTo>
                    <a:pt x="161613" y="371"/>
                  </a:moveTo>
                  <a:cubicBezTo>
                    <a:pt x="168669" y="-8096"/>
                    <a:pt x="52958" y="130193"/>
                    <a:pt x="43080" y="216271"/>
                  </a:cubicBezTo>
                  <a:cubicBezTo>
                    <a:pt x="33202" y="302349"/>
                    <a:pt x="109402" y="508371"/>
                    <a:pt x="102347" y="516838"/>
                  </a:cubicBezTo>
                  <a:cubicBezTo>
                    <a:pt x="95291" y="525305"/>
                    <a:pt x="-9836" y="351738"/>
                    <a:pt x="747" y="267071"/>
                  </a:cubicBezTo>
                  <a:cubicBezTo>
                    <a:pt x="11330" y="182404"/>
                    <a:pt x="154557" y="8838"/>
                    <a:pt x="161613" y="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A3F581FD-C464-4CB3-9527-A3261081E83F}"/>
                </a:ext>
              </a:extLst>
            </p:cNvPr>
            <p:cNvSpPr/>
            <p:nvPr/>
          </p:nvSpPr>
          <p:spPr>
            <a:xfrm>
              <a:off x="6552337" y="9385253"/>
              <a:ext cx="3738478" cy="2178820"/>
            </a:xfrm>
            <a:custGeom>
              <a:avLst/>
              <a:gdLst>
                <a:gd name="connsiteX0" fmla="*/ 1493113 w 3738478"/>
                <a:gd name="connsiteY0" fmla="*/ 1168447 h 2178820"/>
                <a:gd name="connsiteX1" fmla="*/ 2401163 w 3738478"/>
                <a:gd name="connsiteY1" fmla="*/ 1644697 h 2178820"/>
                <a:gd name="connsiteX2" fmla="*/ 2140813 w 3738478"/>
                <a:gd name="connsiteY2" fmla="*/ 1555797 h 2178820"/>
                <a:gd name="connsiteX3" fmla="*/ 3004413 w 3738478"/>
                <a:gd name="connsiteY3" fmla="*/ 1758997 h 2178820"/>
                <a:gd name="connsiteX4" fmla="*/ 2629763 w 3738478"/>
                <a:gd name="connsiteY4" fmla="*/ 1727247 h 2178820"/>
                <a:gd name="connsiteX5" fmla="*/ 3734663 w 3738478"/>
                <a:gd name="connsiteY5" fmla="*/ 1708197 h 2178820"/>
                <a:gd name="connsiteX6" fmla="*/ 2178913 w 3738478"/>
                <a:gd name="connsiteY6" fmla="*/ 1809797 h 2178820"/>
                <a:gd name="connsiteX7" fmla="*/ 3398113 w 3738478"/>
                <a:gd name="connsiteY7" fmla="*/ 2178097 h 2178820"/>
                <a:gd name="connsiteX8" fmla="*/ 2166213 w 3738478"/>
                <a:gd name="connsiteY8" fmla="*/ 1879647 h 2178820"/>
                <a:gd name="connsiteX9" fmla="*/ 985113 w 3738478"/>
                <a:gd name="connsiteY9" fmla="*/ 1098597 h 2178820"/>
                <a:gd name="connsiteX10" fmla="*/ 1404213 w 3738478"/>
                <a:gd name="connsiteY10" fmla="*/ 1238297 h 2178820"/>
                <a:gd name="connsiteX11" fmla="*/ 863 w 3738478"/>
                <a:gd name="connsiteY11" fmla="*/ 47 h 2178820"/>
                <a:gd name="connsiteX12" fmla="*/ 1188313 w 3738478"/>
                <a:gd name="connsiteY12" fmla="*/ 1187497 h 2178820"/>
                <a:gd name="connsiteX13" fmla="*/ 743813 w 3738478"/>
                <a:gd name="connsiteY13" fmla="*/ 400097 h 2178820"/>
                <a:gd name="connsiteX14" fmla="*/ 1493113 w 3738478"/>
                <a:gd name="connsiteY14" fmla="*/ 1168447 h 217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8478" h="2178820">
                  <a:moveTo>
                    <a:pt x="1493113" y="1168447"/>
                  </a:moveTo>
                  <a:cubicBezTo>
                    <a:pt x="1769338" y="1375880"/>
                    <a:pt x="2293213" y="1580139"/>
                    <a:pt x="2401163" y="1644697"/>
                  </a:cubicBezTo>
                  <a:cubicBezTo>
                    <a:pt x="2509113" y="1709255"/>
                    <a:pt x="2040271" y="1536747"/>
                    <a:pt x="2140813" y="1555797"/>
                  </a:cubicBezTo>
                  <a:cubicBezTo>
                    <a:pt x="2241355" y="1574847"/>
                    <a:pt x="2922921" y="1730422"/>
                    <a:pt x="3004413" y="1758997"/>
                  </a:cubicBezTo>
                  <a:cubicBezTo>
                    <a:pt x="3085905" y="1787572"/>
                    <a:pt x="2508055" y="1735714"/>
                    <a:pt x="2629763" y="1727247"/>
                  </a:cubicBezTo>
                  <a:cubicBezTo>
                    <a:pt x="2751471" y="1718780"/>
                    <a:pt x="3809805" y="1694439"/>
                    <a:pt x="3734663" y="1708197"/>
                  </a:cubicBezTo>
                  <a:cubicBezTo>
                    <a:pt x="3659521" y="1721955"/>
                    <a:pt x="2235005" y="1731480"/>
                    <a:pt x="2178913" y="1809797"/>
                  </a:cubicBezTo>
                  <a:cubicBezTo>
                    <a:pt x="2122821" y="1888114"/>
                    <a:pt x="3400230" y="2166455"/>
                    <a:pt x="3398113" y="2178097"/>
                  </a:cubicBezTo>
                  <a:cubicBezTo>
                    <a:pt x="3395996" y="2189739"/>
                    <a:pt x="2568380" y="2059564"/>
                    <a:pt x="2166213" y="1879647"/>
                  </a:cubicBezTo>
                  <a:cubicBezTo>
                    <a:pt x="1764046" y="1699730"/>
                    <a:pt x="1112113" y="1205489"/>
                    <a:pt x="985113" y="1098597"/>
                  </a:cubicBezTo>
                  <a:cubicBezTo>
                    <a:pt x="858113" y="991705"/>
                    <a:pt x="1568255" y="1421389"/>
                    <a:pt x="1404213" y="1238297"/>
                  </a:cubicBezTo>
                  <a:cubicBezTo>
                    <a:pt x="1240171" y="1055205"/>
                    <a:pt x="36846" y="8514"/>
                    <a:pt x="863" y="47"/>
                  </a:cubicBezTo>
                  <a:cubicBezTo>
                    <a:pt x="-35120" y="-8420"/>
                    <a:pt x="1064488" y="1120822"/>
                    <a:pt x="1188313" y="1187497"/>
                  </a:cubicBezTo>
                  <a:cubicBezTo>
                    <a:pt x="1312138" y="1254172"/>
                    <a:pt x="697246" y="404330"/>
                    <a:pt x="743813" y="400097"/>
                  </a:cubicBezTo>
                  <a:cubicBezTo>
                    <a:pt x="790380" y="395864"/>
                    <a:pt x="1216888" y="961014"/>
                    <a:pt x="1493113" y="11684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5440ECB2-7CC1-4DA3-9C6A-CB44F632D182}"/>
                </a:ext>
              </a:extLst>
            </p:cNvPr>
            <p:cNvSpPr/>
            <p:nvPr/>
          </p:nvSpPr>
          <p:spPr>
            <a:xfrm>
              <a:off x="7839946" y="9558185"/>
              <a:ext cx="2210056" cy="960524"/>
            </a:xfrm>
            <a:custGeom>
              <a:avLst/>
              <a:gdLst>
                <a:gd name="connsiteX0" fmla="*/ 187 w 2210056"/>
                <a:gd name="connsiteY0" fmla="*/ 682 h 960524"/>
                <a:gd name="connsiteX1" fmla="*/ 508187 w 2210056"/>
                <a:gd name="connsiteY1" fmla="*/ 280082 h 960524"/>
                <a:gd name="connsiteX2" fmla="*/ 338854 w 2210056"/>
                <a:gd name="connsiteY2" fmla="*/ 246215 h 960524"/>
                <a:gd name="connsiteX3" fmla="*/ 1024654 w 2210056"/>
                <a:gd name="connsiteY3" fmla="*/ 495982 h 960524"/>
                <a:gd name="connsiteX4" fmla="*/ 800287 w 2210056"/>
                <a:gd name="connsiteY4" fmla="*/ 479048 h 960524"/>
                <a:gd name="connsiteX5" fmla="*/ 1701987 w 2210056"/>
                <a:gd name="connsiteY5" fmla="*/ 639915 h 960524"/>
                <a:gd name="connsiteX6" fmla="*/ 1490321 w 2210056"/>
                <a:gd name="connsiteY6" fmla="*/ 627215 h 960524"/>
                <a:gd name="connsiteX7" fmla="*/ 2209987 w 2210056"/>
                <a:gd name="connsiteY7" fmla="*/ 436715 h 960524"/>
                <a:gd name="connsiteX8" fmla="*/ 1443754 w 2210056"/>
                <a:gd name="connsiteY8" fmla="*/ 749982 h 960524"/>
                <a:gd name="connsiteX9" fmla="*/ 2049121 w 2210056"/>
                <a:gd name="connsiteY9" fmla="*/ 707648 h 960524"/>
                <a:gd name="connsiteX10" fmla="*/ 1105087 w 2210056"/>
                <a:gd name="connsiteY10" fmla="*/ 821948 h 960524"/>
                <a:gd name="connsiteX11" fmla="*/ 1558054 w 2210056"/>
                <a:gd name="connsiteY11" fmla="*/ 948948 h 960524"/>
                <a:gd name="connsiteX12" fmla="*/ 525121 w 2210056"/>
                <a:gd name="connsiteY12" fmla="*/ 508682 h 960524"/>
                <a:gd name="connsiteX13" fmla="*/ 817221 w 2210056"/>
                <a:gd name="connsiteY13" fmla="*/ 584882 h 960524"/>
                <a:gd name="connsiteX14" fmla="*/ 106021 w 2210056"/>
                <a:gd name="connsiteY14" fmla="*/ 186948 h 960524"/>
                <a:gd name="connsiteX15" fmla="*/ 444687 w 2210056"/>
                <a:gd name="connsiteY15" fmla="*/ 373215 h 960524"/>
                <a:gd name="connsiteX16" fmla="*/ 187 w 2210056"/>
                <a:gd name="connsiteY16" fmla="*/ 682 h 96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0056" h="960524">
                  <a:moveTo>
                    <a:pt x="187" y="682"/>
                  </a:moveTo>
                  <a:cubicBezTo>
                    <a:pt x="10770" y="-14840"/>
                    <a:pt x="451743" y="239160"/>
                    <a:pt x="508187" y="280082"/>
                  </a:cubicBezTo>
                  <a:cubicBezTo>
                    <a:pt x="564631" y="321004"/>
                    <a:pt x="252776" y="210232"/>
                    <a:pt x="338854" y="246215"/>
                  </a:cubicBezTo>
                  <a:cubicBezTo>
                    <a:pt x="424932" y="282198"/>
                    <a:pt x="947749" y="457177"/>
                    <a:pt x="1024654" y="495982"/>
                  </a:cubicBezTo>
                  <a:cubicBezTo>
                    <a:pt x="1101559" y="534787"/>
                    <a:pt x="687398" y="455059"/>
                    <a:pt x="800287" y="479048"/>
                  </a:cubicBezTo>
                  <a:cubicBezTo>
                    <a:pt x="913176" y="503037"/>
                    <a:pt x="1586981" y="615221"/>
                    <a:pt x="1701987" y="639915"/>
                  </a:cubicBezTo>
                  <a:cubicBezTo>
                    <a:pt x="1816993" y="664609"/>
                    <a:pt x="1405654" y="661082"/>
                    <a:pt x="1490321" y="627215"/>
                  </a:cubicBezTo>
                  <a:cubicBezTo>
                    <a:pt x="1574988" y="593348"/>
                    <a:pt x="2217748" y="416254"/>
                    <a:pt x="2209987" y="436715"/>
                  </a:cubicBezTo>
                  <a:cubicBezTo>
                    <a:pt x="2202226" y="457176"/>
                    <a:pt x="1470565" y="704827"/>
                    <a:pt x="1443754" y="749982"/>
                  </a:cubicBezTo>
                  <a:cubicBezTo>
                    <a:pt x="1416943" y="795137"/>
                    <a:pt x="2105565" y="695654"/>
                    <a:pt x="2049121" y="707648"/>
                  </a:cubicBezTo>
                  <a:cubicBezTo>
                    <a:pt x="1992677" y="719642"/>
                    <a:pt x="1186931" y="781731"/>
                    <a:pt x="1105087" y="821948"/>
                  </a:cubicBezTo>
                  <a:cubicBezTo>
                    <a:pt x="1023243" y="862165"/>
                    <a:pt x="1654715" y="1001159"/>
                    <a:pt x="1558054" y="948948"/>
                  </a:cubicBezTo>
                  <a:cubicBezTo>
                    <a:pt x="1461393" y="896737"/>
                    <a:pt x="648593" y="569360"/>
                    <a:pt x="525121" y="508682"/>
                  </a:cubicBezTo>
                  <a:cubicBezTo>
                    <a:pt x="401649" y="448004"/>
                    <a:pt x="887071" y="638504"/>
                    <a:pt x="817221" y="584882"/>
                  </a:cubicBezTo>
                  <a:cubicBezTo>
                    <a:pt x="747371" y="531260"/>
                    <a:pt x="168110" y="222226"/>
                    <a:pt x="106021" y="186948"/>
                  </a:cubicBezTo>
                  <a:cubicBezTo>
                    <a:pt x="43932" y="151670"/>
                    <a:pt x="458093" y="402143"/>
                    <a:pt x="444687" y="373215"/>
                  </a:cubicBezTo>
                  <a:cubicBezTo>
                    <a:pt x="431281" y="344287"/>
                    <a:pt x="-10396" y="16204"/>
                    <a:pt x="187" y="68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65D320DB-3504-42A1-A93E-F38202778A88}"/>
                </a:ext>
              </a:extLst>
            </p:cNvPr>
            <p:cNvSpPr/>
            <p:nvPr/>
          </p:nvSpPr>
          <p:spPr>
            <a:xfrm>
              <a:off x="8474278" y="7858891"/>
              <a:ext cx="555897" cy="1082051"/>
            </a:xfrm>
            <a:custGeom>
              <a:avLst/>
              <a:gdLst>
                <a:gd name="connsiteX0" fmla="*/ 132089 w 555897"/>
                <a:gd name="connsiteY0" fmla="*/ 260642 h 1082051"/>
                <a:gd name="connsiteX1" fmla="*/ 17789 w 555897"/>
                <a:gd name="connsiteY1" fmla="*/ 586609 h 1082051"/>
                <a:gd name="connsiteX2" fmla="*/ 60122 w 555897"/>
                <a:gd name="connsiteY2" fmla="*/ 518876 h 1082051"/>
                <a:gd name="connsiteX3" fmla="*/ 9322 w 555897"/>
                <a:gd name="connsiteY3" fmla="*/ 722076 h 1082051"/>
                <a:gd name="connsiteX4" fmla="*/ 17789 w 555897"/>
                <a:gd name="connsiteY4" fmla="*/ 658576 h 1082051"/>
                <a:gd name="connsiteX5" fmla="*/ 182889 w 555897"/>
                <a:gd name="connsiteY5" fmla="*/ 904109 h 1082051"/>
                <a:gd name="connsiteX6" fmla="*/ 132089 w 555897"/>
                <a:gd name="connsiteY6" fmla="*/ 810976 h 1082051"/>
                <a:gd name="connsiteX7" fmla="*/ 555422 w 555897"/>
                <a:gd name="connsiteY7" fmla="*/ 1081909 h 1082051"/>
                <a:gd name="connsiteX8" fmla="*/ 216755 w 555897"/>
                <a:gd name="connsiteY8" fmla="*/ 849076 h 1082051"/>
                <a:gd name="connsiteX9" fmla="*/ 263322 w 555897"/>
                <a:gd name="connsiteY9" fmla="*/ 891409 h 1082051"/>
                <a:gd name="connsiteX10" fmla="*/ 216755 w 555897"/>
                <a:gd name="connsiteY10" fmla="*/ 734776 h 1082051"/>
                <a:gd name="connsiteX11" fmla="*/ 220989 w 555897"/>
                <a:gd name="connsiteY11" fmla="*/ 772876 h 1082051"/>
                <a:gd name="connsiteX12" fmla="*/ 254855 w 555897"/>
                <a:gd name="connsiteY12" fmla="*/ 273342 h 1082051"/>
                <a:gd name="connsiteX13" fmla="*/ 144789 w 555897"/>
                <a:gd name="connsiteY13" fmla="*/ 523109 h 1082051"/>
                <a:gd name="connsiteX14" fmla="*/ 331055 w 555897"/>
                <a:gd name="connsiteY14" fmla="*/ 6642 h 1082051"/>
                <a:gd name="connsiteX15" fmla="*/ 132089 w 555897"/>
                <a:gd name="connsiteY15" fmla="*/ 260642 h 10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897" h="1082051">
                  <a:moveTo>
                    <a:pt x="132089" y="260642"/>
                  </a:moveTo>
                  <a:cubicBezTo>
                    <a:pt x="79878" y="357303"/>
                    <a:pt x="29783" y="543570"/>
                    <a:pt x="17789" y="586609"/>
                  </a:cubicBezTo>
                  <a:cubicBezTo>
                    <a:pt x="5795" y="629648"/>
                    <a:pt x="61533" y="496298"/>
                    <a:pt x="60122" y="518876"/>
                  </a:cubicBezTo>
                  <a:cubicBezTo>
                    <a:pt x="58711" y="541454"/>
                    <a:pt x="16377" y="698793"/>
                    <a:pt x="9322" y="722076"/>
                  </a:cubicBezTo>
                  <a:cubicBezTo>
                    <a:pt x="2266" y="745359"/>
                    <a:pt x="-11139" y="628237"/>
                    <a:pt x="17789" y="658576"/>
                  </a:cubicBezTo>
                  <a:cubicBezTo>
                    <a:pt x="46717" y="688915"/>
                    <a:pt x="163839" y="878709"/>
                    <a:pt x="182889" y="904109"/>
                  </a:cubicBezTo>
                  <a:cubicBezTo>
                    <a:pt x="201939" y="929509"/>
                    <a:pt x="70000" y="781343"/>
                    <a:pt x="132089" y="810976"/>
                  </a:cubicBezTo>
                  <a:cubicBezTo>
                    <a:pt x="194178" y="840609"/>
                    <a:pt x="541311" y="1075559"/>
                    <a:pt x="555422" y="1081909"/>
                  </a:cubicBezTo>
                  <a:cubicBezTo>
                    <a:pt x="569533" y="1088259"/>
                    <a:pt x="265438" y="880826"/>
                    <a:pt x="216755" y="849076"/>
                  </a:cubicBezTo>
                  <a:cubicBezTo>
                    <a:pt x="168072" y="817326"/>
                    <a:pt x="263322" y="910459"/>
                    <a:pt x="263322" y="891409"/>
                  </a:cubicBezTo>
                  <a:cubicBezTo>
                    <a:pt x="263322" y="872359"/>
                    <a:pt x="223811" y="754532"/>
                    <a:pt x="216755" y="734776"/>
                  </a:cubicBezTo>
                  <a:cubicBezTo>
                    <a:pt x="209700" y="715021"/>
                    <a:pt x="214639" y="849782"/>
                    <a:pt x="220989" y="772876"/>
                  </a:cubicBezTo>
                  <a:cubicBezTo>
                    <a:pt x="227339" y="695970"/>
                    <a:pt x="267555" y="314970"/>
                    <a:pt x="254855" y="273342"/>
                  </a:cubicBezTo>
                  <a:cubicBezTo>
                    <a:pt x="242155" y="231714"/>
                    <a:pt x="132089" y="567559"/>
                    <a:pt x="144789" y="523109"/>
                  </a:cubicBezTo>
                  <a:cubicBezTo>
                    <a:pt x="157489" y="478659"/>
                    <a:pt x="328938" y="52503"/>
                    <a:pt x="331055" y="6642"/>
                  </a:cubicBezTo>
                  <a:cubicBezTo>
                    <a:pt x="333172" y="-39219"/>
                    <a:pt x="184300" y="163981"/>
                    <a:pt x="132089" y="26064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E70156B2-9B4B-4D1C-A12F-A8F94E001C1A}"/>
                </a:ext>
              </a:extLst>
            </p:cNvPr>
            <p:cNvSpPr/>
            <p:nvPr/>
          </p:nvSpPr>
          <p:spPr>
            <a:xfrm>
              <a:off x="8733367" y="8647606"/>
              <a:ext cx="929886" cy="250861"/>
            </a:xfrm>
            <a:custGeom>
              <a:avLst/>
              <a:gdLst>
                <a:gd name="connsiteX0" fmla="*/ 0 w 929886"/>
                <a:gd name="connsiteY0" fmla="*/ 98461 h 250861"/>
                <a:gd name="connsiteX1" fmla="*/ 452966 w 929886"/>
                <a:gd name="connsiteY1" fmla="*/ 9561 h 250861"/>
                <a:gd name="connsiteX2" fmla="*/ 275166 w 929886"/>
                <a:gd name="connsiteY2" fmla="*/ 5327 h 250861"/>
                <a:gd name="connsiteX3" fmla="*/ 698500 w 929886"/>
                <a:gd name="connsiteY3" fmla="*/ 34961 h 250861"/>
                <a:gd name="connsiteX4" fmla="*/ 927100 w 929886"/>
                <a:gd name="connsiteY4" fmla="*/ 119627 h 250861"/>
                <a:gd name="connsiteX5" fmla="*/ 550333 w 929886"/>
                <a:gd name="connsiteY5" fmla="*/ 102694 h 250861"/>
                <a:gd name="connsiteX6" fmla="*/ 800100 w 929886"/>
                <a:gd name="connsiteY6" fmla="*/ 153494 h 250861"/>
                <a:gd name="connsiteX7" fmla="*/ 419100 w 929886"/>
                <a:gd name="connsiteY7" fmla="*/ 200061 h 250861"/>
                <a:gd name="connsiteX8" fmla="*/ 690033 w 929886"/>
                <a:gd name="connsiteY8" fmla="*/ 250861 h 250861"/>
                <a:gd name="connsiteX9" fmla="*/ 0 w 929886"/>
                <a:gd name="connsiteY9" fmla="*/ 98461 h 25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886" h="250861">
                  <a:moveTo>
                    <a:pt x="0" y="98461"/>
                  </a:moveTo>
                  <a:cubicBezTo>
                    <a:pt x="203552" y="61772"/>
                    <a:pt x="407105" y="25083"/>
                    <a:pt x="452966" y="9561"/>
                  </a:cubicBezTo>
                  <a:cubicBezTo>
                    <a:pt x="498827" y="-5961"/>
                    <a:pt x="234244" y="1094"/>
                    <a:pt x="275166" y="5327"/>
                  </a:cubicBezTo>
                  <a:cubicBezTo>
                    <a:pt x="316088" y="9560"/>
                    <a:pt x="589844" y="15911"/>
                    <a:pt x="698500" y="34961"/>
                  </a:cubicBezTo>
                  <a:cubicBezTo>
                    <a:pt x="807156" y="54011"/>
                    <a:pt x="951794" y="108338"/>
                    <a:pt x="927100" y="119627"/>
                  </a:cubicBezTo>
                  <a:cubicBezTo>
                    <a:pt x="902406" y="130916"/>
                    <a:pt x="571500" y="97050"/>
                    <a:pt x="550333" y="102694"/>
                  </a:cubicBezTo>
                  <a:cubicBezTo>
                    <a:pt x="529166" y="108338"/>
                    <a:pt x="821972" y="137266"/>
                    <a:pt x="800100" y="153494"/>
                  </a:cubicBezTo>
                  <a:cubicBezTo>
                    <a:pt x="778228" y="169722"/>
                    <a:pt x="437445" y="183833"/>
                    <a:pt x="419100" y="200061"/>
                  </a:cubicBezTo>
                  <a:cubicBezTo>
                    <a:pt x="400756" y="216289"/>
                    <a:pt x="690033" y="250861"/>
                    <a:pt x="690033" y="250861"/>
                  </a:cubicBezTo>
                  <a:lnTo>
                    <a:pt x="0" y="9846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D68816A2-2773-4E28-9279-520A6B7460D9}"/>
                </a:ext>
              </a:extLst>
            </p:cNvPr>
            <p:cNvSpPr/>
            <p:nvPr/>
          </p:nvSpPr>
          <p:spPr>
            <a:xfrm>
              <a:off x="9910110" y="7641130"/>
              <a:ext cx="770600" cy="783338"/>
            </a:xfrm>
            <a:custGeom>
              <a:avLst/>
              <a:gdLst>
                <a:gd name="connsiteX0" fmla="*/ 237190 w 770600"/>
                <a:gd name="connsiteY0" fmla="*/ 245570 h 783338"/>
                <a:gd name="connsiteX1" fmla="*/ 643590 w 770600"/>
                <a:gd name="connsiteY1" fmla="*/ 571537 h 783338"/>
                <a:gd name="connsiteX2" fmla="*/ 423457 w 770600"/>
                <a:gd name="connsiteY2" fmla="*/ 474170 h 783338"/>
                <a:gd name="connsiteX3" fmla="*/ 770590 w 770600"/>
                <a:gd name="connsiteY3" fmla="*/ 783203 h 783338"/>
                <a:gd name="connsiteX4" fmla="*/ 410757 w 770600"/>
                <a:gd name="connsiteY4" fmla="*/ 516503 h 783338"/>
                <a:gd name="connsiteX5" fmla="*/ 368423 w 770600"/>
                <a:gd name="connsiteY5" fmla="*/ 770503 h 783338"/>
                <a:gd name="connsiteX6" fmla="*/ 245657 w 770600"/>
                <a:gd name="connsiteY6" fmla="*/ 419137 h 783338"/>
                <a:gd name="connsiteX7" fmla="*/ 123 w 770600"/>
                <a:gd name="connsiteY7" fmla="*/ 37 h 783338"/>
                <a:gd name="connsiteX8" fmla="*/ 279523 w 770600"/>
                <a:gd name="connsiteY8" fmla="*/ 393737 h 783338"/>
                <a:gd name="connsiteX9" fmla="*/ 237190 w 770600"/>
                <a:gd name="connsiteY9" fmla="*/ 245570 h 78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600" h="783338">
                  <a:moveTo>
                    <a:pt x="237190" y="245570"/>
                  </a:moveTo>
                  <a:cubicBezTo>
                    <a:pt x="297868" y="275203"/>
                    <a:pt x="612546" y="533437"/>
                    <a:pt x="643590" y="571537"/>
                  </a:cubicBezTo>
                  <a:cubicBezTo>
                    <a:pt x="674634" y="609637"/>
                    <a:pt x="402290" y="438892"/>
                    <a:pt x="423457" y="474170"/>
                  </a:cubicBezTo>
                  <a:cubicBezTo>
                    <a:pt x="444624" y="509448"/>
                    <a:pt x="772707" y="776148"/>
                    <a:pt x="770590" y="783203"/>
                  </a:cubicBezTo>
                  <a:cubicBezTo>
                    <a:pt x="768473" y="790258"/>
                    <a:pt x="477785" y="518620"/>
                    <a:pt x="410757" y="516503"/>
                  </a:cubicBezTo>
                  <a:cubicBezTo>
                    <a:pt x="343729" y="514386"/>
                    <a:pt x="395940" y="786731"/>
                    <a:pt x="368423" y="770503"/>
                  </a:cubicBezTo>
                  <a:cubicBezTo>
                    <a:pt x="340906" y="754275"/>
                    <a:pt x="307040" y="547548"/>
                    <a:pt x="245657" y="419137"/>
                  </a:cubicBezTo>
                  <a:cubicBezTo>
                    <a:pt x="184274" y="290726"/>
                    <a:pt x="-5521" y="4270"/>
                    <a:pt x="123" y="37"/>
                  </a:cubicBezTo>
                  <a:cubicBezTo>
                    <a:pt x="5767" y="-4196"/>
                    <a:pt x="242129" y="350698"/>
                    <a:pt x="279523" y="393737"/>
                  </a:cubicBezTo>
                  <a:cubicBezTo>
                    <a:pt x="316918" y="436776"/>
                    <a:pt x="176512" y="215937"/>
                    <a:pt x="237190" y="2455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EB83D561-65A3-4329-8055-22B690AD1F88}"/>
                </a:ext>
              </a:extLst>
            </p:cNvPr>
            <p:cNvSpPr/>
            <p:nvPr/>
          </p:nvSpPr>
          <p:spPr>
            <a:xfrm>
              <a:off x="9634024" y="6578598"/>
              <a:ext cx="1138203" cy="393352"/>
            </a:xfrm>
            <a:custGeom>
              <a:avLst/>
              <a:gdLst>
                <a:gd name="connsiteX0" fmla="*/ 183076 w 1138203"/>
                <a:gd name="connsiteY0" fmla="*/ 2 h 393352"/>
                <a:gd name="connsiteX1" fmla="*/ 619109 w 1138203"/>
                <a:gd name="connsiteY1" fmla="*/ 148169 h 393352"/>
                <a:gd name="connsiteX2" fmla="*/ 267743 w 1138203"/>
                <a:gd name="connsiteY2" fmla="*/ 114302 h 393352"/>
                <a:gd name="connsiteX3" fmla="*/ 902743 w 1138203"/>
                <a:gd name="connsiteY3" fmla="*/ 152402 h 393352"/>
                <a:gd name="connsiteX4" fmla="*/ 1135576 w 1138203"/>
                <a:gd name="connsiteY4" fmla="*/ 38102 h 393352"/>
                <a:gd name="connsiteX5" fmla="*/ 775743 w 1138203"/>
                <a:gd name="connsiteY5" fmla="*/ 190502 h 393352"/>
                <a:gd name="connsiteX6" fmla="*/ 657209 w 1138203"/>
                <a:gd name="connsiteY6" fmla="*/ 241302 h 393352"/>
                <a:gd name="connsiteX7" fmla="*/ 250809 w 1138203"/>
                <a:gd name="connsiteY7" fmla="*/ 245535 h 393352"/>
                <a:gd name="connsiteX8" fmla="*/ 813843 w 1138203"/>
                <a:gd name="connsiteY8" fmla="*/ 389469 h 393352"/>
                <a:gd name="connsiteX9" fmla="*/ 9509 w 1138203"/>
                <a:gd name="connsiteY9" fmla="*/ 67735 h 393352"/>
                <a:gd name="connsiteX10" fmla="*/ 360876 w 1138203"/>
                <a:gd name="connsiteY10" fmla="*/ 152402 h 393352"/>
                <a:gd name="connsiteX11" fmla="*/ 183076 w 1138203"/>
                <a:gd name="connsiteY11" fmla="*/ 2 h 39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203" h="393352">
                  <a:moveTo>
                    <a:pt x="183076" y="2"/>
                  </a:moveTo>
                  <a:cubicBezTo>
                    <a:pt x="226115" y="-703"/>
                    <a:pt x="604998" y="129119"/>
                    <a:pt x="619109" y="148169"/>
                  </a:cubicBezTo>
                  <a:cubicBezTo>
                    <a:pt x="633220" y="167219"/>
                    <a:pt x="220471" y="113597"/>
                    <a:pt x="267743" y="114302"/>
                  </a:cubicBezTo>
                  <a:cubicBezTo>
                    <a:pt x="315015" y="115007"/>
                    <a:pt x="758104" y="165102"/>
                    <a:pt x="902743" y="152402"/>
                  </a:cubicBezTo>
                  <a:cubicBezTo>
                    <a:pt x="1047382" y="139702"/>
                    <a:pt x="1156743" y="31752"/>
                    <a:pt x="1135576" y="38102"/>
                  </a:cubicBezTo>
                  <a:cubicBezTo>
                    <a:pt x="1114409" y="44452"/>
                    <a:pt x="775743" y="190502"/>
                    <a:pt x="775743" y="190502"/>
                  </a:cubicBezTo>
                  <a:cubicBezTo>
                    <a:pt x="696015" y="224369"/>
                    <a:pt x="744698" y="232130"/>
                    <a:pt x="657209" y="241302"/>
                  </a:cubicBezTo>
                  <a:cubicBezTo>
                    <a:pt x="569720" y="250474"/>
                    <a:pt x="224703" y="220841"/>
                    <a:pt x="250809" y="245535"/>
                  </a:cubicBezTo>
                  <a:cubicBezTo>
                    <a:pt x="276915" y="270229"/>
                    <a:pt x="854059" y="419102"/>
                    <a:pt x="813843" y="389469"/>
                  </a:cubicBezTo>
                  <a:cubicBezTo>
                    <a:pt x="773627" y="359836"/>
                    <a:pt x="85003" y="107246"/>
                    <a:pt x="9509" y="67735"/>
                  </a:cubicBezTo>
                  <a:cubicBezTo>
                    <a:pt x="-65985" y="28224"/>
                    <a:pt x="331948" y="160163"/>
                    <a:pt x="360876" y="152402"/>
                  </a:cubicBezTo>
                  <a:cubicBezTo>
                    <a:pt x="389804" y="144641"/>
                    <a:pt x="140037" y="707"/>
                    <a:pt x="183076" y="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901CB6D1-0E13-4789-BE23-07B6DF1C8D4C}"/>
                </a:ext>
              </a:extLst>
            </p:cNvPr>
            <p:cNvSpPr/>
            <p:nvPr/>
          </p:nvSpPr>
          <p:spPr>
            <a:xfrm>
              <a:off x="8289519" y="10926897"/>
              <a:ext cx="2385284" cy="3369861"/>
            </a:xfrm>
            <a:custGeom>
              <a:avLst/>
              <a:gdLst>
                <a:gd name="connsiteX0" fmla="*/ 2384831 w 2385284"/>
                <a:gd name="connsiteY0" fmla="*/ 357053 h 3369861"/>
                <a:gd name="connsiteX1" fmla="*/ 1946681 w 2385284"/>
                <a:gd name="connsiteY1" fmla="*/ 1138103 h 3369861"/>
                <a:gd name="connsiteX2" fmla="*/ 2073681 w 2385284"/>
                <a:gd name="connsiteY2" fmla="*/ 833303 h 3369861"/>
                <a:gd name="connsiteX3" fmla="*/ 1686331 w 2385284"/>
                <a:gd name="connsiteY3" fmla="*/ 2211253 h 3369861"/>
                <a:gd name="connsiteX4" fmla="*/ 1794281 w 2385284"/>
                <a:gd name="connsiteY4" fmla="*/ 1506403 h 3369861"/>
                <a:gd name="connsiteX5" fmla="*/ 1502181 w 2385284"/>
                <a:gd name="connsiteY5" fmla="*/ 3112953 h 3369861"/>
                <a:gd name="connsiteX6" fmla="*/ 1432331 w 2385284"/>
                <a:gd name="connsiteY6" fmla="*/ 2033453 h 3369861"/>
                <a:gd name="connsiteX7" fmla="*/ 1260881 w 2385284"/>
                <a:gd name="connsiteY7" fmla="*/ 3366953 h 3369861"/>
                <a:gd name="connsiteX8" fmla="*/ 1197381 w 2385284"/>
                <a:gd name="connsiteY8" fmla="*/ 1588953 h 3369861"/>
                <a:gd name="connsiteX9" fmla="*/ 1235481 w 2385284"/>
                <a:gd name="connsiteY9" fmla="*/ 2262053 h 3369861"/>
                <a:gd name="connsiteX10" fmla="*/ 1318031 w 2385284"/>
                <a:gd name="connsiteY10" fmla="*/ 788853 h 3369861"/>
                <a:gd name="connsiteX11" fmla="*/ 1064031 w 2385284"/>
                <a:gd name="connsiteY11" fmla="*/ 1087303 h 3369861"/>
                <a:gd name="connsiteX12" fmla="*/ 1267231 w 2385284"/>
                <a:gd name="connsiteY12" fmla="*/ 655503 h 3369861"/>
                <a:gd name="connsiteX13" fmla="*/ 3581 w 2385284"/>
                <a:gd name="connsiteY13" fmla="*/ 439603 h 3369861"/>
                <a:gd name="connsiteX14" fmla="*/ 1724431 w 2385284"/>
                <a:gd name="connsiteY14" fmla="*/ 249103 h 3369861"/>
                <a:gd name="connsiteX15" fmla="*/ 1476781 w 2385284"/>
                <a:gd name="connsiteY15" fmla="*/ 445953 h 3369861"/>
                <a:gd name="connsiteX16" fmla="*/ 2334031 w 2385284"/>
                <a:gd name="connsiteY16" fmla="*/ 1453 h 3369861"/>
                <a:gd name="connsiteX17" fmla="*/ 2035581 w 2385284"/>
                <a:gd name="connsiteY17" fmla="*/ 623753 h 3369861"/>
                <a:gd name="connsiteX18" fmla="*/ 2384831 w 2385284"/>
                <a:gd name="connsiteY18" fmla="*/ 357053 h 33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85284" h="3369861">
                  <a:moveTo>
                    <a:pt x="2384831" y="357053"/>
                  </a:moveTo>
                  <a:cubicBezTo>
                    <a:pt x="2370014" y="442778"/>
                    <a:pt x="1998539" y="1058728"/>
                    <a:pt x="1946681" y="1138103"/>
                  </a:cubicBezTo>
                  <a:cubicBezTo>
                    <a:pt x="1894823" y="1217478"/>
                    <a:pt x="2117073" y="654445"/>
                    <a:pt x="2073681" y="833303"/>
                  </a:cubicBezTo>
                  <a:cubicBezTo>
                    <a:pt x="2030289" y="1012161"/>
                    <a:pt x="1732898" y="2099070"/>
                    <a:pt x="1686331" y="2211253"/>
                  </a:cubicBezTo>
                  <a:cubicBezTo>
                    <a:pt x="1639764" y="2323436"/>
                    <a:pt x="1824973" y="1356120"/>
                    <a:pt x="1794281" y="1506403"/>
                  </a:cubicBezTo>
                  <a:cubicBezTo>
                    <a:pt x="1763589" y="1656686"/>
                    <a:pt x="1562506" y="3025111"/>
                    <a:pt x="1502181" y="3112953"/>
                  </a:cubicBezTo>
                  <a:cubicBezTo>
                    <a:pt x="1441856" y="3200795"/>
                    <a:pt x="1472548" y="1991120"/>
                    <a:pt x="1432331" y="2033453"/>
                  </a:cubicBezTo>
                  <a:cubicBezTo>
                    <a:pt x="1392114" y="2075786"/>
                    <a:pt x="1300039" y="3441036"/>
                    <a:pt x="1260881" y="3366953"/>
                  </a:cubicBezTo>
                  <a:cubicBezTo>
                    <a:pt x="1221723" y="3292870"/>
                    <a:pt x="1201614" y="1773103"/>
                    <a:pt x="1197381" y="1588953"/>
                  </a:cubicBezTo>
                  <a:cubicBezTo>
                    <a:pt x="1193148" y="1404803"/>
                    <a:pt x="1215373" y="2395403"/>
                    <a:pt x="1235481" y="2262053"/>
                  </a:cubicBezTo>
                  <a:cubicBezTo>
                    <a:pt x="1255589" y="2128703"/>
                    <a:pt x="1346606" y="984644"/>
                    <a:pt x="1318031" y="788853"/>
                  </a:cubicBezTo>
                  <a:cubicBezTo>
                    <a:pt x="1289456" y="593062"/>
                    <a:pt x="1072498" y="1109528"/>
                    <a:pt x="1064031" y="1087303"/>
                  </a:cubicBezTo>
                  <a:cubicBezTo>
                    <a:pt x="1055564" y="1065078"/>
                    <a:pt x="1443973" y="763453"/>
                    <a:pt x="1267231" y="655503"/>
                  </a:cubicBezTo>
                  <a:cubicBezTo>
                    <a:pt x="1090489" y="547553"/>
                    <a:pt x="-72619" y="507336"/>
                    <a:pt x="3581" y="439603"/>
                  </a:cubicBezTo>
                  <a:cubicBezTo>
                    <a:pt x="79781" y="371870"/>
                    <a:pt x="1478898" y="248045"/>
                    <a:pt x="1724431" y="249103"/>
                  </a:cubicBezTo>
                  <a:cubicBezTo>
                    <a:pt x="1969964" y="250161"/>
                    <a:pt x="1375181" y="487228"/>
                    <a:pt x="1476781" y="445953"/>
                  </a:cubicBezTo>
                  <a:cubicBezTo>
                    <a:pt x="1578381" y="404678"/>
                    <a:pt x="2240898" y="-28180"/>
                    <a:pt x="2334031" y="1453"/>
                  </a:cubicBezTo>
                  <a:cubicBezTo>
                    <a:pt x="2427164" y="31086"/>
                    <a:pt x="2024998" y="564486"/>
                    <a:pt x="2035581" y="623753"/>
                  </a:cubicBezTo>
                  <a:cubicBezTo>
                    <a:pt x="2046164" y="683020"/>
                    <a:pt x="2399648" y="271328"/>
                    <a:pt x="2384831" y="357053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E22C139D-1D73-4CDE-9189-43787A105D67}"/>
                </a:ext>
              </a:extLst>
            </p:cNvPr>
            <p:cNvSpPr/>
            <p:nvPr/>
          </p:nvSpPr>
          <p:spPr>
            <a:xfrm>
              <a:off x="7168884" y="10471102"/>
              <a:ext cx="1501070" cy="3644943"/>
            </a:xfrm>
            <a:custGeom>
              <a:avLst/>
              <a:gdLst>
                <a:gd name="connsiteX0" fmla="*/ 520966 w 1501070"/>
                <a:gd name="connsiteY0" fmla="*/ 482648 h 3644943"/>
                <a:gd name="connsiteX1" fmla="*/ 1429016 w 1501070"/>
                <a:gd name="connsiteY1" fmla="*/ 1263698 h 3644943"/>
                <a:gd name="connsiteX2" fmla="*/ 1403616 w 1501070"/>
                <a:gd name="connsiteY2" fmla="*/ 1041448 h 3644943"/>
                <a:gd name="connsiteX3" fmla="*/ 1079766 w 1501070"/>
                <a:gd name="connsiteY3" fmla="*/ 1943148 h 3644943"/>
                <a:gd name="connsiteX4" fmla="*/ 1295666 w 1501070"/>
                <a:gd name="connsiteY4" fmla="*/ 1600248 h 3644943"/>
                <a:gd name="connsiteX5" fmla="*/ 1092466 w 1501070"/>
                <a:gd name="connsiteY5" fmla="*/ 2819448 h 3644943"/>
                <a:gd name="connsiteX6" fmla="*/ 1092466 w 1501070"/>
                <a:gd name="connsiteY6" fmla="*/ 2381298 h 3644943"/>
                <a:gd name="connsiteX7" fmla="*/ 863866 w 1501070"/>
                <a:gd name="connsiteY7" fmla="*/ 3638598 h 3644943"/>
                <a:gd name="connsiteX8" fmla="*/ 1048016 w 1501070"/>
                <a:gd name="connsiteY8" fmla="*/ 1752648 h 3644943"/>
                <a:gd name="connsiteX9" fmla="*/ 971816 w 1501070"/>
                <a:gd name="connsiteY9" fmla="*/ 2432098 h 3644943"/>
                <a:gd name="connsiteX10" fmla="*/ 813066 w 1501070"/>
                <a:gd name="connsiteY10" fmla="*/ 1600248 h 3644943"/>
                <a:gd name="connsiteX11" fmla="*/ 838466 w 1501070"/>
                <a:gd name="connsiteY11" fmla="*/ 1504998 h 3644943"/>
                <a:gd name="connsiteX12" fmla="*/ 114566 w 1501070"/>
                <a:gd name="connsiteY12" fmla="*/ 317548 h 3644943"/>
                <a:gd name="connsiteX13" fmla="*/ 451116 w 1501070"/>
                <a:gd name="connsiteY13" fmla="*/ 508048 h 3644943"/>
                <a:gd name="connsiteX14" fmla="*/ 266 w 1501070"/>
                <a:gd name="connsiteY14" fmla="*/ 48 h 3644943"/>
                <a:gd name="connsiteX15" fmla="*/ 520966 w 1501070"/>
                <a:gd name="connsiteY15" fmla="*/ 482648 h 364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1070" h="3644943">
                  <a:moveTo>
                    <a:pt x="520966" y="482648"/>
                  </a:moveTo>
                  <a:cubicBezTo>
                    <a:pt x="759091" y="693256"/>
                    <a:pt x="1281908" y="1170565"/>
                    <a:pt x="1429016" y="1263698"/>
                  </a:cubicBezTo>
                  <a:cubicBezTo>
                    <a:pt x="1576124" y="1356831"/>
                    <a:pt x="1461824" y="928206"/>
                    <a:pt x="1403616" y="1041448"/>
                  </a:cubicBezTo>
                  <a:cubicBezTo>
                    <a:pt x="1345408" y="1154690"/>
                    <a:pt x="1097758" y="1850015"/>
                    <a:pt x="1079766" y="1943148"/>
                  </a:cubicBezTo>
                  <a:cubicBezTo>
                    <a:pt x="1061774" y="2036281"/>
                    <a:pt x="1293549" y="1454198"/>
                    <a:pt x="1295666" y="1600248"/>
                  </a:cubicBezTo>
                  <a:cubicBezTo>
                    <a:pt x="1297783" y="1746298"/>
                    <a:pt x="1126333" y="2689273"/>
                    <a:pt x="1092466" y="2819448"/>
                  </a:cubicBezTo>
                  <a:cubicBezTo>
                    <a:pt x="1058599" y="2949623"/>
                    <a:pt x="1130566" y="2244773"/>
                    <a:pt x="1092466" y="2381298"/>
                  </a:cubicBezTo>
                  <a:cubicBezTo>
                    <a:pt x="1054366" y="2517823"/>
                    <a:pt x="871274" y="3743373"/>
                    <a:pt x="863866" y="3638598"/>
                  </a:cubicBezTo>
                  <a:cubicBezTo>
                    <a:pt x="856458" y="3533823"/>
                    <a:pt x="1030024" y="1953731"/>
                    <a:pt x="1048016" y="1752648"/>
                  </a:cubicBezTo>
                  <a:cubicBezTo>
                    <a:pt x="1066008" y="1551565"/>
                    <a:pt x="1010974" y="2457498"/>
                    <a:pt x="971816" y="2432098"/>
                  </a:cubicBezTo>
                  <a:cubicBezTo>
                    <a:pt x="932658" y="2406698"/>
                    <a:pt x="835291" y="1754765"/>
                    <a:pt x="813066" y="1600248"/>
                  </a:cubicBezTo>
                  <a:cubicBezTo>
                    <a:pt x="790841" y="1445731"/>
                    <a:pt x="954883" y="1718781"/>
                    <a:pt x="838466" y="1504998"/>
                  </a:cubicBezTo>
                  <a:cubicBezTo>
                    <a:pt x="722049" y="1291215"/>
                    <a:pt x="179124" y="483706"/>
                    <a:pt x="114566" y="317548"/>
                  </a:cubicBezTo>
                  <a:cubicBezTo>
                    <a:pt x="50008" y="151390"/>
                    <a:pt x="470166" y="560965"/>
                    <a:pt x="451116" y="508048"/>
                  </a:cubicBezTo>
                  <a:cubicBezTo>
                    <a:pt x="432066" y="455131"/>
                    <a:pt x="-12434" y="4281"/>
                    <a:pt x="266" y="48"/>
                  </a:cubicBezTo>
                  <a:cubicBezTo>
                    <a:pt x="12966" y="-4185"/>
                    <a:pt x="282841" y="272040"/>
                    <a:pt x="520966" y="48264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6E987936-3EAD-49D4-969D-82BCC9D053D8}"/>
                </a:ext>
              </a:extLst>
            </p:cNvPr>
            <p:cNvSpPr/>
            <p:nvPr/>
          </p:nvSpPr>
          <p:spPr>
            <a:xfrm>
              <a:off x="9553191" y="12928492"/>
              <a:ext cx="1197990" cy="2964735"/>
            </a:xfrm>
            <a:custGeom>
              <a:avLst/>
              <a:gdLst>
                <a:gd name="connsiteX0" fmla="*/ 409959 w 1197990"/>
                <a:gd name="connsiteY0" fmla="*/ 622408 h 2964735"/>
                <a:gd name="connsiteX1" fmla="*/ 619509 w 1197990"/>
                <a:gd name="connsiteY1" fmla="*/ 1771758 h 2964735"/>
                <a:gd name="connsiteX2" fmla="*/ 422659 w 1197990"/>
                <a:gd name="connsiteY2" fmla="*/ 1435208 h 2964735"/>
                <a:gd name="connsiteX3" fmla="*/ 1140209 w 1197990"/>
                <a:gd name="connsiteY3" fmla="*/ 2451208 h 2964735"/>
                <a:gd name="connsiteX4" fmla="*/ 676659 w 1197990"/>
                <a:gd name="connsiteY4" fmla="*/ 2076558 h 2964735"/>
                <a:gd name="connsiteX5" fmla="*/ 1197359 w 1197990"/>
                <a:gd name="connsiteY5" fmla="*/ 2959208 h 2964735"/>
                <a:gd name="connsiteX6" fmla="*/ 765559 w 1197990"/>
                <a:gd name="connsiteY6" fmla="*/ 2406758 h 2964735"/>
                <a:gd name="connsiteX7" fmla="*/ 9909 w 1197990"/>
                <a:gd name="connsiteY7" fmla="*/ 1524108 h 2964735"/>
                <a:gd name="connsiteX8" fmla="*/ 314709 w 1197990"/>
                <a:gd name="connsiteY8" fmla="*/ 1892408 h 2964735"/>
                <a:gd name="connsiteX9" fmla="*/ 28959 w 1197990"/>
                <a:gd name="connsiteY9" fmla="*/ 997058 h 2964735"/>
                <a:gd name="connsiteX10" fmla="*/ 117859 w 1197990"/>
                <a:gd name="connsiteY10" fmla="*/ 1098658 h 2964735"/>
                <a:gd name="connsiteX11" fmla="*/ 194059 w 1197990"/>
                <a:gd name="connsiteY11" fmla="*/ 108 h 2964735"/>
                <a:gd name="connsiteX12" fmla="*/ 302009 w 1197990"/>
                <a:gd name="connsiteY12" fmla="*/ 1028808 h 2964735"/>
                <a:gd name="connsiteX13" fmla="*/ 409959 w 1197990"/>
                <a:gd name="connsiteY13" fmla="*/ 622408 h 29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7990" h="2964735">
                  <a:moveTo>
                    <a:pt x="409959" y="622408"/>
                  </a:moveTo>
                  <a:cubicBezTo>
                    <a:pt x="462876" y="746233"/>
                    <a:pt x="617392" y="1636291"/>
                    <a:pt x="619509" y="1771758"/>
                  </a:cubicBezTo>
                  <a:cubicBezTo>
                    <a:pt x="621626" y="1907225"/>
                    <a:pt x="335876" y="1321966"/>
                    <a:pt x="422659" y="1435208"/>
                  </a:cubicBezTo>
                  <a:cubicBezTo>
                    <a:pt x="509442" y="1548450"/>
                    <a:pt x="1097876" y="2344316"/>
                    <a:pt x="1140209" y="2451208"/>
                  </a:cubicBezTo>
                  <a:cubicBezTo>
                    <a:pt x="1182542" y="2558100"/>
                    <a:pt x="667134" y="1991891"/>
                    <a:pt x="676659" y="2076558"/>
                  </a:cubicBezTo>
                  <a:cubicBezTo>
                    <a:pt x="686184" y="2161225"/>
                    <a:pt x="1182542" y="2904175"/>
                    <a:pt x="1197359" y="2959208"/>
                  </a:cubicBezTo>
                  <a:cubicBezTo>
                    <a:pt x="1212176" y="3014241"/>
                    <a:pt x="963467" y="2645941"/>
                    <a:pt x="765559" y="2406758"/>
                  </a:cubicBezTo>
                  <a:cubicBezTo>
                    <a:pt x="567651" y="2167575"/>
                    <a:pt x="85051" y="1609833"/>
                    <a:pt x="9909" y="1524108"/>
                  </a:cubicBezTo>
                  <a:cubicBezTo>
                    <a:pt x="-65233" y="1438383"/>
                    <a:pt x="311534" y="1980250"/>
                    <a:pt x="314709" y="1892408"/>
                  </a:cubicBezTo>
                  <a:cubicBezTo>
                    <a:pt x="317884" y="1804566"/>
                    <a:pt x="61767" y="1129350"/>
                    <a:pt x="28959" y="997058"/>
                  </a:cubicBezTo>
                  <a:cubicBezTo>
                    <a:pt x="-3849" y="864766"/>
                    <a:pt x="90342" y="1264816"/>
                    <a:pt x="117859" y="1098658"/>
                  </a:cubicBezTo>
                  <a:cubicBezTo>
                    <a:pt x="145376" y="932500"/>
                    <a:pt x="163367" y="11750"/>
                    <a:pt x="194059" y="108"/>
                  </a:cubicBezTo>
                  <a:cubicBezTo>
                    <a:pt x="224751" y="-11534"/>
                    <a:pt x="262851" y="920858"/>
                    <a:pt x="302009" y="1028808"/>
                  </a:cubicBezTo>
                  <a:cubicBezTo>
                    <a:pt x="341167" y="1136758"/>
                    <a:pt x="357042" y="498583"/>
                    <a:pt x="409959" y="62240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7E3ABAE5-DDA1-43CB-86E1-4635EE6C90A3}"/>
                </a:ext>
              </a:extLst>
            </p:cNvPr>
            <p:cNvSpPr/>
            <p:nvPr/>
          </p:nvSpPr>
          <p:spPr>
            <a:xfrm>
              <a:off x="7904972" y="12598263"/>
              <a:ext cx="626617" cy="3217969"/>
            </a:xfrm>
            <a:custGeom>
              <a:avLst/>
              <a:gdLst>
                <a:gd name="connsiteX0" fmla="*/ 400828 w 626617"/>
                <a:gd name="connsiteY0" fmla="*/ 495437 h 3217969"/>
                <a:gd name="connsiteX1" fmla="*/ 242078 w 626617"/>
                <a:gd name="connsiteY1" fmla="*/ 1257437 h 3217969"/>
                <a:gd name="connsiteX2" fmla="*/ 381778 w 626617"/>
                <a:gd name="connsiteY2" fmla="*/ 939937 h 3217969"/>
                <a:gd name="connsiteX3" fmla="*/ 178578 w 626617"/>
                <a:gd name="connsiteY3" fmla="*/ 1790837 h 3217969"/>
                <a:gd name="connsiteX4" fmla="*/ 178578 w 626617"/>
                <a:gd name="connsiteY4" fmla="*/ 1733687 h 3217969"/>
                <a:gd name="connsiteX5" fmla="*/ 311928 w 626617"/>
                <a:gd name="connsiteY5" fmla="*/ 2349637 h 3217969"/>
                <a:gd name="connsiteX6" fmla="*/ 280178 w 626617"/>
                <a:gd name="connsiteY6" fmla="*/ 2254387 h 3217969"/>
                <a:gd name="connsiteX7" fmla="*/ 623078 w 626617"/>
                <a:gd name="connsiteY7" fmla="*/ 3213237 h 3217969"/>
                <a:gd name="connsiteX8" fmla="*/ 32528 w 626617"/>
                <a:gd name="connsiteY8" fmla="*/ 1790837 h 3217969"/>
                <a:gd name="connsiteX9" fmla="*/ 89678 w 626617"/>
                <a:gd name="connsiteY9" fmla="*/ 1943237 h 3217969"/>
                <a:gd name="connsiteX10" fmla="*/ 197628 w 626617"/>
                <a:gd name="connsiteY10" fmla="*/ 336687 h 3217969"/>
                <a:gd name="connsiteX11" fmla="*/ 203978 w 626617"/>
                <a:gd name="connsiteY11" fmla="*/ 558937 h 3217969"/>
                <a:gd name="connsiteX12" fmla="*/ 445278 w 626617"/>
                <a:gd name="connsiteY12" fmla="*/ 137 h 3217969"/>
                <a:gd name="connsiteX13" fmla="*/ 400828 w 626617"/>
                <a:gd name="connsiteY13" fmla="*/ 495437 h 32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617" h="3217969">
                  <a:moveTo>
                    <a:pt x="400828" y="495437"/>
                  </a:moveTo>
                  <a:cubicBezTo>
                    <a:pt x="366961" y="704987"/>
                    <a:pt x="245253" y="1183354"/>
                    <a:pt x="242078" y="1257437"/>
                  </a:cubicBezTo>
                  <a:cubicBezTo>
                    <a:pt x="238903" y="1331520"/>
                    <a:pt x="392361" y="851037"/>
                    <a:pt x="381778" y="939937"/>
                  </a:cubicBezTo>
                  <a:cubicBezTo>
                    <a:pt x="371195" y="1028837"/>
                    <a:pt x="212445" y="1658545"/>
                    <a:pt x="178578" y="1790837"/>
                  </a:cubicBezTo>
                  <a:cubicBezTo>
                    <a:pt x="144711" y="1923129"/>
                    <a:pt x="156353" y="1640554"/>
                    <a:pt x="178578" y="1733687"/>
                  </a:cubicBezTo>
                  <a:cubicBezTo>
                    <a:pt x="200803" y="1826820"/>
                    <a:pt x="294995" y="2262854"/>
                    <a:pt x="311928" y="2349637"/>
                  </a:cubicBezTo>
                  <a:cubicBezTo>
                    <a:pt x="328861" y="2436420"/>
                    <a:pt x="228320" y="2110454"/>
                    <a:pt x="280178" y="2254387"/>
                  </a:cubicBezTo>
                  <a:cubicBezTo>
                    <a:pt x="332036" y="2398320"/>
                    <a:pt x="664353" y="3290495"/>
                    <a:pt x="623078" y="3213237"/>
                  </a:cubicBezTo>
                  <a:cubicBezTo>
                    <a:pt x="581803" y="3135979"/>
                    <a:pt x="121428" y="2002504"/>
                    <a:pt x="32528" y="1790837"/>
                  </a:cubicBezTo>
                  <a:cubicBezTo>
                    <a:pt x="-56372" y="1579170"/>
                    <a:pt x="62161" y="2185595"/>
                    <a:pt x="89678" y="1943237"/>
                  </a:cubicBezTo>
                  <a:cubicBezTo>
                    <a:pt x="117195" y="1700879"/>
                    <a:pt x="178578" y="567404"/>
                    <a:pt x="197628" y="336687"/>
                  </a:cubicBezTo>
                  <a:cubicBezTo>
                    <a:pt x="216678" y="105970"/>
                    <a:pt x="162703" y="615029"/>
                    <a:pt x="203978" y="558937"/>
                  </a:cubicBezTo>
                  <a:cubicBezTo>
                    <a:pt x="245253" y="502845"/>
                    <a:pt x="418820" y="7545"/>
                    <a:pt x="445278" y="137"/>
                  </a:cubicBezTo>
                  <a:cubicBezTo>
                    <a:pt x="471736" y="-7271"/>
                    <a:pt x="434695" y="285887"/>
                    <a:pt x="400828" y="49543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4F5317CC-6920-4D67-8911-7811D485082F}"/>
                </a:ext>
              </a:extLst>
            </p:cNvPr>
            <p:cNvSpPr/>
            <p:nvPr/>
          </p:nvSpPr>
          <p:spPr>
            <a:xfrm>
              <a:off x="9288706" y="13268880"/>
              <a:ext cx="736162" cy="1994605"/>
            </a:xfrm>
            <a:custGeom>
              <a:avLst/>
              <a:gdLst>
                <a:gd name="connsiteX0" fmla="*/ 458544 w 736162"/>
                <a:gd name="connsiteY0" fmla="*/ 2620 h 1994605"/>
                <a:gd name="connsiteX1" fmla="*/ 318844 w 736162"/>
                <a:gd name="connsiteY1" fmla="*/ 1215470 h 1994605"/>
                <a:gd name="connsiteX2" fmla="*/ 388694 w 736162"/>
                <a:gd name="connsiteY2" fmla="*/ 783670 h 1994605"/>
                <a:gd name="connsiteX3" fmla="*/ 1344 w 736162"/>
                <a:gd name="connsiteY3" fmla="*/ 1983820 h 1994605"/>
                <a:gd name="connsiteX4" fmla="*/ 255344 w 736162"/>
                <a:gd name="connsiteY4" fmla="*/ 1405970 h 1994605"/>
                <a:gd name="connsiteX5" fmla="*/ 96594 w 736162"/>
                <a:gd name="connsiteY5" fmla="*/ 1964770 h 1994605"/>
                <a:gd name="connsiteX6" fmla="*/ 731594 w 736162"/>
                <a:gd name="connsiteY6" fmla="*/ 1437720 h 1994605"/>
                <a:gd name="connsiteX7" fmla="*/ 395044 w 736162"/>
                <a:gd name="connsiteY7" fmla="*/ 1552020 h 1994605"/>
                <a:gd name="connsiteX8" fmla="*/ 649044 w 736162"/>
                <a:gd name="connsiteY8" fmla="*/ 1342470 h 1994605"/>
                <a:gd name="connsiteX9" fmla="*/ 515694 w 736162"/>
                <a:gd name="connsiteY9" fmla="*/ 688420 h 1994605"/>
                <a:gd name="connsiteX10" fmla="*/ 490294 w 736162"/>
                <a:gd name="connsiteY10" fmla="*/ 885270 h 1994605"/>
                <a:gd name="connsiteX11" fmla="*/ 458544 w 736162"/>
                <a:gd name="connsiteY11" fmla="*/ 2620 h 199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6162" h="1994605">
                  <a:moveTo>
                    <a:pt x="458544" y="2620"/>
                  </a:moveTo>
                  <a:cubicBezTo>
                    <a:pt x="429969" y="57653"/>
                    <a:pt x="330486" y="1085295"/>
                    <a:pt x="318844" y="1215470"/>
                  </a:cubicBezTo>
                  <a:cubicBezTo>
                    <a:pt x="307202" y="1345645"/>
                    <a:pt x="441611" y="655612"/>
                    <a:pt x="388694" y="783670"/>
                  </a:cubicBezTo>
                  <a:cubicBezTo>
                    <a:pt x="335777" y="911728"/>
                    <a:pt x="23569" y="1880103"/>
                    <a:pt x="1344" y="1983820"/>
                  </a:cubicBezTo>
                  <a:cubicBezTo>
                    <a:pt x="-20881" y="2087537"/>
                    <a:pt x="239469" y="1409145"/>
                    <a:pt x="255344" y="1405970"/>
                  </a:cubicBezTo>
                  <a:cubicBezTo>
                    <a:pt x="271219" y="1402795"/>
                    <a:pt x="17219" y="1959478"/>
                    <a:pt x="96594" y="1964770"/>
                  </a:cubicBezTo>
                  <a:cubicBezTo>
                    <a:pt x="175969" y="1970062"/>
                    <a:pt x="681852" y="1506512"/>
                    <a:pt x="731594" y="1437720"/>
                  </a:cubicBezTo>
                  <a:cubicBezTo>
                    <a:pt x="781336" y="1368928"/>
                    <a:pt x="408802" y="1567895"/>
                    <a:pt x="395044" y="1552020"/>
                  </a:cubicBezTo>
                  <a:cubicBezTo>
                    <a:pt x="381286" y="1536145"/>
                    <a:pt x="628936" y="1486403"/>
                    <a:pt x="649044" y="1342470"/>
                  </a:cubicBezTo>
                  <a:cubicBezTo>
                    <a:pt x="669152" y="1198537"/>
                    <a:pt x="542152" y="764620"/>
                    <a:pt x="515694" y="688420"/>
                  </a:cubicBezTo>
                  <a:cubicBezTo>
                    <a:pt x="489236" y="612220"/>
                    <a:pt x="500877" y="994278"/>
                    <a:pt x="490294" y="885270"/>
                  </a:cubicBezTo>
                  <a:cubicBezTo>
                    <a:pt x="479711" y="776262"/>
                    <a:pt x="487119" y="-52413"/>
                    <a:pt x="458544" y="262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4E9320B6-2D1D-48BC-9558-177B70C6C624}"/>
                </a:ext>
              </a:extLst>
            </p:cNvPr>
            <p:cNvSpPr/>
            <p:nvPr/>
          </p:nvSpPr>
          <p:spPr>
            <a:xfrm>
              <a:off x="10475313" y="5043983"/>
              <a:ext cx="398705" cy="56523"/>
            </a:xfrm>
            <a:custGeom>
              <a:avLst/>
              <a:gdLst>
                <a:gd name="connsiteX0" fmla="*/ 70 w 398705"/>
                <a:gd name="connsiteY0" fmla="*/ 33900 h 56523"/>
                <a:gd name="connsiteX1" fmla="*/ 209620 w 398705"/>
                <a:gd name="connsiteY1" fmla="*/ 42367 h 56523"/>
                <a:gd name="connsiteX2" fmla="*/ 133420 w 398705"/>
                <a:gd name="connsiteY2" fmla="*/ 25434 h 56523"/>
                <a:gd name="connsiteX3" fmla="*/ 395887 w 398705"/>
                <a:gd name="connsiteY3" fmla="*/ 52950 h 56523"/>
                <a:gd name="connsiteX4" fmla="*/ 268887 w 398705"/>
                <a:gd name="connsiteY4" fmla="*/ 50834 h 56523"/>
                <a:gd name="connsiteX5" fmla="*/ 215970 w 398705"/>
                <a:gd name="connsiteY5" fmla="*/ 4267 h 56523"/>
                <a:gd name="connsiteX6" fmla="*/ 186337 w 398705"/>
                <a:gd name="connsiteY6" fmla="*/ 4267 h 56523"/>
                <a:gd name="connsiteX7" fmla="*/ 70 w 398705"/>
                <a:gd name="connsiteY7" fmla="*/ 33900 h 5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8705" h="56523">
                  <a:moveTo>
                    <a:pt x="70" y="33900"/>
                  </a:moveTo>
                  <a:cubicBezTo>
                    <a:pt x="3951" y="40250"/>
                    <a:pt x="187395" y="43778"/>
                    <a:pt x="209620" y="42367"/>
                  </a:cubicBezTo>
                  <a:cubicBezTo>
                    <a:pt x="231845" y="40956"/>
                    <a:pt x="102376" y="23670"/>
                    <a:pt x="133420" y="25434"/>
                  </a:cubicBezTo>
                  <a:cubicBezTo>
                    <a:pt x="164464" y="27198"/>
                    <a:pt x="373309" y="48717"/>
                    <a:pt x="395887" y="52950"/>
                  </a:cubicBezTo>
                  <a:cubicBezTo>
                    <a:pt x="418465" y="57183"/>
                    <a:pt x="298873" y="58948"/>
                    <a:pt x="268887" y="50834"/>
                  </a:cubicBezTo>
                  <a:cubicBezTo>
                    <a:pt x="238901" y="42720"/>
                    <a:pt x="229728" y="12028"/>
                    <a:pt x="215970" y="4267"/>
                  </a:cubicBezTo>
                  <a:cubicBezTo>
                    <a:pt x="202212" y="-3494"/>
                    <a:pt x="219851" y="1092"/>
                    <a:pt x="186337" y="4267"/>
                  </a:cubicBezTo>
                  <a:cubicBezTo>
                    <a:pt x="152823" y="7442"/>
                    <a:pt x="-3811" y="27550"/>
                    <a:pt x="70" y="33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E9336538-628D-49B1-B05B-0827DD29C46A}"/>
                </a:ext>
              </a:extLst>
            </p:cNvPr>
            <p:cNvSpPr/>
            <p:nvPr/>
          </p:nvSpPr>
          <p:spPr>
            <a:xfrm>
              <a:off x="6443713" y="5802629"/>
              <a:ext cx="2113121" cy="795435"/>
            </a:xfrm>
            <a:custGeom>
              <a:avLst/>
              <a:gdLst>
                <a:gd name="connsiteX0" fmla="*/ 270354 w 2113121"/>
                <a:gd name="connsiteY0" fmla="*/ 327238 h 795435"/>
                <a:gd name="connsiteX1" fmla="*/ 820687 w 2113121"/>
                <a:gd name="connsiteY1" fmla="*/ 52071 h 795435"/>
                <a:gd name="connsiteX2" fmla="*/ 630187 w 2113121"/>
                <a:gd name="connsiteY2" fmla="*/ 234104 h 795435"/>
                <a:gd name="connsiteX3" fmla="*/ 1108554 w 2113121"/>
                <a:gd name="connsiteY3" fmla="*/ 1271 h 795435"/>
                <a:gd name="connsiteX4" fmla="*/ 871487 w 2113121"/>
                <a:gd name="connsiteY4" fmla="*/ 140971 h 795435"/>
                <a:gd name="connsiteX5" fmla="*/ 1430287 w 2113121"/>
                <a:gd name="connsiteY5" fmla="*/ 145204 h 795435"/>
                <a:gd name="connsiteX6" fmla="*/ 1112787 w 2113121"/>
                <a:gd name="connsiteY6" fmla="*/ 102871 h 795435"/>
                <a:gd name="connsiteX7" fmla="*/ 1938287 w 2113121"/>
                <a:gd name="connsiteY7" fmla="*/ 85938 h 795435"/>
                <a:gd name="connsiteX8" fmla="*/ 1713920 w 2113121"/>
                <a:gd name="connsiteY8" fmla="*/ 85938 h 795435"/>
                <a:gd name="connsiteX9" fmla="*/ 2073754 w 2113121"/>
                <a:gd name="connsiteY9" fmla="*/ 85938 h 795435"/>
                <a:gd name="connsiteX10" fmla="*/ 1950987 w 2113121"/>
                <a:gd name="connsiteY10" fmla="*/ 229871 h 795435"/>
                <a:gd name="connsiteX11" fmla="*/ 2111854 w 2113121"/>
                <a:gd name="connsiteY11" fmla="*/ 183304 h 795435"/>
                <a:gd name="connsiteX12" fmla="*/ 1845154 w 2113121"/>
                <a:gd name="connsiteY12" fmla="*/ 225638 h 795435"/>
                <a:gd name="connsiteX13" fmla="*/ 1337154 w 2113121"/>
                <a:gd name="connsiteY13" fmla="*/ 263738 h 795435"/>
                <a:gd name="connsiteX14" fmla="*/ 1900187 w 2113121"/>
                <a:gd name="connsiteY14" fmla="*/ 263738 h 795435"/>
                <a:gd name="connsiteX15" fmla="*/ 1070454 w 2113121"/>
                <a:gd name="connsiteY15" fmla="*/ 276438 h 795435"/>
                <a:gd name="connsiteX16" fmla="*/ 1489554 w 2113121"/>
                <a:gd name="connsiteY16" fmla="*/ 280671 h 795435"/>
                <a:gd name="connsiteX17" fmla="*/ 968854 w 2113121"/>
                <a:gd name="connsiteY17" fmla="*/ 289138 h 795435"/>
                <a:gd name="connsiteX18" fmla="*/ 545520 w 2113121"/>
                <a:gd name="connsiteY18" fmla="*/ 373804 h 795435"/>
                <a:gd name="connsiteX19" fmla="*/ 1303287 w 2113121"/>
                <a:gd name="connsiteY19" fmla="*/ 306071 h 795435"/>
                <a:gd name="connsiteX20" fmla="*/ 778354 w 2113121"/>
                <a:gd name="connsiteY20" fmla="*/ 331471 h 795435"/>
                <a:gd name="connsiteX21" fmla="*/ 96787 w 2113121"/>
                <a:gd name="connsiteY21" fmla="*/ 593938 h 795435"/>
                <a:gd name="connsiteX22" fmla="*/ 448154 w 2113121"/>
                <a:gd name="connsiteY22" fmla="*/ 433071 h 795435"/>
                <a:gd name="connsiteX23" fmla="*/ 7887 w 2113121"/>
                <a:gd name="connsiteY23" fmla="*/ 792904 h 795435"/>
                <a:gd name="connsiteX24" fmla="*/ 172987 w 2113121"/>
                <a:gd name="connsiteY24" fmla="*/ 581238 h 795435"/>
                <a:gd name="connsiteX25" fmla="*/ 270354 w 2113121"/>
                <a:gd name="connsiteY25" fmla="*/ 327238 h 79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13121" h="795435">
                  <a:moveTo>
                    <a:pt x="270354" y="327238"/>
                  </a:moveTo>
                  <a:cubicBezTo>
                    <a:pt x="378304" y="239044"/>
                    <a:pt x="760715" y="67593"/>
                    <a:pt x="820687" y="52071"/>
                  </a:cubicBezTo>
                  <a:cubicBezTo>
                    <a:pt x="880659" y="36549"/>
                    <a:pt x="582209" y="242571"/>
                    <a:pt x="630187" y="234104"/>
                  </a:cubicBezTo>
                  <a:cubicBezTo>
                    <a:pt x="678165" y="225637"/>
                    <a:pt x="1068337" y="16793"/>
                    <a:pt x="1108554" y="1271"/>
                  </a:cubicBezTo>
                  <a:cubicBezTo>
                    <a:pt x="1148771" y="-14251"/>
                    <a:pt x="817865" y="116982"/>
                    <a:pt x="871487" y="140971"/>
                  </a:cubicBezTo>
                  <a:cubicBezTo>
                    <a:pt x="925109" y="164960"/>
                    <a:pt x="1390070" y="151554"/>
                    <a:pt x="1430287" y="145204"/>
                  </a:cubicBezTo>
                  <a:cubicBezTo>
                    <a:pt x="1470504" y="138854"/>
                    <a:pt x="1028120" y="112749"/>
                    <a:pt x="1112787" y="102871"/>
                  </a:cubicBezTo>
                  <a:cubicBezTo>
                    <a:pt x="1197454" y="92993"/>
                    <a:pt x="1838098" y="88760"/>
                    <a:pt x="1938287" y="85938"/>
                  </a:cubicBezTo>
                  <a:cubicBezTo>
                    <a:pt x="2038476" y="83116"/>
                    <a:pt x="1713920" y="85938"/>
                    <a:pt x="1713920" y="85938"/>
                  </a:cubicBezTo>
                  <a:cubicBezTo>
                    <a:pt x="1736498" y="85938"/>
                    <a:pt x="2034243" y="61949"/>
                    <a:pt x="2073754" y="85938"/>
                  </a:cubicBezTo>
                  <a:cubicBezTo>
                    <a:pt x="2113265" y="109927"/>
                    <a:pt x="1944637" y="213643"/>
                    <a:pt x="1950987" y="229871"/>
                  </a:cubicBezTo>
                  <a:cubicBezTo>
                    <a:pt x="1957337" y="246099"/>
                    <a:pt x="2129493" y="184009"/>
                    <a:pt x="2111854" y="183304"/>
                  </a:cubicBezTo>
                  <a:cubicBezTo>
                    <a:pt x="2094215" y="182599"/>
                    <a:pt x="1974271" y="212232"/>
                    <a:pt x="1845154" y="225638"/>
                  </a:cubicBezTo>
                  <a:cubicBezTo>
                    <a:pt x="1716037" y="239044"/>
                    <a:pt x="1327982" y="257388"/>
                    <a:pt x="1337154" y="263738"/>
                  </a:cubicBezTo>
                  <a:cubicBezTo>
                    <a:pt x="1346326" y="270088"/>
                    <a:pt x="1944637" y="261621"/>
                    <a:pt x="1900187" y="263738"/>
                  </a:cubicBezTo>
                  <a:cubicBezTo>
                    <a:pt x="1855737" y="265855"/>
                    <a:pt x="1138893" y="273616"/>
                    <a:pt x="1070454" y="276438"/>
                  </a:cubicBezTo>
                  <a:cubicBezTo>
                    <a:pt x="1002015" y="279260"/>
                    <a:pt x="1506487" y="278554"/>
                    <a:pt x="1489554" y="280671"/>
                  </a:cubicBezTo>
                  <a:cubicBezTo>
                    <a:pt x="1472621" y="282788"/>
                    <a:pt x="1126193" y="273616"/>
                    <a:pt x="968854" y="289138"/>
                  </a:cubicBezTo>
                  <a:cubicBezTo>
                    <a:pt x="811515" y="304660"/>
                    <a:pt x="489781" y="370982"/>
                    <a:pt x="545520" y="373804"/>
                  </a:cubicBezTo>
                  <a:cubicBezTo>
                    <a:pt x="601259" y="376626"/>
                    <a:pt x="1264481" y="313127"/>
                    <a:pt x="1303287" y="306071"/>
                  </a:cubicBezTo>
                  <a:cubicBezTo>
                    <a:pt x="1342093" y="299015"/>
                    <a:pt x="979437" y="283493"/>
                    <a:pt x="778354" y="331471"/>
                  </a:cubicBezTo>
                  <a:cubicBezTo>
                    <a:pt x="577271" y="379449"/>
                    <a:pt x="151820" y="577005"/>
                    <a:pt x="96787" y="593938"/>
                  </a:cubicBezTo>
                  <a:cubicBezTo>
                    <a:pt x="41754" y="610871"/>
                    <a:pt x="462971" y="399910"/>
                    <a:pt x="448154" y="433071"/>
                  </a:cubicBezTo>
                  <a:cubicBezTo>
                    <a:pt x="433337" y="466232"/>
                    <a:pt x="53748" y="768210"/>
                    <a:pt x="7887" y="792904"/>
                  </a:cubicBezTo>
                  <a:cubicBezTo>
                    <a:pt x="-37974" y="817598"/>
                    <a:pt x="129242" y="655321"/>
                    <a:pt x="172987" y="581238"/>
                  </a:cubicBezTo>
                  <a:cubicBezTo>
                    <a:pt x="216731" y="507155"/>
                    <a:pt x="162404" y="415432"/>
                    <a:pt x="270354" y="3272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646975EB-7AD2-4EB3-B1ED-3350F8C679FC}"/>
                </a:ext>
              </a:extLst>
            </p:cNvPr>
            <p:cNvSpPr/>
            <p:nvPr/>
          </p:nvSpPr>
          <p:spPr>
            <a:xfrm>
              <a:off x="9560133" y="5073480"/>
              <a:ext cx="1455493" cy="755823"/>
            </a:xfrm>
            <a:custGeom>
              <a:avLst/>
              <a:gdLst>
                <a:gd name="connsiteX0" fmla="*/ 53767 w 1455493"/>
                <a:gd name="connsiteY0" fmla="*/ 647870 h 755823"/>
                <a:gd name="connsiteX1" fmla="*/ 488742 w 1455493"/>
                <a:gd name="connsiteY1" fmla="*/ 308145 h 755823"/>
                <a:gd name="connsiteX2" fmla="*/ 415717 w 1455493"/>
                <a:gd name="connsiteY2" fmla="*/ 374820 h 755823"/>
                <a:gd name="connsiteX3" fmla="*/ 764967 w 1455493"/>
                <a:gd name="connsiteY3" fmla="*/ 197020 h 755823"/>
                <a:gd name="connsiteX4" fmla="*/ 593517 w 1455493"/>
                <a:gd name="connsiteY4" fmla="*/ 247820 h 755823"/>
                <a:gd name="connsiteX5" fmla="*/ 866567 w 1455493"/>
                <a:gd name="connsiteY5" fmla="*/ 89070 h 755823"/>
                <a:gd name="connsiteX6" fmla="*/ 777667 w 1455493"/>
                <a:gd name="connsiteY6" fmla="*/ 104945 h 755823"/>
                <a:gd name="connsiteX7" fmla="*/ 1012617 w 1455493"/>
                <a:gd name="connsiteY7" fmla="*/ 22395 h 755823"/>
                <a:gd name="connsiteX8" fmla="*/ 755442 w 1455493"/>
                <a:gd name="connsiteY8" fmla="*/ 22395 h 755823"/>
                <a:gd name="connsiteX9" fmla="*/ 1238042 w 1455493"/>
                <a:gd name="connsiteY9" fmla="*/ 38270 h 755823"/>
                <a:gd name="connsiteX10" fmla="*/ 974517 w 1455493"/>
                <a:gd name="connsiteY10" fmla="*/ 170 h 755823"/>
                <a:gd name="connsiteX11" fmla="*/ 1453942 w 1455493"/>
                <a:gd name="connsiteY11" fmla="*/ 28745 h 755823"/>
                <a:gd name="connsiteX12" fmla="*/ 1136442 w 1455493"/>
                <a:gd name="connsiteY12" fmla="*/ 123995 h 755823"/>
                <a:gd name="connsiteX13" fmla="*/ 1390442 w 1455493"/>
                <a:gd name="connsiteY13" fmla="*/ 130345 h 755823"/>
                <a:gd name="connsiteX14" fmla="*/ 1088817 w 1455493"/>
                <a:gd name="connsiteY14" fmla="*/ 266870 h 755823"/>
                <a:gd name="connsiteX15" fmla="*/ 1272967 w 1455493"/>
                <a:gd name="connsiteY15" fmla="*/ 184320 h 755823"/>
                <a:gd name="connsiteX16" fmla="*/ 780842 w 1455493"/>
                <a:gd name="connsiteY16" fmla="*/ 349420 h 755823"/>
                <a:gd name="connsiteX17" fmla="*/ 1006267 w 1455493"/>
                <a:gd name="connsiteY17" fmla="*/ 295445 h 755823"/>
                <a:gd name="connsiteX18" fmla="*/ 593517 w 1455493"/>
                <a:gd name="connsiteY18" fmla="*/ 460545 h 755823"/>
                <a:gd name="connsiteX19" fmla="*/ 796717 w 1455493"/>
                <a:gd name="connsiteY19" fmla="*/ 355770 h 755823"/>
                <a:gd name="connsiteX20" fmla="*/ 396667 w 1455493"/>
                <a:gd name="connsiteY20" fmla="*/ 568495 h 755823"/>
                <a:gd name="connsiteX21" fmla="*/ 304592 w 1455493"/>
                <a:gd name="connsiteY21" fmla="*/ 581195 h 755823"/>
                <a:gd name="connsiteX22" fmla="*/ 568117 w 1455493"/>
                <a:gd name="connsiteY22" fmla="*/ 466895 h 755823"/>
                <a:gd name="connsiteX23" fmla="*/ 209342 w 1455493"/>
                <a:gd name="connsiteY23" fmla="*/ 644695 h 755823"/>
                <a:gd name="connsiteX24" fmla="*/ 269667 w 1455493"/>
                <a:gd name="connsiteY24" fmla="*/ 600245 h 755823"/>
                <a:gd name="connsiteX25" fmla="*/ 444292 w 1455493"/>
                <a:gd name="connsiteY25" fmla="*/ 451020 h 755823"/>
                <a:gd name="connsiteX26" fmla="*/ 104567 w 1455493"/>
                <a:gd name="connsiteY26" fmla="*/ 644695 h 755823"/>
                <a:gd name="connsiteX27" fmla="*/ 9317 w 1455493"/>
                <a:gd name="connsiteY27" fmla="*/ 755820 h 755823"/>
                <a:gd name="connsiteX28" fmla="*/ 53767 w 1455493"/>
                <a:gd name="connsiteY28" fmla="*/ 647870 h 7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5493" h="755823">
                  <a:moveTo>
                    <a:pt x="53767" y="647870"/>
                  </a:moveTo>
                  <a:cubicBezTo>
                    <a:pt x="133671" y="573258"/>
                    <a:pt x="428417" y="353653"/>
                    <a:pt x="488742" y="308145"/>
                  </a:cubicBezTo>
                  <a:cubicBezTo>
                    <a:pt x="549067" y="262637"/>
                    <a:pt x="369680" y="393341"/>
                    <a:pt x="415717" y="374820"/>
                  </a:cubicBezTo>
                  <a:cubicBezTo>
                    <a:pt x="461754" y="356299"/>
                    <a:pt x="735334" y="218187"/>
                    <a:pt x="764967" y="197020"/>
                  </a:cubicBezTo>
                  <a:cubicBezTo>
                    <a:pt x="794600" y="175853"/>
                    <a:pt x="576584" y="265812"/>
                    <a:pt x="593517" y="247820"/>
                  </a:cubicBezTo>
                  <a:cubicBezTo>
                    <a:pt x="610450" y="229828"/>
                    <a:pt x="835875" y="112882"/>
                    <a:pt x="866567" y="89070"/>
                  </a:cubicBezTo>
                  <a:cubicBezTo>
                    <a:pt x="897259" y="65258"/>
                    <a:pt x="753325" y="116057"/>
                    <a:pt x="777667" y="104945"/>
                  </a:cubicBezTo>
                  <a:cubicBezTo>
                    <a:pt x="802009" y="93833"/>
                    <a:pt x="1016321" y="36153"/>
                    <a:pt x="1012617" y="22395"/>
                  </a:cubicBezTo>
                  <a:cubicBezTo>
                    <a:pt x="1008913" y="8637"/>
                    <a:pt x="717871" y="19749"/>
                    <a:pt x="755442" y="22395"/>
                  </a:cubicBezTo>
                  <a:cubicBezTo>
                    <a:pt x="793013" y="25041"/>
                    <a:pt x="1201530" y="41974"/>
                    <a:pt x="1238042" y="38270"/>
                  </a:cubicBezTo>
                  <a:cubicBezTo>
                    <a:pt x="1274554" y="34566"/>
                    <a:pt x="938534" y="1757"/>
                    <a:pt x="974517" y="170"/>
                  </a:cubicBezTo>
                  <a:cubicBezTo>
                    <a:pt x="1010500" y="-1418"/>
                    <a:pt x="1426954" y="8107"/>
                    <a:pt x="1453942" y="28745"/>
                  </a:cubicBezTo>
                  <a:cubicBezTo>
                    <a:pt x="1480930" y="49383"/>
                    <a:pt x="1147025" y="107062"/>
                    <a:pt x="1136442" y="123995"/>
                  </a:cubicBezTo>
                  <a:cubicBezTo>
                    <a:pt x="1125859" y="140928"/>
                    <a:pt x="1398380" y="106532"/>
                    <a:pt x="1390442" y="130345"/>
                  </a:cubicBezTo>
                  <a:cubicBezTo>
                    <a:pt x="1382505" y="154157"/>
                    <a:pt x="1108396" y="257874"/>
                    <a:pt x="1088817" y="266870"/>
                  </a:cubicBezTo>
                  <a:cubicBezTo>
                    <a:pt x="1069238" y="275866"/>
                    <a:pt x="1324296" y="170562"/>
                    <a:pt x="1272967" y="184320"/>
                  </a:cubicBezTo>
                  <a:cubicBezTo>
                    <a:pt x="1221638" y="198078"/>
                    <a:pt x="825292" y="330899"/>
                    <a:pt x="780842" y="349420"/>
                  </a:cubicBezTo>
                  <a:cubicBezTo>
                    <a:pt x="736392" y="367941"/>
                    <a:pt x="1037488" y="276924"/>
                    <a:pt x="1006267" y="295445"/>
                  </a:cubicBezTo>
                  <a:cubicBezTo>
                    <a:pt x="975046" y="313966"/>
                    <a:pt x="628442" y="450491"/>
                    <a:pt x="593517" y="460545"/>
                  </a:cubicBezTo>
                  <a:cubicBezTo>
                    <a:pt x="558592" y="470599"/>
                    <a:pt x="829525" y="337778"/>
                    <a:pt x="796717" y="355770"/>
                  </a:cubicBezTo>
                  <a:cubicBezTo>
                    <a:pt x="763909" y="373762"/>
                    <a:pt x="478688" y="530924"/>
                    <a:pt x="396667" y="568495"/>
                  </a:cubicBezTo>
                  <a:cubicBezTo>
                    <a:pt x="314646" y="606066"/>
                    <a:pt x="276017" y="598128"/>
                    <a:pt x="304592" y="581195"/>
                  </a:cubicBezTo>
                  <a:cubicBezTo>
                    <a:pt x="333167" y="564262"/>
                    <a:pt x="583992" y="456312"/>
                    <a:pt x="568117" y="466895"/>
                  </a:cubicBezTo>
                  <a:cubicBezTo>
                    <a:pt x="552242" y="477478"/>
                    <a:pt x="259084" y="622470"/>
                    <a:pt x="209342" y="644695"/>
                  </a:cubicBezTo>
                  <a:cubicBezTo>
                    <a:pt x="159600" y="666920"/>
                    <a:pt x="269667" y="600245"/>
                    <a:pt x="269667" y="600245"/>
                  </a:cubicBezTo>
                  <a:cubicBezTo>
                    <a:pt x="308825" y="567966"/>
                    <a:pt x="471809" y="443612"/>
                    <a:pt x="444292" y="451020"/>
                  </a:cubicBezTo>
                  <a:cubicBezTo>
                    <a:pt x="416775" y="458428"/>
                    <a:pt x="177063" y="593895"/>
                    <a:pt x="104567" y="644695"/>
                  </a:cubicBezTo>
                  <a:cubicBezTo>
                    <a:pt x="32071" y="695495"/>
                    <a:pt x="13021" y="756349"/>
                    <a:pt x="9317" y="755820"/>
                  </a:cubicBezTo>
                  <a:cubicBezTo>
                    <a:pt x="5613" y="755291"/>
                    <a:pt x="-26137" y="722482"/>
                    <a:pt x="53767" y="6478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2FB42648-AC19-44FC-BCDB-3D0C2CABB3F5}"/>
                </a:ext>
              </a:extLst>
            </p:cNvPr>
            <p:cNvSpPr/>
            <p:nvPr/>
          </p:nvSpPr>
          <p:spPr>
            <a:xfrm>
              <a:off x="9314759" y="5768956"/>
              <a:ext cx="223337" cy="574705"/>
            </a:xfrm>
            <a:custGeom>
              <a:avLst/>
              <a:gdLst>
                <a:gd name="connsiteX0" fmla="*/ 219766 w 223337"/>
                <a:gd name="connsiteY0" fmla="*/ 19 h 574705"/>
                <a:gd name="connsiteX1" fmla="*/ 32441 w 223337"/>
                <a:gd name="connsiteY1" fmla="*/ 184169 h 574705"/>
                <a:gd name="connsiteX2" fmla="*/ 76891 w 223337"/>
                <a:gd name="connsiteY2" fmla="*/ 95269 h 574705"/>
                <a:gd name="connsiteX3" fmla="*/ 7041 w 223337"/>
                <a:gd name="connsiteY3" fmla="*/ 371494 h 574705"/>
                <a:gd name="connsiteX4" fmla="*/ 105466 w 223337"/>
                <a:gd name="connsiteY4" fmla="*/ 200044 h 574705"/>
                <a:gd name="connsiteX5" fmla="*/ 691 w 223337"/>
                <a:gd name="connsiteY5" fmla="*/ 574694 h 574705"/>
                <a:gd name="connsiteX6" fmla="*/ 168966 w 223337"/>
                <a:gd name="connsiteY6" fmla="*/ 212744 h 574705"/>
                <a:gd name="connsiteX7" fmla="*/ 156266 w 223337"/>
                <a:gd name="connsiteY7" fmla="*/ 196869 h 574705"/>
                <a:gd name="connsiteX8" fmla="*/ 219766 w 223337"/>
                <a:gd name="connsiteY8" fmla="*/ 19 h 57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337" h="574705">
                  <a:moveTo>
                    <a:pt x="219766" y="19"/>
                  </a:moveTo>
                  <a:cubicBezTo>
                    <a:pt x="199129" y="-2098"/>
                    <a:pt x="56253" y="168294"/>
                    <a:pt x="32441" y="184169"/>
                  </a:cubicBezTo>
                  <a:cubicBezTo>
                    <a:pt x="8628" y="200044"/>
                    <a:pt x="81124" y="64048"/>
                    <a:pt x="76891" y="95269"/>
                  </a:cubicBezTo>
                  <a:cubicBezTo>
                    <a:pt x="72658" y="126490"/>
                    <a:pt x="2278" y="354031"/>
                    <a:pt x="7041" y="371494"/>
                  </a:cubicBezTo>
                  <a:cubicBezTo>
                    <a:pt x="11804" y="388957"/>
                    <a:pt x="106524" y="166177"/>
                    <a:pt x="105466" y="200044"/>
                  </a:cubicBezTo>
                  <a:cubicBezTo>
                    <a:pt x="104408" y="233911"/>
                    <a:pt x="-9892" y="572577"/>
                    <a:pt x="691" y="574694"/>
                  </a:cubicBezTo>
                  <a:cubicBezTo>
                    <a:pt x="11274" y="576811"/>
                    <a:pt x="143037" y="275715"/>
                    <a:pt x="168966" y="212744"/>
                  </a:cubicBezTo>
                  <a:cubicBezTo>
                    <a:pt x="194895" y="149773"/>
                    <a:pt x="147270" y="228619"/>
                    <a:pt x="156266" y="196869"/>
                  </a:cubicBezTo>
                  <a:cubicBezTo>
                    <a:pt x="165262" y="165119"/>
                    <a:pt x="240403" y="2136"/>
                    <a:pt x="219766" y="1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5F8BE75D-01ED-4FF6-AC5A-738154D0AF2E}"/>
                </a:ext>
              </a:extLst>
            </p:cNvPr>
            <p:cNvSpPr/>
            <p:nvPr/>
          </p:nvSpPr>
          <p:spPr>
            <a:xfrm>
              <a:off x="8035599" y="5724126"/>
              <a:ext cx="1074071" cy="740174"/>
            </a:xfrm>
            <a:custGeom>
              <a:avLst/>
              <a:gdLst>
                <a:gd name="connsiteX0" fmla="*/ 508326 w 1074071"/>
                <a:gd name="connsiteY0" fmla="*/ 9924 h 740174"/>
                <a:gd name="connsiteX1" fmla="*/ 870276 w 1074071"/>
                <a:gd name="connsiteY1" fmla="*/ 378224 h 740174"/>
                <a:gd name="connsiteX2" fmla="*/ 806776 w 1074071"/>
                <a:gd name="connsiteY2" fmla="*/ 314724 h 740174"/>
                <a:gd name="connsiteX3" fmla="*/ 1073476 w 1074071"/>
                <a:gd name="connsiteY3" fmla="*/ 740174 h 740174"/>
                <a:gd name="connsiteX4" fmla="*/ 721051 w 1074071"/>
                <a:gd name="connsiteY4" fmla="*/ 314724 h 740174"/>
                <a:gd name="connsiteX5" fmla="*/ 835351 w 1074071"/>
                <a:gd name="connsiteY5" fmla="*/ 568724 h 740174"/>
                <a:gd name="connsiteX6" fmla="*/ 616276 w 1074071"/>
                <a:gd name="connsiteY6" fmla="*/ 270274 h 740174"/>
                <a:gd name="connsiteX7" fmla="*/ 451176 w 1074071"/>
                <a:gd name="connsiteY7" fmla="*/ 140099 h 740174"/>
                <a:gd name="connsiteX8" fmla="*/ 326 w 1074071"/>
                <a:gd name="connsiteY8" fmla="*/ 35324 h 740174"/>
                <a:gd name="connsiteX9" fmla="*/ 527376 w 1074071"/>
                <a:gd name="connsiteY9" fmla="*/ 95649 h 740174"/>
                <a:gd name="connsiteX10" fmla="*/ 508326 w 1074071"/>
                <a:gd name="connsiteY10" fmla="*/ 9924 h 74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071" h="740174">
                  <a:moveTo>
                    <a:pt x="508326" y="9924"/>
                  </a:moveTo>
                  <a:cubicBezTo>
                    <a:pt x="565476" y="57020"/>
                    <a:pt x="820534" y="327424"/>
                    <a:pt x="870276" y="378224"/>
                  </a:cubicBezTo>
                  <a:cubicBezTo>
                    <a:pt x="920018" y="429024"/>
                    <a:pt x="772909" y="254399"/>
                    <a:pt x="806776" y="314724"/>
                  </a:cubicBezTo>
                  <a:cubicBezTo>
                    <a:pt x="840643" y="375049"/>
                    <a:pt x="1087763" y="740174"/>
                    <a:pt x="1073476" y="740174"/>
                  </a:cubicBezTo>
                  <a:cubicBezTo>
                    <a:pt x="1059189" y="740174"/>
                    <a:pt x="760739" y="343299"/>
                    <a:pt x="721051" y="314724"/>
                  </a:cubicBezTo>
                  <a:cubicBezTo>
                    <a:pt x="681364" y="286149"/>
                    <a:pt x="852813" y="576132"/>
                    <a:pt x="835351" y="568724"/>
                  </a:cubicBezTo>
                  <a:cubicBezTo>
                    <a:pt x="817889" y="561316"/>
                    <a:pt x="680305" y="341711"/>
                    <a:pt x="616276" y="270274"/>
                  </a:cubicBezTo>
                  <a:cubicBezTo>
                    <a:pt x="552247" y="198837"/>
                    <a:pt x="553834" y="179257"/>
                    <a:pt x="451176" y="140099"/>
                  </a:cubicBezTo>
                  <a:cubicBezTo>
                    <a:pt x="348518" y="100941"/>
                    <a:pt x="-12374" y="42732"/>
                    <a:pt x="326" y="35324"/>
                  </a:cubicBezTo>
                  <a:cubicBezTo>
                    <a:pt x="13026" y="27916"/>
                    <a:pt x="439005" y="92474"/>
                    <a:pt x="527376" y="95649"/>
                  </a:cubicBezTo>
                  <a:cubicBezTo>
                    <a:pt x="615747" y="98824"/>
                    <a:pt x="451176" y="-37172"/>
                    <a:pt x="508326" y="992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A263BCE2-C382-4A1C-8249-E621215AAD88}"/>
                </a:ext>
              </a:extLst>
            </p:cNvPr>
            <p:cNvSpPr/>
            <p:nvPr/>
          </p:nvSpPr>
          <p:spPr>
            <a:xfrm>
              <a:off x="8963368" y="3690421"/>
              <a:ext cx="1927385" cy="1391301"/>
            </a:xfrm>
            <a:custGeom>
              <a:avLst/>
              <a:gdLst>
                <a:gd name="connsiteX0" fmla="*/ 15532 w 1927385"/>
                <a:gd name="connsiteY0" fmla="*/ 135454 h 1391301"/>
                <a:gd name="connsiteX1" fmla="*/ 996607 w 1927385"/>
                <a:gd name="connsiteY1" fmla="*/ 862529 h 1391301"/>
                <a:gd name="connsiteX2" fmla="*/ 694982 w 1927385"/>
                <a:gd name="connsiteY2" fmla="*/ 697429 h 1391301"/>
                <a:gd name="connsiteX3" fmla="*/ 1564932 w 1927385"/>
                <a:gd name="connsiteY3" fmla="*/ 1348304 h 1391301"/>
                <a:gd name="connsiteX4" fmla="*/ 1202982 w 1927385"/>
                <a:gd name="connsiteY4" fmla="*/ 1119704 h 1391301"/>
                <a:gd name="connsiteX5" fmla="*/ 1926882 w 1927385"/>
                <a:gd name="connsiteY5" fmla="*/ 1380054 h 1391301"/>
                <a:gd name="connsiteX6" fmla="*/ 1323632 w 1927385"/>
                <a:gd name="connsiteY6" fmla="*/ 665679 h 1391301"/>
                <a:gd name="connsiteX7" fmla="*/ 1720507 w 1927385"/>
                <a:gd name="connsiteY7" fmla="*/ 805379 h 1391301"/>
                <a:gd name="connsiteX8" fmla="*/ 1107732 w 1927385"/>
                <a:gd name="connsiteY8" fmla="*/ 214829 h 1391301"/>
                <a:gd name="connsiteX9" fmla="*/ 1349032 w 1927385"/>
                <a:gd name="connsiteY9" fmla="*/ 348179 h 1391301"/>
                <a:gd name="connsiteX10" fmla="*/ 339382 w 1927385"/>
                <a:gd name="connsiteY10" fmla="*/ 135454 h 1391301"/>
                <a:gd name="connsiteX11" fmla="*/ 1304582 w 1927385"/>
                <a:gd name="connsiteY11" fmla="*/ 300554 h 1391301"/>
                <a:gd name="connsiteX12" fmla="*/ 358432 w 1927385"/>
                <a:gd name="connsiteY12" fmla="*/ 11629 h 1391301"/>
                <a:gd name="connsiteX13" fmla="*/ 948982 w 1927385"/>
                <a:gd name="connsiteY13" fmla="*/ 773629 h 1391301"/>
                <a:gd name="connsiteX14" fmla="*/ 431457 w 1927385"/>
                <a:gd name="connsiteY14" fmla="*/ 348179 h 1391301"/>
                <a:gd name="connsiteX15" fmla="*/ 15532 w 1927385"/>
                <a:gd name="connsiteY15" fmla="*/ 135454 h 13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7385" h="1391301">
                  <a:moveTo>
                    <a:pt x="15532" y="135454"/>
                  </a:moveTo>
                  <a:cubicBezTo>
                    <a:pt x="109724" y="221179"/>
                    <a:pt x="883365" y="768867"/>
                    <a:pt x="996607" y="862529"/>
                  </a:cubicBezTo>
                  <a:cubicBezTo>
                    <a:pt x="1109849" y="956191"/>
                    <a:pt x="600261" y="616467"/>
                    <a:pt x="694982" y="697429"/>
                  </a:cubicBezTo>
                  <a:cubicBezTo>
                    <a:pt x="789703" y="778391"/>
                    <a:pt x="1480265" y="1277925"/>
                    <a:pt x="1564932" y="1348304"/>
                  </a:cubicBezTo>
                  <a:cubicBezTo>
                    <a:pt x="1649599" y="1418683"/>
                    <a:pt x="1142657" y="1114412"/>
                    <a:pt x="1202982" y="1119704"/>
                  </a:cubicBezTo>
                  <a:cubicBezTo>
                    <a:pt x="1263307" y="1124996"/>
                    <a:pt x="1906774" y="1455725"/>
                    <a:pt x="1926882" y="1380054"/>
                  </a:cubicBezTo>
                  <a:cubicBezTo>
                    <a:pt x="1946990" y="1304383"/>
                    <a:pt x="1358028" y="761458"/>
                    <a:pt x="1323632" y="665679"/>
                  </a:cubicBezTo>
                  <a:cubicBezTo>
                    <a:pt x="1289236" y="569900"/>
                    <a:pt x="1756490" y="880521"/>
                    <a:pt x="1720507" y="805379"/>
                  </a:cubicBezTo>
                  <a:cubicBezTo>
                    <a:pt x="1684524" y="730237"/>
                    <a:pt x="1169645" y="291029"/>
                    <a:pt x="1107732" y="214829"/>
                  </a:cubicBezTo>
                  <a:cubicBezTo>
                    <a:pt x="1045819" y="138629"/>
                    <a:pt x="1477090" y="361408"/>
                    <a:pt x="1349032" y="348179"/>
                  </a:cubicBezTo>
                  <a:cubicBezTo>
                    <a:pt x="1220974" y="334950"/>
                    <a:pt x="346790" y="143392"/>
                    <a:pt x="339382" y="135454"/>
                  </a:cubicBezTo>
                  <a:cubicBezTo>
                    <a:pt x="331974" y="127516"/>
                    <a:pt x="1301407" y="321192"/>
                    <a:pt x="1304582" y="300554"/>
                  </a:cubicBezTo>
                  <a:cubicBezTo>
                    <a:pt x="1307757" y="279917"/>
                    <a:pt x="417699" y="-67217"/>
                    <a:pt x="358432" y="11629"/>
                  </a:cubicBezTo>
                  <a:cubicBezTo>
                    <a:pt x="299165" y="90475"/>
                    <a:pt x="936811" y="717537"/>
                    <a:pt x="948982" y="773629"/>
                  </a:cubicBezTo>
                  <a:cubicBezTo>
                    <a:pt x="961153" y="829721"/>
                    <a:pt x="582799" y="450308"/>
                    <a:pt x="431457" y="348179"/>
                  </a:cubicBezTo>
                  <a:cubicBezTo>
                    <a:pt x="280115" y="246050"/>
                    <a:pt x="-78660" y="49729"/>
                    <a:pt x="15532" y="13545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E3D86846-E90A-421A-818F-FBB900AFB240}"/>
                </a:ext>
              </a:extLst>
            </p:cNvPr>
            <p:cNvSpPr/>
            <p:nvPr/>
          </p:nvSpPr>
          <p:spPr>
            <a:xfrm>
              <a:off x="7838201" y="3050545"/>
              <a:ext cx="2134763" cy="1199724"/>
            </a:xfrm>
            <a:custGeom>
              <a:avLst/>
              <a:gdLst>
                <a:gd name="connsiteX0" fmla="*/ 742766 w 2134763"/>
                <a:gd name="connsiteY0" fmla="*/ 14388 h 1199724"/>
                <a:gd name="connsiteX1" fmla="*/ 1597899 w 2134763"/>
                <a:gd name="connsiteY1" fmla="*/ 636688 h 1199724"/>
                <a:gd name="connsiteX2" fmla="*/ 1123766 w 2134763"/>
                <a:gd name="connsiteY2" fmla="*/ 467355 h 1199724"/>
                <a:gd name="connsiteX3" fmla="*/ 2131299 w 2134763"/>
                <a:gd name="connsiteY3" fmla="*/ 1199722 h 1199724"/>
                <a:gd name="connsiteX4" fmla="*/ 708899 w 2134763"/>
                <a:gd name="connsiteY4" fmla="*/ 475822 h 1199724"/>
                <a:gd name="connsiteX5" fmla="*/ 1784166 w 2134763"/>
                <a:gd name="connsiteY5" fmla="*/ 1170088 h 1199724"/>
                <a:gd name="connsiteX6" fmla="*/ 14632 w 2134763"/>
                <a:gd name="connsiteY6" fmla="*/ 179488 h 1199724"/>
                <a:gd name="connsiteX7" fmla="*/ 899399 w 2134763"/>
                <a:gd name="connsiteY7" fmla="*/ 348822 h 1199724"/>
                <a:gd name="connsiteX8" fmla="*/ 116232 w 2134763"/>
                <a:gd name="connsiteY8" fmla="*/ 22855 h 1199724"/>
                <a:gd name="connsiteX9" fmla="*/ 873999 w 2134763"/>
                <a:gd name="connsiteY9" fmla="*/ 183722 h 1199724"/>
                <a:gd name="connsiteX10" fmla="*/ 742766 w 2134763"/>
                <a:gd name="connsiteY10" fmla="*/ 14388 h 119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4763" h="1199724">
                  <a:moveTo>
                    <a:pt x="742766" y="14388"/>
                  </a:moveTo>
                  <a:cubicBezTo>
                    <a:pt x="863416" y="89882"/>
                    <a:pt x="1534399" y="561194"/>
                    <a:pt x="1597899" y="636688"/>
                  </a:cubicBezTo>
                  <a:cubicBezTo>
                    <a:pt x="1661399" y="712182"/>
                    <a:pt x="1034866" y="373516"/>
                    <a:pt x="1123766" y="467355"/>
                  </a:cubicBezTo>
                  <a:cubicBezTo>
                    <a:pt x="1212666" y="561194"/>
                    <a:pt x="2200443" y="1198311"/>
                    <a:pt x="2131299" y="1199722"/>
                  </a:cubicBezTo>
                  <a:cubicBezTo>
                    <a:pt x="2062155" y="1201133"/>
                    <a:pt x="766755" y="480761"/>
                    <a:pt x="708899" y="475822"/>
                  </a:cubicBezTo>
                  <a:cubicBezTo>
                    <a:pt x="651043" y="470883"/>
                    <a:pt x="1899877" y="1219477"/>
                    <a:pt x="1784166" y="1170088"/>
                  </a:cubicBezTo>
                  <a:cubicBezTo>
                    <a:pt x="1668455" y="1120699"/>
                    <a:pt x="162093" y="316366"/>
                    <a:pt x="14632" y="179488"/>
                  </a:cubicBezTo>
                  <a:cubicBezTo>
                    <a:pt x="-132829" y="42610"/>
                    <a:pt x="882466" y="374927"/>
                    <a:pt x="899399" y="348822"/>
                  </a:cubicBezTo>
                  <a:cubicBezTo>
                    <a:pt x="916332" y="322717"/>
                    <a:pt x="120465" y="50372"/>
                    <a:pt x="116232" y="22855"/>
                  </a:cubicBezTo>
                  <a:cubicBezTo>
                    <a:pt x="111999" y="-4662"/>
                    <a:pt x="768871" y="182311"/>
                    <a:pt x="873999" y="183722"/>
                  </a:cubicBezTo>
                  <a:cubicBezTo>
                    <a:pt x="979127" y="185133"/>
                    <a:pt x="622116" y="-61106"/>
                    <a:pt x="742766" y="1438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CDFB259E-1588-4153-92EB-6A4F87A45A69}"/>
                </a:ext>
              </a:extLst>
            </p:cNvPr>
            <p:cNvSpPr/>
            <p:nvPr/>
          </p:nvSpPr>
          <p:spPr>
            <a:xfrm>
              <a:off x="6726767" y="4236145"/>
              <a:ext cx="1040794" cy="2017276"/>
            </a:xfrm>
            <a:custGeom>
              <a:avLst/>
              <a:gdLst>
                <a:gd name="connsiteX0" fmla="*/ 846666 w 1040794"/>
                <a:gd name="connsiteY0" fmla="*/ 636422 h 2017276"/>
                <a:gd name="connsiteX1" fmla="*/ 457200 w 1040794"/>
                <a:gd name="connsiteY1" fmla="*/ 1186755 h 2017276"/>
                <a:gd name="connsiteX2" fmla="*/ 613833 w 1040794"/>
                <a:gd name="connsiteY2" fmla="*/ 852322 h 2017276"/>
                <a:gd name="connsiteX3" fmla="*/ 249766 w 1040794"/>
                <a:gd name="connsiteY3" fmla="*/ 1542355 h 2017276"/>
                <a:gd name="connsiteX4" fmla="*/ 457200 w 1040794"/>
                <a:gd name="connsiteY4" fmla="*/ 1275655 h 2017276"/>
                <a:gd name="connsiteX5" fmla="*/ 0 w 1040794"/>
                <a:gd name="connsiteY5" fmla="*/ 2008022 h 2017276"/>
                <a:gd name="connsiteX6" fmla="*/ 461433 w 1040794"/>
                <a:gd name="connsiteY6" fmla="*/ 670288 h 2017276"/>
                <a:gd name="connsiteX7" fmla="*/ 440266 w 1040794"/>
                <a:gd name="connsiteY7" fmla="*/ 826922 h 2017276"/>
                <a:gd name="connsiteX8" fmla="*/ 1037166 w 1040794"/>
                <a:gd name="connsiteY8" fmla="*/ 1422 h 2017276"/>
                <a:gd name="connsiteX9" fmla="*/ 698500 w 1040794"/>
                <a:gd name="connsiteY9" fmla="*/ 627955 h 2017276"/>
                <a:gd name="connsiteX10" fmla="*/ 846666 w 1040794"/>
                <a:gd name="connsiteY10" fmla="*/ 636422 h 20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794" h="2017276">
                  <a:moveTo>
                    <a:pt x="846666" y="636422"/>
                  </a:moveTo>
                  <a:cubicBezTo>
                    <a:pt x="806449" y="729555"/>
                    <a:pt x="496005" y="1150772"/>
                    <a:pt x="457200" y="1186755"/>
                  </a:cubicBezTo>
                  <a:cubicBezTo>
                    <a:pt x="418395" y="1222738"/>
                    <a:pt x="648405" y="793055"/>
                    <a:pt x="613833" y="852322"/>
                  </a:cubicBezTo>
                  <a:cubicBezTo>
                    <a:pt x="579261" y="911589"/>
                    <a:pt x="275871" y="1471800"/>
                    <a:pt x="249766" y="1542355"/>
                  </a:cubicBezTo>
                  <a:cubicBezTo>
                    <a:pt x="223661" y="1612910"/>
                    <a:pt x="498828" y="1198044"/>
                    <a:pt x="457200" y="1275655"/>
                  </a:cubicBezTo>
                  <a:cubicBezTo>
                    <a:pt x="415572" y="1353266"/>
                    <a:pt x="-706" y="2108917"/>
                    <a:pt x="0" y="2008022"/>
                  </a:cubicBezTo>
                  <a:cubicBezTo>
                    <a:pt x="705" y="1907128"/>
                    <a:pt x="388055" y="867138"/>
                    <a:pt x="461433" y="670288"/>
                  </a:cubicBezTo>
                  <a:cubicBezTo>
                    <a:pt x="534811" y="473438"/>
                    <a:pt x="344310" y="938400"/>
                    <a:pt x="440266" y="826922"/>
                  </a:cubicBezTo>
                  <a:cubicBezTo>
                    <a:pt x="536222" y="715444"/>
                    <a:pt x="994127" y="34583"/>
                    <a:pt x="1037166" y="1422"/>
                  </a:cubicBezTo>
                  <a:cubicBezTo>
                    <a:pt x="1080205" y="-31739"/>
                    <a:pt x="726722" y="524944"/>
                    <a:pt x="698500" y="627955"/>
                  </a:cubicBezTo>
                  <a:cubicBezTo>
                    <a:pt x="670278" y="730966"/>
                    <a:pt x="886883" y="543289"/>
                    <a:pt x="846666" y="63642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642802F4-1463-4952-A2E2-0D82FDECC640}"/>
                </a:ext>
              </a:extLst>
            </p:cNvPr>
            <p:cNvSpPr/>
            <p:nvPr/>
          </p:nvSpPr>
          <p:spPr>
            <a:xfrm>
              <a:off x="9756622" y="15535181"/>
              <a:ext cx="192987" cy="1010279"/>
            </a:xfrm>
            <a:custGeom>
              <a:avLst/>
              <a:gdLst>
                <a:gd name="connsiteX0" fmla="*/ 153 w 192987"/>
                <a:gd name="connsiteY0" fmla="*/ 94 h 1010279"/>
                <a:gd name="connsiteX1" fmla="*/ 174778 w 192987"/>
                <a:gd name="connsiteY1" fmla="*/ 317594 h 1010279"/>
                <a:gd name="connsiteX2" fmla="*/ 162078 w 192987"/>
                <a:gd name="connsiteY2" fmla="*/ 289019 h 1010279"/>
                <a:gd name="connsiteX3" fmla="*/ 181128 w 192987"/>
                <a:gd name="connsiteY3" fmla="*/ 438244 h 1010279"/>
                <a:gd name="connsiteX4" fmla="*/ 190653 w 192987"/>
                <a:gd name="connsiteY4" fmla="*/ 387444 h 1010279"/>
                <a:gd name="connsiteX5" fmla="*/ 136678 w 192987"/>
                <a:gd name="connsiteY5" fmla="*/ 657319 h 1010279"/>
                <a:gd name="connsiteX6" fmla="*/ 168428 w 192987"/>
                <a:gd name="connsiteY6" fmla="*/ 511269 h 1010279"/>
                <a:gd name="connsiteX7" fmla="*/ 50953 w 192987"/>
                <a:gd name="connsiteY7" fmla="*/ 993869 h 1010279"/>
                <a:gd name="connsiteX8" fmla="*/ 79528 w 192987"/>
                <a:gd name="connsiteY8" fmla="*/ 847819 h 1010279"/>
                <a:gd name="connsiteX9" fmla="*/ 54128 w 192987"/>
                <a:gd name="connsiteY9" fmla="*/ 365219 h 1010279"/>
                <a:gd name="connsiteX10" fmla="*/ 104928 w 192987"/>
                <a:gd name="connsiteY10" fmla="*/ 469994 h 1010279"/>
                <a:gd name="connsiteX11" fmla="*/ 143028 w 192987"/>
                <a:gd name="connsiteY11" fmla="*/ 285844 h 1010279"/>
                <a:gd name="connsiteX12" fmla="*/ 153 w 192987"/>
                <a:gd name="connsiteY12" fmla="*/ 94 h 10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987" h="1010279">
                  <a:moveTo>
                    <a:pt x="153" y="94"/>
                  </a:moveTo>
                  <a:cubicBezTo>
                    <a:pt x="5445" y="5386"/>
                    <a:pt x="147791" y="269440"/>
                    <a:pt x="174778" y="317594"/>
                  </a:cubicBezTo>
                  <a:cubicBezTo>
                    <a:pt x="201766" y="365748"/>
                    <a:pt x="161020" y="268911"/>
                    <a:pt x="162078" y="289019"/>
                  </a:cubicBezTo>
                  <a:cubicBezTo>
                    <a:pt x="163136" y="309127"/>
                    <a:pt x="176365" y="421840"/>
                    <a:pt x="181128" y="438244"/>
                  </a:cubicBezTo>
                  <a:cubicBezTo>
                    <a:pt x="185891" y="454648"/>
                    <a:pt x="198061" y="350932"/>
                    <a:pt x="190653" y="387444"/>
                  </a:cubicBezTo>
                  <a:cubicBezTo>
                    <a:pt x="183245" y="423956"/>
                    <a:pt x="140382" y="636681"/>
                    <a:pt x="136678" y="657319"/>
                  </a:cubicBezTo>
                  <a:cubicBezTo>
                    <a:pt x="132974" y="677957"/>
                    <a:pt x="182716" y="455177"/>
                    <a:pt x="168428" y="511269"/>
                  </a:cubicBezTo>
                  <a:cubicBezTo>
                    <a:pt x="154140" y="567361"/>
                    <a:pt x="65770" y="937777"/>
                    <a:pt x="50953" y="993869"/>
                  </a:cubicBezTo>
                  <a:cubicBezTo>
                    <a:pt x="36136" y="1049961"/>
                    <a:pt x="78999" y="952594"/>
                    <a:pt x="79528" y="847819"/>
                  </a:cubicBezTo>
                  <a:cubicBezTo>
                    <a:pt x="80057" y="743044"/>
                    <a:pt x="49895" y="428190"/>
                    <a:pt x="54128" y="365219"/>
                  </a:cubicBezTo>
                  <a:cubicBezTo>
                    <a:pt x="58361" y="302248"/>
                    <a:pt x="90111" y="483223"/>
                    <a:pt x="104928" y="469994"/>
                  </a:cubicBezTo>
                  <a:cubicBezTo>
                    <a:pt x="119745" y="456765"/>
                    <a:pt x="158374" y="357281"/>
                    <a:pt x="143028" y="285844"/>
                  </a:cubicBezTo>
                  <a:cubicBezTo>
                    <a:pt x="127682" y="214407"/>
                    <a:pt x="-5139" y="-5198"/>
                    <a:pt x="153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D2D161A4-4A7A-43C8-94FD-97B57E724610}"/>
                </a:ext>
              </a:extLst>
            </p:cNvPr>
            <p:cNvSpPr/>
            <p:nvPr/>
          </p:nvSpPr>
          <p:spPr>
            <a:xfrm>
              <a:off x="9206486" y="15857128"/>
              <a:ext cx="156767" cy="1352297"/>
            </a:xfrm>
            <a:custGeom>
              <a:avLst/>
              <a:gdLst>
                <a:gd name="connsiteX0" fmla="*/ 1014 w 156767"/>
                <a:gd name="connsiteY0" fmla="*/ 36922 h 1352297"/>
                <a:gd name="connsiteX1" fmla="*/ 112139 w 156767"/>
                <a:gd name="connsiteY1" fmla="*/ 433797 h 1352297"/>
                <a:gd name="connsiteX2" fmla="*/ 118489 w 156767"/>
                <a:gd name="connsiteY2" fmla="*/ 395697 h 1352297"/>
                <a:gd name="connsiteX3" fmla="*/ 118489 w 156767"/>
                <a:gd name="connsiteY3" fmla="*/ 960847 h 1352297"/>
                <a:gd name="connsiteX4" fmla="*/ 115314 w 156767"/>
                <a:gd name="connsiteY4" fmla="*/ 871947 h 1352297"/>
                <a:gd name="connsiteX5" fmla="*/ 140714 w 156767"/>
                <a:gd name="connsiteY5" fmla="*/ 1345022 h 1352297"/>
                <a:gd name="connsiteX6" fmla="*/ 140714 w 156767"/>
                <a:gd name="connsiteY6" fmla="*/ 1113247 h 1352297"/>
                <a:gd name="connsiteX7" fmla="*/ 156589 w 156767"/>
                <a:gd name="connsiteY7" fmla="*/ 513172 h 1352297"/>
                <a:gd name="connsiteX8" fmla="*/ 147064 w 156767"/>
                <a:gd name="connsiteY8" fmla="*/ 478247 h 1352297"/>
                <a:gd name="connsiteX9" fmla="*/ 115314 w 156767"/>
                <a:gd name="connsiteY9" fmla="*/ 290922 h 1352297"/>
                <a:gd name="connsiteX10" fmla="*/ 89914 w 156767"/>
                <a:gd name="connsiteY10" fmla="*/ 1997 h 1352297"/>
                <a:gd name="connsiteX11" fmla="*/ 58164 w 156767"/>
                <a:gd name="connsiteY11" fmla="*/ 157572 h 1352297"/>
                <a:gd name="connsiteX12" fmla="*/ 1014 w 156767"/>
                <a:gd name="connsiteY12" fmla="*/ 36922 h 13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767" h="1352297">
                  <a:moveTo>
                    <a:pt x="1014" y="36922"/>
                  </a:moveTo>
                  <a:cubicBezTo>
                    <a:pt x="10010" y="82959"/>
                    <a:pt x="92560" y="374001"/>
                    <a:pt x="112139" y="433797"/>
                  </a:cubicBezTo>
                  <a:cubicBezTo>
                    <a:pt x="131718" y="493593"/>
                    <a:pt x="117431" y="307855"/>
                    <a:pt x="118489" y="395697"/>
                  </a:cubicBezTo>
                  <a:cubicBezTo>
                    <a:pt x="119547" y="483539"/>
                    <a:pt x="119018" y="881472"/>
                    <a:pt x="118489" y="960847"/>
                  </a:cubicBezTo>
                  <a:cubicBezTo>
                    <a:pt x="117960" y="1040222"/>
                    <a:pt x="111610" y="807918"/>
                    <a:pt x="115314" y="871947"/>
                  </a:cubicBezTo>
                  <a:cubicBezTo>
                    <a:pt x="119018" y="935976"/>
                    <a:pt x="136481" y="1304805"/>
                    <a:pt x="140714" y="1345022"/>
                  </a:cubicBezTo>
                  <a:cubicBezTo>
                    <a:pt x="144947" y="1385239"/>
                    <a:pt x="138068" y="1251889"/>
                    <a:pt x="140714" y="1113247"/>
                  </a:cubicBezTo>
                  <a:cubicBezTo>
                    <a:pt x="143360" y="974605"/>
                    <a:pt x="155531" y="619005"/>
                    <a:pt x="156589" y="513172"/>
                  </a:cubicBezTo>
                  <a:cubicBezTo>
                    <a:pt x="157647" y="407339"/>
                    <a:pt x="153943" y="515289"/>
                    <a:pt x="147064" y="478247"/>
                  </a:cubicBezTo>
                  <a:cubicBezTo>
                    <a:pt x="140185" y="441205"/>
                    <a:pt x="124839" y="370297"/>
                    <a:pt x="115314" y="290922"/>
                  </a:cubicBezTo>
                  <a:cubicBezTo>
                    <a:pt x="105789" y="211547"/>
                    <a:pt x="99439" y="24222"/>
                    <a:pt x="89914" y="1997"/>
                  </a:cubicBezTo>
                  <a:cubicBezTo>
                    <a:pt x="80389" y="-20228"/>
                    <a:pt x="70864" y="150164"/>
                    <a:pt x="58164" y="157572"/>
                  </a:cubicBezTo>
                  <a:cubicBezTo>
                    <a:pt x="45464" y="164980"/>
                    <a:pt x="-7982" y="-9115"/>
                    <a:pt x="1014" y="36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D0E4A595-EFD6-47E4-A782-9D3D70E7D8E0}"/>
                </a:ext>
              </a:extLst>
            </p:cNvPr>
            <p:cNvSpPr/>
            <p:nvPr/>
          </p:nvSpPr>
          <p:spPr>
            <a:xfrm>
              <a:off x="9941063" y="16321057"/>
              <a:ext cx="95531" cy="1300312"/>
            </a:xfrm>
            <a:custGeom>
              <a:avLst/>
              <a:gdLst>
                <a:gd name="connsiteX0" fmla="*/ 82412 w 95531"/>
                <a:gd name="connsiteY0" fmla="*/ 1618 h 1300312"/>
                <a:gd name="connsiteX1" fmla="*/ 9387 w 95531"/>
                <a:gd name="connsiteY1" fmla="*/ 322293 h 1300312"/>
                <a:gd name="connsiteX2" fmla="*/ 47487 w 95531"/>
                <a:gd name="connsiteY2" fmla="*/ 271493 h 1300312"/>
                <a:gd name="connsiteX3" fmla="*/ 69712 w 95531"/>
                <a:gd name="connsiteY3" fmla="*/ 757268 h 1300312"/>
                <a:gd name="connsiteX4" fmla="*/ 63362 w 95531"/>
                <a:gd name="connsiteY4" fmla="*/ 668368 h 1300312"/>
                <a:gd name="connsiteX5" fmla="*/ 95112 w 95531"/>
                <a:gd name="connsiteY5" fmla="*/ 1163668 h 1300312"/>
                <a:gd name="connsiteX6" fmla="*/ 82412 w 95531"/>
                <a:gd name="connsiteY6" fmla="*/ 1093818 h 1300312"/>
                <a:gd name="connsiteX7" fmla="*/ 95112 w 95531"/>
                <a:gd name="connsiteY7" fmla="*/ 1300193 h 1300312"/>
                <a:gd name="connsiteX8" fmla="*/ 82412 w 95531"/>
                <a:gd name="connsiteY8" fmla="*/ 1109693 h 1300312"/>
                <a:gd name="connsiteX9" fmla="*/ 12562 w 95531"/>
                <a:gd name="connsiteY9" fmla="*/ 385793 h 1300312"/>
                <a:gd name="connsiteX10" fmla="*/ 12562 w 95531"/>
                <a:gd name="connsiteY10" fmla="*/ 423893 h 1300312"/>
                <a:gd name="connsiteX11" fmla="*/ 3037 w 95531"/>
                <a:gd name="connsiteY11" fmla="*/ 207993 h 1300312"/>
                <a:gd name="connsiteX12" fmla="*/ 82412 w 95531"/>
                <a:gd name="connsiteY12" fmla="*/ 1618 h 130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531" h="1300312">
                  <a:moveTo>
                    <a:pt x="82412" y="1618"/>
                  </a:moveTo>
                  <a:cubicBezTo>
                    <a:pt x="83470" y="20668"/>
                    <a:pt x="15208" y="277314"/>
                    <a:pt x="9387" y="322293"/>
                  </a:cubicBezTo>
                  <a:cubicBezTo>
                    <a:pt x="3566" y="367272"/>
                    <a:pt x="37433" y="198997"/>
                    <a:pt x="47487" y="271493"/>
                  </a:cubicBezTo>
                  <a:cubicBezTo>
                    <a:pt x="57541" y="343989"/>
                    <a:pt x="67066" y="691122"/>
                    <a:pt x="69712" y="757268"/>
                  </a:cubicBezTo>
                  <a:cubicBezTo>
                    <a:pt x="72358" y="823414"/>
                    <a:pt x="59129" y="600635"/>
                    <a:pt x="63362" y="668368"/>
                  </a:cubicBezTo>
                  <a:cubicBezTo>
                    <a:pt x="67595" y="736101"/>
                    <a:pt x="91937" y="1092760"/>
                    <a:pt x="95112" y="1163668"/>
                  </a:cubicBezTo>
                  <a:cubicBezTo>
                    <a:pt x="98287" y="1234576"/>
                    <a:pt x="82412" y="1071064"/>
                    <a:pt x="82412" y="1093818"/>
                  </a:cubicBezTo>
                  <a:cubicBezTo>
                    <a:pt x="82412" y="1116572"/>
                    <a:pt x="95112" y="1297547"/>
                    <a:pt x="95112" y="1300193"/>
                  </a:cubicBezTo>
                  <a:cubicBezTo>
                    <a:pt x="95112" y="1302839"/>
                    <a:pt x="96170" y="1262093"/>
                    <a:pt x="82412" y="1109693"/>
                  </a:cubicBezTo>
                  <a:cubicBezTo>
                    <a:pt x="68654" y="957293"/>
                    <a:pt x="24204" y="500093"/>
                    <a:pt x="12562" y="385793"/>
                  </a:cubicBezTo>
                  <a:cubicBezTo>
                    <a:pt x="920" y="271493"/>
                    <a:pt x="14149" y="453526"/>
                    <a:pt x="12562" y="423893"/>
                  </a:cubicBezTo>
                  <a:cubicBezTo>
                    <a:pt x="10975" y="394260"/>
                    <a:pt x="-7017" y="279430"/>
                    <a:pt x="3037" y="207993"/>
                  </a:cubicBezTo>
                  <a:cubicBezTo>
                    <a:pt x="13091" y="136556"/>
                    <a:pt x="81354" y="-17432"/>
                    <a:pt x="82412" y="16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59A753EE-0058-45C7-9F5B-884CCEBE4316}"/>
                </a:ext>
              </a:extLst>
            </p:cNvPr>
            <p:cNvSpPr/>
            <p:nvPr/>
          </p:nvSpPr>
          <p:spPr>
            <a:xfrm>
              <a:off x="8781366" y="16033414"/>
              <a:ext cx="113816" cy="542478"/>
            </a:xfrm>
            <a:custGeom>
              <a:avLst/>
              <a:gdLst>
                <a:gd name="connsiteX0" fmla="*/ 64184 w 113816"/>
                <a:gd name="connsiteY0" fmla="*/ 336 h 542478"/>
                <a:gd name="connsiteX1" fmla="*/ 684 w 113816"/>
                <a:gd name="connsiteY1" fmla="*/ 247986 h 542478"/>
                <a:gd name="connsiteX2" fmla="*/ 111809 w 113816"/>
                <a:gd name="connsiteY2" fmla="*/ 533736 h 542478"/>
                <a:gd name="connsiteX3" fmla="*/ 70534 w 113816"/>
                <a:gd name="connsiteY3" fmla="*/ 444836 h 542478"/>
                <a:gd name="connsiteX4" fmla="*/ 48309 w 113816"/>
                <a:gd name="connsiteY4" fmla="*/ 200361 h 542478"/>
                <a:gd name="connsiteX5" fmla="*/ 64184 w 113816"/>
                <a:gd name="connsiteY5" fmla="*/ 336 h 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816" h="542478">
                  <a:moveTo>
                    <a:pt x="64184" y="336"/>
                  </a:moveTo>
                  <a:cubicBezTo>
                    <a:pt x="56247" y="8273"/>
                    <a:pt x="-7253" y="159086"/>
                    <a:pt x="684" y="247986"/>
                  </a:cubicBezTo>
                  <a:cubicBezTo>
                    <a:pt x="8621" y="336886"/>
                    <a:pt x="100167" y="500928"/>
                    <a:pt x="111809" y="533736"/>
                  </a:cubicBezTo>
                  <a:cubicBezTo>
                    <a:pt x="123451" y="566544"/>
                    <a:pt x="81117" y="500399"/>
                    <a:pt x="70534" y="444836"/>
                  </a:cubicBezTo>
                  <a:cubicBezTo>
                    <a:pt x="59951" y="389274"/>
                    <a:pt x="45134" y="273915"/>
                    <a:pt x="48309" y="200361"/>
                  </a:cubicBezTo>
                  <a:cubicBezTo>
                    <a:pt x="51484" y="126807"/>
                    <a:pt x="72121" y="-7601"/>
                    <a:pt x="64184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918176C9-9F2E-4939-87D2-6E83318585D9}"/>
                </a:ext>
              </a:extLst>
            </p:cNvPr>
            <p:cNvSpPr/>
            <p:nvPr/>
          </p:nvSpPr>
          <p:spPr>
            <a:xfrm>
              <a:off x="9393153" y="15765442"/>
              <a:ext cx="161011" cy="1167516"/>
            </a:xfrm>
            <a:custGeom>
              <a:avLst/>
              <a:gdLst>
                <a:gd name="connsiteX0" fmla="*/ 71522 w 161011"/>
                <a:gd name="connsiteY0" fmla="*/ 1608 h 1167516"/>
                <a:gd name="connsiteX1" fmla="*/ 39772 w 161011"/>
                <a:gd name="connsiteY1" fmla="*/ 344508 h 1167516"/>
                <a:gd name="connsiteX2" fmla="*/ 39772 w 161011"/>
                <a:gd name="connsiteY2" fmla="*/ 312758 h 1167516"/>
                <a:gd name="connsiteX3" fmla="*/ 81047 w 161011"/>
                <a:gd name="connsiteY3" fmla="*/ 760433 h 1167516"/>
                <a:gd name="connsiteX4" fmla="*/ 93747 w 161011"/>
                <a:gd name="connsiteY4" fmla="*/ 687408 h 1167516"/>
                <a:gd name="connsiteX5" fmla="*/ 109622 w 161011"/>
                <a:gd name="connsiteY5" fmla="*/ 995383 h 1167516"/>
                <a:gd name="connsiteX6" fmla="*/ 160422 w 161011"/>
                <a:gd name="connsiteY6" fmla="*/ 1166833 h 1167516"/>
                <a:gd name="connsiteX7" fmla="*/ 128672 w 161011"/>
                <a:gd name="connsiteY7" fmla="*/ 1030308 h 1167516"/>
                <a:gd name="connsiteX8" fmla="*/ 8022 w 161011"/>
                <a:gd name="connsiteY8" fmla="*/ 493733 h 1167516"/>
                <a:gd name="connsiteX9" fmla="*/ 17547 w 161011"/>
                <a:gd name="connsiteY9" fmla="*/ 227033 h 1167516"/>
                <a:gd name="connsiteX10" fmla="*/ 71522 w 161011"/>
                <a:gd name="connsiteY10" fmla="*/ 1608 h 116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011" h="1167516">
                  <a:moveTo>
                    <a:pt x="71522" y="1608"/>
                  </a:moveTo>
                  <a:cubicBezTo>
                    <a:pt x="75226" y="21187"/>
                    <a:pt x="45064" y="292650"/>
                    <a:pt x="39772" y="344508"/>
                  </a:cubicBezTo>
                  <a:cubicBezTo>
                    <a:pt x="34480" y="396366"/>
                    <a:pt x="32893" y="243437"/>
                    <a:pt x="39772" y="312758"/>
                  </a:cubicBezTo>
                  <a:cubicBezTo>
                    <a:pt x="46651" y="382079"/>
                    <a:pt x="72051" y="697991"/>
                    <a:pt x="81047" y="760433"/>
                  </a:cubicBezTo>
                  <a:cubicBezTo>
                    <a:pt x="90043" y="822875"/>
                    <a:pt x="88985" y="648250"/>
                    <a:pt x="93747" y="687408"/>
                  </a:cubicBezTo>
                  <a:cubicBezTo>
                    <a:pt x="98510" y="726566"/>
                    <a:pt x="98510" y="915479"/>
                    <a:pt x="109622" y="995383"/>
                  </a:cubicBezTo>
                  <a:cubicBezTo>
                    <a:pt x="120735" y="1075287"/>
                    <a:pt x="157247" y="1161012"/>
                    <a:pt x="160422" y="1166833"/>
                  </a:cubicBezTo>
                  <a:cubicBezTo>
                    <a:pt x="163597" y="1172654"/>
                    <a:pt x="154072" y="1142491"/>
                    <a:pt x="128672" y="1030308"/>
                  </a:cubicBezTo>
                  <a:cubicBezTo>
                    <a:pt x="103272" y="918125"/>
                    <a:pt x="26543" y="627612"/>
                    <a:pt x="8022" y="493733"/>
                  </a:cubicBezTo>
                  <a:cubicBezTo>
                    <a:pt x="-10499" y="359854"/>
                    <a:pt x="7493" y="307996"/>
                    <a:pt x="17547" y="227033"/>
                  </a:cubicBezTo>
                  <a:cubicBezTo>
                    <a:pt x="27601" y="146071"/>
                    <a:pt x="67818" y="-17971"/>
                    <a:pt x="71522" y="1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BBE9A3CA-C6D9-4755-92EC-125D6F9A1838}"/>
                </a:ext>
              </a:extLst>
            </p:cNvPr>
            <p:cNvSpPr/>
            <p:nvPr/>
          </p:nvSpPr>
          <p:spPr>
            <a:xfrm>
              <a:off x="9699750" y="15542021"/>
              <a:ext cx="109141" cy="443847"/>
            </a:xfrm>
            <a:custGeom>
              <a:avLst/>
              <a:gdLst>
                <a:gd name="connsiteX0" fmla="*/ 39033 w 109141"/>
                <a:gd name="connsiteY0" fmla="*/ 662 h 443847"/>
                <a:gd name="connsiteX1" fmla="*/ 933 w 109141"/>
                <a:gd name="connsiteY1" fmla="*/ 169996 h 443847"/>
                <a:gd name="connsiteX2" fmla="*/ 19983 w 109141"/>
                <a:gd name="connsiteY2" fmla="*/ 138246 h 443847"/>
                <a:gd name="connsiteX3" fmla="*/ 106767 w 109141"/>
                <a:gd name="connsiteY3" fmla="*/ 440929 h 443847"/>
                <a:gd name="connsiteX4" fmla="*/ 83483 w 109141"/>
                <a:gd name="connsiteY4" fmla="*/ 286412 h 443847"/>
                <a:gd name="connsiteX5" fmla="*/ 70783 w 109141"/>
                <a:gd name="connsiteY5" fmla="*/ 199629 h 443847"/>
                <a:gd name="connsiteX6" fmla="*/ 75017 w 109141"/>
                <a:gd name="connsiteY6" fmla="*/ 218679 h 443847"/>
                <a:gd name="connsiteX7" fmla="*/ 45383 w 109141"/>
                <a:gd name="connsiteY7" fmla="*/ 114962 h 443847"/>
                <a:gd name="connsiteX8" fmla="*/ 39033 w 109141"/>
                <a:gd name="connsiteY8" fmla="*/ 662 h 44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141" h="443847">
                  <a:moveTo>
                    <a:pt x="39033" y="662"/>
                  </a:moveTo>
                  <a:cubicBezTo>
                    <a:pt x="31625" y="9834"/>
                    <a:pt x="4108" y="147065"/>
                    <a:pt x="933" y="169996"/>
                  </a:cubicBezTo>
                  <a:cubicBezTo>
                    <a:pt x="-2242" y="192927"/>
                    <a:pt x="2344" y="93091"/>
                    <a:pt x="19983" y="138246"/>
                  </a:cubicBezTo>
                  <a:cubicBezTo>
                    <a:pt x="37622" y="183401"/>
                    <a:pt x="96184" y="416235"/>
                    <a:pt x="106767" y="440929"/>
                  </a:cubicBezTo>
                  <a:cubicBezTo>
                    <a:pt x="117350" y="465623"/>
                    <a:pt x="89480" y="326629"/>
                    <a:pt x="83483" y="286412"/>
                  </a:cubicBezTo>
                  <a:cubicBezTo>
                    <a:pt x="77486" y="246195"/>
                    <a:pt x="72194" y="210918"/>
                    <a:pt x="70783" y="199629"/>
                  </a:cubicBezTo>
                  <a:cubicBezTo>
                    <a:pt x="69372" y="188340"/>
                    <a:pt x="79250" y="232790"/>
                    <a:pt x="75017" y="218679"/>
                  </a:cubicBezTo>
                  <a:cubicBezTo>
                    <a:pt x="70784" y="204568"/>
                    <a:pt x="50675" y="149887"/>
                    <a:pt x="45383" y="114962"/>
                  </a:cubicBezTo>
                  <a:cubicBezTo>
                    <a:pt x="40091" y="80037"/>
                    <a:pt x="46441" y="-8510"/>
                    <a:pt x="39033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E3759B73-41AC-49F0-AEEC-B07096E791D0}"/>
                </a:ext>
              </a:extLst>
            </p:cNvPr>
            <p:cNvSpPr/>
            <p:nvPr/>
          </p:nvSpPr>
          <p:spPr>
            <a:xfrm>
              <a:off x="9912042" y="15489339"/>
              <a:ext cx="120892" cy="755077"/>
            </a:xfrm>
            <a:custGeom>
              <a:avLst/>
              <a:gdLst>
                <a:gd name="connsiteX0" fmla="*/ 308 w 120892"/>
                <a:gd name="connsiteY0" fmla="*/ 428 h 755077"/>
                <a:gd name="connsiteX1" fmla="*/ 8775 w 120892"/>
                <a:gd name="connsiteY1" fmla="*/ 152828 h 755077"/>
                <a:gd name="connsiteX2" fmla="*/ 38408 w 120892"/>
                <a:gd name="connsiteY2" fmla="*/ 125311 h 755077"/>
                <a:gd name="connsiteX3" fmla="*/ 116725 w 120892"/>
                <a:gd name="connsiteY3" fmla="*/ 332744 h 755077"/>
                <a:gd name="connsiteX4" fmla="*/ 110375 w 120892"/>
                <a:gd name="connsiteY4" fmla="*/ 281944 h 755077"/>
                <a:gd name="connsiteX5" fmla="*/ 112491 w 120892"/>
                <a:gd name="connsiteY5" fmla="*/ 504194 h 755077"/>
                <a:gd name="connsiteX6" fmla="*/ 118841 w 120892"/>
                <a:gd name="connsiteY6" fmla="*/ 421644 h 755077"/>
                <a:gd name="connsiteX7" fmla="*/ 80741 w 120892"/>
                <a:gd name="connsiteY7" fmla="*/ 519011 h 755077"/>
                <a:gd name="connsiteX8" fmla="*/ 108258 w 120892"/>
                <a:gd name="connsiteY8" fmla="*/ 753961 h 755077"/>
                <a:gd name="connsiteX9" fmla="*/ 74391 w 120892"/>
                <a:gd name="connsiteY9" fmla="*/ 597328 h 755077"/>
                <a:gd name="connsiteX10" fmla="*/ 68041 w 120892"/>
                <a:gd name="connsiteY10" fmla="*/ 362378 h 755077"/>
                <a:gd name="connsiteX11" fmla="*/ 78625 w 120892"/>
                <a:gd name="connsiteY11" fmla="*/ 404711 h 755077"/>
                <a:gd name="connsiteX12" fmla="*/ 80741 w 120892"/>
                <a:gd name="connsiteY12" fmla="*/ 309461 h 755077"/>
                <a:gd name="connsiteX13" fmla="*/ 17241 w 120892"/>
                <a:gd name="connsiteY13" fmla="*/ 207861 h 755077"/>
                <a:gd name="connsiteX14" fmla="*/ 308 w 120892"/>
                <a:gd name="connsiteY14" fmla="*/ 428 h 7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892" h="755077">
                  <a:moveTo>
                    <a:pt x="308" y="428"/>
                  </a:moveTo>
                  <a:cubicBezTo>
                    <a:pt x="-1103" y="-8744"/>
                    <a:pt x="2425" y="132014"/>
                    <a:pt x="8775" y="152828"/>
                  </a:cubicBezTo>
                  <a:cubicBezTo>
                    <a:pt x="15125" y="173642"/>
                    <a:pt x="20416" y="95325"/>
                    <a:pt x="38408" y="125311"/>
                  </a:cubicBezTo>
                  <a:cubicBezTo>
                    <a:pt x="56400" y="155297"/>
                    <a:pt x="104731" y="306639"/>
                    <a:pt x="116725" y="332744"/>
                  </a:cubicBezTo>
                  <a:cubicBezTo>
                    <a:pt x="128719" y="358849"/>
                    <a:pt x="111081" y="253369"/>
                    <a:pt x="110375" y="281944"/>
                  </a:cubicBezTo>
                  <a:cubicBezTo>
                    <a:pt x="109669" y="310519"/>
                    <a:pt x="111080" y="480911"/>
                    <a:pt x="112491" y="504194"/>
                  </a:cubicBezTo>
                  <a:cubicBezTo>
                    <a:pt x="113902" y="527477"/>
                    <a:pt x="124133" y="419175"/>
                    <a:pt x="118841" y="421644"/>
                  </a:cubicBezTo>
                  <a:cubicBezTo>
                    <a:pt x="113549" y="424114"/>
                    <a:pt x="82505" y="463625"/>
                    <a:pt x="80741" y="519011"/>
                  </a:cubicBezTo>
                  <a:cubicBezTo>
                    <a:pt x="78977" y="574397"/>
                    <a:pt x="109316" y="740908"/>
                    <a:pt x="108258" y="753961"/>
                  </a:cubicBezTo>
                  <a:cubicBezTo>
                    <a:pt x="107200" y="767014"/>
                    <a:pt x="81094" y="662592"/>
                    <a:pt x="74391" y="597328"/>
                  </a:cubicBezTo>
                  <a:cubicBezTo>
                    <a:pt x="67688" y="532064"/>
                    <a:pt x="67335" y="394481"/>
                    <a:pt x="68041" y="362378"/>
                  </a:cubicBezTo>
                  <a:cubicBezTo>
                    <a:pt x="68747" y="330275"/>
                    <a:pt x="76508" y="413531"/>
                    <a:pt x="78625" y="404711"/>
                  </a:cubicBezTo>
                  <a:cubicBezTo>
                    <a:pt x="80742" y="395892"/>
                    <a:pt x="90972" y="342269"/>
                    <a:pt x="80741" y="309461"/>
                  </a:cubicBezTo>
                  <a:cubicBezTo>
                    <a:pt x="70510" y="276653"/>
                    <a:pt x="30647" y="254781"/>
                    <a:pt x="17241" y="207861"/>
                  </a:cubicBezTo>
                  <a:cubicBezTo>
                    <a:pt x="3835" y="160941"/>
                    <a:pt x="1719" y="9600"/>
                    <a:pt x="308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3556FE79-0C3B-44A3-A34D-39C9A1F15A64}"/>
                </a:ext>
              </a:extLst>
            </p:cNvPr>
            <p:cNvSpPr/>
            <p:nvPr/>
          </p:nvSpPr>
          <p:spPr>
            <a:xfrm>
              <a:off x="9971507" y="15123561"/>
              <a:ext cx="332602" cy="650056"/>
            </a:xfrm>
            <a:custGeom>
              <a:avLst/>
              <a:gdLst>
                <a:gd name="connsiteX0" fmla="*/ 110 w 332602"/>
                <a:gd name="connsiteY0" fmla="*/ 22 h 650056"/>
                <a:gd name="connsiteX1" fmla="*/ 74193 w 332602"/>
                <a:gd name="connsiteY1" fmla="*/ 239206 h 650056"/>
                <a:gd name="connsiteX2" fmla="*/ 61493 w 332602"/>
                <a:gd name="connsiteY2" fmla="*/ 222272 h 650056"/>
                <a:gd name="connsiteX3" fmla="*/ 283743 w 332602"/>
                <a:gd name="connsiteY3" fmla="*/ 408539 h 650056"/>
                <a:gd name="connsiteX4" fmla="*/ 277393 w 332602"/>
                <a:gd name="connsiteY4" fmla="*/ 397956 h 650056"/>
                <a:gd name="connsiteX5" fmla="*/ 332426 w 332602"/>
                <a:gd name="connsiteY5" fmla="*/ 431822 h 650056"/>
                <a:gd name="connsiteX6" fmla="*/ 256226 w 332602"/>
                <a:gd name="connsiteY6" fmla="*/ 647722 h 650056"/>
                <a:gd name="connsiteX7" fmla="*/ 290093 w 332602"/>
                <a:gd name="connsiteY7" fmla="*/ 541889 h 650056"/>
                <a:gd name="connsiteX8" fmla="*/ 290093 w 332602"/>
                <a:gd name="connsiteY8" fmla="*/ 472039 h 650056"/>
                <a:gd name="connsiteX9" fmla="*/ 283743 w 332602"/>
                <a:gd name="connsiteY9" fmla="*/ 391606 h 650056"/>
                <a:gd name="connsiteX10" fmla="*/ 120760 w 332602"/>
                <a:gd name="connsiteY10" fmla="*/ 287889 h 650056"/>
                <a:gd name="connsiteX11" fmla="*/ 141926 w 332602"/>
                <a:gd name="connsiteY11" fmla="*/ 309056 h 650056"/>
                <a:gd name="connsiteX12" fmla="*/ 42443 w 332602"/>
                <a:gd name="connsiteY12" fmla="*/ 251906 h 650056"/>
                <a:gd name="connsiteX13" fmla="*/ 57260 w 332602"/>
                <a:gd name="connsiteY13" fmla="*/ 254022 h 650056"/>
                <a:gd name="connsiteX14" fmla="*/ 110 w 332602"/>
                <a:gd name="connsiteY14" fmla="*/ 22 h 6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602" h="650056">
                  <a:moveTo>
                    <a:pt x="110" y="22"/>
                  </a:moveTo>
                  <a:cubicBezTo>
                    <a:pt x="2932" y="-2447"/>
                    <a:pt x="63963" y="202164"/>
                    <a:pt x="74193" y="239206"/>
                  </a:cubicBezTo>
                  <a:cubicBezTo>
                    <a:pt x="84423" y="276248"/>
                    <a:pt x="26568" y="194050"/>
                    <a:pt x="61493" y="222272"/>
                  </a:cubicBezTo>
                  <a:cubicBezTo>
                    <a:pt x="96418" y="250494"/>
                    <a:pt x="247760" y="379258"/>
                    <a:pt x="283743" y="408539"/>
                  </a:cubicBezTo>
                  <a:cubicBezTo>
                    <a:pt x="319726" y="437820"/>
                    <a:pt x="269279" y="394076"/>
                    <a:pt x="277393" y="397956"/>
                  </a:cubicBezTo>
                  <a:cubicBezTo>
                    <a:pt x="285507" y="401836"/>
                    <a:pt x="335954" y="390194"/>
                    <a:pt x="332426" y="431822"/>
                  </a:cubicBezTo>
                  <a:cubicBezTo>
                    <a:pt x="328898" y="473450"/>
                    <a:pt x="263282" y="629378"/>
                    <a:pt x="256226" y="647722"/>
                  </a:cubicBezTo>
                  <a:cubicBezTo>
                    <a:pt x="249171" y="666067"/>
                    <a:pt x="284449" y="571170"/>
                    <a:pt x="290093" y="541889"/>
                  </a:cubicBezTo>
                  <a:cubicBezTo>
                    <a:pt x="295738" y="512609"/>
                    <a:pt x="291151" y="497086"/>
                    <a:pt x="290093" y="472039"/>
                  </a:cubicBezTo>
                  <a:cubicBezTo>
                    <a:pt x="289035" y="446992"/>
                    <a:pt x="311965" y="422298"/>
                    <a:pt x="283743" y="391606"/>
                  </a:cubicBezTo>
                  <a:cubicBezTo>
                    <a:pt x="255521" y="360914"/>
                    <a:pt x="144396" y="301647"/>
                    <a:pt x="120760" y="287889"/>
                  </a:cubicBezTo>
                  <a:cubicBezTo>
                    <a:pt x="97124" y="274131"/>
                    <a:pt x="154979" y="315053"/>
                    <a:pt x="141926" y="309056"/>
                  </a:cubicBezTo>
                  <a:cubicBezTo>
                    <a:pt x="128873" y="303059"/>
                    <a:pt x="56554" y="261078"/>
                    <a:pt x="42443" y="251906"/>
                  </a:cubicBezTo>
                  <a:cubicBezTo>
                    <a:pt x="28332" y="242734"/>
                    <a:pt x="65021" y="292475"/>
                    <a:pt x="57260" y="254022"/>
                  </a:cubicBezTo>
                  <a:cubicBezTo>
                    <a:pt x="49499" y="215569"/>
                    <a:pt x="-2712" y="2491"/>
                    <a:pt x="110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EC2616B1-F202-4314-BD62-8FC6A4E2FDD5}"/>
                </a:ext>
              </a:extLst>
            </p:cNvPr>
            <p:cNvSpPr/>
            <p:nvPr/>
          </p:nvSpPr>
          <p:spPr>
            <a:xfrm>
              <a:off x="1273896" y="13442516"/>
              <a:ext cx="391653" cy="1322638"/>
            </a:xfrm>
            <a:custGeom>
              <a:avLst/>
              <a:gdLst>
                <a:gd name="connsiteX0" fmla="*/ 224704 w 391653"/>
                <a:gd name="connsiteY0" fmla="*/ 434 h 1322638"/>
                <a:gd name="connsiteX1" fmla="*/ 40554 w 391653"/>
                <a:gd name="connsiteY1" fmla="*/ 394134 h 1322638"/>
                <a:gd name="connsiteX2" fmla="*/ 85004 w 391653"/>
                <a:gd name="connsiteY2" fmla="*/ 305234 h 1322638"/>
                <a:gd name="connsiteX3" fmla="*/ 65954 w 391653"/>
                <a:gd name="connsiteY3" fmla="*/ 667184 h 1322638"/>
                <a:gd name="connsiteX4" fmla="*/ 53254 w 391653"/>
                <a:gd name="connsiteY4" fmla="*/ 571934 h 1322638"/>
                <a:gd name="connsiteX5" fmla="*/ 389804 w 391653"/>
                <a:gd name="connsiteY5" fmla="*/ 1314884 h 1322638"/>
                <a:gd name="connsiteX6" fmla="*/ 180254 w 391653"/>
                <a:gd name="connsiteY6" fmla="*/ 940234 h 1322638"/>
                <a:gd name="connsiteX7" fmla="*/ 2454 w 391653"/>
                <a:gd name="connsiteY7" fmla="*/ 616384 h 1322638"/>
                <a:gd name="connsiteX8" fmla="*/ 72304 w 391653"/>
                <a:gd name="connsiteY8" fmla="*/ 641784 h 1322638"/>
                <a:gd name="connsiteX9" fmla="*/ 8804 w 391653"/>
                <a:gd name="connsiteY9" fmla="*/ 324284 h 1322638"/>
                <a:gd name="connsiteX10" fmla="*/ 224704 w 391653"/>
                <a:gd name="connsiteY10" fmla="*/ 434 h 13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653" h="1322638">
                  <a:moveTo>
                    <a:pt x="224704" y="434"/>
                  </a:moveTo>
                  <a:cubicBezTo>
                    <a:pt x="229996" y="12076"/>
                    <a:pt x="63837" y="343334"/>
                    <a:pt x="40554" y="394134"/>
                  </a:cubicBezTo>
                  <a:cubicBezTo>
                    <a:pt x="17271" y="444934"/>
                    <a:pt x="80771" y="259726"/>
                    <a:pt x="85004" y="305234"/>
                  </a:cubicBezTo>
                  <a:cubicBezTo>
                    <a:pt x="89237" y="350742"/>
                    <a:pt x="71246" y="622734"/>
                    <a:pt x="65954" y="667184"/>
                  </a:cubicBezTo>
                  <a:cubicBezTo>
                    <a:pt x="60662" y="711634"/>
                    <a:pt x="-721" y="463984"/>
                    <a:pt x="53254" y="571934"/>
                  </a:cubicBezTo>
                  <a:cubicBezTo>
                    <a:pt x="107229" y="679884"/>
                    <a:pt x="368637" y="1253501"/>
                    <a:pt x="389804" y="1314884"/>
                  </a:cubicBezTo>
                  <a:cubicBezTo>
                    <a:pt x="410971" y="1376267"/>
                    <a:pt x="244812" y="1056651"/>
                    <a:pt x="180254" y="940234"/>
                  </a:cubicBezTo>
                  <a:cubicBezTo>
                    <a:pt x="115696" y="823817"/>
                    <a:pt x="20446" y="666126"/>
                    <a:pt x="2454" y="616384"/>
                  </a:cubicBezTo>
                  <a:cubicBezTo>
                    <a:pt x="-15538" y="566642"/>
                    <a:pt x="71246" y="690467"/>
                    <a:pt x="72304" y="641784"/>
                  </a:cubicBezTo>
                  <a:cubicBezTo>
                    <a:pt x="73362" y="593101"/>
                    <a:pt x="-24004" y="434351"/>
                    <a:pt x="8804" y="324284"/>
                  </a:cubicBezTo>
                  <a:cubicBezTo>
                    <a:pt x="41612" y="214217"/>
                    <a:pt x="219412" y="-11208"/>
                    <a:pt x="224704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B08A4EA7-B613-4B11-9FCC-D29213235426}"/>
                </a:ext>
              </a:extLst>
            </p:cNvPr>
            <p:cNvSpPr/>
            <p:nvPr/>
          </p:nvSpPr>
          <p:spPr>
            <a:xfrm>
              <a:off x="1715182" y="13489504"/>
              <a:ext cx="405910" cy="1590831"/>
            </a:xfrm>
            <a:custGeom>
              <a:avLst/>
              <a:gdLst>
                <a:gd name="connsiteX0" fmla="*/ 361268 w 405910"/>
                <a:gd name="connsiteY0" fmla="*/ 16946 h 1590831"/>
                <a:gd name="connsiteX1" fmla="*/ 342218 w 405910"/>
                <a:gd name="connsiteY1" fmla="*/ 588446 h 1590831"/>
                <a:gd name="connsiteX2" fmla="*/ 354918 w 405910"/>
                <a:gd name="connsiteY2" fmla="*/ 556696 h 1590831"/>
                <a:gd name="connsiteX3" fmla="*/ 285068 w 405910"/>
                <a:gd name="connsiteY3" fmla="*/ 1001196 h 1590831"/>
                <a:gd name="connsiteX4" fmla="*/ 145368 w 405910"/>
                <a:gd name="connsiteY4" fmla="*/ 1350446 h 1590831"/>
                <a:gd name="connsiteX5" fmla="*/ 5668 w 405910"/>
                <a:gd name="connsiteY5" fmla="*/ 1579046 h 1590831"/>
                <a:gd name="connsiteX6" fmla="*/ 348568 w 405910"/>
                <a:gd name="connsiteY6" fmla="*/ 982146 h 1590831"/>
                <a:gd name="connsiteX7" fmla="*/ 329518 w 405910"/>
                <a:gd name="connsiteY7" fmla="*/ 944046 h 1590831"/>
                <a:gd name="connsiteX8" fmla="*/ 405718 w 405910"/>
                <a:gd name="connsiteY8" fmla="*/ 226496 h 1590831"/>
                <a:gd name="connsiteX9" fmla="*/ 361268 w 405910"/>
                <a:gd name="connsiteY9" fmla="*/ 16946 h 15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10" h="1590831">
                  <a:moveTo>
                    <a:pt x="361268" y="16946"/>
                  </a:moveTo>
                  <a:cubicBezTo>
                    <a:pt x="350685" y="77271"/>
                    <a:pt x="343276" y="498488"/>
                    <a:pt x="342218" y="588446"/>
                  </a:cubicBezTo>
                  <a:cubicBezTo>
                    <a:pt x="341160" y="678404"/>
                    <a:pt x="364443" y="487904"/>
                    <a:pt x="354918" y="556696"/>
                  </a:cubicBezTo>
                  <a:cubicBezTo>
                    <a:pt x="345393" y="625488"/>
                    <a:pt x="319993" y="868904"/>
                    <a:pt x="285068" y="1001196"/>
                  </a:cubicBezTo>
                  <a:cubicBezTo>
                    <a:pt x="250143" y="1133488"/>
                    <a:pt x="191935" y="1254138"/>
                    <a:pt x="145368" y="1350446"/>
                  </a:cubicBezTo>
                  <a:cubicBezTo>
                    <a:pt x="98801" y="1446754"/>
                    <a:pt x="-28199" y="1640429"/>
                    <a:pt x="5668" y="1579046"/>
                  </a:cubicBezTo>
                  <a:cubicBezTo>
                    <a:pt x="39535" y="1517663"/>
                    <a:pt x="294593" y="1087979"/>
                    <a:pt x="348568" y="982146"/>
                  </a:cubicBezTo>
                  <a:cubicBezTo>
                    <a:pt x="402543" y="876313"/>
                    <a:pt x="319993" y="1069988"/>
                    <a:pt x="329518" y="944046"/>
                  </a:cubicBezTo>
                  <a:cubicBezTo>
                    <a:pt x="339043" y="818104"/>
                    <a:pt x="402543" y="388421"/>
                    <a:pt x="405718" y="226496"/>
                  </a:cubicBezTo>
                  <a:cubicBezTo>
                    <a:pt x="408893" y="64571"/>
                    <a:pt x="371851" y="-43379"/>
                    <a:pt x="361268" y="16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34A80D6E-7EF9-44D6-9355-9A516C559C97}"/>
                </a:ext>
              </a:extLst>
            </p:cNvPr>
            <p:cNvSpPr/>
            <p:nvPr/>
          </p:nvSpPr>
          <p:spPr>
            <a:xfrm>
              <a:off x="1593833" y="13832722"/>
              <a:ext cx="349448" cy="1242230"/>
            </a:xfrm>
            <a:custGeom>
              <a:avLst/>
              <a:gdLst>
                <a:gd name="connsiteX0" fmla="*/ 88917 w 349448"/>
                <a:gd name="connsiteY0" fmla="*/ 3928 h 1242230"/>
                <a:gd name="connsiteX1" fmla="*/ 196867 w 349448"/>
                <a:gd name="connsiteY1" fmla="*/ 467478 h 1242230"/>
                <a:gd name="connsiteX2" fmla="*/ 260367 w 349448"/>
                <a:gd name="connsiteY2" fmla="*/ 283328 h 1242230"/>
                <a:gd name="connsiteX3" fmla="*/ 101617 w 349448"/>
                <a:gd name="connsiteY3" fmla="*/ 899278 h 1242230"/>
                <a:gd name="connsiteX4" fmla="*/ 203217 w 349448"/>
                <a:gd name="connsiteY4" fmla="*/ 657978 h 1242230"/>
                <a:gd name="connsiteX5" fmla="*/ 17 w 349448"/>
                <a:gd name="connsiteY5" fmla="*/ 1242178 h 1242230"/>
                <a:gd name="connsiteX6" fmla="*/ 215917 w 349448"/>
                <a:gd name="connsiteY6" fmla="*/ 689728 h 1242230"/>
                <a:gd name="connsiteX7" fmla="*/ 349267 w 349448"/>
                <a:gd name="connsiteY7" fmla="*/ 283328 h 1242230"/>
                <a:gd name="connsiteX8" fmla="*/ 241317 w 349448"/>
                <a:gd name="connsiteY8" fmla="*/ 245228 h 1242230"/>
                <a:gd name="connsiteX9" fmla="*/ 88917 w 349448"/>
                <a:gd name="connsiteY9" fmla="*/ 3928 h 12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48" h="1242230">
                  <a:moveTo>
                    <a:pt x="88917" y="3928"/>
                  </a:moveTo>
                  <a:cubicBezTo>
                    <a:pt x="81509" y="40970"/>
                    <a:pt x="168292" y="420911"/>
                    <a:pt x="196867" y="467478"/>
                  </a:cubicBezTo>
                  <a:cubicBezTo>
                    <a:pt x="225442" y="514045"/>
                    <a:pt x="276242" y="211361"/>
                    <a:pt x="260367" y="283328"/>
                  </a:cubicBezTo>
                  <a:cubicBezTo>
                    <a:pt x="244492" y="355295"/>
                    <a:pt x="111142" y="836836"/>
                    <a:pt x="101617" y="899278"/>
                  </a:cubicBezTo>
                  <a:cubicBezTo>
                    <a:pt x="92092" y="961720"/>
                    <a:pt x="220150" y="600828"/>
                    <a:pt x="203217" y="657978"/>
                  </a:cubicBezTo>
                  <a:cubicBezTo>
                    <a:pt x="186284" y="715128"/>
                    <a:pt x="-2100" y="1236886"/>
                    <a:pt x="17" y="1242178"/>
                  </a:cubicBezTo>
                  <a:cubicBezTo>
                    <a:pt x="2134" y="1247470"/>
                    <a:pt x="157709" y="849536"/>
                    <a:pt x="215917" y="689728"/>
                  </a:cubicBezTo>
                  <a:cubicBezTo>
                    <a:pt x="274125" y="529920"/>
                    <a:pt x="345034" y="357411"/>
                    <a:pt x="349267" y="283328"/>
                  </a:cubicBezTo>
                  <a:cubicBezTo>
                    <a:pt x="353500" y="209245"/>
                    <a:pt x="282592" y="287561"/>
                    <a:pt x="241317" y="245228"/>
                  </a:cubicBezTo>
                  <a:cubicBezTo>
                    <a:pt x="200042" y="202895"/>
                    <a:pt x="96325" y="-33114"/>
                    <a:pt x="88917" y="3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A8F479EE-C874-4222-BE47-438FD209356B}"/>
                </a:ext>
              </a:extLst>
            </p:cNvPr>
            <p:cNvSpPr/>
            <p:nvPr/>
          </p:nvSpPr>
          <p:spPr>
            <a:xfrm>
              <a:off x="1602717" y="13239715"/>
              <a:ext cx="200768" cy="654120"/>
            </a:xfrm>
            <a:custGeom>
              <a:avLst/>
              <a:gdLst>
                <a:gd name="connsiteX0" fmla="*/ 200683 w 200768"/>
                <a:gd name="connsiteY0" fmla="*/ 35 h 654120"/>
                <a:gd name="connsiteX1" fmla="*/ 3833 w 200768"/>
                <a:gd name="connsiteY1" fmla="*/ 336585 h 654120"/>
                <a:gd name="connsiteX2" fmla="*/ 67333 w 200768"/>
                <a:gd name="connsiteY2" fmla="*/ 654085 h 654120"/>
                <a:gd name="connsiteX3" fmla="*/ 29233 w 200768"/>
                <a:gd name="connsiteY3" fmla="*/ 317535 h 654120"/>
                <a:gd name="connsiteX4" fmla="*/ 200683 w 200768"/>
                <a:gd name="connsiteY4" fmla="*/ 35 h 6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68" h="654120">
                  <a:moveTo>
                    <a:pt x="200683" y="35"/>
                  </a:moveTo>
                  <a:cubicBezTo>
                    <a:pt x="196450" y="3210"/>
                    <a:pt x="26058" y="227577"/>
                    <a:pt x="3833" y="336585"/>
                  </a:cubicBezTo>
                  <a:cubicBezTo>
                    <a:pt x="-18392" y="445593"/>
                    <a:pt x="63100" y="657260"/>
                    <a:pt x="67333" y="654085"/>
                  </a:cubicBezTo>
                  <a:cubicBezTo>
                    <a:pt x="71566" y="650910"/>
                    <a:pt x="7008" y="429718"/>
                    <a:pt x="29233" y="317535"/>
                  </a:cubicBezTo>
                  <a:cubicBezTo>
                    <a:pt x="51458" y="205352"/>
                    <a:pt x="204916" y="-3140"/>
                    <a:pt x="200683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A5B61020-F9FC-4B22-B772-A8DB1CF89F19}"/>
                </a:ext>
              </a:extLst>
            </p:cNvPr>
            <p:cNvSpPr/>
            <p:nvPr/>
          </p:nvSpPr>
          <p:spPr>
            <a:xfrm>
              <a:off x="1981179" y="14956955"/>
              <a:ext cx="209856" cy="1657643"/>
            </a:xfrm>
            <a:custGeom>
              <a:avLst/>
              <a:gdLst>
                <a:gd name="connsiteX0" fmla="*/ 133371 w 209856"/>
                <a:gd name="connsiteY0" fmla="*/ 3645 h 1657643"/>
                <a:gd name="connsiteX1" fmla="*/ 146071 w 209856"/>
                <a:gd name="connsiteY1" fmla="*/ 460845 h 1657643"/>
                <a:gd name="connsiteX2" fmla="*/ 177821 w 209856"/>
                <a:gd name="connsiteY2" fmla="*/ 397345 h 1657643"/>
                <a:gd name="connsiteX3" fmla="*/ 21 w 209856"/>
                <a:gd name="connsiteY3" fmla="*/ 892645 h 1657643"/>
                <a:gd name="connsiteX4" fmla="*/ 165121 w 209856"/>
                <a:gd name="connsiteY4" fmla="*/ 657695 h 1657643"/>
                <a:gd name="connsiteX5" fmla="*/ 69871 w 209856"/>
                <a:gd name="connsiteY5" fmla="*/ 1076795 h 1657643"/>
                <a:gd name="connsiteX6" fmla="*/ 184171 w 209856"/>
                <a:gd name="connsiteY6" fmla="*/ 898995 h 1657643"/>
                <a:gd name="connsiteX7" fmla="*/ 107971 w 209856"/>
                <a:gd name="connsiteY7" fmla="*/ 1413345 h 1657643"/>
                <a:gd name="connsiteX8" fmla="*/ 209571 w 209856"/>
                <a:gd name="connsiteY8" fmla="*/ 1654645 h 1657643"/>
                <a:gd name="connsiteX9" fmla="*/ 139721 w 209856"/>
                <a:gd name="connsiteY9" fmla="*/ 1260945 h 1657643"/>
                <a:gd name="connsiteX10" fmla="*/ 177821 w 209856"/>
                <a:gd name="connsiteY10" fmla="*/ 594195 h 1657643"/>
                <a:gd name="connsiteX11" fmla="*/ 165121 w 209856"/>
                <a:gd name="connsiteY11" fmla="*/ 613245 h 1657643"/>
                <a:gd name="connsiteX12" fmla="*/ 63521 w 209856"/>
                <a:gd name="connsiteY12" fmla="*/ 263995 h 1657643"/>
                <a:gd name="connsiteX13" fmla="*/ 133371 w 209856"/>
                <a:gd name="connsiteY13" fmla="*/ 3645 h 165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856" h="1657643">
                  <a:moveTo>
                    <a:pt x="133371" y="3645"/>
                  </a:moveTo>
                  <a:cubicBezTo>
                    <a:pt x="147129" y="36453"/>
                    <a:pt x="138663" y="395229"/>
                    <a:pt x="146071" y="460845"/>
                  </a:cubicBezTo>
                  <a:cubicBezTo>
                    <a:pt x="153479" y="526461"/>
                    <a:pt x="202163" y="325378"/>
                    <a:pt x="177821" y="397345"/>
                  </a:cubicBezTo>
                  <a:cubicBezTo>
                    <a:pt x="153479" y="469312"/>
                    <a:pt x="2138" y="849253"/>
                    <a:pt x="21" y="892645"/>
                  </a:cubicBezTo>
                  <a:cubicBezTo>
                    <a:pt x="-2096" y="936037"/>
                    <a:pt x="153479" y="627003"/>
                    <a:pt x="165121" y="657695"/>
                  </a:cubicBezTo>
                  <a:cubicBezTo>
                    <a:pt x="176763" y="688387"/>
                    <a:pt x="66696" y="1036578"/>
                    <a:pt x="69871" y="1076795"/>
                  </a:cubicBezTo>
                  <a:cubicBezTo>
                    <a:pt x="73046" y="1117012"/>
                    <a:pt x="177821" y="842903"/>
                    <a:pt x="184171" y="898995"/>
                  </a:cubicBezTo>
                  <a:cubicBezTo>
                    <a:pt x="190521" y="955087"/>
                    <a:pt x="103738" y="1287404"/>
                    <a:pt x="107971" y="1413345"/>
                  </a:cubicBezTo>
                  <a:cubicBezTo>
                    <a:pt x="112204" y="1539286"/>
                    <a:pt x="204279" y="1680045"/>
                    <a:pt x="209571" y="1654645"/>
                  </a:cubicBezTo>
                  <a:cubicBezTo>
                    <a:pt x="214863" y="1629245"/>
                    <a:pt x="145013" y="1437687"/>
                    <a:pt x="139721" y="1260945"/>
                  </a:cubicBezTo>
                  <a:cubicBezTo>
                    <a:pt x="134429" y="1084203"/>
                    <a:pt x="173588" y="702145"/>
                    <a:pt x="177821" y="594195"/>
                  </a:cubicBezTo>
                  <a:cubicBezTo>
                    <a:pt x="182054" y="486245"/>
                    <a:pt x="184171" y="668278"/>
                    <a:pt x="165121" y="613245"/>
                  </a:cubicBezTo>
                  <a:cubicBezTo>
                    <a:pt x="146071" y="558212"/>
                    <a:pt x="73046" y="360303"/>
                    <a:pt x="63521" y="263995"/>
                  </a:cubicBezTo>
                  <a:cubicBezTo>
                    <a:pt x="53996" y="167687"/>
                    <a:pt x="119613" y="-29163"/>
                    <a:pt x="133371" y="3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BA88A1C5-2DC1-44E6-A20F-7C70D2DE8421}"/>
                </a:ext>
              </a:extLst>
            </p:cNvPr>
            <p:cNvSpPr/>
            <p:nvPr/>
          </p:nvSpPr>
          <p:spPr>
            <a:xfrm>
              <a:off x="1567047" y="15328855"/>
              <a:ext cx="294112" cy="1207821"/>
            </a:xfrm>
            <a:custGeom>
              <a:avLst/>
              <a:gdLst>
                <a:gd name="connsiteX0" fmla="*/ 172853 w 294112"/>
                <a:gd name="connsiteY0" fmla="*/ 45 h 1207821"/>
                <a:gd name="connsiteX1" fmla="*/ 58553 w 294112"/>
                <a:gd name="connsiteY1" fmla="*/ 514395 h 1207821"/>
                <a:gd name="connsiteX2" fmla="*/ 77603 w 294112"/>
                <a:gd name="connsiteY2" fmla="*/ 660445 h 1207821"/>
                <a:gd name="connsiteX3" fmla="*/ 293503 w 294112"/>
                <a:gd name="connsiteY3" fmla="*/ 1206545 h 1207821"/>
                <a:gd name="connsiteX4" fmla="*/ 1403 w 294112"/>
                <a:gd name="connsiteY4" fmla="*/ 488995 h 1207821"/>
                <a:gd name="connsiteX5" fmla="*/ 172853 w 294112"/>
                <a:gd name="connsiteY5" fmla="*/ 45 h 12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112" h="1207821">
                  <a:moveTo>
                    <a:pt x="172853" y="45"/>
                  </a:moveTo>
                  <a:cubicBezTo>
                    <a:pt x="182378" y="4278"/>
                    <a:pt x="74428" y="404328"/>
                    <a:pt x="58553" y="514395"/>
                  </a:cubicBezTo>
                  <a:cubicBezTo>
                    <a:pt x="42678" y="624462"/>
                    <a:pt x="38445" y="545087"/>
                    <a:pt x="77603" y="660445"/>
                  </a:cubicBezTo>
                  <a:cubicBezTo>
                    <a:pt x="116761" y="775803"/>
                    <a:pt x="306203" y="1235120"/>
                    <a:pt x="293503" y="1206545"/>
                  </a:cubicBezTo>
                  <a:cubicBezTo>
                    <a:pt x="280803" y="1177970"/>
                    <a:pt x="20453" y="691137"/>
                    <a:pt x="1403" y="488995"/>
                  </a:cubicBezTo>
                  <a:cubicBezTo>
                    <a:pt x="-17647" y="286853"/>
                    <a:pt x="163328" y="-4188"/>
                    <a:pt x="172853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358E5CBD-BF48-4FFA-AF40-4D22CC4E894A}"/>
                </a:ext>
              </a:extLst>
            </p:cNvPr>
            <p:cNvSpPr/>
            <p:nvPr/>
          </p:nvSpPr>
          <p:spPr>
            <a:xfrm>
              <a:off x="785427" y="14973291"/>
              <a:ext cx="459079" cy="942308"/>
            </a:xfrm>
            <a:custGeom>
              <a:avLst/>
              <a:gdLst>
                <a:gd name="connsiteX0" fmla="*/ 1973 w 459079"/>
                <a:gd name="connsiteY0" fmla="*/ 9 h 942308"/>
                <a:gd name="connsiteX1" fmla="*/ 97223 w 459079"/>
                <a:gd name="connsiteY1" fmla="*/ 387359 h 942308"/>
                <a:gd name="connsiteX2" fmla="*/ 78173 w 459079"/>
                <a:gd name="connsiteY2" fmla="*/ 323859 h 942308"/>
                <a:gd name="connsiteX3" fmla="*/ 452823 w 459079"/>
                <a:gd name="connsiteY3" fmla="*/ 933459 h 942308"/>
                <a:gd name="connsiteX4" fmla="*/ 294073 w 459079"/>
                <a:gd name="connsiteY4" fmla="*/ 666759 h 942308"/>
                <a:gd name="connsiteX5" fmla="*/ 52773 w 459079"/>
                <a:gd name="connsiteY5" fmla="*/ 400059 h 942308"/>
                <a:gd name="connsiteX6" fmla="*/ 1973 w 459079"/>
                <a:gd name="connsiteY6" fmla="*/ 9 h 94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079" h="942308">
                  <a:moveTo>
                    <a:pt x="1973" y="9"/>
                  </a:moveTo>
                  <a:cubicBezTo>
                    <a:pt x="9381" y="-2108"/>
                    <a:pt x="84523" y="333384"/>
                    <a:pt x="97223" y="387359"/>
                  </a:cubicBezTo>
                  <a:cubicBezTo>
                    <a:pt x="109923" y="441334"/>
                    <a:pt x="18906" y="232842"/>
                    <a:pt x="78173" y="323859"/>
                  </a:cubicBezTo>
                  <a:cubicBezTo>
                    <a:pt x="137440" y="414876"/>
                    <a:pt x="416840" y="876309"/>
                    <a:pt x="452823" y="933459"/>
                  </a:cubicBezTo>
                  <a:cubicBezTo>
                    <a:pt x="488806" y="990609"/>
                    <a:pt x="360748" y="755659"/>
                    <a:pt x="294073" y="666759"/>
                  </a:cubicBezTo>
                  <a:cubicBezTo>
                    <a:pt x="227398" y="577859"/>
                    <a:pt x="98281" y="505892"/>
                    <a:pt x="52773" y="400059"/>
                  </a:cubicBezTo>
                  <a:cubicBezTo>
                    <a:pt x="7265" y="294226"/>
                    <a:pt x="-5435" y="2126"/>
                    <a:pt x="197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A1C04CF2-CBC9-4F7C-A965-964CF170E0FE}"/>
                </a:ext>
              </a:extLst>
            </p:cNvPr>
            <p:cNvSpPr/>
            <p:nvPr/>
          </p:nvSpPr>
          <p:spPr>
            <a:xfrm>
              <a:off x="755561" y="15708354"/>
              <a:ext cx="1028872" cy="1316508"/>
            </a:xfrm>
            <a:custGeom>
              <a:avLst/>
              <a:gdLst>
                <a:gd name="connsiteX0" fmla="*/ 89 w 1028872"/>
                <a:gd name="connsiteY0" fmla="*/ 1546 h 1316508"/>
                <a:gd name="connsiteX1" fmla="*/ 660489 w 1028872"/>
                <a:gd name="connsiteY1" fmla="*/ 700046 h 1316508"/>
                <a:gd name="connsiteX2" fmla="*/ 584289 w 1028872"/>
                <a:gd name="connsiteY2" fmla="*/ 655596 h 1316508"/>
                <a:gd name="connsiteX3" fmla="*/ 1028789 w 1028872"/>
                <a:gd name="connsiteY3" fmla="*/ 1315996 h 1316508"/>
                <a:gd name="connsiteX4" fmla="*/ 616039 w 1028872"/>
                <a:gd name="connsiteY4" fmla="*/ 534946 h 1316508"/>
                <a:gd name="connsiteX5" fmla="*/ 89 w 1028872"/>
                <a:gd name="connsiteY5" fmla="*/ 1546 h 13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8872" h="1316508">
                  <a:moveTo>
                    <a:pt x="89" y="1546"/>
                  </a:moveTo>
                  <a:cubicBezTo>
                    <a:pt x="7497" y="29063"/>
                    <a:pt x="563122" y="591038"/>
                    <a:pt x="660489" y="700046"/>
                  </a:cubicBezTo>
                  <a:cubicBezTo>
                    <a:pt x="757856" y="809054"/>
                    <a:pt x="522906" y="552938"/>
                    <a:pt x="584289" y="655596"/>
                  </a:cubicBezTo>
                  <a:cubicBezTo>
                    <a:pt x="645672" y="758254"/>
                    <a:pt x="1023497" y="1336104"/>
                    <a:pt x="1028789" y="1315996"/>
                  </a:cubicBezTo>
                  <a:cubicBezTo>
                    <a:pt x="1034081" y="1295888"/>
                    <a:pt x="785372" y="749788"/>
                    <a:pt x="616039" y="534946"/>
                  </a:cubicBezTo>
                  <a:cubicBezTo>
                    <a:pt x="446706" y="320104"/>
                    <a:pt x="-7319" y="-25971"/>
                    <a:pt x="89" y="1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2E1B3123-4E04-43D4-BF24-3472DD6ED9DA}"/>
                </a:ext>
              </a:extLst>
            </p:cNvPr>
            <p:cNvSpPr/>
            <p:nvPr/>
          </p:nvSpPr>
          <p:spPr>
            <a:xfrm>
              <a:off x="1377697" y="17811735"/>
              <a:ext cx="1263723" cy="2076866"/>
            </a:xfrm>
            <a:custGeom>
              <a:avLst/>
              <a:gdLst>
                <a:gd name="connsiteX0" fmla="*/ 253 w 1263723"/>
                <a:gd name="connsiteY0" fmla="*/ 15 h 2076866"/>
                <a:gd name="connsiteX1" fmla="*/ 762253 w 1263723"/>
                <a:gd name="connsiteY1" fmla="*/ 590565 h 2076866"/>
                <a:gd name="connsiteX2" fmla="*/ 781303 w 1263723"/>
                <a:gd name="connsiteY2" fmla="*/ 558815 h 2076866"/>
                <a:gd name="connsiteX3" fmla="*/ 978153 w 1263723"/>
                <a:gd name="connsiteY3" fmla="*/ 863615 h 2076866"/>
                <a:gd name="connsiteX4" fmla="*/ 946403 w 1263723"/>
                <a:gd name="connsiteY4" fmla="*/ 793765 h 2076866"/>
                <a:gd name="connsiteX5" fmla="*/ 1143253 w 1263723"/>
                <a:gd name="connsiteY5" fmla="*/ 1631965 h 2076866"/>
                <a:gd name="connsiteX6" fmla="*/ 1117853 w 1263723"/>
                <a:gd name="connsiteY6" fmla="*/ 1562115 h 2076866"/>
                <a:gd name="connsiteX7" fmla="*/ 1257553 w 1263723"/>
                <a:gd name="connsiteY7" fmla="*/ 2057415 h 2076866"/>
                <a:gd name="connsiteX8" fmla="*/ 1200403 w 1263723"/>
                <a:gd name="connsiteY8" fmla="*/ 1873265 h 2076866"/>
                <a:gd name="connsiteX9" fmla="*/ 863853 w 1263723"/>
                <a:gd name="connsiteY9" fmla="*/ 933465 h 2076866"/>
                <a:gd name="connsiteX10" fmla="*/ 882903 w 1263723"/>
                <a:gd name="connsiteY10" fmla="*/ 933465 h 2076866"/>
                <a:gd name="connsiteX11" fmla="*/ 679703 w 1263723"/>
                <a:gd name="connsiteY11" fmla="*/ 609615 h 2076866"/>
                <a:gd name="connsiteX12" fmla="*/ 253 w 1263723"/>
                <a:gd name="connsiteY12" fmla="*/ 15 h 20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723" h="2076866">
                  <a:moveTo>
                    <a:pt x="253" y="15"/>
                  </a:moveTo>
                  <a:cubicBezTo>
                    <a:pt x="14011" y="-3160"/>
                    <a:pt x="632078" y="497432"/>
                    <a:pt x="762253" y="590565"/>
                  </a:cubicBezTo>
                  <a:cubicBezTo>
                    <a:pt x="892428" y="683698"/>
                    <a:pt x="745320" y="513307"/>
                    <a:pt x="781303" y="558815"/>
                  </a:cubicBezTo>
                  <a:cubicBezTo>
                    <a:pt x="817286" y="604323"/>
                    <a:pt x="950636" y="824457"/>
                    <a:pt x="978153" y="863615"/>
                  </a:cubicBezTo>
                  <a:cubicBezTo>
                    <a:pt x="1005670" y="902773"/>
                    <a:pt x="918886" y="665707"/>
                    <a:pt x="946403" y="793765"/>
                  </a:cubicBezTo>
                  <a:cubicBezTo>
                    <a:pt x="973920" y="921823"/>
                    <a:pt x="1114678" y="1503907"/>
                    <a:pt x="1143253" y="1631965"/>
                  </a:cubicBezTo>
                  <a:cubicBezTo>
                    <a:pt x="1171828" y="1760023"/>
                    <a:pt x="1098803" y="1491207"/>
                    <a:pt x="1117853" y="1562115"/>
                  </a:cubicBezTo>
                  <a:cubicBezTo>
                    <a:pt x="1136903" y="1633023"/>
                    <a:pt x="1243795" y="2005557"/>
                    <a:pt x="1257553" y="2057415"/>
                  </a:cubicBezTo>
                  <a:cubicBezTo>
                    <a:pt x="1271311" y="2109273"/>
                    <a:pt x="1266020" y="2060590"/>
                    <a:pt x="1200403" y="1873265"/>
                  </a:cubicBezTo>
                  <a:cubicBezTo>
                    <a:pt x="1134786" y="1685940"/>
                    <a:pt x="916770" y="1090098"/>
                    <a:pt x="863853" y="933465"/>
                  </a:cubicBezTo>
                  <a:cubicBezTo>
                    <a:pt x="810936" y="776832"/>
                    <a:pt x="913595" y="987440"/>
                    <a:pt x="882903" y="933465"/>
                  </a:cubicBezTo>
                  <a:cubicBezTo>
                    <a:pt x="852211" y="879490"/>
                    <a:pt x="822578" y="769423"/>
                    <a:pt x="679703" y="609615"/>
                  </a:cubicBezTo>
                  <a:cubicBezTo>
                    <a:pt x="536828" y="449807"/>
                    <a:pt x="-13505" y="3190"/>
                    <a:pt x="253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894449C9-F809-4D9D-B48E-100DD68205D1}"/>
                </a:ext>
              </a:extLst>
            </p:cNvPr>
            <p:cNvSpPr/>
            <p:nvPr/>
          </p:nvSpPr>
          <p:spPr>
            <a:xfrm>
              <a:off x="2529681" y="19580175"/>
              <a:ext cx="538542" cy="1622588"/>
            </a:xfrm>
            <a:custGeom>
              <a:avLst/>
              <a:gdLst>
                <a:gd name="connsiteX0" fmla="*/ 3969 w 538542"/>
                <a:gd name="connsiteY0" fmla="*/ 3225 h 1622588"/>
                <a:gd name="connsiteX1" fmla="*/ 359569 w 538542"/>
                <a:gd name="connsiteY1" fmla="*/ 949375 h 1622588"/>
                <a:gd name="connsiteX2" fmla="*/ 283369 w 538542"/>
                <a:gd name="connsiteY2" fmla="*/ 790625 h 1622588"/>
                <a:gd name="connsiteX3" fmla="*/ 537369 w 538542"/>
                <a:gd name="connsiteY3" fmla="*/ 1622475 h 1622588"/>
                <a:gd name="connsiteX4" fmla="*/ 162719 w 538542"/>
                <a:gd name="connsiteY4" fmla="*/ 727125 h 1622588"/>
                <a:gd name="connsiteX5" fmla="*/ 169069 w 538542"/>
                <a:gd name="connsiteY5" fmla="*/ 644575 h 1622588"/>
                <a:gd name="connsiteX6" fmla="*/ 3969 w 538542"/>
                <a:gd name="connsiteY6" fmla="*/ 3225 h 162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542" h="1622588">
                  <a:moveTo>
                    <a:pt x="3969" y="3225"/>
                  </a:moveTo>
                  <a:cubicBezTo>
                    <a:pt x="35719" y="54025"/>
                    <a:pt x="313002" y="818142"/>
                    <a:pt x="359569" y="949375"/>
                  </a:cubicBezTo>
                  <a:cubicBezTo>
                    <a:pt x="406136" y="1080608"/>
                    <a:pt x="253736" y="678442"/>
                    <a:pt x="283369" y="790625"/>
                  </a:cubicBezTo>
                  <a:cubicBezTo>
                    <a:pt x="313002" y="902808"/>
                    <a:pt x="557477" y="1633058"/>
                    <a:pt x="537369" y="1622475"/>
                  </a:cubicBezTo>
                  <a:cubicBezTo>
                    <a:pt x="517261" y="1611892"/>
                    <a:pt x="224102" y="890108"/>
                    <a:pt x="162719" y="727125"/>
                  </a:cubicBezTo>
                  <a:cubicBezTo>
                    <a:pt x="101336" y="564142"/>
                    <a:pt x="197644" y="772633"/>
                    <a:pt x="169069" y="644575"/>
                  </a:cubicBezTo>
                  <a:cubicBezTo>
                    <a:pt x="140494" y="516517"/>
                    <a:pt x="-27781" y="-47575"/>
                    <a:pt x="3969" y="3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BB5B2A8F-EF50-40E1-9FAC-3A71D32E05AE}"/>
                </a:ext>
              </a:extLst>
            </p:cNvPr>
            <p:cNvSpPr/>
            <p:nvPr/>
          </p:nvSpPr>
          <p:spPr>
            <a:xfrm>
              <a:off x="5654513" y="19629274"/>
              <a:ext cx="181834" cy="1758307"/>
            </a:xfrm>
            <a:custGeom>
              <a:avLst/>
              <a:gdLst>
                <a:gd name="connsiteX0" fmla="*/ 85887 w 181834"/>
                <a:gd name="connsiteY0" fmla="*/ 4926 h 1758307"/>
                <a:gd name="connsiteX1" fmla="*/ 111287 w 181834"/>
                <a:gd name="connsiteY1" fmla="*/ 989176 h 1758307"/>
                <a:gd name="connsiteX2" fmla="*/ 66837 w 181834"/>
                <a:gd name="connsiteY2" fmla="*/ 836776 h 1758307"/>
                <a:gd name="connsiteX3" fmla="*/ 181137 w 181834"/>
                <a:gd name="connsiteY3" fmla="*/ 1757526 h 1758307"/>
                <a:gd name="connsiteX4" fmla="*/ 3337 w 181834"/>
                <a:gd name="connsiteY4" fmla="*/ 658976 h 1758307"/>
                <a:gd name="connsiteX5" fmla="*/ 85887 w 181834"/>
                <a:gd name="connsiteY5" fmla="*/ 4926 h 17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834" h="1758307">
                  <a:moveTo>
                    <a:pt x="85887" y="4926"/>
                  </a:moveTo>
                  <a:cubicBezTo>
                    <a:pt x="103879" y="59959"/>
                    <a:pt x="114462" y="850534"/>
                    <a:pt x="111287" y="989176"/>
                  </a:cubicBezTo>
                  <a:cubicBezTo>
                    <a:pt x="108112" y="1127818"/>
                    <a:pt x="55195" y="708718"/>
                    <a:pt x="66837" y="836776"/>
                  </a:cubicBezTo>
                  <a:cubicBezTo>
                    <a:pt x="78479" y="964834"/>
                    <a:pt x="191720" y="1787159"/>
                    <a:pt x="181137" y="1757526"/>
                  </a:cubicBezTo>
                  <a:cubicBezTo>
                    <a:pt x="170554" y="1727893"/>
                    <a:pt x="24504" y="950018"/>
                    <a:pt x="3337" y="658976"/>
                  </a:cubicBezTo>
                  <a:cubicBezTo>
                    <a:pt x="-17830" y="367934"/>
                    <a:pt x="67895" y="-50107"/>
                    <a:pt x="85887" y="4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DC984406-7BE8-412D-8BE2-08D9C7EE1455}"/>
                </a:ext>
              </a:extLst>
            </p:cNvPr>
            <p:cNvSpPr/>
            <p:nvPr/>
          </p:nvSpPr>
          <p:spPr>
            <a:xfrm>
              <a:off x="3483099" y="18935407"/>
              <a:ext cx="293765" cy="2016740"/>
            </a:xfrm>
            <a:custGeom>
              <a:avLst/>
              <a:gdLst>
                <a:gd name="connsiteX0" fmla="*/ 293034 w 293765"/>
                <a:gd name="connsiteY0" fmla="*/ 293 h 2016740"/>
                <a:gd name="connsiteX1" fmla="*/ 89834 w 293765"/>
                <a:gd name="connsiteY1" fmla="*/ 944326 h 2016740"/>
                <a:gd name="connsiteX2" fmla="*/ 115234 w 293765"/>
                <a:gd name="connsiteY2" fmla="*/ 846960 h 2016740"/>
                <a:gd name="connsiteX3" fmla="*/ 60201 w 293765"/>
                <a:gd name="connsiteY3" fmla="*/ 1363426 h 2016740"/>
                <a:gd name="connsiteX4" fmla="*/ 94068 w 293765"/>
                <a:gd name="connsiteY4" fmla="*/ 1295693 h 2016740"/>
                <a:gd name="connsiteX5" fmla="*/ 934 w 293765"/>
                <a:gd name="connsiteY5" fmla="*/ 2011126 h 2016740"/>
                <a:gd name="connsiteX6" fmla="*/ 161801 w 293765"/>
                <a:gd name="connsiteY6" fmla="*/ 851193 h 2016740"/>
                <a:gd name="connsiteX7" fmla="*/ 157568 w 293765"/>
                <a:gd name="connsiteY7" fmla="*/ 842726 h 2016740"/>
                <a:gd name="connsiteX8" fmla="*/ 293034 w 293765"/>
                <a:gd name="connsiteY8" fmla="*/ 293 h 201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765" h="2016740">
                  <a:moveTo>
                    <a:pt x="293034" y="293"/>
                  </a:moveTo>
                  <a:cubicBezTo>
                    <a:pt x="281745" y="17226"/>
                    <a:pt x="119467" y="803215"/>
                    <a:pt x="89834" y="944326"/>
                  </a:cubicBezTo>
                  <a:cubicBezTo>
                    <a:pt x="60201" y="1085437"/>
                    <a:pt x="120173" y="777110"/>
                    <a:pt x="115234" y="846960"/>
                  </a:cubicBezTo>
                  <a:cubicBezTo>
                    <a:pt x="110295" y="916810"/>
                    <a:pt x="63729" y="1288637"/>
                    <a:pt x="60201" y="1363426"/>
                  </a:cubicBezTo>
                  <a:cubicBezTo>
                    <a:pt x="56673" y="1438215"/>
                    <a:pt x="103946" y="1187743"/>
                    <a:pt x="94068" y="1295693"/>
                  </a:cubicBezTo>
                  <a:cubicBezTo>
                    <a:pt x="84190" y="1403643"/>
                    <a:pt x="-10355" y="2085209"/>
                    <a:pt x="934" y="2011126"/>
                  </a:cubicBezTo>
                  <a:cubicBezTo>
                    <a:pt x="12223" y="1937043"/>
                    <a:pt x="135695" y="1045926"/>
                    <a:pt x="161801" y="851193"/>
                  </a:cubicBezTo>
                  <a:cubicBezTo>
                    <a:pt x="187907" y="656460"/>
                    <a:pt x="133579" y="980309"/>
                    <a:pt x="157568" y="842726"/>
                  </a:cubicBezTo>
                  <a:cubicBezTo>
                    <a:pt x="181557" y="705143"/>
                    <a:pt x="304323" y="-16640"/>
                    <a:pt x="29303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C0E11FC1-01E5-475F-9F3B-5120A242082F}"/>
                </a:ext>
              </a:extLst>
            </p:cNvPr>
            <p:cNvSpPr/>
            <p:nvPr/>
          </p:nvSpPr>
          <p:spPr>
            <a:xfrm>
              <a:off x="3530275" y="19772610"/>
              <a:ext cx="182361" cy="1241765"/>
            </a:xfrm>
            <a:custGeom>
              <a:avLst/>
              <a:gdLst>
                <a:gd name="connsiteX0" fmla="*/ 182358 w 182361"/>
                <a:gd name="connsiteY0" fmla="*/ 1290 h 1241765"/>
                <a:gd name="connsiteX1" fmla="*/ 72292 w 182361"/>
                <a:gd name="connsiteY1" fmla="*/ 716723 h 1241765"/>
                <a:gd name="connsiteX2" fmla="*/ 118858 w 182361"/>
                <a:gd name="connsiteY2" fmla="*/ 640523 h 1241765"/>
                <a:gd name="connsiteX3" fmla="*/ 55358 w 182361"/>
                <a:gd name="connsiteY3" fmla="*/ 936857 h 1241765"/>
                <a:gd name="connsiteX4" fmla="*/ 325 w 182361"/>
                <a:gd name="connsiteY4" fmla="*/ 1241657 h 1241765"/>
                <a:gd name="connsiteX5" fmla="*/ 34192 w 182361"/>
                <a:gd name="connsiteY5" fmla="*/ 966490 h 1241765"/>
                <a:gd name="connsiteX6" fmla="*/ 68058 w 182361"/>
                <a:gd name="connsiteY6" fmla="*/ 551623 h 1241765"/>
                <a:gd name="connsiteX7" fmla="*/ 182358 w 182361"/>
                <a:gd name="connsiteY7" fmla="*/ 1290 h 12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61" h="1241765">
                  <a:moveTo>
                    <a:pt x="182358" y="1290"/>
                  </a:moveTo>
                  <a:cubicBezTo>
                    <a:pt x="183064" y="28807"/>
                    <a:pt x="82875" y="610184"/>
                    <a:pt x="72292" y="716723"/>
                  </a:cubicBezTo>
                  <a:cubicBezTo>
                    <a:pt x="61709" y="823262"/>
                    <a:pt x="121680" y="603834"/>
                    <a:pt x="118858" y="640523"/>
                  </a:cubicBezTo>
                  <a:cubicBezTo>
                    <a:pt x="116036" y="677212"/>
                    <a:pt x="75113" y="836668"/>
                    <a:pt x="55358" y="936857"/>
                  </a:cubicBezTo>
                  <a:cubicBezTo>
                    <a:pt x="35603" y="1037046"/>
                    <a:pt x="3853" y="1236718"/>
                    <a:pt x="325" y="1241657"/>
                  </a:cubicBezTo>
                  <a:cubicBezTo>
                    <a:pt x="-3203" y="1246596"/>
                    <a:pt x="22903" y="1081496"/>
                    <a:pt x="34192" y="966490"/>
                  </a:cubicBezTo>
                  <a:cubicBezTo>
                    <a:pt x="45481" y="851484"/>
                    <a:pt x="44069" y="709667"/>
                    <a:pt x="68058" y="551623"/>
                  </a:cubicBezTo>
                  <a:cubicBezTo>
                    <a:pt x="92047" y="393579"/>
                    <a:pt x="181652" y="-26227"/>
                    <a:pt x="182358" y="1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1D855143-887F-4503-8203-3CCD4A41C77E}"/>
                </a:ext>
              </a:extLst>
            </p:cNvPr>
            <p:cNvSpPr/>
            <p:nvPr/>
          </p:nvSpPr>
          <p:spPr>
            <a:xfrm>
              <a:off x="3474613" y="20188966"/>
              <a:ext cx="92475" cy="844716"/>
            </a:xfrm>
            <a:custGeom>
              <a:avLst/>
              <a:gdLst>
                <a:gd name="connsiteX0" fmla="*/ 89854 w 92475"/>
                <a:gd name="connsiteY0" fmla="*/ 4034 h 844716"/>
                <a:gd name="connsiteX1" fmla="*/ 9420 w 92475"/>
                <a:gd name="connsiteY1" fmla="*/ 672901 h 844716"/>
                <a:gd name="connsiteX2" fmla="*/ 17887 w 92475"/>
                <a:gd name="connsiteY2" fmla="*/ 579767 h 844716"/>
                <a:gd name="connsiteX3" fmla="*/ 954 w 92475"/>
                <a:gd name="connsiteY3" fmla="*/ 842234 h 844716"/>
                <a:gd name="connsiteX4" fmla="*/ 51754 w 92475"/>
                <a:gd name="connsiteY4" fmla="*/ 694067 h 844716"/>
                <a:gd name="connsiteX5" fmla="*/ 68687 w 92475"/>
                <a:gd name="connsiteY5" fmla="*/ 406201 h 844716"/>
                <a:gd name="connsiteX6" fmla="*/ 89854 w 92475"/>
                <a:gd name="connsiteY6" fmla="*/ 4034 h 8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5" h="844716">
                  <a:moveTo>
                    <a:pt x="89854" y="4034"/>
                  </a:moveTo>
                  <a:cubicBezTo>
                    <a:pt x="79976" y="48484"/>
                    <a:pt x="21414" y="576946"/>
                    <a:pt x="9420" y="672901"/>
                  </a:cubicBezTo>
                  <a:cubicBezTo>
                    <a:pt x="-2574" y="768856"/>
                    <a:pt x="19298" y="551545"/>
                    <a:pt x="17887" y="579767"/>
                  </a:cubicBezTo>
                  <a:cubicBezTo>
                    <a:pt x="16476" y="607989"/>
                    <a:pt x="-4690" y="823184"/>
                    <a:pt x="954" y="842234"/>
                  </a:cubicBezTo>
                  <a:cubicBezTo>
                    <a:pt x="6598" y="861284"/>
                    <a:pt x="40465" y="766739"/>
                    <a:pt x="51754" y="694067"/>
                  </a:cubicBezTo>
                  <a:cubicBezTo>
                    <a:pt x="63043" y="621395"/>
                    <a:pt x="58104" y="517679"/>
                    <a:pt x="68687" y="406201"/>
                  </a:cubicBezTo>
                  <a:cubicBezTo>
                    <a:pt x="79270" y="294723"/>
                    <a:pt x="99732" y="-40416"/>
                    <a:pt x="89854" y="4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B86FBF2D-BD10-4C41-AAB7-63ED53130DE0}"/>
                </a:ext>
              </a:extLst>
            </p:cNvPr>
            <p:cNvSpPr/>
            <p:nvPr/>
          </p:nvSpPr>
          <p:spPr>
            <a:xfrm>
              <a:off x="2984234" y="20948643"/>
              <a:ext cx="434997" cy="426779"/>
            </a:xfrm>
            <a:custGeom>
              <a:avLst/>
              <a:gdLst>
                <a:gd name="connsiteX0" fmla="*/ 266 w 434997"/>
                <a:gd name="connsiteY0" fmla="*/ 7 h 426779"/>
                <a:gd name="connsiteX1" fmla="*/ 251091 w 434997"/>
                <a:gd name="connsiteY1" fmla="*/ 133357 h 426779"/>
                <a:gd name="connsiteX2" fmla="*/ 228866 w 434997"/>
                <a:gd name="connsiteY2" fmla="*/ 130182 h 426779"/>
                <a:gd name="connsiteX3" fmla="*/ 432066 w 434997"/>
                <a:gd name="connsiteY3" fmla="*/ 425457 h 426779"/>
                <a:gd name="connsiteX4" fmla="*/ 346341 w 434997"/>
                <a:gd name="connsiteY4" fmla="*/ 234957 h 426779"/>
                <a:gd name="connsiteX5" fmla="*/ 305066 w 434997"/>
                <a:gd name="connsiteY5" fmla="*/ 139707 h 426779"/>
                <a:gd name="connsiteX6" fmla="*/ 266 w 434997"/>
                <a:gd name="connsiteY6" fmla="*/ 7 h 42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997" h="426779">
                  <a:moveTo>
                    <a:pt x="266" y="7"/>
                  </a:moveTo>
                  <a:cubicBezTo>
                    <a:pt x="-8730" y="-1051"/>
                    <a:pt x="212991" y="111661"/>
                    <a:pt x="251091" y="133357"/>
                  </a:cubicBezTo>
                  <a:cubicBezTo>
                    <a:pt x="289191" y="155053"/>
                    <a:pt x="198704" y="81499"/>
                    <a:pt x="228866" y="130182"/>
                  </a:cubicBezTo>
                  <a:cubicBezTo>
                    <a:pt x="259028" y="178865"/>
                    <a:pt x="412487" y="407995"/>
                    <a:pt x="432066" y="425457"/>
                  </a:cubicBezTo>
                  <a:cubicBezTo>
                    <a:pt x="451645" y="442919"/>
                    <a:pt x="367508" y="282582"/>
                    <a:pt x="346341" y="234957"/>
                  </a:cubicBezTo>
                  <a:cubicBezTo>
                    <a:pt x="325174" y="187332"/>
                    <a:pt x="356395" y="177278"/>
                    <a:pt x="305066" y="139707"/>
                  </a:cubicBezTo>
                  <a:cubicBezTo>
                    <a:pt x="253737" y="102136"/>
                    <a:pt x="9262" y="1065"/>
                    <a:pt x="26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9952C146-D53C-449C-B71D-7F4F40E53E37}"/>
                </a:ext>
              </a:extLst>
            </p:cNvPr>
            <p:cNvSpPr/>
            <p:nvPr/>
          </p:nvSpPr>
          <p:spPr>
            <a:xfrm>
              <a:off x="3025342" y="20901019"/>
              <a:ext cx="408383" cy="374767"/>
            </a:xfrm>
            <a:custGeom>
              <a:avLst/>
              <a:gdLst>
                <a:gd name="connsiteX0" fmla="*/ 433 w 408383"/>
                <a:gd name="connsiteY0" fmla="*/ 6 h 374767"/>
                <a:gd name="connsiteX1" fmla="*/ 336983 w 408383"/>
                <a:gd name="connsiteY1" fmla="*/ 165106 h 374767"/>
                <a:gd name="connsiteX2" fmla="*/ 406833 w 408383"/>
                <a:gd name="connsiteY2" fmla="*/ 374656 h 374767"/>
                <a:gd name="connsiteX3" fmla="*/ 302058 w 408383"/>
                <a:gd name="connsiteY3" fmla="*/ 193681 h 374767"/>
                <a:gd name="connsiteX4" fmla="*/ 267133 w 408383"/>
                <a:gd name="connsiteY4" fmla="*/ 158756 h 374767"/>
                <a:gd name="connsiteX5" fmla="*/ 433 w 408383"/>
                <a:gd name="connsiteY5" fmla="*/ 6 h 37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383" h="374767">
                  <a:moveTo>
                    <a:pt x="433" y="6"/>
                  </a:moveTo>
                  <a:cubicBezTo>
                    <a:pt x="12075" y="1064"/>
                    <a:pt x="269250" y="102664"/>
                    <a:pt x="336983" y="165106"/>
                  </a:cubicBezTo>
                  <a:cubicBezTo>
                    <a:pt x="404716" y="227548"/>
                    <a:pt x="412654" y="369894"/>
                    <a:pt x="406833" y="374656"/>
                  </a:cubicBezTo>
                  <a:cubicBezTo>
                    <a:pt x="401012" y="379418"/>
                    <a:pt x="325341" y="229664"/>
                    <a:pt x="302058" y="193681"/>
                  </a:cubicBezTo>
                  <a:cubicBezTo>
                    <a:pt x="278775" y="157698"/>
                    <a:pt x="318991" y="187331"/>
                    <a:pt x="267133" y="158756"/>
                  </a:cubicBezTo>
                  <a:cubicBezTo>
                    <a:pt x="215275" y="130181"/>
                    <a:pt x="-11209" y="-1052"/>
                    <a:pt x="43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538E8E7F-8B45-4E48-86A4-0B8058478B58}"/>
                </a:ext>
              </a:extLst>
            </p:cNvPr>
            <p:cNvSpPr/>
            <p:nvPr/>
          </p:nvSpPr>
          <p:spPr>
            <a:xfrm>
              <a:off x="3536772" y="20876127"/>
              <a:ext cx="43178" cy="539630"/>
            </a:xfrm>
            <a:custGeom>
              <a:avLst/>
              <a:gdLst>
                <a:gd name="connsiteX0" fmla="*/ 31928 w 43178"/>
                <a:gd name="connsiteY0" fmla="*/ 9023 h 539630"/>
                <a:gd name="connsiteX1" fmla="*/ 41453 w 43178"/>
                <a:gd name="connsiteY1" fmla="*/ 536073 h 539630"/>
                <a:gd name="connsiteX2" fmla="*/ 178 w 43178"/>
                <a:gd name="connsiteY2" fmla="*/ 228098 h 539630"/>
                <a:gd name="connsiteX3" fmla="*/ 31928 w 43178"/>
                <a:gd name="connsiteY3" fmla="*/ 9023 h 53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78" h="539630">
                  <a:moveTo>
                    <a:pt x="31928" y="9023"/>
                  </a:moveTo>
                  <a:cubicBezTo>
                    <a:pt x="38807" y="60352"/>
                    <a:pt x="46745" y="499560"/>
                    <a:pt x="41453" y="536073"/>
                  </a:cubicBezTo>
                  <a:cubicBezTo>
                    <a:pt x="36161" y="572586"/>
                    <a:pt x="2824" y="318056"/>
                    <a:pt x="178" y="228098"/>
                  </a:cubicBezTo>
                  <a:cubicBezTo>
                    <a:pt x="-2468" y="138140"/>
                    <a:pt x="25049" y="-42306"/>
                    <a:pt x="31928" y="9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E6D81226-0E31-4DE6-A490-D2EFB40124C9}"/>
                </a:ext>
              </a:extLst>
            </p:cNvPr>
            <p:cNvSpPr/>
            <p:nvPr/>
          </p:nvSpPr>
          <p:spPr>
            <a:xfrm>
              <a:off x="3444067" y="20683087"/>
              <a:ext cx="55717" cy="639013"/>
            </a:xfrm>
            <a:custGeom>
              <a:avLst/>
              <a:gdLst>
                <a:gd name="connsiteX0" fmla="*/ 54783 w 55717"/>
                <a:gd name="connsiteY0" fmla="*/ 2038 h 639013"/>
                <a:gd name="connsiteX1" fmla="*/ 808 w 55717"/>
                <a:gd name="connsiteY1" fmla="*/ 383038 h 639013"/>
                <a:gd name="connsiteX2" fmla="*/ 23033 w 55717"/>
                <a:gd name="connsiteY2" fmla="*/ 637038 h 639013"/>
                <a:gd name="connsiteX3" fmla="*/ 32558 w 55717"/>
                <a:gd name="connsiteY3" fmla="*/ 249688 h 639013"/>
                <a:gd name="connsiteX4" fmla="*/ 54783 w 55717"/>
                <a:gd name="connsiteY4" fmla="*/ 2038 h 6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17" h="639013">
                  <a:moveTo>
                    <a:pt x="54783" y="2038"/>
                  </a:moveTo>
                  <a:cubicBezTo>
                    <a:pt x="49491" y="24263"/>
                    <a:pt x="6100" y="277205"/>
                    <a:pt x="808" y="383038"/>
                  </a:cubicBezTo>
                  <a:cubicBezTo>
                    <a:pt x="-4484" y="488871"/>
                    <a:pt x="17741" y="659263"/>
                    <a:pt x="23033" y="637038"/>
                  </a:cubicBezTo>
                  <a:cubicBezTo>
                    <a:pt x="28325" y="614813"/>
                    <a:pt x="23562" y="354992"/>
                    <a:pt x="32558" y="249688"/>
                  </a:cubicBezTo>
                  <a:cubicBezTo>
                    <a:pt x="41554" y="144384"/>
                    <a:pt x="60075" y="-20187"/>
                    <a:pt x="54783" y="2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ADEB3489-CEF1-458D-9154-AD4426C9068E}"/>
                </a:ext>
              </a:extLst>
            </p:cNvPr>
            <p:cNvSpPr/>
            <p:nvPr/>
          </p:nvSpPr>
          <p:spPr>
            <a:xfrm>
              <a:off x="5203825" y="19975008"/>
              <a:ext cx="46454" cy="1472499"/>
            </a:xfrm>
            <a:custGeom>
              <a:avLst/>
              <a:gdLst>
                <a:gd name="connsiteX0" fmla="*/ 15875 w 46454"/>
                <a:gd name="connsiteY0" fmla="*/ 8442 h 1472499"/>
                <a:gd name="connsiteX1" fmla="*/ 0 w 46454"/>
                <a:gd name="connsiteY1" fmla="*/ 922842 h 1472499"/>
                <a:gd name="connsiteX2" fmla="*/ 15875 w 46454"/>
                <a:gd name="connsiteY2" fmla="*/ 760917 h 1472499"/>
                <a:gd name="connsiteX3" fmla="*/ 15875 w 46454"/>
                <a:gd name="connsiteY3" fmla="*/ 1446717 h 1472499"/>
                <a:gd name="connsiteX4" fmla="*/ 15875 w 46454"/>
                <a:gd name="connsiteY4" fmla="*/ 1253042 h 1472499"/>
                <a:gd name="connsiteX5" fmla="*/ 44450 w 46454"/>
                <a:gd name="connsiteY5" fmla="*/ 554542 h 1472499"/>
                <a:gd name="connsiteX6" fmla="*/ 44450 w 46454"/>
                <a:gd name="connsiteY6" fmla="*/ 471992 h 1472499"/>
                <a:gd name="connsiteX7" fmla="*/ 15875 w 46454"/>
                <a:gd name="connsiteY7" fmla="*/ 8442 h 14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54" h="1472499">
                  <a:moveTo>
                    <a:pt x="15875" y="8442"/>
                  </a:moveTo>
                  <a:cubicBezTo>
                    <a:pt x="8467" y="83584"/>
                    <a:pt x="0" y="797430"/>
                    <a:pt x="0" y="922842"/>
                  </a:cubicBezTo>
                  <a:cubicBezTo>
                    <a:pt x="0" y="1048254"/>
                    <a:pt x="13229" y="673605"/>
                    <a:pt x="15875" y="760917"/>
                  </a:cubicBezTo>
                  <a:cubicBezTo>
                    <a:pt x="18521" y="848229"/>
                    <a:pt x="15875" y="1446717"/>
                    <a:pt x="15875" y="1446717"/>
                  </a:cubicBezTo>
                  <a:cubicBezTo>
                    <a:pt x="15875" y="1528738"/>
                    <a:pt x="11113" y="1401738"/>
                    <a:pt x="15875" y="1253042"/>
                  </a:cubicBezTo>
                  <a:cubicBezTo>
                    <a:pt x="20637" y="1104346"/>
                    <a:pt x="39688" y="684717"/>
                    <a:pt x="44450" y="554542"/>
                  </a:cubicBezTo>
                  <a:cubicBezTo>
                    <a:pt x="49213" y="424367"/>
                    <a:pt x="43921" y="561950"/>
                    <a:pt x="44450" y="471992"/>
                  </a:cubicBezTo>
                  <a:cubicBezTo>
                    <a:pt x="44979" y="382034"/>
                    <a:pt x="23283" y="-66700"/>
                    <a:pt x="15875" y="8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07DA5D6D-91FE-417E-BF55-2846A0DD168C}"/>
                </a:ext>
              </a:extLst>
            </p:cNvPr>
            <p:cNvSpPr/>
            <p:nvPr/>
          </p:nvSpPr>
          <p:spPr>
            <a:xfrm>
              <a:off x="5299075" y="19788812"/>
              <a:ext cx="114450" cy="1661293"/>
            </a:xfrm>
            <a:custGeom>
              <a:avLst/>
              <a:gdLst>
                <a:gd name="connsiteX0" fmla="*/ 114300 w 114450"/>
                <a:gd name="connsiteY0" fmla="*/ 7313 h 1661293"/>
                <a:gd name="connsiteX1" fmla="*/ 19050 w 114450"/>
                <a:gd name="connsiteY1" fmla="*/ 953463 h 1661293"/>
                <a:gd name="connsiteX2" fmla="*/ 41275 w 114450"/>
                <a:gd name="connsiteY2" fmla="*/ 858213 h 1661293"/>
                <a:gd name="connsiteX3" fmla="*/ 0 w 114450"/>
                <a:gd name="connsiteY3" fmla="*/ 1658313 h 1661293"/>
                <a:gd name="connsiteX4" fmla="*/ 41275 w 114450"/>
                <a:gd name="connsiteY4" fmla="*/ 524838 h 1661293"/>
                <a:gd name="connsiteX5" fmla="*/ 41275 w 114450"/>
                <a:gd name="connsiteY5" fmla="*/ 515313 h 1661293"/>
                <a:gd name="connsiteX6" fmla="*/ 114300 w 114450"/>
                <a:gd name="connsiteY6" fmla="*/ 7313 h 166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50" h="1661293">
                  <a:moveTo>
                    <a:pt x="114300" y="7313"/>
                  </a:moveTo>
                  <a:cubicBezTo>
                    <a:pt x="110596" y="80338"/>
                    <a:pt x="31221" y="811646"/>
                    <a:pt x="19050" y="953463"/>
                  </a:cubicBezTo>
                  <a:cubicBezTo>
                    <a:pt x="6879" y="1095280"/>
                    <a:pt x="44450" y="740738"/>
                    <a:pt x="41275" y="858213"/>
                  </a:cubicBezTo>
                  <a:cubicBezTo>
                    <a:pt x="38100" y="975688"/>
                    <a:pt x="0" y="1713875"/>
                    <a:pt x="0" y="1658313"/>
                  </a:cubicBezTo>
                  <a:cubicBezTo>
                    <a:pt x="0" y="1602751"/>
                    <a:pt x="34396" y="715338"/>
                    <a:pt x="41275" y="524838"/>
                  </a:cubicBezTo>
                  <a:cubicBezTo>
                    <a:pt x="48154" y="334338"/>
                    <a:pt x="30163" y="600509"/>
                    <a:pt x="41275" y="515313"/>
                  </a:cubicBezTo>
                  <a:cubicBezTo>
                    <a:pt x="52387" y="430117"/>
                    <a:pt x="118004" y="-65712"/>
                    <a:pt x="114300" y="7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DC471AA2-D906-42BD-89CB-D23131053285}"/>
                </a:ext>
              </a:extLst>
            </p:cNvPr>
            <p:cNvSpPr/>
            <p:nvPr/>
          </p:nvSpPr>
          <p:spPr>
            <a:xfrm>
              <a:off x="6743749" y="4781667"/>
              <a:ext cx="1655184" cy="1126674"/>
            </a:xfrm>
            <a:custGeom>
              <a:avLst/>
              <a:gdLst>
                <a:gd name="connsiteX0" fmla="*/ 867784 w 1655184"/>
                <a:gd name="connsiteY0" fmla="*/ 86666 h 1126674"/>
                <a:gd name="connsiteX1" fmla="*/ 419051 w 1655184"/>
                <a:gd name="connsiteY1" fmla="*/ 696266 h 1126674"/>
                <a:gd name="connsiteX2" fmla="*/ 596851 w 1655184"/>
                <a:gd name="connsiteY2" fmla="*/ 404166 h 1126674"/>
                <a:gd name="connsiteX3" fmla="*/ 198918 w 1655184"/>
                <a:gd name="connsiteY3" fmla="*/ 1119600 h 1126674"/>
                <a:gd name="connsiteX4" fmla="*/ 685751 w 1655184"/>
                <a:gd name="connsiteY4" fmla="*/ 785166 h 1126674"/>
                <a:gd name="connsiteX5" fmla="*/ 435984 w 1655184"/>
                <a:gd name="connsiteY5" fmla="*/ 1039166 h 1126674"/>
                <a:gd name="connsiteX6" fmla="*/ 1392718 w 1655184"/>
                <a:gd name="connsiteY6" fmla="*/ 840200 h 1126674"/>
                <a:gd name="connsiteX7" fmla="*/ 1037118 w 1655184"/>
                <a:gd name="connsiteY7" fmla="*/ 840200 h 1126674"/>
                <a:gd name="connsiteX8" fmla="*/ 1655184 w 1655184"/>
                <a:gd name="connsiteY8" fmla="*/ 865600 h 1126674"/>
                <a:gd name="connsiteX9" fmla="*/ 774651 w 1655184"/>
                <a:gd name="connsiteY9" fmla="*/ 823266 h 1126674"/>
                <a:gd name="connsiteX10" fmla="*/ 1413884 w 1655184"/>
                <a:gd name="connsiteY10" fmla="*/ 683566 h 1126674"/>
                <a:gd name="connsiteX11" fmla="*/ 169284 w 1655184"/>
                <a:gd name="connsiteY11" fmla="*/ 954500 h 1126674"/>
                <a:gd name="connsiteX12" fmla="*/ 59218 w 1655184"/>
                <a:gd name="connsiteY12" fmla="*/ 1056100 h 1126674"/>
                <a:gd name="connsiteX13" fmla="*/ 618018 w 1655184"/>
                <a:gd name="connsiteY13" fmla="*/ 31633 h 1126674"/>
                <a:gd name="connsiteX14" fmla="*/ 605318 w 1655184"/>
                <a:gd name="connsiteY14" fmla="*/ 247533 h 1126674"/>
                <a:gd name="connsiteX15" fmla="*/ 867784 w 1655184"/>
                <a:gd name="connsiteY15" fmla="*/ 86666 h 11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5184" h="1126674">
                  <a:moveTo>
                    <a:pt x="867784" y="86666"/>
                  </a:moveTo>
                  <a:cubicBezTo>
                    <a:pt x="836740" y="161455"/>
                    <a:pt x="464206" y="643349"/>
                    <a:pt x="419051" y="696266"/>
                  </a:cubicBezTo>
                  <a:cubicBezTo>
                    <a:pt x="373896" y="749183"/>
                    <a:pt x="633540" y="333610"/>
                    <a:pt x="596851" y="404166"/>
                  </a:cubicBezTo>
                  <a:cubicBezTo>
                    <a:pt x="560162" y="474722"/>
                    <a:pt x="184101" y="1056100"/>
                    <a:pt x="198918" y="1119600"/>
                  </a:cubicBezTo>
                  <a:cubicBezTo>
                    <a:pt x="213735" y="1183100"/>
                    <a:pt x="646240" y="798572"/>
                    <a:pt x="685751" y="785166"/>
                  </a:cubicBezTo>
                  <a:cubicBezTo>
                    <a:pt x="725262" y="771760"/>
                    <a:pt x="318156" y="1029994"/>
                    <a:pt x="435984" y="1039166"/>
                  </a:cubicBezTo>
                  <a:cubicBezTo>
                    <a:pt x="553812" y="1048338"/>
                    <a:pt x="1292529" y="873361"/>
                    <a:pt x="1392718" y="840200"/>
                  </a:cubicBezTo>
                  <a:cubicBezTo>
                    <a:pt x="1492907" y="807039"/>
                    <a:pt x="993374" y="835967"/>
                    <a:pt x="1037118" y="840200"/>
                  </a:cubicBezTo>
                  <a:cubicBezTo>
                    <a:pt x="1080862" y="844433"/>
                    <a:pt x="1655184" y="865600"/>
                    <a:pt x="1655184" y="865600"/>
                  </a:cubicBezTo>
                  <a:cubicBezTo>
                    <a:pt x="1611440" y="862778"/>
                    <a:pt x="814868" y="853605"/>
                    <a:pt x="774651" y="823266"/>
                  </a:cubicBezTo>
                  <a:cubicBezTo>
                    <a:pt x="734434" y="792927"/>
                    <a:pt x="1413884" y="683566"/>
                    <a:pt x="1413884" y="683566"/>
                  </a:cubicBezTo>
                  <a:cubicBezTo>
                    <a:pt x="1312990" y="705438"/>
                    <a:pt x="395062" y="892411"/>
                    <a:pt x="169284" y="954500"/>
                  </a:cubicBezTo>
                  <a:cubicBezTo>
                    <a:pt x="-56494" y="1016589"/>
                    <a:pt x="-15571" y="1209911"/>
                    <a:pt x="59218" y="1056100"/>
                  </a:cubicBezTo>
                  <a:cubicBezTo>
                    <a:pt x="134007" y="902289"/>
                    <a:pt x="527001" y="166394"/>
                    <a:pt x="618018" y="31633"/>
                  </a:cubicBezTo>
                  <a:cubicBezTo>
                    <a:pt x="709035" y="-103128"/>
                    <a:pt x="566513" y="235539"/>
                    <a:pt x="605318" y="247533"/>
                  </a:cubicBezTo>
                  <a:cubicBezTo>
                    <a:pt x="644123" y="259527"/>
                    <a:pt x="898828" y="11877"/>
                    <a:pt x="867784" y="8666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58719AC6-A252-42EE-9EA0-7635AFA0DBC9}"/>
                </a:ext>
              </a:extLst>
            </p:cNvPr>
            <p:cNvSpPr/>
            <p:nvPr/>
          </p:nvSpPr>
          <p:spPr>
            <a:xfrm>
              <a:off x="5333938" y="10202715"/>
              <a:ext cx="741936" cy="1077680"/>
            </a:xfrm>
            <a:custGeom>
              <a:avLst/>
              <a:gdLst>
                <a:gd name="connsiteX0" fmla="*/ 241362 w 741936"/>
                <a:gd name="connsiteY0" fmla="*/ 67352 h 1077680"/>
                <a:gd name="connsiteX1" fmla="*/ 546162 w 741936"/>
                <a:gd name="connsiteY1" fmla="*/ 778552 h 1077680"/>
                <a:gd name="connsiteX2" fmla="*/ 516529 w 741936"/>
                <a:gd name="connsiteY2" fmla="*/ 626152 h 1077680"/>
                <a:gd name="connsiteX3" fmla="*/ 740895 w 741936"/>
                <a:gd name="connsiteY3" fmla="*/ 1057952 h 1077680"/>
                <a:gd name="connsiteX4" fmla="*/ 580029 w 741936"/>
                <a:gd name="connsiteY4" fmla="*/ 926718 h 1077680"/>
                <a:gd name="connsiteX5" fmla="*/ 139762 w 741936"/>
                <a:gd name="connsiteY5" fmla="*/ 245152 h 1077680"/>
                <a:gd name="connsiteX6" fmla="*/ 232895 w 741936"/>
                <a:gd name="connsiteY6" fmla="*/ 448352 h 1077680"/>
                <a:gd name="connsiteX7" fmla="*/ 62 w 741936"/>
                <a:gd name="connsiteY7" fmla="*/ 67352 h 1077680"/>
                <a:gd name="connsiteX8" fmla="*/ 241362 w 741936"/>
                <a:gd name="connsiteY8" fmla="*/ 67352 h 107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936" h="1077680">
                  <a:moveTo>
                    <a:pt x="241362" y="67352"/>
                  </a:moveTo>
                  <a:cubicBezTo>
                    <a:pt x="332379" y="185885"/>
                    <a:pt x="500301" y="685419"/>
                    <a:pt x="546162" y="778552"/>
                  </a:cubicBezTo>
                  <a:cubicBezTo>
                    <a:pt x="592023" y="871685"/>
                    <a:pt x="484074" y="579585"/>
                    <a:pt x="516529" y="626152"/>
                  </a:cubicBezTo>
                  <a:cubicBezTo>
                    <a:pt x="548984" y="672719"/>
                    <a:pt x="730312" y="1007858"/>
                    <a:pt x="740895" y="1057952"/>
                  </a:cubicBezTo>
                  <a:cubicBezTo>
                    <a:pt x="751478" y="1108046"/>
                    <a:pt x="680218" y="1062185"/>
                    <a:pt x="580029" y="926718"/>
                  </a:cubicBezTo>
                  <a:cubicBezTo>
                    <a:pt x="479840" y="791251"/>
                    <a:pt x="197618" y="324880"/>
                    <a:pt x="139762" y="245152"/>
                  </a:cubicBezTo>
                  <a:cubicBezTo>
                    <a:pt x="81906" y="165424"/>
                    <a:pt x="256178" y="477985"/>
                    <a:pt x="232895" y="448352"/>
                  </a:cubicBezTo>
                  <a:cubicBezTo>
                    <a:pt x="209612" y="418719"/>
                    <a:pt x="-4171" y="123091"/>
                    <a:pt x="62" y="67352"/>
                  </a:cubicBezTo>
                  <a:cubicBezTo>
                    <a:pt x="4295" y="11613"/>
                    <a:pt x="150345" y="-51181"/>
                    <a:pt x="241362" y="67352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DD7ABA17-4402-4A19-9397-0754F6E77EFC}"/>
                </a:ext>
              </a:extLst>
            </p:cNvPr>
            <p:cNvSpPr/>
            <p:nvPr/>
          </p:nvSpPr>
          <p:spPr>
            <a:xfrm>
              <a:off x="6791030" y="10650860"/>
              <a:ext cx="862831" cy="1425736"/>
            </a:xfrm>
            <a:custGeom>
              <a:avLst/>
              <a:gdLst>
                <a:gd name="connsiteX0" fmla="*/ 3470 w 862831"/>
                <a:gd name="connsiteY0" fmla="*/ 207 h 1425736"/>
                <a:gd name="connsiteX1" fmla="*/ 299803 w 862831"/>
                <a:gd name="connsiteY1" fmla="*/ 427773 h 1425736"/>
                <a:gd name="connsiteX2" fmla="*/ 261703 w 862831"/>
                <a:gd name="connsiteY2" fmla="*/ 372740 h 1425736"/>
                <a:gd name="connsiteX3" fmla="*/ 541103 w 862831"/>
                <a:gd name="connsiteY3" fmla="*/ 935773 h 1425736"/>
                <a:gd name="connsiteX4" fmla="*/ 503003 w 862831"/>
                <a:gd name="connsiteY4" fmla="*/ 859573 h 1425736"/>
                <a:gd name="connsiteX5" fmla="*/ 858603 w 862831"/>
                <a:gd name="connsiteY5" fmla="*/ 1422607 h 1425736"/>
                <a:gd name="connsiteX6" fmla="*/ 655403 w 862831"/>
                <a:gd name="connsiteY6" fmla="*/ 1045840 h 1425736"/>
                <a:gd name="connsiteX7" fmla="*/ 37337 w 862831"/>
                <a:gd name="connsiteY7" fmla="*/ 207640 h 1425736"/>
                <a:gd name="connsiteX8" fmla="*/ 130470 w 862831"/>
                <a:gd name="connsiteY8" fmla="*/ 368507 h 1425736"/>
                <a:gd name="connsiteX9" fmla="*/ 3470 w 862831"/>
                <a:gd name="connsiteY9" fmla="*/ 207 h 142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831" h="1425736">
                  <a:moveTo>
                    <a:pt x="3470" y="207"/>
                  </a:moveTo>
                  <a:cubicBezTo>
                    <a:pt x="31692" y="10085"/>
                    <a:pt x="256764" y="365684"/>
                    <a:pt x="299803" y="427773"/>
                  </a:cubicBezTo>
                  <a:cubicBezTo>
                    <a:pt x="342842" y="489862"/>
                    <a:pt x="221486" y="288073"/>
                    <a:pt x="261703" y="372740"/>
                  </a:cubicBezTo>
                  <a:cubicBezTo>
                    <a:pt x="301920" y="457407"/>
                    <a:pt x="500886" y="854634"/>
                    <a:pt x="541103" y="935773"/>
                  </a:cubicBezTo>
                  <a:cubicBezTo>
                    <a:pt x="581320" y="1016912"/>
                    <a:pt x="450086" y="778434"/>
                    <a:pt x="503003" y="859573"/>
                  </a:cubicBezTo>
                  <a:cubicBezTo>
                    <a:pt x="555920" y="940712"/>
                    <a:pt x="833203" y="1391563"/>
                    <a:pt x="858603" y="1422607"/>
                  </a:cubicBezTo>
                  <a:cubicBezTo>
                    <a:pt x="884003" y="1453651"/>
                    <a:pt x="792281" y="1248335"/>
                    <a:pt x="655403" y="1045840"/>
                  </a:cubicBezTo>
                  <a:cubicBezTo>
                    <a:pt x="518525" y="843346"/>
                    <a:pt x="124826" y="320529"/>
                    <a:pt x="37337" y="207640"/>
                  </a:cubicBezTo>
                  <a:cubicBezTo>
                    <a:pt x="-50152" y="94751"/>
                    <a:pt x="132587" y="400257"/>
                    <a:pt x="130470" y="368507"/>
                  </a:cubicBezTo>
                  <a:cubicBezTo>
                    <a:pt x="128353" y="336757"/>
                    <a:pt x="-24752" y="-9671"/>
                    <a:pt x="3470" y="20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154A1D2D-D710-450B-90EA-384E6CE0D405}"/>
                </a:ext>
              </a:extLst>
            </p:cNvPr>
            <p:cNvSpPr/>
            <p:nvPr/>
          </p:nvSpPr>
          <p:spPr>
            <a:xfrm>
              <a:off x="5383136" y="12165580"/>
              <a:ext cx="702745" cy="1169070"/>
            </a:xfrm>
            <a:custGeom>
              <a:avLst/>
              <a:gdLst>
                <a:gd name="connsiteX0" fmla="*/ 69397 w 702745"/>
                <a:gd name="connsiteY0" fmla="*/ 1020 h 1169070"/>
                <a:gd name="connsiteX1" fmla="*/ 458864 w 702745"/>
                <a:gd name="connsiteY1" fmla="*/ 301587 h 1169070"/>
                <a:gd name="connsiteX2" fmla="*/ 374197 w 702745"/>
                <a:gd name="connsiteY2" fmla="*/ 284653 h 1169070"/>
                <a:gd name="connsiteX3" fmla="*/ 530831 w 702745"/>
                <a:gd name="connsiteY3" fmla="*/ 597920 h 1169070"/>
                <a:gd name="connsiteX4" fmla="*/ 395364 w 702745"/>
                <a:gd name="connsiteY4" fmla="*/ 525953 h 1169070"/>
                <a:gd name="connsiteX5" fmla="*/ 700164 w 702745"/>
                <a:gd name="connsiteY5" fmla="*/ 1152487 h 1169070"/>
                <a:gd name="connsiteX6" fmla="*/ 513897 w 702745"/>
                <a:gd name="connsiteY6" fmla="*/ 945053 h 1169070"/>
                <a:gd name="connsiteX7" fmla="*/ 43997 w 702745"/>
                <a:gd name="connsiteY7" fmla="*/ 487853 h 1169070"/>
                <a:gd name="connsiteX8" fmla="*/ 247197 w 702745"/>
                <a:gd name="connsiteY8" fmla="*/ 657187 h 1169070"/>
                <a:gd name="connsiteX9" fmla="*/ 1664 w 702745"/>
                <a:gd name="connsiteY9" fmla="*/ 276187 h 1169070"/>
                <a:gd name="connsiteX10" fmla="*/ 137131 w 702745"/>
                <a:gd name="connsiteY10" fmla="*/ 420120 h 1169070"/>
                <a:gd name="connsiteX11" fmla="*/ 69397 w 702745"/>
                <a:gd name="connsiteY11" fmla="*/ 1020 h 11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2745" h="1169070">
                  <a:moveTo>
                    <a:pt x="69397" y="1020"/>
                  </a:moveTo>
                  <a:cubicBezTo>
                    <a:pt x="123019" y="-18735"/>
                    <a:pt x="408064" y="254315"/>
                    <a:pt x="458864" y="301587"/>
                  </a:cubicBezTo>
                  <a:cubicBezTo>
                    <a:pt x="509664" y="348859"/>
                    <a:pt x="362203" y="235264"/>
                    <a:pt x="374197" y="284653"/>
                  </a:cubicBezTo>
                  <a:cubicBezTo>
                    <a:pt x="386191" y="334042"/>
                    <a:pt x="527303" y="557703"/>
                    <a:pt x="530831" y="597920"/>
                  </a:cubicBezTo>
                  <a:cubicBezTo>
                    <a:pt x="534359" y="638137"/>
                    <a:pt x="367142" y="433525"/>
                    <a:pt x="395364" y="525953"/>
                  </a:cubicBezTo>
                  <a:cubicBezTo>
                    <a:pt x="423586" y="618381"/>
                    <a:pt x="680409" y="1082637"/>
                    <a:pt x="700164" y="1152487"/>
                  </a:cubicBezTo>
                  <a:cubicBezTo>
                    <a:pt x="719919" y="1222337"/>
                    <a:pt x="623258" y="1055825"/>
                    <a:pt x="513897" y="945053"/>
                  </a:cubicBezTo>
                  <a:cubicBezTo>
                    <a:pt x="404536" y="834281"/>
                    <a:pt x="88447" y="535831"/>
                    <a:pt x="43997" y="487853"/>
                  </a:cubicBezTo>
                  <a:cubicBezTo>
                    <a:pt x="-453" y="439875"/>
                    <a:pt x="254252" y="692465"/>
                    <a:pt x="247197" y="657187"/>
                  </a:cubicBezTo>
                  <a:cubicBezTo>
                    <a:pt x="240142" y="621909"/>
                    <a:pt x="20008" y="315698"/>
                    <a:pt x="1664" y="276187"/>
                  </a:cubicBezTo>
                  <a:cubicBezTo>
                    <a:pt x="-16680" y="236676"/>
                    <a:pt x="122314" y="465276"/>
                    <a:pt x="137131" y="420120"/>
                  </a:cubicBezTo>
                  <a:cubicBezTo>
                    <a:pt x="151948" y="374964"/>
                    <a:pt x="15775" y="20775"/>
                    <a:pt x="69397" y="102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D8E2808F-C765-438E-9A4E-13135725C576}"/>
                </a:ext>
              </a:extLst>
            </p:cNvPr>
            <p:cNvSpPr/>
            <p:nvPr/>
          </p:nvSpPr>
          <p:spPr>
            <a:xfrm>
              <a:off x="3886130" y="12147750"/>
              <a:ext cx="1896533" cy="3063915"/>
            </a:xfrm>
            <a:custGeom>
              <a:avLst/>
              <a:gdLst>
                <a:gd name="connsiteX0" fmla="*/ 396310 w 1896533"/>
                <a:gd name="connsiteY0" fmla="*/ 557330 h 3063915"/>
                <a:gd name="connsiteX1" fmla="*/ 1026230 w 1896533"/>
                <a:gd name="connsiteY1" fmla="*/ 1654610 h 3063915"/>
                <a:gd name="connsiteX2" fmla="*/ 939870 w 1896533"/>
                <a:gd name="connsiteY2" fmla="*/ 1486970 h 3063915"/>
                <a:gd name="connsiteX3" fmla="*/ 1508830 w 1896533"/>
                <a:gd name="connsiteY3" fmla="*/ 2472490 h 3063915"/>
                <a:gd name="connsiteX4" fmla="*/ 1270070 w 1896533"/>
                <a:gd name="connsiteY4" fmla="*/ 2121970 h 3063915"/>
                <a:gd name="connsiteX5" fmla="*/ 1889830 w 1896533"/>
                <a:gd name="connsiteY5" fmla="*/ 3046530 h 3063915"/>
                <a:gd name="connsiteX6" fmla="*/ 1549470 w 1896533"/>
                <a:gd name="connsiteY6" fmla="*/ 2635050 h 3063915"/>
                <a:gd name="connsiteX7" fmla="*/ 797630 w 1896533"/>
                <a:gd name="connsiteY7" fmla="*/ 1532690 h 3063915"/>
                <a:gd name="connsiteX8" fmla="*/ 802710 w 1896533"/>
                <a:gd name="connsiteY8" fmla="*/ 1603810 h 3063915"/>
                <a:gd name="connsiteX9" fmla="*/ 10230 w 1896533"/>
                <a:gd name="connsiteY9" fmla="*/ 39170 h 3063915"/>
                <a:gd name="connsiteX10" fmla="*/ 396310 w 1896533"/>
                <a:gd name="connsiteY10" fmla="*/ 557330 h 306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33" h="3063915">
                  <a:moveTo>
                    <a:pt x="396310" y="557330"/>
                  </a:moveTo>
                  <a:cubicBezTo>
                    <a:pt x="565643" y="826570"/>
                    <a:pt x="935637" y="1499670"/>
                    <a:pt x="1026230" y="1654610"/>
                  </a:cubicBezTo>
                  <a:cubicBezTo>
                    <a:pt x="1116823" y="1809550"/>
                    <a:pt x="859437" y="1350657"/>
                    <a:pt x="939870" y="1486970"/>
                  </a:cubicBezTo>
                  <a:cubicBezTo>
                    <a:pt x="1020303" y="1623283"/>
                    <a:pt x="1453797" y="2366657"/>
                    <a:pt x="1508830" y="2472490"/>
                  </a:cubicBezTo>
                  <a:cubicBezTo>
                    <a:pt x="1563863" y="2578323"/>
                    <a:pt x="1206570" y="2026297"/>
                    <a:pt x="1270070" y="2121970"/>
                  </a:cubicBezTo>
                  <a:cubicBezTo>
                    <a:pt x="1333570" y="2217643"/>
                    <a:pt x="1843263" y="2961017"/>
                    <a:pt x="1889830" y="3046530"/>
                  </a:cubicBezTo>
                  <a:cubicBezTo>
                    <a:pt x="1936397" y="3132043"/>
                    <a:pt x="1731503" y="2887357"/>
                    <a:pt x="1549470" y="2635050"/>
                  </a:cubicBezTo>
                  <a:cubicBezTo>
                    <a:pt x="1367437" y="2382743"/>
                    <a:pt x="922090" y="1704563"/>
                    <a:pt x="797630" y="1532690"/>
                  </a:cubicBezTo>
                  <a:cubicBezTo>
                    <a:pt x="673170" y="1360817"/>
                    <a:pt x="933943" y="1852730"/>
                    <a:pt x="802710" y="1603810"/>
                  </a:cubicBezTo>
                  <a:cubicBezTo>
                    <a:pt x="671477" y="1354890"/>
                    <a:pt x="77963" y="208503"/>
                    <a:pt x="10230" y="39170"/>
                  </a:cubicBezTo>
                  <a:cubicBezTo>
                    <a:pt x="-57503" y="-130163"/>
                    <a:pt x="226977" y="288090"/>
                    <a:pt x="396310" y="5573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BE3DB8F0-4FA7-42E6-B4D3-CA2BA4B55183}"/>
                </a:ext>
              </a:extLst>
            </p:cNvPr>
            <p:cNvSpPr/>
            <p:nvPr/>
          </p:nvSpPr>
          <p:spPr>
            <a:xfrm>
              <a:off x="6252963" y="16047374"/>
              <a:ext cx="1037595" cy="1352179"/>
            </a:xfrm>
            <a:custGeom>
              <a:avLst/>
              <a:gdLst>
                <a:gd name="connsiteX0" fmla="*/ 254517 w 1037595"/>
                <a:gd name="connsiteY0" fmla="*/ 346 h 1352179"/>
                <a:gd name="connsiteX1" fmla="*/ 56397 w 1037595"/>
                <a:gd name="connsiteY1" fmla="*/ 554066 h 1352179"/>
                <a:gd name="connsiteX2" fmla="*/ 137677 w 1037595"/>
                <a:gd name="connsiteY2" fmla="*/ 457546 h 1352179"/>
                <a:gd name="connsiteX3" fmla="*/ 517 w 1037595"/>
                <a:gd name="connsiteY3" fmla="*/ 950306 h 1352179"/>
                <a:gd name="connsiteX4" fmla="*/ 91957 w 1037595"/>
                <a:gd name="connsiteY4" fmla="*/ 802986 h 1352179"/>
                <a:gd name="connsiteX5" fmla="*/ 122437 w 1037595"/>
                <a:gd name="connsiteY5" fmla="*/ 1336386 h 1352179"/>
                <a:gd name="connsiteX6" fmla="*/ 452637 w 1037595"/>
                <a:gd name="connsiteY6" fmla="*/ 1214466 h 1352179"/>
                <a:gd name="connsiteX7" fmla="*/ 376437 w 1037595"/>
                <a:gd name="connsiteY7" fmla="*/ 1250026 h 1352179"/>
                <a:gd name="connsiteX8" fmla="*/ 869197 w 1037595"/>
                <a:gd name="connsiteY8" fmla="*/ 940146 h 1352179"/>
                <a:gd name="connsiteX9" fmla="*/ 777757 w 1037595"/>
                <a:gd name="connsiteY9" fmla="*/ 919826 h 1352179"/>
                <a:gd name="connsiteX10" fmla="*/ 1031757 w 1037595"/>
                <a:gd name="connsiteY10" fmla="*/ 488026 h 1352179"/>
                <a:gd name="connsiteX11" fmla="*/ 483117 w 1037595"/>
                <a:gd name="connsiteY11" fmla="*/ 1087466 h 1352179"/>
                <a:gd name="connsiteX12" fmla="*/ 544077 w 1037595"/>
                <a:gd name="connsiteY12" fmla="*/ 828386 h 1352179"/>
                <a:gd name="connsiteX13" fmla="*/ 274837 w 1037595"/>
                <a:gd name="connsiteY13" fmla="*/ 645506 h 1352179"/>
                <a:gd name="connsiteX14" fmla="*/ 254517 w 1037595"/>
                <a:gd name="connsiteY14" fmla="*/ 346 h 135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7595" h="1352179">
                  <a:moveTo>
                    <a:pt x="254517" y="346"/>
                  </a:moveTo>
                  <a:cubicBezTo>
                    <a:pt x="218110" y="-14894"/>
                    <a:pt x="75870" y="477866"/>
                    <a:pt x="56397" y="554066"/>
                  </a:cubicBezTo>
                  <a:cubicBezTo>
                    <a:pt x="36924" y="630266"/>
                    <a:pt x="146990" y="391506"/>
                    <a:pt x="137677" y="457546"/>
                  </a:cubicBezTo>
                  <a:cubicBezTo>
                    <a:pt x="128364" y="523586"/>
                    <a:pt x="8137" y="892733"/>
                    <a:pt x="517" y="950306"/>
                  </a:cubicBezTo>
                  <a:cubicBezTo>
                    <a:pt x="-7103" y="1007879"/>
                    <a:pt x="71637" y="738639"/>
                    <a:pt x="91957" y="802986"/>
                  </a:cubicBezTo>
                  <a:cubicBezTo>
                    <a:pt x="112277" y="867333"/>
                    <a:pt x="62324" y="1267806"/>
                    <a:pt x="122437" y="1336386"/>
                  </a:cubicBezTo>
                  <a:cubicBezTo>
                    <a:pt x="182550" y="1404966"/>
                    <a:pt x="410304" y="1228859"/>
                    <a:pt x="452637" y="1214466"/>
                  </a:cubicBezTo>
                  <a:cubicBezTo>
                    <a:pt x="494970" y="1200073"/>
                    <a:pt x="307010" y="1295746"/>
                    <a:pt x="376437" y="1250026"/>
                  </a:cubicBezTo>
                  <a:cubicBezTo>
                    <a:pt x="445864" y="1204306"/>
                    <a:pt x="802310" y="995179"/>
                    <a:pt x="869197" y="940146"/>
                  </a:cubicBezTo>
                  <a:cubicBezTo>
                    <a:pt x="936084" y="885113"/>
                    <a:pt x="750664" y="995179"/>
                    <a:pt x="777757" y="919826"/>
                  </a:cubicBezTo>
                  <a:cubicBezTo>
                    <a:pt x="804850" y="844473"/>
                    <a:pt x="1080864" y="460086"/>
                    <a:pt x="1031757" y="488026"/>
                  </a:cubicBezTo>
                  <a:cubicBezTo>
                    <a:pt x="982650" y="515966"/>
                    <a:pt x="564397" y="1030739"/>
                    <a:pt x="483117" y="1087466"/>
                  </a:cubicBezTo>
                  <a:cubicBezTo>
                    <a:pt x="401837" y="1144193"/>
                    <a:pt x="578790" y="902046"/>
                    <a:pt x="544077" y="828386"/>
                  </a:cubicBezTo>
                  <a:cubicBezTo>
                    <a:pt x="509364" y="754726"/>
                    <a:pt x="324790" y="780973"/>
                    <a:pt x="274837" y="645506"/>
                  </a:cubicBezTo>
                  <a:cubicBezTo>
                    <a:pt x="224884" y="510039"/>
                    <a:pt x="290924" y="15586"/>
                    <a:pt x="254517" y="34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9E964B62-3D9E-47AF-A01E-93B3750D5F95}"/>
                </a:ext>
              </a:extLst>
            </p:cNvPr>
            <p:cNvSpPr/>
            <p:nvPr/>
          </p:nvSpPr>
          <p:spPr>
            <a:xfrm>
              <a:off x="6393300" y="17855499"/>
              <a:ext cx="1457956" cy="1931238"/>
            </a:xfrm>
            <a:custGeom>
              <a:avLst/>
              <a:gdLst>
                <a:gd name="connsiteX0" fmla="*/ 32900 w 1457956"/>
                <a:gd name="connsiteY0" fmla="*/ 26101 h 1931238"/>
                <a:gd name="connsiteX1" fmla="*/ 901580 w 1457956"/>
                <a:gd name="connsiteY1" fmla="*/ 56581 h 1931238"/>
                <a:gd name="connsiteX2" fmla="*/ 464700 w 1457956"/>
                <a:gd name="connsiteY2" fmla="*/ 112461 h 1931238"/>
                <a:gd name="connsiteX3" fmla="*/ 982860 w 1457956"/>
                <a:gd name="connsiteY3" fmla="*/ 239461 h 1931238"/>
                <a:gd name="connsiteX4" fmla="*/ 485020 w 1457956"/>
                <a:gd name="connsiteY4" fmla="*/ 356301 h 1931238"/>
                <a:gd name="connsiteX5" fmla="*/ 1160660 w 1457956"/>
                <a:gd name="connsiteY5" fmla="*/ 498541 h 1931238"/>
                <a:gd name="connsiteX6" fmla="*/ 749180 w 1457956"/>
                <a:gd name="connsiteY6" fmla="*/ 777941 h 1931238"/>
                <a:gd name="connsiteX7" fmla="*/ 1302900 w 1457956"/>
                <a:gd name="connsiteY7" fmla="*/ 884621 h 1931238"/>
                <a:gd name="connsiteX8" fmla="*/ 764420 w 1457956"/>
                <a:gd name="connsiteY8" fmla="*/ 1108141 h 1931238"/>
                <a:gd name="connsiteX9" fmla="*/ 1445140 w 1457956"/>
                <a:gd name="connsiteY9" fmla="*/ 1016701 h 1931238"/>
                <a:gd name="connsiteX10" fmla="*/ 1206380 w 1457956"/>
                <a:gd name="connsiteY10" fmla="*/ 1143701 h 1931238"/>
                <a:gd name="connsiteX11" fmla="*/ 1165740 w 1457956"/>
                <a:gd name="connsiteY11" fmla="*/ 1626301 h 1931238"/>
                <a:gd name="connsiteX12" fmla="*/ 1175900 w 1457956"/>
                <a:gd name="connsiteY12" fmla="*/ 1524701 h 1931238"/>
                <a:gd name="connsiteX13" fmla="*/ 1277500 w 1457956"/>
                <a:gd name="connsiteY13" fmla="*/ 1931101 h 1931238"/>
                <a:gd name="connsiteX14" fmla="*/ 1013340 w 1457956"/>
                <a:gd name="connsiteY14" fmla="*/ 1565341 h 1931238"/>
                <a:gd name="connsiteX15" fmla="*/ 581540 w 1457956"/>
                <a:gd name="connsiteY15" fmla="*/ 1164021 h 1931238"/>
                <a:gd name="connsiteX16" fmla="*/ 540900 w 1457956"/>
                <a:gd name="connsiteY16" fmla="*/ 1778701 h 1931238"/>
                <a:gd name="connsiteX17" fmla="*/ 286900 w 1457956"/>
                <a:gd name="connsiteY17" fmla="*/ 859221 h 1931238"/>
                <a:gd name="connsiteX18" fmla="*/ 7500 w 1457956"/>
                <a:gd name="connsiteY18" fmla="*/ 153101 h 1931238"/>
                <a:gd name="connsiteX19" fmla="*/ 164980 w 1457956"/>
                <a:gd name="connsiteY19" fmla="*/ 462981 h 1931238"/>
                <a:gd name="connsiteX20" fmla="*/ 32900 w 1457956"/>
                <a:gd name="connsiteY20" fmla="*/ 26101 h 193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7956" h="1931238">
                  <a:moveTo>
                    <a:pt x="32900" y="26101"/>
                  </a:moveTo>
                  <a:cubicBezTo>
                    <a:pt x="155667" y="-41632"/>
                    <a:pt x="829613" y="42188"/>
                    <a:pt x="901580" y="56581"/>
                  </a:cubicBezTo>
                  <a:cubicBezTo>
                    <a:pt x="973547" y="70974"/>
                    <a:pt x="451153" y="81981"/>
                    <a:pt x="464700" y="112461"/>
                  </a:cubicBezTo>
                  <a:cubicBezTo>
                    <a:pt x="478247" y="142941"/>
                    <a:pt x="979473" y="198821"/>
                    <a:pt x="982860" y="239461"/>
                  </a:cubicBezTo>
                  <a:cubicBezTo>
                    <a:pt x="986247" y="280101"/>
                    <a:pt x="455387" y="313121"/>
                    <a:pt x="485020" y="356301"/>
                  </a:cubicBezTo>
                  <a:cubicBezTo>
                    <a:pt x="514653" y="399481"/>
                    <a:pt x="1116633" y="428268"/>
                    <a:pt x="1160660" y="498541"/>
                  </a:cubicBezTo>
                  <a:cubicBezTo>
                    <a:pt x="1204687" y="568814"/>
                    <a:pt x="725473" y="713594"/>
                    <a:pt x="749180" y="777941"/>
                  </a:cubicBezTo>
                  <a:cubicBezTo>
                    <a:pt x="772887" y="842288"/>
                    <a:pt x="1300360" y="829588"/>
                    <a:pt x="1302900" y="884621"/>
                  </a:cubicBezTo>
                  <a:cubicBezTo>
                    <a:pt x="1305440" y="939654"/>
                    <a:pt x="740713" y="1086128"/>
                    <a:pt x="764420" y="1108141"/>
                  </a:cubicBezTo>
                  <a:cubicBezTo>
                    <a:pt x="788127" y="1130154"/>
                    <a:pt x="1371480" y="1010774"/>
                    <a:pt x="1445140" y="1016701"/>
                  </a:cubicBezTo>
                  <a:cubicBezTo>
                    <a:pt x="1518800" y="1022628"/>
                    <a:pt x="1252947" y="1042101"/>
                    <a:pt x="1206380" y="1143701"/>
                  </a:cubicBezTo>
                  <a:cubicBezTo>
                    <a:pt x="1159813" y="1245301"/>
                    <a:pt x="1170820" y="1562801"/>
                    <a:pt x="1165740" y="1626301"/>
                  </a:cubicBezTo>
                  <a:cubicBezTo>
                    <a:pt x="1160660" y="1689801"/>
                    <a:pt x="1157273" y="1473901"/>
                    <a:pt x="1175900" y="1524701"/>
                  </a:cubicBezTo>
                  <a:cubicBezTo>
                    <a:pt x="1194527" y="1575501"/>
                    <a:pt x="1304593" y="1924328"/>
                    <a:pt x="1277500" y="1931101"/>
                  </a:cubicBezTo>
                  <a:cubicBezTo>
                    <a:pt x="1250407" y="1937874"/>
                    <a:pt x="1129333" y="1693188"/>
                    <a:pt x="1013340" y="1565341"/>
                  </a:cubicBezTo>
                  <a:cubicBezTo>
                    <a:pt x="897347" y="1437494"/>
                    <a:pt x="660280" y="1128461"/>
                    <a:pt x="581540" y="1164021"/>
                  </a:cubicBezTo>
                  <a:cubicBezTo>
                    <a:pt x="502800" y="1199581"/>
                    <a:pt x="590007" y="1829501"/>
                    <a:pt x="540900" y="1778701"/>
                  </a:cubicBezTo>
                  <a:cubicBezTo>
                    <a:pt x="491793" y="1727901"/>
                    <a:pt x="375800" y="1130154"/>
                    <a:pt x="286900" y="859221"/>
                  </a:cubicBezTo>
                  <a:cubicBezTo>
                    <a:pt x="198000" y="588288"/>
                    <a:pt x="27820" y="219141"/>
                    <a:pt x="7500" y="153101"/>
                  </a:cubicBezTo>
                  <a:cubicBezTo>
                    <a:pt x="-12820" y="87061"/>
                    <a:pt x="159053" y="479068"/>
                    <a:pt x="164980" y="462981"/>
                  </a:cubicBezTo>
                  <a:cubicBezTo>
                    <a:pt x="170907" y="446894"/>
                    <a:pt x="-89867" y="93834"/>
                    <a:pt x="32900" y="2610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8B2370B0-BC47-4357-9950-2D4A201BA4B1}"/>
                </a:ext>
              </a:extLst>
            </p:cNvPr>
            <p:cNvSpPr/>
            <p:nvPr/>
          </p:nvSpPr>
          <p:spPr>
            <a:xfrm>
              <a:off x="6653115" y="18503018"/>
              <a:ext cx="733417" cy="2562752"/>
            </a:xfrm>
            <a:custGeom>
              <a:avLst/>
              <a:gdLst>
                <a:gd name="connsiteX0" fmla="*/ 697645 w 733417"/>
                <a:gd name="connsiteY0" fmla="*/ 206622 h 2562752"/>
                <a:gd name="connsiteX1" fmla="*/ 692565 w 733417"/>
                <a:gd name="connsiteY1" fmla="*/ 1090542 h 2562752"/>
                <a:gd name="connsiteX2" fmla="*/ 733205 w 733417"/>
                <a:gd name="connsiteY2" fmla="*/ 1014342 h 2562752"/>
                <a:gd name="connsiteX3" fmla="*/ 672245 w 733417"/>
                <a:gd name="connsiteY3" fmla="*/ 2086222 h 2562752"/>
                <a:gd name="connsiteX4" fmla="*/ 723045 w 733417"/>
                <a:gd name="connsiteY4" fmla="*/ 1959222 h 2562752"/>
                <a:gd name="connsiteX5" fmla="*/ 646845 w 733417"/>
                <a:gd name="connsiteY5" fmla="*/ 2558662 h 2562752"/>
                <a:gd name="connsiteX6" fmla="*/ 545245 w 733417"/>
                <a:gd name="connsiteY6" fmla="*/ 2162422 h 2562752"/>
                <a:gd name="connsiteX7" fmla="*/ 174405 w 733417"/>
                <a:gd name="connsiteY7" fmla="*/ 1060062 h 2562752"/>
                <a:gd name="connsiteX8" fmla="*/ 240445 w 733417"/>
                <a:gd name="connsiteY8" fmla="*/ 1187062 h 2562752"/>
                <a:gd name="connsiteX9" fmla="*/ 1685 w 733417"/>
                <a:gd name="connsiteY9" fmla="*/ 3422 h 2562752"/>
                <a:gd name="connsiteX10" fmla="*/ 382685 w 733417"/>
                <a:gd name="connsiteY10" fmla="*/ 806062 h 2562752"/>
                <a:gd name="connsiteX11" fmla="*/ 428405 w 733417"/>
                <a:gd name="connsiteY11" fmla="*/ 155822 h 2562752"/>
                <a:gd name="connsiteX12" fmla="*/ 611285 w 733417"/>
                <a:gd name="connsiteY12" fmla="*/ 526662 h 2562752"/>
                <a:gd name="connsiteX13" fmla="*/ 697645 w 733417"/>
                <a:gd name="connsiteY13" fmla="*/ 206622 h 256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3417" h="2562752">
                  <a:moveTo>
                    <a:pt x="697645" y="206622"/>
                  </a:moveTo>
                  <a:cubicBezTo>
                    <a:pt x="711192" y="300602"/>
                    <a:pt x="686638" y="955922"/>
                    <a:pt x="692565" y="1090542"/>
                  </a:cubicBezTo>
                  <a:cubicBezTo>
                    <a:pt x="698492" y="1225162"/>
                    <a:pt x="736592" y="848395"/>
                    <a:pt x="733205" y="1014342"/>
                  </a:cubicBezTo>
                  <a:cubicBezTo>
                    <a:pt x="729818" y="1180289"/>
                    <a:pt x="673938" y="1928742"/>
                    <a:pt x="672245" y="2086222"/>
                  </a:cubicBezTo>
                  <a:cubicBezTo>
                    <a:pt x="670552" y="2243702"/>
                    <a:pt x="727278" y="1880482"/>
                    <a:pt x="723045" y="1959222"/>
                  </a:cubicBezTo>
                  <a:cubicBezTo>
                    <a:pt x="718812" y="2037962"/>
                    <a:pt x="676478" y="2524795"/>
                    <a:pt x="646845" y="2558662"/>
                  </a:cubicBezTo>
                  <a:cubicBezTo>
                    <a:pt x="617212" y="2592529"/>
                    <a:pt x="623985" y="2412189"/>
                    <a:pt x="545245" y="2162422"/>
                  </a:cubicBezTo>
                  <a:cubicBezTo>
                    <a:pt x="466505" y="1912655"/>
                    <a:pt x="225205" y="1222622"/>
                    <a:pt x="174405" y="1060062"/>
                  </a:cubicBezTo>
                  <a:cubicBezTo>
                    <a:pt x="123605" y="897502"/>
                    <a:pt x="269232" y="1363169"/>
                    <a:pt x="240445" y="1187062"/>
                  </a:cubicBezTo>
                  <a:cubicBezTo>
                    <a:pt x="211658" y="1010955"/>
                    <a:pt x="-22022" y="66922"/>
                    <a:pt x="1685" y="3422"/>
                  </a:cubicBezTo>
                  <a:cubicBezTo>
                    <a:pt x="25392" y="-60078"/>
                    <a:pt x="311565" y="780662"/>
                    <a:pt x="382685" y="806062"/>
                  </a:cubicBezTo>
                  <a:cubicBezTo>
                    <a:pt x="453805" y="831462"/>
                    <a:pt x="390305" y="202389"/>
                    <a:pt x="428405" y="155822"/>
                  </a:cubicBezTo>
                  <a:cubicBezTo>
                    <a:pt x="466505" y="109255"/>
                    <a:pt x="571492" y="518195"/>
                    <a:pt x="611285" y="526662"/>
                  </a:cubicBezTo>
                  <a:cubicBezTo>
                    <a:pt x="651078" y="535129"/>
                    <a:pt x="684098" y="112642"/>
                    <a:pt x="697645" y="20662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9F550BF5-8783-477D-AAD8-18BA34E85DB4}"/>
                </a:ext>
              </a:extLst>
            </p:cNvPr>
            <p:cNvSpPr/>
            <p:nvPr/>
          </p:nvSpPr>
          <p:spPr>
            <a:xfrm>
              <a:off x="7614104" y="20800844"/>
              <a:ext cx="260063" cy="692248"/>
            </a:xfrm>
            <a:custGeom>
              <a:avLst/>
              <a:gdLst>
                <a:gd name="connsiteX0" fmla="*/ 10976 w 260063"/>
                <a:gd name="connsiteY0" fmla="*/ 657076 h 692248"/>
                <a:gd name="connsiteX1" fmla="*/ 26216 w 260063"/>
                <a:gd name="connsiteY1" fmla="*/ 514836 h 692248"/>
                <a:gd name="connsiteX2" fmla="*/ 183696 w 260063"/>
                <a:gd name="connsiteY2" fmla="*/ 37316 h 692248"/>
                <a:gd name="connsiteX3" fmla="*/ 259896 w 260063"/>
                <a:gd name="connsiteY3" fmla="*/ 372596 h 692248"/>
                <a:gd name="connsiteX4" fmla="*/ 204016 w 260063"/>
                <a:gd name="connsiteY4" fmla="*/ 296396 h 692248"/>
                <a:gd name="connsiteX5" fmla="*/ 198936 w 260063"/>
                <a:gd name="connsiteY5" fmla="*/ 438636 h 692248"/>
                <a:gd name="connsiteX6" fmla="*/ 122736 w 260063"/>
                <a:gd name="connsiteY6" fmla="*/ 1756 h 692248"/>
                <a:gd name="connsiteX7" fmla="*/ 137976 w 260063"/>
                <a:gd name="connsiteY7" fmla="*/ 631676 h 692248"/>
                <a:gd name="connsiteX8" fmla="*/ 10976 w 260063"/>
                <a:gd name="connsiteY8" fmla="*/ 657076 h 69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63" h="692248">
                  <a:moveTo>
                    <a:pt x="10976" y="657076"/>
                  </a:moveTo>
                  <a:cubicBezTo>
                    <a:pt x="-7651" y="637603"/>
                    <a:pt x="-2571" y="618129"/>
                    <a:pt x="26216" y="514836"/>
                  </a:cubicBezTo>
                  <a:cubicBezTo>
                    <a:pt x="55003" y="411543"/>
                    <a:pt x="144749" y="61023"/>
                    <a:pt x="183696" y="37316"/>
                  </a:cubicBezTo>
                  <a:cubicBezTo>
                    <a:pt x="222643" y="13609"/>
                    <a:pt x="256509" y="329416"/>
                    <a:pt x="259896" y="372596"/>
                  </a:cubicBezTo>
                  <a:cubicBezTo>
                    <a:pt x="263283" y="415776"/>
                    <a:pt x="214176" y="285389"/>
                    <a:pt x="204016" y="296396"/>
                  </a:cubicBezTo>
                  <a:cubicBezTo>
                    <a:pt x="193856" y="307403"/>
                    <a:pt x="212483" y="487743"/>
                    <a:pt x="198936" y="438636"/>
                  </a:cubicBezTo>
                  <a:cubicBezTo>
                    <a:pt x="185389" y="389529"/>
                    <a:pt x="132896" y="-30417"/>
                    <a:pt x="122736" y="1756"/>
                  </a:cubicBezTo>
                  <a:cubicBezTo>
                    <a:pt x="112576" y="33929"/>
                    <a:pt x="154063" y="525843"/>
                    <a:pt x="137976" y="631676"/>
                  </a:cubicBezTo>
                  <a:cubicBezTo>
                    <a:pt x="121889" y="737509"/>
                    <a:pt x="29603" y="676549"/>
                    <a:pt x="10976" y="6570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3FFD5347-BD0D-4D7D-AC45-2C3E34761C93}"/>
                </a:ext>
              </a:extLst>
            </p:cNvPr>
            <p:cNvSpPr/>
            <p:nvPr/>
          </p:nvSpPr>
          <p:spPr>
            <a:xfrm>
              <a:off x="2266218" y="18247246"/>
              <a:ext cx="928371" cy="2790865"/>
            </a:xfrm>
            <a:custGeom>
              <a:avLst/>
              <a:gdLst>
                <a:gd name="connsiteX0" fmla="*/ 314422 w 928371"/>
                <a:gd name="connsiteY0" fmla="*/ 182994 h 2790865"/>
                <a:gd name="connsiteX1" fmla="*/ 207742 w 928371"/>
                <a:gd name="connsiteY1" fmla="*/ 1056754 h 2790865"/>
                <a:gd name="connsiteX2" fmla="*/ 273782 w 928371"/>
                <a:gd name="connsiteY2" fmla="*/ 812914 h 2790865"/>
                <a:gd name="connsiteX3" fmla="*/ 629382 w 928371"/>
                <a:gd name="connsiteY3" fmla="*/ 1610474 h 2790865"/>
                <a:gd name="connsiteX4" fmla="*/ 654782 w 928371"/>
                <a:gd name="connsiteY4" fmla="*/ 1437754 h 2790865"/>
                <a:gd name="connsiteX5" fmla="*/ 680182 w 928371"/>
                <a:gd name="connsiteY5" fmla="*/ 2204834 h 2790865"/>
                <a:gd name="connsiteX6" fmla="*/ 680182 w 928371"/>
                <a:gd name="connsiteY6" fmla="*/ 2077834 h 2790865"/>
                <a:gd name="connsiteX7" fmla="*/ 918942 w 928371"/>
                <a:gd name="connsiteY7" fmla="*/ 2738234 h 2790865"/>
                <a:gd name="connsiteX8" fmla="*/ 309342 w 928371"/>
                <a:gd name="connsiteY8" fmla="*/ 1544434 h 2790865"/>
                <a:gd name="connsiteX9" fmla="*/ 751302 w 928371"/>
                <a:gd name="connsiteY9" fmla="*/ 2778874 h 2790865"/>
                <a:gd name="connsiteX10" fmla="*/ 29942 w 928371"/>
                <a:gd name="connsiteY10" fmla="*/ 619874 h 2790865"/>
                <a:gd name="connsiteX11" fmla="*/ 131542 w 928371"/>
                <a:gd name="connsiteY11" fmla="*/ 680834 h 2790865"/>
                <a:gd name="connsiteX12" fmla="*/ 80742 w 928371"/>
                <a:gd name="connsiteY12" fmla="*/ 5194 h 2790865"/>
                <a:gd name="connsiteX13" fmla="*/ 228062 w 928371"/>
                <a:gd name="connsiteY13" fmla="*/ 360794 h 2790865"/>
                <a:gd name="connsiteX14" fmla="*/ 314422 w 928371"/>
                <a:gd name="connsiteY14" fmla="*/ 182994 h 279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371" h="2790865">
                  <a:moveTo>
                    <a:pt x="314422" y="182994"/>
                  </a:moveTo>
                  <a:cubicBezTo>
                    <a:pt x="311035" y="298987"/>
                    <a:pt x="214515" y="951767"/>
                    <a:pt x="207742" y="1056754"/>
                  </a:cubicBezTo>
                  <a:cubicBezTo>
                    <a:pt x="200969" y="1161741"/>
                    <a:pt x="203509" y="720627"/>
                    <a:pt x="273782" y="812914"/>
                  </a:cubicBezTo>
                  <a:cubicBezTo>
                    <a:pt x="344055" y="905201"/>
                    <a:pt x="565882" y="1506334"/>
                    <a:pt x="629382" y="1610474"/>
                  </a:cubicBezTo>
                  <a:cubicBezTo>
                    <a:pt x="692882" y="1714614"/>
                    <a:pt x="646315" y="1338694"/>
                    <a:pt x="654782" y="1437754"/>
                  </a:cubicBezTo>
                  <a:cubicBezTo>
                    <a:pt x="663249" y="1536814"/>
                    <a:pt x="675949" y="2098154"/>
                    <a:pt x="680182" y="2204834"/>
                  </a:cubicBezTo>
                  <a:cubicBezTo>
                    <a:pt x="684415" y="2311514"/>
                    <a:pt x="640389" y="1988934"/>
                    <a:pt x="680182" y="2077834"/>
                  </a:cubicBezTo>
                  <a:cubicBezTo>
                    <a:pt x="719975" y="2166734"/>
                    <a:pt x="980749" y="2827134"/>
                    <a:pt x="918942" y="2738234"/>
                  </a:cubicBezTo>
                  <a:cubicBezTo>
                    <a:pt x="857135" y="2649334"/>
                    <a:pt x="337282" y="1537661"/>
                    <a:pt x="309342" y="1544434"/>
                  </a:cubicBezTo>
                  <a:cubicBezTo>
                    <a:pt x="281402" y="1551207"/>
                    <a:pt x="797869" y="2932967"/>
                    <a:pt x="751302" y="2778874"/>
                  </a:cubicBezTo>
                  <a:cubicBezTo>
                    <a:pt x="704735" y="2624781"/>
                    <a:pt x="133235" y="969547"/>
                    <a:pt x="29942" y="619874"/>
                  </a:cubicBezTo>
                  <a:cubicBezTo>
                    <a:pt x="-73351" y="270201"/>
                    <a:pt x="123075" y="783281"/>
                    <a:pt x="131542" y="680834"/>
                  </a:cubicBezTo>
                  <a:cubicBezTo>
                    <a:pt x="140009" y="578387"/>
                    <a:pt x="64655" y="58534"/>
                    <a:pt x="80742" y="5194"/>
                  </a:cubicBezTo>
                  <a:cubicBezTo>
                    <a:pt x="96829" y="-48146"/>
                    <a:pt x="189962" y="326081"/>
                    <a:pt x="228062" y="360794"/>
                  </a:cubicBezTo>
                  <a:cubicBezTo>
                    <a:pt x="266162" y="395507"/>
                    <a:pt x="317809" y="67001"/>
                    <a:pt x="314422" y="18299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5E4F2D62-7340-42FE-ABE9-7ECBD90D3C96}"/>
                </a:ext>
              </a:extLst>
            </p:cNvPr>
            <p:cNvSpPr/>
            <p:nvPr/>
          </p:nvSpPr>
          <p:spPr>
            <a:xfrm>
              <a:off x="4585690" y="19276286"/>
              <a:ext cx="184902" cy="2068803"/>
            </a:xfrm>
            <a:custGeom>
              <a:avLst/>
              <a:gdLst>
                <a:gd name="connsiteX0" fmla="*/ 184430 w 184902"/>
                <a:gd name="connsiteY0" fmla="*/ 337594 h 2068803"/>
                <a:gd name="connsiteX1" fmla="*/ 128550 w 184902"/>
                <a:gd name="connsiteY1" fmla="*/ 1409474 h 2068803"/>
                <a:gd name="connsiteX2" fmla="*/ 123470 w 184902"/>
                <a:gd name="connsiteY2" fmla="*/ 1211354 h 2068803"/>
                <a:gd name="connsiteX3" fmla="*/ 98070 w 184902"/>
                <a:gd name="connsiteY3" fmla="*/ 1978434 h 2068803"/>
                <a:gd name="connsiteX4" fmla="*/ 82830 w 184902"/>
                <a:gd name="connsiteY4" fmla="*/ 743994 h 2068803"/>
                <a:gd name="connsiteX5" fmla="*/ 11710 w 184902"/>
                <a:gd name="connsiteY5" fmla="*/ 2064794 h 2068803"/>
                <a:gd name="connsiteX6" fmla="*/ 6630 w 184902"/>
                <a:gd name="connsiteY6" fmla="*/ 1114834 h 2068803"/>
                <a:gd name="connsiteX7" fmla="*/ 77750 w 184902"/>
                <a:gd name="connsiteY7" fmla="*/ 2314 h 2068803"/>
                <a:gd name="connsiteX8" fmla="*/ 92990 w 184902"/>
                <a:gd name="connsiteY8" fmla="*/ 810034 h 2068803"/>
                <a:gd name="connsiteX9" fmla="*/ 184430 w 184902"/>
                <a:gd name="connsiteY9" fmla="*/ 337594 h 20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902" h="2068803">
                  <a:moveTo>
                    <a:pt x="184430" y="337594"/>
                  </a:moveTo>
                  <a:cubicBezTo>
                    <a:pt x="190357" y="437501"/>
                    <a:pt x="138710" y="1263847"/>
                    <a:pt x="128550" y="1409474"/>
                  </a:cubicBezTo>
                  <a:cubicBezTo>
                    <a:pt x="118390" y="1555101"/>
                    <a:pt x="128550" y="1116527"/>
                    <a:pt x="123470" y="1211354"/>
                  </a:cubicBezTo>
                  <a:cubicBezTo>
                    <a:pt x="118390" y="1306181"/>
                    <a:pt x="104843" y="2056327"/>
                    <a:pt x="98070" y="1978434"/>
                  </a:cubicBezTo>
                  <a:cubicBezTo>
                    <a:pt x="91297" y="1900541"/>
                    <a:pt x="97223" y="729601"/>
                    <a:pt x="82830" y="743994"/>
                  </a:cubicBezTo>
                  <a:cubicBezTo>
                    <a:pt x="68437" y="758387"/>
                    <a:pt x="24410" y="2002987"/>
                    <a:pt x="11710" y="2064794"/>
                  </a:cubicBezTo>
                  <a:cubicBezTo>
                    <a:pt x="-990" y="2126601"/>
                    <a:pt x="-4377" y="1458581"/>
                    <a:pt x="6630" y="1114834"/>
                  </a:cubicBezTo>
                  <a:cubicBezTo>
                    <a:pt x="17637" y="771087"/>
                    <a:pt x="63357" y="53114"/>
                    <a:pt x="77750" y="2314"/>
                  </a:cubicBezTo>
                  <a:cubicBezTo>
                    <a:pt x="92143" y="-48486"/>
                    <a:pt x="76057" y="753307"/>
                    <a:pt x="92990" y="810034"/>
                  </a:cubicBezTo>
                  <a:cubicBezTo>
                    <a:pt x="109923" y="866761"/>
                    <a:pt x="178503" y="237687"/>
                    <a:pt x="184430" y="33759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0FE04FCE-AFA2-4CDC-8C6B-D940F0BF3CDF}"/>
                </a:ext>
              </a:extLst>
            </p:cNvPr>
            <p:cNvSpPr/>
            <p:nvPr/>
          </p:nvSpPr>
          <p:spPr>
            <a:xfrm>
              <a:off x="5500100" y="19105373"/>
              <a:ext cx="367561" cy="2296228"/>
            </a:xfrm>
            <a:custGeom>
              <a:avLst/>
              <a:gdLst>
                <a:gd name="connsiteX0" fmla="*/ 153940 w 367561"/>
                <a:gd name="connsiteY0" fmla="*/ 371347 h 2296228"/>
                <a:gd name="connsiteX1" fmla="*/ 1540 w 367561"/>
                <a:gd name="connsiteY1" fmla="*/ 1361947 h 2296228"/>
                <a:gd name="connsiteX2" fmla="*/ 77740 w 367561"/>
                <a:gd name="connsiteY2" fmla="*/ 1163827 h 2296228"/>
                <a:gd name="connsiteX3" fmla="*/ 118380 w 367561"/>
                <a:gd name="connsiteY3" fmla="*/ 2164587 h 2296228"/>
                <a:gd name="connsiteX4" fmla="*/ 235220 w 367561"/>
                <a:gd name="connsiteY4" fmla="*/ 1763267 h 2296228"/>
                <a:gd name="connsiteX5" fmla="*/ 367300 w 367561"/>
                <a:gd name="connsiteY5" fmla="*/ 2276347 h 2296228"/>
                <a:gd name="connsiteX6" fmla="*/ 199660 w 367561"/>
                <a:gd name="connsiteY6" fmla="*/ 930147 h 2296228"/>
                <a:gd name="connsiteX7" fmla="*/ 316500 w 367561"/>
                <a:gd name="connsiteY7" fmla="*/ 833627 h 2296228"/>
                <a:gd name="connsiteX8" fmla="*/ 326660 w 367561"/>
                <a:gd name="connsiteY8" fmla="*/ 507 h 2296228"/>
                <a:gd name="connsiteX9" fmla="*/ 82820 w 367561"/>
                <a:gd name="connsiteY9" fmla="*/ 965707 h 2296228"/>
                <a:gd name="connsiteX10" fmla="*/ 153940 w 367561"/>
                <a:gd name="connsiteY10" fmla="*/ 371347 h 229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7561" h="2296228">
                  <a:moveTo>
                    <a:pt x="153940" y="371347"/>
                  </a:moveTo>
                  <a:cubicBezTo>
                    <a:pt x="140393" y="437387"/>
                    <a:pt x="14240" y="1229867"/>
                    <a:pt x="1540" y="1361947"/>
                  </a:cubicBezTo>
                  <a:cubicBezTo>
                    <a:pt x="-11160" y="1494027"/>
                    <a:pt x="58267" y="1030054"/>
                    <a:pt x="77740" y="1163827"/>
                  </a:cubicBezTo>
                  <a:cubicBezTo>
                    <a:pt x="97213" y="1297600"/>
                    <a:pt x="92133" y="2064680"/>
                    <a:pt x="118380" y="2164587"/>
                  </a:cubicBezTo>
                  <a:cubicBezTo>
                    <a:pt x="144627" y="2264494"/>
                    <a:pt x="193733" y="1744640"/>
                    <a:pt x="235220" y="1763267"/>
                  </a:cubicBezTo>
                  <a:cubicBezTo>
                    <a:pt x="276707" y="1781894"/>
                    <a:pt x="373227" y="2415200"/>
                    <a:pt x="367300" y="2276347"/>
                  </a:cubicBezTo>
                  <a:cubicBezTo>
                    <a:pt x="361373" y="2137494"/>
                    <a:pt x="208127" y="1170600"/>
                    <a:pt x="199660" y="930147"/>
                  </a:cubicBezTo>
                  <a:cubicBezTo>
                    <a:pt x="191193" y="689694"/>
                    <a:pt x="295333" y="988567"/>
                    <a:pt x="316500" y="833627"/>
                  </a:cubicBezTo>
                  <a:cubicBezTo>
                    <a:pt x="337667" y="678687"/>
                    <a:pt x="365607" y="-21506"/>
                    <a:pt x="326660" y="507"/>
                  </a:cubicBezTo>
                  <a:cubicBezTo>
                    <a:pt x="287713" y="22520"/>
                    <a:pt x="114993" y="903054"/>
                    <a:pt x="82820" y="965707"/>
                  </a:cubicBezTo>
                  <a:cubicBezTo>
                    <a:pt x="50647" y="1028360"/>
                    <a:pt x="167487" y="305307"/>
                    <a:pt x="153940" y="3713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AD7DD75C-A58D-4169-B0B5-6325BCFBD7B2}"/>
                </a:ext>
              </a:extLst>
            </p:cNvPr>
            <p:cNvSpPr/>
            <p:nvPr/>
          </p:nvSpPr>
          <p:spPr>
            <a:xfrm>
              <a:off x="2014941" y="13284463"/>
              <a:ext cx="664760" cy="2748836"/>
            </a:xfrm>
            <a:custGeom>
              <a:avLst/>
              <a:gdLst>
                <a:gd name="connsiteX0" fmla="*/ 1819 w 664760"/>
                <a:gd name="connsiteY0" fmla="*/ 91177 h 2748836"/>
                <a:gd name="connsiteX1" fmla="*/ 316779 w 664760"/>
                <a:gd name="connsiteY1" fmla="*/ 1173217 h 2748836"/>
                <a:gd name="connsiteX2" fmla="*/ 210099 w 664760"/>
                <a:gd name="connsiteY2" fmla="*/ 914137 h 2748836"/>
                <a:gd name="connsiteX3" fmla="*/ 144059 w 664760"/>
                <a:gd name="connsiteY3" fmla="*/ 1940297 h 2748836"/>
                <a:gd name="connsiteX4" fmla="*/ 72939 w 664760"/>
                <a:gd name="connsiteY4" fmla="*/ 1107177 h 2748836"/>
                <a:gd name="connsiteX5" fmla="*/ 535219 w 664760"/>
                <a:gd name="connsiteY5" fmla="*/ 2748017 h 2748836"/>
                <a:gd name="connsiteX6" fmla="*/ 596179 w 664760"/>
                <a:gd name="connsiteY6" fmla="*/ 858257 h 2748836"/>
                <a:gd name="connsiteX7" fmla="*/ 636819 w 664760"/>
                <a:gd name="connsiteY7" fmla="*/ 1173217 h 2748836"/>
                <a:gd name="connsiteX8" fmla="*/ 144059 w 664760"/>
                <a:gd name="connsiteY8" fmla="*/ 20057 h 2748836"/>
                <a:gd name="connsiteX9" fmla="*/ 184699 w 664760"/>
                <a:gd name="connsiteY9" fmla="*/ 416297 h 2748836"/>
                <a:gd name="connsiteX10" fmla="*/ 1819 w 664760"/>
                <a:gd name="connsiteY10" fmla="*/ 91177 h 274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60" h="2748836">
                  <a:moveTo>
                    <a:pt x="1819" y="91177"/>
                  </a:moveTo>
                  <a:cubicBezTo>
                    <a:pt x="23832" y="217330"/>
                    <a:pt x="282066" y="1036057"/>
                    <a:pt x="316779" y="1173217"/>
                  </a:cubicBezTo>
                  <a:cubicBezTo>
                    <a:pt x="351492" y="1310377"/>
                    <a:pt x="238886" y="786290"/>
                    <a:pt x="210099" y="914137"/>
                  </a:cubicBezTo>
                  <a:cubicBezTo>
                    <a:pt x="181312" y="1041984"/>
                    <a:pt x="166919" y="1908124"/>
                    <a:pt x="144059" y="1940297"/>
                  </a:cubicBezTo>
                  <a:cubicBezTo>
                    <a:pt x="121199" y="1972470"/>
                    <a:pt x="7746" y="972557"/>
                    <a:pt x="72939" y="1107177"/>
                  </a:cubicBezTo>
                  <a:cubicBezTo>
                    <a:pt x="138132" y="1241797"/>
                    <a:pt x="448012" y="2789504"/>
                    <a:pt x="535219" y="2748017"/>
                  </a:cubicBezTo>
                  <a:cubicBezTo>
                    <a:pt x="622426" y="2706530"/>
                    <a:pt x="579246" y="1120724"/>
                    <a:pt x="596179" y="858257"/>
                  </a:cubicBezTo>
                  <a:cubicBezTo>
                    <a:pt x="613112" y="595790"/>
                    <a:pt x="712172" y="1312917"/>
                    <a:pt x="636819" y="1173217"/>
                  </a:cubicBezTo>
                  <a:cubicBezTo>
                    <a:pt x="561466" y="1033517"/>
                    <a:pt x="219412" y="146210"/>
                    <a:pt x="144059" y="20057"/>
                  </a:cubicBezTo>
                  <a:cubicBezTo>
                    <a:pt x="68706" y="-106096"/>
                    <a:pt x="205019" y="403597"/>
                    <a:pt x="184699" y="416297"/>
                  </a:cubicBezTo>
                  <a:cubicBezTo>
                    <a:pt x="164379" y="428997"/>
                    <a:pt x="-20194" y="-34976"/>
                    <a:pt x="1819" y="9117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328B7646-04C8-4F05-8737-29893722D089}"/>
                </a:ext>
              </a:extLst>
            </p:cNvPr>
            <p:cNvSpPr/>
            <p:nvPr/>
          </p:nvSpPr>
          <p:spPr>
            <a:xfrm>
              <a:off x="9981057" y="15896243"/>
              <a:ext cx="572684" cy="3274884"/>
            </a:xfrm>
            <a:custGeom>
              <a:avLst/>
              <a:gdLst>
                <a:gd name="connsiteX0" fmla="*/ 344043 w 572684"/>
                <a:gd name="connsiteY0" fmla="*/ 334357 h 3274884"/>
                <a:gd name="connsiteX1" fmla="*/ 242443 w 572684"/>
                <a:gd name="connsiteY1" fmla="*/ 1731357 h 3274884"/>
                <a:gd name="connsiteX2" fmla="*/ 204343 w 572684"/>
                <a:gd name="connsiteY2" fmla="*/ 1655157 h 3274884"/>
                <a:gd name="connsiteX3" fmla="*/ 572643 w 572684"/>
                <a:gd name="connsiteY3" fmla="*/ 3242657 h 3274884"/>
                <a:gd name="connsiteX4" fmla="*/ 178943 w 572684"/>
                <a:gd name="connsiteY4" fmla="*/ 2506057 h 3274884"/>
                <a:gd name="connsiteX5" fmla="*/ 1143 w 572684"/>
                <a:gd name="connsiteY5" fmla="*/ 16857 h 3274884"/>
                <a:gd name="connsiteX6" fmla="*/ 255143 w 572684"/>
                <a:gd name="connsiteY6" fmla="*/ 1363057 h 3274884"/>
                <a:gd name="connsiteX7" fmla="*/ 344043 w 572684"/>
                <a:gd name="connsiteY7" fmla="*/ 334357 h 327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684" h="3274884">
                  <a:moveTo>
                    <a:pt x="344043" y="334357"/>
                  </a:moveTo>
                  <a:cubicBezTo>
                    <a:pt x="341926" y="395740"/>
                    <a:pt x="265726" y="1511224"/>
                    <a:pt x="242443" y="1731357"/>
                  </a:cubicBezTo>
                  <a:cubicBezTo>
                    <a:pt x="219160" y="1951490"/>
                    <a:pt x="149310" y="1403274"/>
                    <a:pt x="204343" y="1655157"/>
                  </a:cubicBezTo>
                  <a:cubicBezTo>
                    <a:pt x="259376" y="1907040"/>
                    <a:pt x="576876" y="3100840"/>
                    <a:pt x="572643" y="3242657"/>
                  </a:cubicBezTo>
                  <a:cubicBezTo>
                    <a:pt x="568410" y="3384474"/>
                    <a:pt x="274193" y="3043690"/>
                    <a:pt x="178943" y="2506057"/>
                  </a:cubicBezTo>
                  <a:cubicBezTo>
                    <a:pt x="83693" y="1968424"/>
                    <a:pt x="-11557" y="207357"/>
                    <a:pt x="1143" y="16857"/>
                  </a:cubicBezTo>
                  <a:cubicBezTo>
                    <a:pt x="13843" y="-173643"/>
                    <a:pt x="193760" y="1312257"/>
                    <a:pt x="255143" y="1363057"/>
                  </a:cubicBezTo>
                  <a:cubicBezTo>
                    <a:pt x="316526" y="1413857"/>
                    <a:pt x="346160" y="272974"/>
                    <a:pt x="344043" y="33435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66200A52-B8C2-4971-A9B1-5444E167C50B}"/>
                </a:ext>
              </a:extLst>
            </p:cNvPr>
            <p:cNvSpPr/>
            <p:nvPr/>
          </p:nvSpPr>
          <p:spPr>
            <a:xfrm>
              <a:off x="10032759" y="14703252"/>
              <a:ext cx="1310001" cy="2632224"/>
            </a:xfrm>
            <a:custGeom>
              <a:avLst/>
              <a:gdLst>
                <a:gd name="connsiteX0" fmla="*/ 728374 w 1310001"/>
                <a:gd name="connsiteY0" fmla="*/ 723015 h 2632224"/>
                <a:gd name="connsiteX1" fmla="*/ 1261774 w 1310001"/>
                <a:gd name="connsiteY1" fmla="*/ 1789815 h 2632224"/>
                <a:gd name="connsiteX2" fmla="*/ 1253308 w 1310001"/>
                <a:gd name="connsiteY2" fmla="*/ 1637415 h 2632224"/>
                <a:gd name="connsiteX3" fmla="*/ 982374 w 1310001"/>
                <a:gd name="connsiteY3" fmla="*/ 2602615 h 2632224"/>
                <a:gd name="connsiteX4" fmla="*/ 1024708 w 1310001"/>
                <a:gd name="connsiteY4" fmla="*/ 2255481 h 2632224"/>
                <a:gd name="connsiteX5" fmla="*/ 609841 w 1310001"/>
                <a:gd name="connsiteY5" fmla="*/ 968548 h 2632224"/>
                <a:gd name="connsiteX6" fmla="*/ 702974 w 1310001"/>
                <a:gd name="connsiteY6" fmla="*/ 1087081 h 2632224"/>
                <a:gd name="connsiteX7" fmla="*/ 241 w 1310001"/>
                <a:gd name="connsiteY7" fmla="*/ 3348 h 2632224"/>
                <a:gd name="connsiteX8" fmla="*/ 626774 w 1310001"/>
                <a:gd name="connsiteY8" fmla="*/ 756881 h 2632224"/>
                <a:gd name="connsiteX9" fmla="*/ 889241 w 1310001"/>
                <a:gd name="connsiteY9" fmla="*/ 1019348 h 2632224"/>
                <a:gd name="connsiteX10" fmla="*/ 719908 w 1310001"/>
                <a:gd name="connsiteY10" fmla="*/ 672215 h 2632224"/>
                <a:gd name="connsiteX11" fmla="*/ 728374 w 1310001"/>
                <a:gd name="connsiteY11" fmla="*/ 723015 h 263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001" h="2632224">
                  <a:moveTo>
                    <a:pt x="728374" y="723015"/>
                  </a:moveTo>
                  <a:cubicBezTo>
                    <a:pt x="818685" y="909282"/>
                    <a:pt x="1174285" y="1637415"/>
                    <a:pt x="1261774" y="1789815"/>
                  </a:cubicBezTo>
                  <a:cubicBezTo>
                    <a:pt x="1349263" y="1942215"/>
                    <a:pt x="1299875" y="1501948"/>
                    <a:pt x="1253308" y="1637415"/>
                  </a:cubicBezTo>
                  <a:cubicBezTo>
                    <a:pt x="1206741" y="1772882"/>
                    <a:pt x="1020474" y="2499604"/>
                    <a:pt x="982374" y="2602615"/>
                  </a:cubicBezTo>
                  <a:cubicBezTo>
                    <a:pt x="944274" y="2705626"/>
                    <a:pt x="1086797" y="2527825"/>
                    <a:pt x="1024708" y="2255481"/>
                  </a:cubicBezTo>
                  <a:cubicBezTo>
                    <a:pt x="962619" y="1983137"/>
                    <a:pt x="663463" y="1163281"/>
                    <a:pt x="609841" y="968548"/>
                  </a:cubicBezTo>
                  <a:cubicBezTo>
                    <a:pt x="556219" y="773815"/>
                    <a:pt x="804574" y="1247948"/>
                    <a:pt x="702974" y="1087081"/>
                  </a:cubicBezTo>
                  <a:cubicBezTo>
                    <a:pt x="601374" y="926214"/>
                    <a:pt x="12941" y="58381"/>
                    <a:pt x="241" y="3348"/>
                  </a:cubicBezTo>
                  <a:cubicBezTo>
                    <a:pt x="-12459" y="-51685"/>
                    <a:pt x="478607" y="587548"/>
                    <a:pt x="626774" y="756881"/>
                  </a:cubicBezTo>
                  <a:cubicBezTo>
                    <a:pt x="774941" y="926214"/>
                    <a:pt x="873719" y="1033459"/>
                    <a:pt x="889241" y="1019348"/>
                  </a:cubicBezTo>
                  <a:cubicBezTo>
                    <a:pt x="904763" y="1005237"/>
                    <a:pt x="742486" y="723015"/>
                    <a:pt x="719908" y="672215"/>
                  </a:cubicBezTo>
                  <a:cubicBezTo>
                    <a:pt x="697330" y="621415"/>
                    <a:pt x="638063" y="536748"/>
                    <a:pt x="728374" y="72301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03A1AAEB-1635-4399-A2FB-EE398DE85D23}"/>
                </a:ext>
              </a:extLst>
            </p:cNvPr>
            <p:cNvSpPr/>
            <p:nvPr/>
          </p:nvSpPr>
          <p:spPr>
            <a:xfrm>
              <a:off x="11628370" y="17722850"/>
              <a:ext cx="188417" cy="1387052"/>
            </a:xfrm>
            <a:custGeom>
              <a:avLst/>
              <a:gdLst>
                <a:gd name="connsiteX0" fmla="*/ 68330 w 188417"/>
                <a:gd name="connsiteY0" fmla="*/ 0 h 1387052"/>
                <a:gd name="connsiteX1" fmla="*/ 138180 w 188417"/>
                <a:gd name="connsiteY1" fmla="*/ 692150 h 1387052"/>
                <a:gd name="connsiteX2" fmla="*/ 182630 w 188417"/>
                <a:gd name="connsiteY2" fmla="*/ 571500 h 1387052"/>
                <a:gd name="connsiteX3" fmla="*/ 4830 w 188417"/>
                <a:gd name="connsiteY3" fmla="*/ 1377950 h 1387052"/>
                <a:gd name="connsiteX4" fmla="*/ 49280 w 188417"/>
                <a:gd name="connsiteY4" fmla="*/ 965200 h 1387052"/>
                <a:gd name="connsiteX5" fmla="*/ 36580 w 188417"/>
                <a:gd name="connsiteY5" fmla="*/ 336550 h 1387052"/>
                <a:gd name="connsiteX6" fmla="*/ 36580 w 188417"/>
                <a:gd name="connsiteY6" fmla="*/ 742950 h 1387052"/>
                <a:gd name="connsiteX7" fmla="*/ 68330 w 188417"/>
                <a:gd name="connsiteY7" fmla="*/ 0 h 138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17" h="1387052">
                  <a:moveTo>
                    <a:pt x="68330" y="0"/>
                  </a:moveTo>
                  <a:cubicBezTo>
                    <a:pt x="93730" y="298450"/>
                    <a:pt x="119130" y="596900"/>
                    <a:pt x="138180" y="692150"/>
                  </a:cubicBezTo>
                  <a:cubicBezTo>
                    <a:pt x="157230" y="787400"/>
                    <a:pt x="204855" y="457200"/>
                    <a:pt x="182630" y="571500"/>
                  </a:cubicBezTo>
                  <a:cubicBezTo>
                    <a:pt x="160405" y="685800"/>
                    <a:pt x="27055" y="1312333"/>
                    <a:pt x="4830" y="1377950"/>
                  </a:cubicBezTo>
                  <a:cubicBezTo>
                    <a:pt x="-17395" y="1443567"/>
                    <a:pt x="43988" y="1138767"/>
                    <a:pt x="49280" y="965200"/>
                  </a:cubicBezTo>
                  <a:cubicBezTo>
                    <a:pt x="54572" y="791633"/>
                    <a:pt x="38697" y="373592"/>
                    <a:pt x="36580" y="336550"/>
                  </a:cubicBezTo>
                  <a:cubicBezTo>
                    <a:pt x="34463" y="299508"/>
                    <a:pt x="36580" y="742950"/>
                    <a:pt x="36580" y="742950"/>
                  </a:cubicBezTo>
                  <a:lnTo>
                    <a:pt x="6833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844B58C0-1D59-4FBE-9EFD-A2349A65E393}"/>
                </a:ext>
              </a:extLst>
            </p:cNvPr>
            <p:cNvSpPr/>
            <p:nvPr/>
          </p:nvSpPr>
          <p:spPr>
            <a:xfrm>
              <a:off x="10796580" y="17913086"/>
              <a:ext cx="297664" cy="1397264"/>
            </a:xfrm>
            <a:custGeom>
              <a:avLst/>
              <a:gdLst>
                <a:gd name="connsiteX0" fmla="*/ 23820 w 297664"/>
                <a:gd name="connsiteY0" fmla="*/ 6614 h 1397264"/>
                <a:gd name="connsiteX1" fmla="*/ 214320 w 297664"/>
                <a:gd name="connsiteY1" fmla="*/ 609864 h 1397264"/>
                <a:gd name="connsiteX2" fmla="*/ 195270 w 297664"/>
                <a:gd name="connsiteY2" fmla="*/ 571764 h 1397264"/>
                <a:gd name="connsiteX3" fmla="*/ 296870 w 297664"/>
                <a:gd name="connsiteY3" fmla="*/ 1397264 h 1397264"/>
                <a:gd name="connsiteX4" fmla="*/ 131770 w 297664"/>
                <a:gd name="connsiteY4" fmla="*/ 571764 h 1397264"/>
                <a:gd name="connsiteX5" fmla="*/ 150820 w 297664"/>
                <a:gd name="connsiteY5" fmla="*/ 463814 h 1397264"/>
                <a:gd name="connsiteX6" fmla="*/ 17470 w 297664"/>
                <a:gd name="connsiteY6" fmla="*/ 298714 h 1397264"/>
                <a:gd name="connsiteX7" fmla="*/ 23820 w 297664"/>
                <a:gd name="connsiteY7" fmla="*/ 6614 h 139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664" h="1397264">
                  <a:moveTo>
                    <a:pt x="23820" y="6614"/>
                  </a:moveTo>
                  <a:cubicBezTo>
                    <a:pt x="56628" y="58472"/>
                    <a:pt x="185745" y="515672"/>
                    <a:pt x="214320" y="609864"/>
                  </a:cubicBezTo>
                  <a:cubicBezTo>
                    <a:pt x="242895" y="704056"/>
                    <a:pt x="181512" y="440531"/>
                    <a:pt x="195270" y="571764"/>
                  </a:cubicBezTo>
                  <a:cubicBezTo>
                    <a:pt x="209028" y="702997"/>
                    <a:pt x="307453" y="1397264"/>
                    <a:pt x="296870" y="1397264"/>
                  </a:cubicBezTo>
                  <a:cubicBezTo>
                    <a:pt x="286287" y="1397264"/>
                    <a:pt x="156112" y="727339"/>
                    <a:pt x="131770" y="571764"/>
                  </a:cubicBezTo>
                  <a:cubicBezTo>
                    <a:pt x="107428" y="416189"/>
                    <a:pt x="169870" y="509322"/>
                    <a:pt x="150820" y="463814"/>
                  </a:cubicBezTo>
                  <a:cubicBezTo>
                    <a:pt x="131770" y="418306"/>
                    <a:pt x="39695" y="374914"/>
                    <a:pt x="17470" y="298714"/>
                  </a:cubicBezTo>
                  <a:cubicBezTo>
                    <a:pt x="-4755" y="222514"/>
                    <a:pt x="-8988" y="-45244"/>
                    <a:pt x="23820" y="66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C1AB1C6D-8A70-4F71-B954-8DB7EC73A82E}"/>
                </a:ext>
              </a:extLst>
            </p:cNvPr>
            <p:cNvSpPr/>
            <p:nvPr/>
          </p:nvSpPr>
          <p:spPr>
            <a:xfrm>
              <a:off x="8757223" y="6629258"/>
              <a:ext cx="671840" cy="1651224"/>
            </a:xfrm>
            <a:custGeom>
              <a:avLst/>
              <a:gdLst>
                <a:gd name="connsiteX0" fmla="*/ 402017 w 671840"/>
                <a:gd name="connsiteY0" fmla="*/ 111902 h 1651224"/>
                <a:gd name="connsiteX1" fmla="*/ 645857 w 671840"/>
                <a:gd name="connsiteY1" fmla="*/ 772302 h 1651224"/>
                <a:gd name="connsiteX2" fmla="*/ 635697 w 671840"/>
                <a:gd name="connsiteY2" fmla="*/ 706262 h 1651224"/>
                <a:gd name="connsiteX3" fmla="*/ 671257 w 671840"/>
                <a:gd name="connsiteY3" fmla="*/ 1326022 h 1651224"/>
                <a:gd name="connsiteX4" fmla="*/ 625537 w 671840"/>
                <a:gd name="connsiteY4" fmla="*/ 1183782 h 1651224"/>
                <a:gd name="connsiteX5" fmla="*/ 315657 w 671840"/>
                <a:gd name="connsiteY5" fmla="*/ 1651142 h 1651224"/>
                <a:gd name="connsiteX6" fmla="*/ 508697 w 671840"/>
                <a:gd name="connsiteY6" fmla="*/ 1224422 h 1651224"/>
                <a:gd name="connsiteX7" fmla="*/ 214057 w 671840"/>
                <a:gd name="connsiteY7" fmla="*/ 1539382 h 1651224"/>
                <a:gd name="connsiteX8" fmla="*/ 335977 w 671840"/>
                <a:gd name="connsiteY8" fmla="*/ 762142 h 1651224"/>
                <a:gd name="connsiteX9" fmla="*/ 697 w 671840"/>
                <a:gd name="connsiteY9" fmla="*/ 1351422 h 1651224"/>
                <a:gd name="connsiteX10" fmla="*/ 249617 w 671840"/>
                <a:gd name="connsiteY10" fmla="*/ 396382 h 1651224"/>
                <a:gd name="connsiteX11" fmla="*/ 305497 w 671840"/>
                <a:gd name="connsiteY11" fmla="*/ 655462 h 1651224"/>
                <a:gd name="connsiteX12" fmla="*/ 280097 w 671840"/>
                <a:gd name="connsiteY12" fmla="*/ 401462 h 1651224"/>
                <a:gd name="connsiteX13" fmla="*/ 183577 w 671840"/>
                <a:gd name="connsiteY13" fmla="*/ 142 h 1651224"/>
                <a:gd name="connsiteX14" fmla="*/ 442657 w 671840"/>
                <a:gd name="connsiteY14" fmla="*/ 447182 h 1651224"/>
                <a:gd name="connsiteX15" fmla="*/ 402017 w 671840"/>
                <a:gd name="connsiteY15" fmla="*/ 111902 h 16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840" h="1651224">
                  <a:moveTo>
                    <a:pt x="402017" y="111902"/>
                  </a:moveTo>
                  <a:cubicBezTo>
                    <a:pt x="435884" y="166089"/>
                    <a:pt x="606910" y="673242"/>
                    <a:pt x="645857" y="772302"/>
                  </a:cubicBezTo>
                  <a:cubicBezTo>
                    <a:pt x="684804" y="871362"/>
                    <a:pt x="631464" y="613975"/>
                    <a:pt x="635697" y="706262"/>
                  </a:cubicBezTo>
                  <a:cubicBezTo>
                    <a:pt x="639930" y="798549"/>
                    <a:pt x="672950" y="1246435"/>
                    <a:pt x="671257" y="1326022"/>
                  </a:cubicBezTo>
                  <a:cubicBezTo>
                    <a:pt x="669564" y="1405609"/>
                    <a:pt x="684804" y="1129595"/>
                    <a:pt x="625537" y="1183782"/>
                  </a:cubicBezTo>
                  <a:cubicBezTo>
                    <a:pt x="566270" y="1237969"/>
                    <a:pt x="335130" y="1644369"/>
                    <a:pt x="315657" y="1651142"/>
                  </a:cubicBezTo>
                  <a:cubicBezTo>
                    <a:pt x="296184" y="1657915"/>
                    <a:pt x="525630" y="1243049"/>
                    <a:pt x="508697" y="1224422"/>
                  </a:cubicBezTo>
                  <a:cubicBezTo>
                    <a:pt x="491764" y="1205795"/>
                    <a:pt x="242844" y="1616429"/>
                    <a:pt x="214057" y="1539382"/>
                  </a:cubicBezTo>
                  <a:cubicBezTo>
                    <a:pt x="185270" y="1462335"/>
                    <a:pt x="371537" y="793469"/>
                    <a:pt x="335977" y="762142"/>
                  </a:cubicBezTo>
                  <a:cubicBezTo>
                    <a:pt x="300417" y="730815"/>
                    <a:pt x="15090" y="1412382"/>
                    <a:pt x="697" y="1351422"/>
                  </a:cubicBezTo>
                  <a:cubicBezTo>
                    <a:pt x="-13696" y="1290462"/>
                    <a:pt x="198817" y="512375"/>
                    <a:pt x="249617" y="396382"/>
                  </a:cubicBezTo>
                  <a:cubicBezTo>
                    <a:pt x="300417" y="280389"/>
                    <a:pt x="300417" y="654615"/>
                    <a:pt x="305497" y="655462"/>
                  </a:cubicBezTo>
                  <a:cubicBezTo>
                    <a:pt x="310577" y="656309"/>
                    <a:pt x="300417" y="510682"/>
                    <a:pt x="280097" y="401462"/>
                  </a:cubicBezTo>
                  <a:cubicBezTo>
                    <a:pt x="259777" y="292242"/>
                    <a:pt x="156484" y="-7478"/>
                    <a:pt x="183577" y="142"/>
                  </a:cubicBezTo>
                  <a:cubicBezTo>
                    <a:pt x="210670" y="7762"/>
                    <a:pt x="401170" y="422629"/>
                    <a:pt x="442657" y="447182"/>
                  </a:cubicBezTo>
                  <a:cubicBezTo>
                    <a:pt x="484144" y="471735"/>
                    <a:pt x="368150" y="57715"/>
                    <a:pt x="402017" y="11190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24B312DD-592E-4ADB-9C20-6426D460E031}"/>
                </a:ext>
              </a:extLst>
            </p:cNvPr>
            <p:cNvSpPr/>
            <p:nvPr/>
          </p:nvSpPr>
          <p:spPr>
            <a:xfrm>
              <a:off x="8678268" y="8486885"/>
              <a:ext cx="1041612" cy="183741"/>
            </a:xfrm>
            <a:custGeom>
              <a:avLst/>
              <a:gdLst>
                <a:gd name="connsiteX0" fmla="*/ 216812 w 1041612"/>
                <a:gd name="connsiteY0" fmla="*/ 1795 h 183741"/>
                <a:gd name="connsiteX1" fmla="*/ 755292 w 1041612"/>
                <a:gd name="connsiteY1" fmla="*/ 11955 h 183741"/>
                <a:gd name="connsiteX2" fmla="*/ 577492 w 1041612"/>
                <a:gd name="connsiteY2" fmla="*/ 17035 h 183741"/>
                <a:gd name="connsiteX3" fmla="*/ 1039772 w 1041612"/>
                <a:gd name="connsiteY3" fmla="*/ 179595 h 183741"/>
                <a:gd name="connsiteX4" fmla="*/ 750212 w 1041612"/>
                <a:gd name="connsiteY4" fmla="*/ 138955 h 183741"/>
                <a:gd name="connsiteX5" fmla="*/ 18692 w 1041612"/>
                <a:gd name="connsiteY5" fmla="*/ 169435 h 183741"/>
                <a:gd name="connsiteX6" fmla="*/ 206652 w 1041612"/>
                <a:gd name="connsiteY6" fmla="*/ 108475 h 183741"/>
                <a:gd name="connsiteX7" fmla="*/ 84732 w 1041612"/>
                <a:gd name="connsiteY7" fmla="*/ 52595 h 183741"/>
                <a:gd name="connsiteX8" fmla="*/ 216812 w 1041612"/>
                <a:gd name="connsiteY8" fmla="*/ 1795 h 18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612" h="183741">
                  <a:moveTo>
                    <a:pt x="216812" y="1795"/>
                  </a:moveTo>
                  <a:cubicBezTo>
                    <a:pt x="328572" y="-4978"/>
                    <a:pt x="695179" y="9415"/>
                    <a:pt x="755292" y="11955"/>
                  </a:cubicBezTo>
                  <a:cubicBezTo>
                    <a:pt x="815405" y="14495"/>
                    <a:pt x="530079" y="-10905"/>
                    <a:pt x="577492" y="17035"/>
                  </a:cubicBezTo>
                  <a:cubicBezTo>
                    <a:pt x="624905" y="44975"/>
                    <a:pt x="1010985" y="159275"/>
                    <a:pt x="1039772" y="179595"/>
                  </a:cubicBezTo>
                  <a:cubicBezTo>
                    <a:pt x="1068559" y="199915"/>
                    <a:pt x="750212" y="138955"/>
                    <a:pt x="750212" y="138955"/>
                  </a:cubicBezTo>
                  <a:cubicBezTo>
                    <a:pt x="580032" y="137262"/>
                    <a:pt x="109285" y="174515"/>
                    <a:pt x="18692" y="169435"/>
                  </a:cubicBezTo>
                  <a:cubicBezTo>
                    <a:pt x="-71901" y="164355"/>
                    <a:pt x="195645" y="127948"/>
                    <a:pt x="206652" y="108475"/>
                  </a:cubicBezTo>
                  <a:cubicBezTo>
                    <a:pt x="217659" y="89002"/>
                    <a:pt x="77959" y="67835"/>
                    <a:pt x="84732" y="52595"/>
                  </a:cubicBezTo>
                  <a:cubicBezTo>
                    <a:pt x="91505" y="37355"/>
                    <a:pt x="105052" y="8568"/>
                    <a:pt x="216812" y="179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E6A775EC-3965-4B15-8F7C-39C711D4A669}"/>
                </a:ext>
              </a:extLst>
            </p:cNvPr>
            <p:cNvSpPr/>
            <p:nvPr/>
          </p:nvSpPr>
          <p:spPr>
            <a:xfrm>
              <a:off x="7848948" y="8699430"/>
              <a:ext cx="2611904" cy="836425"/>
            </a:xfrm>
            <a:custGeom>
              <a:avLst/>
              <a:gdLst>
                <a:gd name="connsiteX0" fmla="*/ 97019 w 2611904"/>
                <a:gd name="connsiteY0" fmla="*/ 711270 h 836425"/>
                <a:gd name="connsiteX1" fmla="*/ 689685 w 2611904"/>
                <a:gd name="connsiteY1" fmla="*/ 664703 h 836425"/>
                <a:gd name="connsiteX2" fmla="*/ 609252 w 2611904"/>
                <a:gd name="connsiteY2" fmla="*/ 664703 h 836425"/>
                <a:gd name="connsiteX3" fmla="*/ 1062219 w 2611904"/>
                <a:gd name="connsiteY3" fmla="*/ 567337 h 836425"/>
                <a:gd name="connsiteX4" fmla="*/ 973319 w 2611904"/>
                <a:gd name="connsiteY4" fmla="*/ 575803 h 836425"/>
                <a:gd name="connsiteX5" fmla="*/ 1324685 w 2611904"/>
                <a:gd name="connsiteY5" fmla="*/ 533470 h 836425"/>
                <a:gd name="connsiteX6" fmla="*/ 1709919 w 2611904"/>
                <a:gd name="connsiteY6" fmla="*/ 508070 h 836425"/>
                <a:gd name="connsiteX7" fmla="*/ 1549052 w 2611904"/>
                <a:gd name="connsiteY7" fmla="*/ 529237 h 836425"/>
                <a:gd name="connsiteX8" fmla="*/ 1917352 w 2611904"/>
                <a:gd name="connsiteY8" fmla="*/ 389537 h 836425"/>
                <a:gd name="connsiteX9" fmla="*/ 1832685 w 2611904"/>
                <a:gd name="connsiteY9" fmla="*/ 461503 h 836425"/>
                <a:gd name="connsiteX10" fmla="*/ 2395719 w 2611904"/>
                <a:gd name="connsiteY10" fmla="*/ 190570 h 836425"/>
                <a:gd name="connsiteX11" fmla="*/ 2272952 w 2611904"/>
                <a:gd name="connsiteY11" fmla="*/ 283703 h 836425"/>
                <a:gd name="connsiteX12" fmla="*/ 2611619 w 2611904"/>
                <a:gd name="connsiteY12" fmla="*/ 70 h 836425"/>
                <a:gd name="connsiteX13" fmla="*/ 2332219 w 2611904"/>
                <a:gd name="connsiteY13" fmla="*/ 313337 h 836425"/>
                <a:gd name="connsiteX14" fmla="*/ 2374552 w 2611904"/>
                <a:gd name="connsiteY14" fmla="*/ 313337 h 836425"/>
                <a:gd name="connsiteX15" fmla="*/ 1972385 w 2611904"/>
                <a:gd name="connsiteY15" fmla="*/ 592737 h 836425"/>
                <a:gd name="connsiteX16" fmla="*/ 1684519 w 2611904"/>
                <a:gd name="connsiteY16" fmla="*/ 732437 h 836425"/>
                <a:gd name="connsiteX17" fmla="*/ 1803052 w 2611904"/>
                <a:gd name="connsiteY17" fmla="*/ 673170 h 836425"/>
                <a:gd name="connsiteX18" fmla="*/ 1350085 w 2611904"/>
                <a:gd name="connsiteY18" fmla="*/ 791703 h 836425"/>
                <a:gd name="connsiteX19" fmla="*/ 1536352 w 2611904"/>
                <a:gd name="connsiteY19" fmla="*/ 804403 h 836425"/>
                <a:gd name="connsiteX20" fmla="*/ 842085 w 2611904"/>
                <a:gd name="connsiteY20" fmla="*/ 817103 h 836425"/>
                <a:gd name="connsiteX21" fmla="*/ 1066452 w 2611904"/>
                <a:gd name="connsiteY21" fmla="*/ 834037 h 836425"/>
                <a:gd name="connsiteX22" fmla="*/ 490719 w 2611904"/>
                <a:gd name="connsiteY22" fmla="*/ 834037 h 836425"/>
                <a:gd name="connsiteX23" fmla="*/ 3885 w 2611904"/>
                <a:gd name="connsiteY23" fmla="*/ 812870 h 836425"/>
                <a:gd name="connsiteX24" fmla="*/ 253652 w 2611904"/>
                <a:gd name="connsiteY24" fmla="*/ 774770 h 836425"/>
                <a:gd name="connsiteX25" fmla="*/ 97019 w 2611904"/>
                <a:gd name="connsiteY25" fmla="*/ 711270 h 83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1904" h="836425">
                  <a:moveTo>
                    <a:pt x="97019" y="711270"/>
                  </a:moveTo>
                  <a:cubicBezTo>
                    <a:pt x="169691" y="692926"/>
                    <a:pt x="604313" y="672464"/>
                    <a:pt x="689685" y="664703"/>
                  </a:cubicBezTo>
                  <a:cubicBezTo>
                    <a:pt x="775057" y="656942"/>
                    <a:pt x="547163" y="680931"/>
                    <a:pt x="609252" y="664703"/>
                  </a:cubicBezTo>
                  <a:cubicBezTo>
                    <a:pt x="671341" y="648475"/>
                    <a:pt x="1001541" y="582154"/>
                    <a:pt x="1062219" y="567337"/>
                  </a:cubicBezTo>
                  <a:cubicBezTo>
                    <a:pt x="1122897" y="552520"/>
                    <a:pt x="973319" y="575803"/>
                    <a:pt x="973319" y="575803"/>
                  </a:cubicBezTo>
                  <a:cubicBezTo>
                    <a:pt x="1017063" y="570159"/>
                    <a:pt x="1201918" y="544759"/>
                    <a:pt x="1324685" y="533470"/>
                  </a:cubicBezTo>
                  <a:cubicBezTo>
                    <a:pt x="1447452" y="522181"/>
                    <a:pt x="1672525" y="508775"/>
                    <a:pt x="1709919" y="508070"/>
                  </a:cubicBezTo>
                  <a:cubicBezTo>
                    <a:pt x="1747313" y="507365"/>
                    <a:pt x="1514480" y="548992"/>
                    <a:pt x="1549052" y="529237"/>
                  </a:cubicBezTo>
                  <a:cubicBezTo>
                    <a:pt x="1583624" y="509481"/>
                    <a:pt x="1870080" y="400826"/>
                    <a:pt x="1917352" y="389537"/>
                  </a:cubicBezTo>
                  <a:cubicBezTo>
                    <a:pt x="1964624" y="378248"/>
                    <a:pt x="1752957" y="494664"/>
                    <a:pt x="1832685" y="461503"/>
                  </a:cubicBezTo>
                  <a:cubicBezTo>
                    <a:pt x="1912413" y="428342"/>
                    <a:pt x="2322341" y="220203"/>
                    <a:pt x="2395719" y="190570"/>
                  </a:cubicBezTo>
                  <a:cubicBezTo>
                    <a:pt x="2469097" y="160937"/>
                    <a:pt x="2236969" y="315453"/>
                    <a:pt x="2272952" y="283703"/>
                  </a:cubicBezTo>
                  <a:cubicBezTo>
                    <a:pt x="2308935" y="251953"/>
                    <a:pt x="2601741" y="-4869"/>
                    <a:pt x="2611619" y="70"/>
                  </a:cubicBezTo>
                  <a:cubicBezTo>
                    <a:pt x="2621497" y="5009"/>
                    <a:pt x="2371730" y="261126"/>
                    <a:pt x="2332219" y="313337"/>
                  </a:cubicBezTo>
                  <a:cubicBezTo>
                    <a:pt x="2292708" y="365548"/>
                    <a:pt x="2434524" y="266770"/>
                    <a:pt x="2374552" y="313337"/>
                  </a:cubicBezTo>
                  <a:cubicBezTo>
                    <a:pt x="2314580" y="359904"/>
                    <a:pt x="2087390" y="522887"/>
                    <a:pt x="1972385" y="592737"/>
                  </a:cubicBezTo>
                  <a:cubicBezTo>
                    <a:pt x="1857380" y="662587"/>
                    <a:pt x="1712741" y="719032"/>
                    <a:pt x="1684519" y="732437"/>
                  </a:cubicBezTo>
                  <a:cubicBezTo>
                    <a:pt x="1656297" y="745842"/>
                    <a:pt x="1858791" y="663292"/>
                    <a:pt x="1803052" y="673170"/>
                  </a:cubicBezTo>
                  <a:cubicBezTo>
                    <a:pt x="1747313" y="683048"/>
                    <a:pt x="1394535" y="769831"/>
                    <a:pt x="1350085" y="791703"/>
                  </a:cubicBezTo>
                  <a:cubicBezTo>
                    <a:pt x="1305635" y="813575"/>
                    <a:pt x="1621019" y="800170"/>
                    <a:pt x="1536352" y="804403"/>
                  </a:cubicBezTo>
                  <a:cubicBezTo>
                    <a:pt x="1451685" y="808636"/>
                    <a:pt x="920402" y="812164"/>
                    <a:pt x="842085" y="817103"/>
                  </a:cubicBezTo>
                  <a:cubicBezTo>
                    <a:pt x="763768" y="822042"/>
                    <a:pt x="1125013" y="831215"/>
                    <a:pt x="1066452" y="834037"/>
                  </a:cubicBezTo>
                  <a:cubicBezTo>
                    <a:pt x="1007891" y="836859"/>
                    <a:pt x="667814" y="837565"/>
                    <a:pt x="490719" y="834037"/>
                  </a:cubicBezTo>
                  <a:cubicBezTo>
                    <a:pt x="313625" y="830509"/>
                    <a:pt x="43396" y="822748"/>
                    <a:pt x="3885" y="812870"/>
                  </a:cubicBezTo>
                  <a:cubicBezTo>
                    <a:pt x="-35626" y="802992"/>
                    <a:pt x="238835" y="788881"/>
                    <a:pt x="253652" y="774770"/>
                  </a:cubicBezTo>
                  <a:cubicBezTo>
                    <a:pt x="268469" y="760659"/>
                    <a:pt x="24347" y="729614"/>
                    <a:pt x="97019" y="71127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E921914A-B856-4DA2-8DC3-C23CC0AB745D}"/>
                </a:ext>
              </a:extLst>
            </p:cNvPr>
            <p:cNvSpPr/>
            <p:nvPr/>
          </p:nvSpPr>
          <p:spPr>
            <a:xfrm>
              <a:off x="7962706" y="8790727"/>
              <a:ext cx="2494240" cy="1144924"/>
            </a:xfrm>
            <a:custGeom>
              <a:avLst/>
              <a:gdLst>
                <a:gd name="connsiteX0" fmla="*/ 2493627 w 2494240"/>
                <a:gd name="connsiteY0" fmla="*/ 1906 h 1144924"/>
                <a:gd name="connsiteX1" fmla="*/ 2205761 w 2494240"/>
                <a:gd name="connsiteY1" fmla="*/ 332106 h 1144924"/>
                <a:gd name="connsiteX2" fmla="*/ 2209994 w 2494240"/>
                <a:gd name="connsiteY2" fmla="*/ 302473 h 1144924"/>
                <a:gd name="connsiteX3" fmla="*/ 1994094 w 2494240"/>
                <a:gd name="connsiteY3" fmla="*/ 708873 h 1144924"/>
                <a:gd name="connsiteX4" fmla="*/ 2019494 w 2494240"/>
                <a:gd name="connsiteY4" fmla="*/ 611506 h 1144924"/>
                <a:gd name="connsiteX5" fmla="*/ 1680827 w 2494240"/>
                <a:gd name="connsiteY5" fmla="*/ 882440 h 1144924"/>
                <a:gd name="connsiteX6" fmla="*/ 1803594 w 2494240"/>
                <a:gd name="connsiteY6" fmla="*/ 873973 h 1144924"/>
                <a:gd name="connsiteX7" fmla="*/ 1151661 w 2494240"/>
                <a:gd name="connsiteY7" fmla="*/ 962873 h 1144924"/>
                <a:gd name="connsiteX8" fmla="*/ 1299827 w 2494240"/>
                <a:gd name="connsiteY8" fmla="*/ 1009440 h 1144924"/>
                <a:gd name="connsiteX9" fmla="*/ 829927 w 2494240"/>
                <a:gd name="connsiteY9" fmla="*/ 941706 h 1144924"/>
                <a:gd name="connsiteX10" fmla="*/ 961161 w 2494240"/>
                <a:gd name="connsiteY10" fmla="*/ 984040 h 1144924"/>
                <a:gd name="connsiteX11" fmla="*/ 207627 w 2494240"/>
                <a:gd name="connsiteY11" fmla="*/ 823173 h 1144924"/>
                <a:gd name="connsiteX12" fmla="*/ 393894 w 2494240"/>
                <a:gd name="connsiteY12" fmla="*/ 903606 h 1144924"/>
                <a:gd name="connsiteX13" fmla="*/ 194 w 2494240"/>
                <a:gd name="connsiteY13" fmla="*/ 708873 h 1144924"/>
                <a:gd name="connsiteX14" fmla="*/ 453161 w 2494240"/>
                <a:gd name="connsiteY14" fmla="*/ 1005206 h 1144924"/>
                <a:gd name="connsiteX15" fmla="*/ 389661 w 2494240"/>
                <a:gd name="connsiteY15" fmla="*/ 979806 h 1144924"/>
                <a:gd name="connsiteX16" fmla="*/ 1299827 w 2494240"/>
                <a:gd name="connsiteY16" fmla="*/ 1127973 h 1144924"/>
                <a:gd name="connsiteX17" fmla="*/ 1164361 w 2494240"/>
                <a:gd name="connsiteY17" fmla="*/ 1132206 h 1144924"/>
                <a:gd name="connsiteX18" fmla="*/ 1769727 w 2494240"/>
                <a:gd name="connsiteY18" fmla="*/ 1043306 h 1144924"/>
                <a:gd name="connsiteX19" fmla="*/ 1697761 w 2494240"/>
                <a:gd name="connsiteY19" fmla="*/ 1077173 h 1144924"/>
                <a:gd name="connsiteX20" fmla="*/ 2104161 w 2494240"/>
                <a:gd name="connsiteY20" fmla="*/ 797773 h 1144924"/>
                <a:gd name="connsiteX21" fmla="*/ 2091461 w 2494240"/>
                <a:gd name="connsiteY21" fmla="*/ 818940 h 1144924"/>
                <a:gd name="connsiteX22" fmla="*/ 2277727 w 2494240"/>
                <a:gd name="connsiteY22" fmla="*/ 459106 h 1144924"/>
                <a:gd name="connsiteX23" fmla="*/ 2281961 w 2494240"/>
                <a:gd name="connsiteY23" fmla="*/ 505673 h 1144924"/>
                <a:gd name="connsiteX24" fmla="*/ 2493627 w 2494240"/>
                <a:gd name="connsiteY24" fmla="*/ 1906 h 11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94240" h="1144924">
                  <a:moveTo>
                    <a:pt x="2493627" y="1906"/>
                  </a:moveTo>
                  <a:cubicBezTo>
                    <a:pt x="2480927" y="-27022"/>
                    <a:pt x="2253033" y="282011"/>
                    <a:pt x="2205761" y="332106"/>
                  </a:cubicBezTo>
                  <a:cubicBezTo>
                    <a:pt x="2158489" y="382201"/>
                    <a:pt x="2245272" y="239679"/>
                    <a:pt x="2209994" y="302473"/>
                  </a:cubicBezTo>
                  <a:cubicBezTo>
                    <a:pt x="2174716" y="365267"/>
                    <a:pt x="2025844" y="657368"/>
                    <a:pt x="1994094" y="708873"/>
                  </a:cubicBezTo>
                  <a:cubicBezTo>
                    <a:pt x="1962344" y="760379"/>
                    <a:pt x="2071705" y="582578"/>
                    <a:pt x="2019494" y="611506"/>
                  </a:cubicBezTo>
                  <a:cubicBezTo>
                    <a:pt x="1967283" y="640434"/>
                    <a:pt x="1716810" y="838696"/>
                    <a:pt x="1680827" y="882440"/>
                  </a:cubicBezTo>
                  <a:cubicBezTo>
                    <a:pt x="1644844" y="926184"/>
                    <a:pt x="1891788" y="860568"/>
                    <a:pt x="1803594" y="873973"/>
                  </a:cubicBezTo>
                  <a:cubicBezTo>
                    <a:pt x="1715400" y="887378"/>
                    <a:pt x="1235622" y="940295"/>
                    <a:pt x="1151661" y="962873"/>
                  </a:cubicBezTo>
                  <a:cubicBezTo>
                    <a:pt x="1067700" y="985451"/>
                    <a:pt x="1353449" y="1012968"/>
                    <a:pt x="1299827" y="1009440"/>
                  </a:cubicBezTo>
                  <a:cubicBezTo>
                    <a:pt x="1246205" y="1005912"/>
                    <a:pt x="886371" y="945939"/>
                    <a:pt x="829927" y="941706"/>
                  </a:cubicBezTo>
                  <a:cubicBezTo>
                    <a:pt x="773483" y="937473"/>
                    <a:pt x="1064878" y="1003795"/>
                    <a:pt x="961161" y="984040"/>
                  </a:cubicBezTo>
                  <a:cubicBezTo>
                    <a:pt x="857444" y="964285"/>
                    <a:pt x="302171" y="836579"/>
                    <a:pt x="207627" y="823173"/>
                  </a:cubicBezTo>
                  <a:cubicBezTo>
                    <a:pt x="113083" y="809767"/>
                    <a:pt x="428466" y="922656"/>
                    <a:pt x="393894" y="903606"/>
                  </a:cubicBezTo>
                  <a:cubicBezTo>
                    <a:pt x="359322" y="884556"/>
                    <a:pt x="-9684" y="691940"/>
                    <a:pt x="194" y="708873"/>
                  </a:cubicBezTo>
                  <a:cubicBezTo>
                    <a:pt x="10072" y="725806"/>
                    <a:pt x="388250" y="960051"/>
                    <a:pt x="453161" y="1005206"/>
                  </a:cubicBezTo>
                  <a:cubicBezTo>
                    <a:pt x="518072" y="1050362"/>
                    <a:pt x="248550" y="959345"/>
                    <a:pt x="389661" y="979806"/>
                  </a:cubicBezTo>
                  <a:cubicBezTo>
                    <a:pt x="530772" y="1000267"/>
                    <a:pt x="1170710" y="1102573"/>
                    <a:pt x="1299827" y="1127973"/>
                  </a:cubicBezTo>
                  <a:cubicBezTo>
                    <a:pt x="1428944" y="1153373"/>
                    <a:pt x="1086044" y="1146317"/>
                    <a:pt x="1164361" y="1132206"/>
                  </a:cubicBezTo>
                  <a:cubicBezTo>
                    <a:pt x="1242678" y="1118095"/>
                    <a:pt x="1680827" y="1052478"/>
                    <a:pt x="1769727" y="1043306"/>
                  </a:cubicBezTo>
                  <a:cubicBezTo>
                    <a:pt x="1858627" y="1034134"/>
                    <a:pt x="1642022" y="1118095"/>
                    <a:pt x="1697761" y="1077173"/>
                  </a:cubicBezTo>
                  <a:cubicBezTo>
                    <a:pt x="1753500" y="1036251"/>
                    <a:pt x="2038545" y="840812"/>
                    <a:pt x="2104161" y="797773"/>
                  </a:cubicBezTo>
                  <a:cubicBezTo>
                    <a:pt x="2169777" y="754734"/>
                    <a:pt x="2062533" y="875384"/>
                    <a:pt x="2091461" y="818940"/>
                  </a:cubicBezTo>
                  <a:cubicBezTo>
                    <a:pt x="2120389" y="762496"/>
                    <a:pt x="2245977" y="511317"/>
                    <a:pt x="2277727" y="459106"/>
                  </a:cubicBezTo>
                  <a:cubicBezTo>
                    <a:pt x="2309477" y="406895"/>
                    <a:pt x="2245978" y="576934"/>
                    <a:pt x="2281961" y="505673"/>
                  </a:cubicBezTo>
                  <a:cubicBezTo>
                    <a:pt x="2317944" y="434412"/>
                    <a:pt x="2506327" y="30834"/>
                    <a:pt x="2493627" y="1906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13B8CE42-33E5-466A-B6F6-3838C89AEC74}"/>
                </a:ext>
              </a:extLst>
            </p:cNvPr>
            <p:cNvSpPr/>
            <p:nvPr/>
          </p:nvSpPr>
          <p:spPr>
            <a:xfrm>
              <a:off x="7819240" y="8923000"/>
              <a:ext cx="2616031" cy="1272114"/>
            </a:xfrm>
            <a:custGeom>
              <a:avLst/>
              <a:gdLst>
                <a:gd name="connsiteX0" fmla="*/ 2615927 w 2616031"/>
                <a:gd name="connsiteY0" fmla="*/ 5100 h 1272114"/>
                <a:gd name="connsiteX1" fmla="*/ 2370393 w 2616031"/>
                <a:gd name="connsiteY1" fmla="*/ 610467 h 1272114"/>
                <a:gd name="connsiteX2" fmla="*/ 2463527 w 2616031"/>
                <a:gd name="connsiteY2" fmla="*/ 487700 h 1272114"/>
                <a:gd name="connsiteX3" fmla="*/ 2264560 w 2616031"/>
                <a:gd name="connsiteY3" fmla="*/ 974533 h 1272114"/>
                <a:gd name="connsiteX4" fmla="*/ 2298427 w 2616031"/>
                <a:gd name="connsiteY4" fmla="*/ 906800 h 1272114"/>
                <a:gd name="connsiteX5" fmla="*/ 1853927 w 2616031"/>
                <a:gd name="connsiteY5" fmla="*/ 1169267 h 1272114"/>
                <a:gd name="connsiteX6" fmla="*/ 1972460 w 2616031"/>
                <a:gd name="connsiteY6" fmla="*/ 1139633 h 1272114"/>
                <a:gd name="connsiteX7" fmla="*/ 1303593 w 2616031"/>
                <a:gd name="connsiteY7" fmla="*/ 1215833 h 1272114"/>
                <a:gd name="connsiteX8" fmla="*/ 1862393 w 2616031"/>
                <a:gd name="connsiteY8" fmla="*/ 1203133 h 1272114"/>
                <a:gd name="connsiteX9" fmla="*/ 1024193 w 2616031"/>
                <a:gd name="connsiteY9" fmla="*/ 1198900 h 1272114"/>
                <a:gd name="connsiteX10" fmla="*/ 1333227 w 2616031"/>
                <a:gd name="connsiteY10" fmla="*/ 1262400 h 1272114"/>
                <a:gd name="connsiteX11" fmla="*/ 600860 w 2616031"/>
                <a:gd name="connsiteY11" fmla="*/ 961833 h 1272114"/>
                <a:gd name="connsiteX12" fmla="*/ 1053827 w 2616031"/>
                <a:gd name="connsiteY12" fmla="*/ 1139633 h 1272114"/>
                <a:gd name="connsiteX13" fmla="*/ 507727 w 2616031"/>
                <a:gd name="connsiteY13" fmla="*/ 944900 h 1272114"/>
                <a:gd name="connsiteX14" fmla="*/ 198693 w 2616031"/>
                <a:gd name="connsiteY14" fmla="*/ 779800 h 1272114"/>
                <a:gd name="connsiteX15" fmla="*/ 490793 w 2616031"/>
                <a:gd name="connsiteY15" fmla="*/ 932200 h 1272114"/>
                <a:gd name="connsiteX16" fmla="*/ 3960 w 2616031"/>
                <a:gd name="connsiteY16" fmla="*/ 618933 h 1272114"/>
                <a:gd name="connsiteX17" fmla="*/ 812527 w 2616031"/>
                <a:gd name="connsiteY17" fmla="*/ 944900 h 1272114"/>
                <a:gd name="connsiteX18" fmla="*/ 672827 w 2616031"/>
                <a:gd name="connsiteY18" fmla="*/ 898333 h 1272114"/>
                <a:gd name="connsiteX19" fmla="*/ 1447527 w 2616031"/>
                <a:gd name="connsiteY19" fmla="*/ 940667 h 1272114"/>
                <a:gd name="connsiteX20" fmla="*/ 1303593 w 2616031"/>
                <a:gd name="connsiteY20" fmla="*/ 961833 h 1272114"/>
                <a:gd name="connsiteX21" fmla="*/ 1942827 w 2616031"/>
                <a:gd name="connsiteY21" fmla="*/ 843300 h 1272114"/>
                <a:gd name="connsiteX22" fmla="*/ 1845460 w 2616031"/>
                <a:gd name="connsiteY22" fmla="*/ 868700 h 1272114"/>
                <a:gd name="connsiteX23" fmla="*/ 2302660 w 2616031"/>
                <a:gd name="connsiteY23" fmla="*/ 521567 h 1272114"/>
                <a:gd name="connsiteX24" fmla="*/ 2289960 w 2616031"/>
                <a:gd name="connsiteY24" fmla="*/ 479233 h 1272114"/>
                <a:gd name="connsiteX25" fmla="*/ 2323827 w 2616031"/>
                <a:gd name="connsiteY25" fmla="*/ 292967 h 1272114"/>
                <a:gd name="connsiteX26" fmla="*/ 2336527 w 2616031"/>
                <a:gd name="connsiteY26" fmla="*/ 318367 h 1272114"/>
                <a:gd name="connsiteX27" fmla="*/ 2615927 w 2616031"/>
                <a:gd name="connsiteY27" fmla="*/ 5100 h 127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16031" h="1272114">
                  <a:moveTo>
                    <a:pt x="2615927" y="5100"/>
                  </a:moveTo>
                  <a:cubicBezTo>
                    <a:pt x="2621571" y="53783"/>
                    <a:pt x="2395793" y="530034"/>
                    <a:pt x="2370393" y="610467"/>
                  </a:cubicBezTo>
                  <a:cubicBezTo>
                    <a:pt x="2344993" y="690900"/>
                    <a:pt x="2481166" y="427022"/>
                    <a:pt x="2463527" y="487700"/>
                  </a:cubicBezTo>
                  <a:cubicBezTo>
                    <a:pt x="2445888" y="548378"/>
                    <a:pt x="2292077" y="904683"/>
                    <a:pt x="2264560" y="974533"/>
                  </a:cubicBezTo>
                  <a:cubicBezTo>
                    <a:pt x="2237043" y="1044383"/>
                    <a:pt x="2366866" y="874344"/>
                    <a:pt x="2298427" y="906800"/>
                  </a:cubicBezTo>
                  <a:cubicBezTo>
                    <a:pt x="2229988" y="939256"/>
                    <a:pt x="1908255" y="1130462"/>
                    <a:pt x="1853927" y="1169267"/>
                  </a:cubicBezTo>
                  <a:cubicBezTo>
                    <a:pt x="1799599" y="1208072"/>
                    <a:pt x="2064182" y="1131872"/>
                    <a:pt x="1972460" y="1139633"/>
                  </a:cubicBezTo>
                  <a:cubicBezTo>
                    <a:pt x="1880738" y="1147394"/>
                    <a:pt x="1321937" y="1205250"/>
                    <a:pt x="1303593" y="1215833"/>
                  </a:cubicBezTo>
                  <a:cubicBezTo>
                    <a:pt x="1285248" y="1226416"/>
                    <a:pt x="1908960" y="1205955"/>
                    <a:pt x="1862393" y="1203133"/>
                  </a:cubicBezTo>
                  <a:cubicBezTo>
                    <a:pt x="1815826" y="1200311"/>
                    <a:pt x="1112387" y="1189022"/>
                    <a:pt x="1024193" y="1198900"/>
                  </a:cubicBezTo>
                  <a:cubicBezTo>
                    <a:pt x="935999" y="1208778"/>
                    <a:pt x="1403782" y="1301911"/>
                    <a:pt x="1333227" y="1262400"/>
                  </a:cubicBezTo>
                  <a:cubicBezTo>
                    <a:pt x="1262672" y="1222889"/>
                    <a:pt x="647427" y="982294"/>
                    <a:pt x="600860" y="961833"/>
                  </a:cubicBezTo>
                  <a:cubicBezTo>
                    <a:pt x="554293" y="941372"/>
                    <a:pt x="1069349" y="1142455"/>
                    <a:pt x="1053827" y="1139633"/>
                  </a:cubicBezTo>
                  <a:cubicBezTo>
                    <a:pt x="1038305" y="1136811"/>
                    <a:pt x="650249" y="1004872"/>
                    <a:pt x="507727" y="944900"/>
                  </a:cubicBezTo>
                  <a:cubicBezTo>
                    <a:pt x="365205" y="884928"/>
                    <a:pt x="201515" y="781917"/>
                    <a:pt x="198693" y="779800"/>
                  </a:cubicBezTo>
                  <a:cubicBezTo>
                    <a:pt x="195871" y="777683"/>
                    <a:pt x="523248" y="959011"/>
                    <a:pt x="490793" y="932200"/>
                  </a:cubicBezTo>
                  <a:cubicBezTo>
                    <a:pt x="458338" y="905389"/>
                    <a:pt x="-49662" y="616816"/>
                    <a:pt x="3960" y="618933"/>
                  </a:cubicBezTo>
                  <a:cubicBezTo>
                    <a:pt x="57582" y="621050"/>
                    <a:pt x="701049" y="898333"/>
                    <a:pt x="812527" y="944900"/>
                  </a:cubicBezTo>
                  <a:cubicBezTo>
                    <a:pt x="924005" y="991467"/>
                    <a:pt x="566994" y="899039"/>
                    <a:pt x="672827" y="898333"/>
                  </a:cubicBezTo>
                  <a:cubicBezTo>
                    <a:pt x="778660" y="897628"/>
                    <a:pt x="1342399" y="930084"/>
                    <a:pt x="1447527" y="940667"/>
                  </a:cubicBezTo>
                  <a:cubicBezTo>
                    <a:pt x="1552655" y="951250"/>
                    <a:pt x="1303593" y="961833"/>
                    <a:pt x="1303593" y="961833"/>
                  </a:cubicBezTo>
                  <a:cubicBezTo>
                    <a:pt x="1386143" y="945605"/>
                    <a:pt x="1852516" y="858822"/>
                    <a:pt x="1942827" y="843300"/>
                  </a:cubicBezTo>
                  <a:cubicBezTo>
                    <a:pt x="2033138" y="827778"/>
                    <a:pt x="1785488" y="922322"/>
                    <a:pt x="1845460" y="868700"/>
                  </a:cubicBezTo>
                  <a:cubicBezTo>
                    <a:pt x="1905432" y="815078"/>
                    <a:pt x="2228577" y="586478"/>
                    <a:pt x="2302660" y="521567"/>
                  </a:cubicBezTo>
                  <a:cubicBezTo>
                    <a:pt x="2376743" y="456656"/>
                    <a:pt x="2286432" y="517333"/>
                    <a:pt x="2289960" y="479233"/>
                  </a:cubicBezTo>
                  <a:cubicBezTo>
                    <a:pt x="2293488" y="441133"/>
                    <a:pt x="2316066" y="319778"/>
                    <a:pt x="2323827" y="292967"/>
                  </a:cubicBezTo>
                  <a:cubicBezTo>
                    <a:pt x="2331588" y="266156"/>
                    <a:pt x="2294194" y="365639"/>
                    <a:pt x="2336527" y="318367"/>
                  </a:cubicBezTo>
                  <a:cubicBezTo>
                    <a:pt x="2378860" y="271095"/>
                    <a:pt x="2610283" y="-43583"/>
                    <a:pt x="2615927" y="510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CD6A8E6D-4C3F-4A2A-B82A-B413F3705F23}"/>
                </a:ext>
              </a:extLst>
            </p:cNvPr>
            <p:cNvSpPr/>
            <p:nvPr/>
          </p:nvSpPr>
          <p:spPr>
            <a:xfrm>
              <a:off x="8787614" y="9284339"/>
              <a:ext cx="703519" cy="113792"/>
            </a:xfrm>
            <a:custGeom>
              <a:avLst/>
              <a:gdLst>
                <a:gd name="connsiteX0" fmla="*/ 786 w 703519"/>
                <a:gd name="connsiteY0" fmla="*/ 88261 h 113792"/>
                <a:gd name="connsiteX1" fmla="*/ 483386 w 703519"/>
                <a:gd name="connsiteY1" fmla="*/ 24761 h 113792"/>
                <a:gd name="connsiteX2" fmla="*/ 377553 w 703519"/>
                <a:gd name="connsiteY2" fmla="*/ 24761 h 113792"/>
                <a:gd name="connsiteX3" fmla="*/ 703519 w 703519"/>
                <a:gd name="connsiteY3" fmla="*/ 3594 h 113792"/>
                <a:gd name="connsiteX4" fmla="*/ 377553 w 703519"/>
                <a:gd name="connsiteY4" fmla="*/ 109428 h 113792"/>
                <a:gd name="connsiteX5" fmla="*/ 786 w 703519"/>
                <a:gd name="connsiteY5" fmla="*/ 88261 h 1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519" h="113792">
                  <a:moveTo>
                    <a:pt x="786" y="88261"/>
                  </a:moveTo>
                  <a:cubicBezTo>
                    <a:pt x="18425" y="74150"/>
                    <a:pt x="420592" y="35344"/>
                    <a:pt x="483386" y="24761"/>
                  </a:cubicBezTo>
                  <a:cubicBezTo>
                    <a:pt x="546180" y="14178"/>
                    <a:pt x="340864" y="28289"/>
                    <a:pt x="377553" y="24761"/>
                  </a:cubicBezTo>
                  <a:cubicBezTo>
                    <a:pt x="414242" y="21233"/>
                    <a:pt x="703519" y="-10517"/>
                    <a:pt x="703519" y="3594"/>
                  </a:cubicBezTo>
                  <a:cubicBezTo>
                    <a:pt x="703519" y="17705"/>
                    <a:pt x="488325" y="96022"/>
                    <a:pt x="377553" y="109428"/>
                  </a:cubicBezTo>
                  <a:cubicBezTo>
                    <a:pt x="266781" y="122834"/>
                    <a:pt x="-16853" y="102372"/>
                    <a:pt x="786" y="88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A04B9FA2-371D-4CAD-94E7-11D9FAC746A0}"/>
                </a:ext>
              </a:extLst>
            </p:cNvPr>
            <p:cNvSpPr/>
            <p:nvPr/>
          </p:nvSpPr>
          <p:spPr>
            <a:xfrm>
              <a:off x="9440982" y="9448701"/>
              <a:ext cx="630616" cy="360314"/>
            </a:xfrm>
            <a:custGeom>
              <a:avLst/>
              <a:gdLst>
                <a:gd name="connsiteX0" fmla="*/ 630118 w 630616"/>
                <a:gd name="connsiteY0" fmla="*/ 99 h 360314"/>
                <a:gd name="connsiteX1" fmla="*/ 405751 w 630616"/>
                <a:gd name="connsiteY1" fmla="*/ 207532 h 360314"/>
                <a:gd name="connsiteX2" fmla="*/ 443851 w 630616"/>
                <a:gd name="connsiteY2" fmla="*/ 190599 h 360314"/>
                <a:gd name="connsiteX3" fmla="*/ 126351 w 630616"/>
                <a:gd name="connsiteY3" fmla="*/ 334532 h 360314"/>
                <a:gd name="connsiteX4" fmla="*/ 16285 w 630616"/>
                <a:gd name="connsiteY4" fmla="*/ 351466 h 360314"/>
                <a:gd name="connsiteX5" fmla="*/ 452318 w 630616"/>
                <a:gd name="connsiteY5" fmla="*/ 237166 h 360314"/>
                <a:gd name="connsiteX6" fmla="*/ 630118 w 630616"/>
                <a:gd name="connsiteY6" fmla="*/ 99 h 36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616" h="360314">
                  <a:moveTo>
                    <a:pt x="630118" y="99"/>
                  </a:moveTo>
                  <a:cubicBezTo>
                    <a:pt x="622357" y="-4840"/>
                    <a:pt x="436795" y="175782"/>
                    <a:pt x="405751" y="207532"/>
                  </a:cubicBezTo>
                  <a:cubicBezTo>
                    <a:pt x="374706" y="239282"/>
                    <a:pt x="443851" y="190599"/>
                    <a:pt x="443851" y="190599"/>
                  </a:cubicBezTo>
                  <a:cubicBezTo>
                    <a:pt x="397284" y="211766"/>
                    <a:pt x="197612" y="307721"/>
                    <a:pt x="126351" y="334532"/>
                  </a:cubicBezTo>
                  <a:cubicBezTo>
                    <a:pt x="55090" y="361343"/>
                    <a:pt x="-38043" y="367694"/>
                    <a:pt x="16285" y="351466"/>
                  </a:cubicBezTo>
                  <a:cubicBezTo>
                    <a:pt x="70613" y="335238"/>
                    <a:pt x="350718" y="292905"/>
                    <a:pt x="452318" y="237166"/>
                  </a:cubicBezTo>
                  <a:cubicBezTo>
                    <a:pt x="553918" y="181427"/>
                    <a:pt x="637879" y="5038"/>
                    <a:pt x="630118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43FB8056-AA3C-4553-80EB-696D5C536693}"/>
                </a:ext>
              </a:extLst>
            </p:cNvPr>
            <p:cNvSpPr/>
            <p:nvPr/>
          </p:nvSpPr>
          <p:spPr>
            <a:xfrm>
              <a:off x="9156138" y="9820506"/>
              <a:ext cx="767238" cy="126736"/>
            </a:xfrm>
            <a:custGeom>
              <a:avLst/>
              <a:gdLst>
                <a:gd name="connsiteX0" fmla="*/ 562 w 767238"/>
                <a:gd name="connsiteY0" fmla="*/ 123594 h 126736"/>
                <a:gd name="connsiteX1" fmla="*/ 368862 w 767238"/>
                <a:gd name="connsiteY1" fmla="*/ 102427 h 126736"/>
                <a:gd name="connsiteX2" fmla="*/ 766795 w 767238"/>
                <a:gd name="connsiteY2" fmla="*/ 827 h 126736"/>
                <a:gd name="connsiteX3" fmla="*/ 453529 w 767238"/>
                <a:gd name="connsiteY3" fmla="*/ 51627 h 126736"/>
                <a:gd name="connsiteX4" fmla="*/ 562 w 767238"/>
                <a:gd name="connsiteY4" fmla="*/ 123594 h 12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38" h="126736">
                  <a:moveTo>
                    <a:pt x="562" y="123594"/>
                  </a:moveTo>
                  <a:cubicBezTo>
                    <a:pt x="-13549" y="132061"/>
                    <a:pt x="241157" y="122888"/>
                    <a:pt x="368862" y="102427"/>
                  </a:cubicBezTo>
                  <a:cubicBezTo>
                    <a:pt x="496568" y="81966"/>
                    <a:pt x="752684" y="9294"/>
                    <a:pt x="766795" y="827"/>
                  </a:cubicBezTo>
                  <a:cubicBezTo>
                    <a:pt x="780906" y="-7640"/>
                    <a:pt x="453529" y="51627"/>
                    <a:pt x="453529" y="51627"/>
                  </a:cubicBezTo>
                  <a:cubicBezTo>
                    <a:pt x="331468" y="73499"/>
                    <a:pt x="14673" y="115127"/>
                    <a:pt x="562" y="123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B1DC0A7E-1F1D-458B-9E28-4CEE5DF43B6B}"/>
                </a:ext>
              </a:extLst>
            </p:cNvPr>
            <p:cNvSpPr/>
            <p:nvPr/>
          </p:nvSpPr>
          <p:spPr>
            <a:xfrm>
              <a:off x="6548613" y="10295269"/>
              <a:ext cx="316032" cy="345409"/>
            </a:xfrm>
            <a:custGeom>
              <a:avLst/>
              <a:gdLst>
                <a:gd name="connsiteX0" fmla="*/ 354 w 316032"/>
                <a:gd name="connsiteY0" fmla="*/ 198 h 345409"/>
                <a:gd name="connsiteX1" fmla="*/ 205670 w 316032"/>
                <a:gd name="connsiteY1" fmla="*/ 158948 h 345409"/>
                <a:gd name="connsiteX2" fmla="*/ 197204 w 316032"/>
                <a:gd name="connsiteY2" fmla="*/ 150481 h 345409"/>
                <a:gd name="connsiteX3" fmla="*/ 313620 w 316032"/>
                <a:gd name="connsiteY3" fmla="*/ 334631 h 345409"/>
                <a:gd name="connsiteX4" fmla="*/ 262820 w 316032"/>
                <a:gd name="connsiteY4" fmla="*/ 307114 h 345409"/>
                <a:gd name="connsiteX5" fmla="*/ 110420 w 316032"/>
                <a:gd name="connsiteY5" fmla="*/ 169531 h 345409"/>
                <a:gd name="connsiteX6" fmla="*/ 154870 w 316032"/>
                <a:gd name="connsiteY6" fmla="*/ 199164 h 345409"/>
                <a:gd name="connsiteX7" fmla="*/ 354 w 316032"/>
                <a:gd name="connsiteY7" fmla="*/ 198 h 3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032" h="345409">
                  <a:moveTo>
                    <a:pt x="354" y="198"/>
                  </a:moveTo>
                  <a:cubicBezTo>
                    <a:pt x="8821" y="-6505"/>
                    <a:pt x="205670" y="158948"/>
                    <a:pt x="205670" y="158948"/>
                  </a:cubicBezTo>
                  <a:cubicBezTo>
                    <a:pt x="238478" y="183995"/>
                    <a:pt x="179212" y="121201"/>
                    <a:pt x="197204" y="150481"/>
                  </a:cubicBezTo>
                  <a:cubicBezTo>
                    <a:pt x="215196" y="179761"/>
                    <a:pt x="302684" y="308526"/>
                    <a:pt x="313620" y="334631"/>
                  </a:cubicBezTo>
                  <a:cubicBezTo>
                    <a:pt x="324556" y="360737"/>
                    <a:pt x="296687" y="334631"/>
                    <a:pt x="262820" y="307114"/>
                  </a:cubicBezTo>
                  <a:cubicBezTo>
                    <a:pt x="228953" y="279597"/>
                    <a:pt x="128412" y="187523"/>
                    <a:pt x="110420" y="169531"/>
                  </a:cubicBezTo>
                  <a:cubicBezTo>
                    <a:pt x="92428" y="151539"/>
                    <a:pt x="172156" y="224211"/>
                    <a:pt x="154870" y="199164"/>
                  </a:cubicBezTo>
                  <a:cubicBezTo>
                    <a:pt x="137584" y="174117"/>
                    <a:pt x="-8113" y="6901"/>
                    <a:pt x="354" y="198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BD08379A-3AA7-4DF3-9940-17F946495B26}"/>
                </a:ext>
              </a:extLst>
            </p:cNvPr>
            <p:cNvSpPr/>
            <p:nvPr/>
          </p:nvSpPr>
          <p:spPr>
            <a:xfrm>
              <a:off x="5321031" y="8987507"/>
              <a:ext cx="532718" cy="432105"/>
            </a:xfrm>
            <a:custGeom>
              <a:avLst/>
              <a:gdLst>
                <a:gd name="connsiteX0" fmla="*/ 269 w 532718"/>
                <a:gd name="connsiteY0" fmla="*/ 194593 h 432105"/>
                <a:gd name="connsiteX1" fmla="*/ 70119 w 532718"/>
                <a:gd name="connsiteY1" fmla="*/ 421076 h 432105"/>
                <a:gd name="connsiteX2" fmla="*/ 61652 w 532718"/>
                <a:gd name="connsiteY2" fmla="*/ 380860 h 432105"/>
                <a:gd name="connsiteX3" fmla="*/ 135736 w 532718"/>
                <a:gd name="connsiteY3" fmla="*/ 241160 h 432105"/>
                <a:gd name="connsiteX4" fmla="*/ 116686 w 532718"/>
                <a:gd name="connsiteY4" fmla="*/ 315243 h 432105"/>
                <a:gd name="connsiteX5" fmla="*/ 258502 w 532718"/>
                <a:gd name="connsiteY5" fmla="*/ 177660 h 432105"/>
                <a:gd name="connsiteX6" fmla="*/ 241569 w 532718"/>
                <a:gd name="connsiteY6" fmla="*/ 188243 h 432105"/>
                <a:gd name="connsiteX7" fmla="*/ 527319 w 532718"/>
                <a:gd name="connsiteY7" fmla="*/ 203060 h 432105"/>
                <a:gd name="connsiteX8" fmla="*/ 415136 w 532718"/>
                <a:gd name="connsiteY8" fmla="*/ 131093 h 432105"/>
                <a:gd name="connsiteX9" fmla="*/ 247919 w 532718"/>
                <a:gd name="connsiteY9" fmla="*/ 6210 h 432105"/>
                <a:gd name="connsiteX10" fmla="*/ 258502 w 532718"/>
                <a:gd name="connsiteY10" fmla="*/ 18910 h 432105"/>
                <a:gd name="connsiteX11" fmla="*/ 205586 w 532718"/>
                <a:gd name="connsiteY11" fmla="*/ 18910 h 432105"/>
                <a:gd name="connsiteX12" fmla="*/ 87052 w 532718"/>
                <a:gd name="connsiteY12" fmla="*/ 23143 h 432105"/>
                <a:gd name="connsiteX13" fmla="*/ 99752 w 532718"/>
                <a:gd name="connsiteY13" fmla="*/ 29493 h 432105"/>
                <a:gd name="connsiteX14" fmla="*/ 269 w 532718"/>
                <a:gd name="connsiteY14" fmla="*/ 194593 h 43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2718" h="432105">
                  <a:moveTo>
                    <a:pt x="269" y="194593"/>
                  </a:moveTo>
                  <a:cubicBezTo>
                    <a:pt x="-4670" y="259857"/>
                    <a:pt x="59889" y="390032"/>
                    <a:pt x="70119" y="421076"/>
                  </a:cubicBezTo>
                  <a:cubicBezTo>
                    <a:pt x="80349" y="452120"/>
                    <a:pt x="50716" y="410846"/>
                    <a:pt x="61652" y="380860"/>
                  </a:cubicBezTo>
                  <a:cubicBezTo>
                    <a:pt x="72588" y="350874"/>
                    <a:pt x="126564" y="252096"/>
                    <a:pt x="135736" y="241160"/>
                  </a:cubicBezTo>
                  <a:cubicBezTo>
                    <a:pt x="144908" y="230224"/>
                    <a:pt x="96225" y="325826"/>
                    <a:pt x="116686" y="315243"/>
                  </a:cubicBezTo>
                  <a:cubicBezTo>
                    <a:pt x="137147" y="304660"/>
                    <a:pt x="237688" y="198827"/>
                    <a:pt x="258502" y="177660"/>
                  </a:cubicBezTo>
                  <a:cubicBezTo>
                    <a:pt x="279316" y="156493"/>
                    <a:pt x="196766" y="184010"/>
                    <a:pt x="241569" y="188243"/>
                  </a:cubicBezTo>
                  <a:cubicBezTo>
                    <a:pt x="286372" y="192476"/>
                    <a:pt x="498391" y="212585"/>
                    <a:pt x="527319" y="203060"/>
                  </a:cubicBezTo>
                  <a:cubicBezTo>
                    <a:pt x="556247" y="193535"/>
                    <a:pt x="461703" y="163901"/>
                    <a:pt x="415136" y="131093"/>
                  </a:cubicBezTo>
                  <a:cubicBezTo>
                    <a:pt x="368569" y="98285"/>
                    <a:pt x="274025" y="24907"/>
                    <a:pt x="247919" y="6210"/>
                  </a:cubicBezTo>
                  <a:cubicBezTo>
                    <a:pt x="221813" y="-12487"/>
                    <a:pt x="265557" y="16793"/>
                    <a:pt x="258502" y="18910"/>
                  </a:cubicBezTo>
                  <a:cubicBezTo>
                    <a:pt x="251447" y="21027"/>
                    <a:pt x="234161" y="18204"/>
                    <a:pt x="205586" y="18910"/>
                  </a:cubicBezTo>
                  <a:cubicBezTo>
                    <a:pt x="177011" y="19615"/>
                    <a:pt x="104691" y="21379"/>
                    <a:pt x="87052" y="23143"/>
                  </a:cubicBezTo>
                  <a:cubicBezTo>
                    <a:pt x="69413" y="24907"/>
                    <a:pt x="113510" y="4799"/>
                    <a:pt x="99752" y="29493"/>
                  </a:cubicBezTo>
                  <a:cubicBezTo>
                    <a:pt x="85994" y="54187"/>
                    <a:pt x="5208" y="129329"/>
                    <a:pt x="269" y="19459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B656C10B-A4EE-4D3A-B52F-493F6AB4FB6D}"/>
                </a:ext>
              </a:extLst>
            </p:cNvPr>
            <p:cNvSpPr/>
            <p:nvPr/>
          </p:nvSpPr>
          <p:spPr>
            <a:xfrm>
              <a:off x="3480167" y="10710216"/>
              <a:ext cx="299970" cy="556819"/>
            </a:xfrm>
            <a:custGeom>
              <a:avLst/>
              <a:gdLst>
                <a:gd name="connsiteX0" fmla="*/ 168966 w 299970"/>
                <a:gd name="connsiteY0" fmla="*/ 117 h 556819"/>
                <a:gd name="connsiteX1" fmla="*/ 285383 w 299970"/>
                <a:gd name="connsiteY1" fmla="*/ 122884 h 556819"/>
                <a:gd name="connsiteX2" fmla="*/ 283266 w 299970"/>
                <a:gd name="connsiteY2" fmla="*/ 112301 h 556819"/>
                <a:gd name="connsiteX3" fmla="*/ 291733 w 299970"/>
                <a:gd name="connsiteY3" fmla="*/ 345134 h 556819"/>
                <a:gd name="connsiteX4" fmla="*/ 293850 w 299970"/>
                <a:gd name="connsiteY4" fmla="*/ 281634 h 556819"/>
                <a:gd name="connsiteX5" fmla="*/ 207066 w 299970"/>
                <a:gd name="connsiteY5" fmla="*/ 351484 h 556819"/>
                <a:gd name="connsiteX6" fmla="*/ 251516 w 299970"/>
                <a:gd name="connsiteY6" fmla="*/ 332434 h 556819"/>
                <a:gd name="connsiteX7" fmla="*/ 61016 w 299970"/>
                <a:gd name="connsiteY7" fmla="*/ 482717 h 556819"/>
                <a:gd name="connsiteX8" fmla="*/ 84300 w 299970"/>
                <a:gd name="connsiteY8" fmla="*/ 459434 h 556819"/>
                <a:gd name="connsiteX9" fmla="*/ 37733 w 299970"/>
                <a:gd name="connsiteY9" fmla="*/ 556801 h 556819"/>
                <a:gd name="connsiteX10" fmla="*/ 50433 w 299970"/>
                <a:gd name="connsiteY10" fmla="*/ 465784 h 556819"/>
                <a:gd name="connsiteX11" fmla="*/ 1750 w 299970"/>
                <a:gd name="connsiteY11" fmla="*/ 266817 h 556819"/>
                <a:gd name="connsiteX12" fmla="*/ 16566 w 299970"/>
                <a:gd name="connsiteY12" fmla="*/ 275284 h 556819"/>
                <a:gd name="connsiteX13" fmla="*/ 71600 w 299970"/>
                <a:gd name="connsiteY13" fmla="*/ 91134 h 556819"/>
                <a:gd name="connsiteX14" fmla="*/ 75833 w 299970"/>
                <a:gd name="connsiteY14" fmla="*/ 99601 h 556819"/>
                <a:gd name="connsiteX15" fmla="*/ 168966 w 299970"/>
                <a:gd name="connsiteY15" fmla="*/ 117 h 55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970" h="556819">
                  <a:moveTo>
                    <a:pt x="168966" y="117"/>
                  </a:moveTo>
                  <a:cubicBezTo>
                    <a:pt x="203891" y="3997"/>
                    <a:pt x="266333" y="104187"/>
                    <a:pt x="285383" y="122884"/>
                  </a:cubicBezTo>
                  <a:cubicBezTo>
                    <a:pt x="304433" y="141581"/>
                    <a:pt x="282208" y="75259"/>
                    <a:pt x="283266" y="112301"/>
                  </a:cubicBezTo>
                  <a:cubicBezTo>
                    <a:pt x="284324" y="149343"/>
                    <a:pt x="289969" y="316912"/>
                    <a:pt x="291733" y="345134"/>
                  </a:cubicBezTo>
                  <a:cubicBezTo>
                    <a:pt x="293497" y="373356"/>
                    <a:pt x="307961" y="280576"/>
                    <a:pt x="293850" y="281634"/>
                  </a:cubicBezTo>
                  <a:cubicBezTo>
                    <a:pt x="279739" y="282692"/>
                    <a:pt x="214122" y="343017"/>
                    <a:pt x="207066" y="351484"/>
                  </a:cubicBezTo>
                  <a:cubicBezTo>
                    <a:pt x="200010" y="359951"/>
                    <a:pt x="275858" y="310562"/>
                    <a:pt x="251516" y="332434"/>
                  </a:cubicBezTo>
                  <a:cubicBezTo>
                    <a:pt x="227174" y="354306"/>
                    <a:pt x="88885" y="461550"/>
                    <a:pt x="61016" y="482717"/>
                  </a:cubicBezTo>
                  <a:cubicBezTo>
                    <a:pt x="33147" y="503884"/>
                    <a:pt x="88180" y="447087"/>
                    <a:pt x="84300" y="459434"/>
                  </a:cubicBezTo>
                  <a:cubicBezTo>
                    <a:pt x="80419" y="471781"/>
                    <a:pt x="43377" y="555743"/>
                    <a:pt x="37733" y="556801"/>
                  </a:cubicBezTo>
                  <a:cubicBezTo>
                    <a:pt x="32089" y="557859"/>
                    <a:pt x="56430" y="514115"/>
                    <a:pt x="50433" y="465784"/>
                  </a:cubicBezTo>
                  <a:cubicBezTo>
                    <a:pt x="44436" y="417453"/>
                    <a:pt x="7394" y="298567"/>
                    <a:pt x="1750" y="266817"/>
                  </a:cubicBezTo>
                  <a:cubicBezTo>
                    <a:pt x="-3894" y="235067"/>
                    <a:pt x="4924" y="304565"/>
                    <a:pt x="16566" y="275284"/>
                  </a:cubicBezTo>
                  <a:cubicBezTo>
                    <a:pt x="28208" y="246003"/>
                    <a:pt x="61722" y="120414"/>
                    <a:pt x="71600" y="91134"/>
                  </a:cubicBezTo>
                  <a:cubicBezTo>
                    <a:pt x="81478" y="61854"/>
                    <a:pt x="63839" y="109479"/>
                    <a:pt x="75833" y="99601"/>
                  </a:cubicBezTo>
                  <a:cubicBezTo>
                    <a:pt x="87827" y="89723"/>
                    <a:pt x="134041" y="-3763"/>
                    <a:pt x="168966" y="117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B673E58C-462B-45B9-8DF2-1BD816E8EEB8}"/>
                </a:ext>
              </a:extLst>
            </p:cNvPr>
            <p:cNvSpPr/>
            <p:nvPr/>
          </p:nvSpPr>
          <p:spPr>
            <a:xfrm>
              <a:off x="7564922" y="19381273"/>
              <a:ext cx="2374375" cy="1294559"/>
            </a:xfrm>
            <a:custGeom>
              <a:avLst/>
              <a:gdLst>
                <a:gd name="connsiteX0" fmla="*/ 45 w 2374375"/>
                <a:gd name="connsiteY0" fmla="*/ 866760 h 1294559"/>
                <a:gd name="connsiteX1" fmla="*/ 448778 w 2374375"/>
                <a:gd name="connsiteY1" fmla="*/ 1048794 h 1294559"/>
                <a:gd name="connsiteX2" fmla="*/ 347178 w 2374375"/>
                <a:gd name="connsiteY2" fmla="*/ 981060 h 1294559"/>
                <a:gd name="connsiteX3" fmla="*/ 580011 w 2374375"/>
                <a:gd name="connsiteY3" fmla="*/ 1163094 h 1294559"/>
                <a:gd name="connsiteX4" fmla="*/ 952545 w 2374375"/>
                <a:gd name="connsiteY4" fmla="*/ 934494 h 1294559"/>
                <a:gd name="connsiteX5" fmla="*/ 817078 w 2374375"/>
                <a:gd name="connsiteY5" fmla="*/ 1053027 h 1294559"/>
                <a:gd name="connsiteX6" fmla="*/ 1430911 w 2374375"/>
                <a:gd name="connsiteY6" fmla="*/ 845594 h 1294559"/>
                <a:gd name="connsiteX7" fmla="*/ 1422445 w 2374375"/>
                <a:gd name="connsiteY7" fmla="*/ 854060 h 1294559"/>
                <a:gd name="connsiteX8" fmla="*/ 1955845 w 2374375"/>
                <a:gd name="connsiteY8" fmla="*/ 667794 h 1294559"/>
                <a:gd name="connsiteX9" fmla="*/ 1947378 w 2374375"/>
                <a:gd name="connsiteY9" fmla="*/ 731294 h 1294559"/>
                <a:gd name="connsiteX10" fmla="*/ 2201378 w 2374375"/>
                <a:gd name="connsiteY10" fmla="*/ 464594 h 1294559"/>
                <a:gd name="connsiteX11" fmla="*/ 2201378 w 2374375"/>
                <a:gd name="connsiteY11" fmla="*/ 434960 h 1294559"/>
                <a:gd name="connsiteX12" fmla="*/ 2104011 w 2374375"/>
                <a:gd name="connsiteY12" fmla="*/ 219060 h 1294559"/>
                <a:gd name="connsiteX13" fmla="*/ 2023578 w 2374375"/>
                <a:gd name="connsiteY13" fmla="*/ 11627 h 1294559"/>
                <a:gd name="connsiteX14" fmla="*/ 2362245 w 2374375"/>
                <a:gd name="connsiteY14" fmla="*/ 587360 h 1294559"/>
                <a:gd name="connsiteX15" fmla="*/ 2286045 w 2374375"/>
                <a:gd name="connsiteY15" fmla="*/ 426494 h 1294559"/>
                <a:gd name="connsiteX16" fmla="*/ 2159045 w 2374375"/>
                <a:gd name="connsiteY16" fmla="*/ 782094 h 1294559"/>
                <a:gd name="connsiteX17" fmla="*/ 1989711 w 2374375"/>
                <a:gd name="connsiteY17" fmla="*/ 769394 h 1294559"/>
                <a:gd name="connsiteX18" fmla="*/ 1642578 w 2374375"/>
                <a:gd name="connsiteY18" fmla="*/ 934494 h 1294559"/>
                <a:gd name="connsiteX19" fmla="*/ 2019345 w 2374375"/>
                <a:gd name="connsiteY19" fmla="*/ 892160 h 1294559"/>
                <a:gd name="connsiteX20" fmla="*/ 1223478 w 2374375"/>
                <a:gd name="connsiteY20" fmla="*/ 1002227 h 1294559"/>
                <a:gd name="connsiteX21" fmla="*/ 1320845 w 2374375"/>
                <a:gd name="connsiteY21" fmla="*/ 1014927 h 1294559"/>
                <a:gd name="connsiteX22" fmla="*/ 681611 w 2374375"/>
                <a:gd name="connsiteY22" fmla="*/ 1285860 h 1294559"/>
                <a:gd name="connsiteX23" fmla="*/ 554611 w 2374375"/>
                <a:gd name="connsiteY23" fmla="*/ 1213894 h 1294559"/>
                <a:gd name="connsiteX24" fmla="*/ 131278 w 2374375"/>
                <a:gd name="connsiteY24" fmla="*/ 1074194 h 1294559"/>
                <a:gd name="connsiteX25" fmla="*/ 478411 w 2374375"/>
                <a:gd name="connsiteY25" fmla="*/ 1192727 h 1294559"/>
                <a:gd name="connsiteX26" fmla="*/ 45 w 2374375"/>
                <a:gd name="connsiteY26" fmla="*/ 866760 h 129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74375" h="1294559">
                  <a:moveTo>
                    <a:pt x="45" y="866760"/>
                  </a:moveTo>
                  <a:cubicBezTo>
                    <a:pt x="-4894" y="842771"/>
                    <a:pt x="390923" y="1029744"/>
                    <a:pt x="448778" y="1048794"/>
                  </a:cubicBezTo>
                  <a:cubicBezTo>
                    <a:pt x="506633" y="1067844"/>
                    <a:pt x="325306" y="962010"/>
                    <a:pt x="347178" y="981060"/>
                  </a:cubicBezTo>
                  <a:cubicBezTo>
                    <a:pt x="369050" y="1000110"/>
                    <a:pt x="479117" y="1170855"/>
                    <a:pt x="580011" y="1163094"/>
                  </a:cubicBezTo>
                  <a:cubicBezTo>
                    <a:pt x="680905" y="1155333"/>
                    <a:pt x="913034" y="952838"/>
                    <a:pt x="952545" y="934494"/>
                  </a:cubicBezTo>
                  <a:cubicBezTo>
                    <a:pt x="992056" y="916150"/>
                    <a:pt x="737350" y="1067844"/>
                    <a:pt x="817078" y="1053027"/>
                  </a:cubicBezTo>
                  <a:cubicBezTo>
                    <a:pt x="896806" y="1038210"/>
                    <a:pt x="1330017" y="878755"/>
                    <a:pt x="1430911" y="845594"/>
                  </a:cubicBezTo>
                  <a:cubicBezTo>
                    <a:pt x="1531806" y="812433"/>
                    <a:pt x="1334956" y="883693"/>
                    <a:pt x="1422445" y="854060"/>
                  </a:cubicBezTo>
                  <a:cubicBezTo>
                    <a:pt x="1509934" y="824427"/>
                    <a:pt x="1868356" y="688255"/>
                    <a:pt x="1955845" y="667794"/>
                  </a:cubicBezTo>
                  <a:cubicBezTo>
                    <a:pt x="2043334" y="647333"/>
                    <a:pt x="1906456" y="765161"/>
                    <a:pt x="1947378" y="731294"/>
                  </a:cubicBezTo>
                  <a:cubicBezTo>
                    <a:pt x="1988300" y="697427"/>
                    <a:pt x="2159045" y="513983"/>
                    <a:pt x="2201378" y="464594"/>
                  </a:cubicBezTo>
                  <a:cubicBezTo>
                    <a:pt x="2243711" y="415205"/>
                    <a:pt x="2217606" y="475882"/>
                    <a:pt x="2201378" y="434960"/>
                  </a:cubicBezTo>
                  <a:cubicBezTo>
                    <a:pt x="2185150" y="394038"/>
                    <a:pt x="2133644" y="289616"/>
                    <a:pt x="2104011" y="219060"/>
                  </a:cubicBezTo>
                  <a:cubicBezTo>
                    <a:pt x="2074378" y="148504"/>
                    <a:pt x="1980539" y="-49756"/>
                    <a:pt x="2023578" y="11627"/>
                  </a:cubicBezTo>
                  <a:cubicBezTo>
                    <a:pt x="2066617" y="73010"/>
                    <a:pt x="2318501" y="518216"/>
                    <a:pt x="2362245" y="587360"/>
                  </a:cubicBezTo>
                  <a:cubicBezTo>
                    <a:pt x="2405989" y="656504"/>
                    <a:pt x="2319912" y="394038"/>
                    <a:pt x="2286045" y="426494"/>
                  </a:cubicBezTo>
                  <a:cubicBezTo>
                    <a:pt x="2252178" y="458950"/>
                    <a:pt x="2208434" y="724944"/>
                    <a:pt x="2159045" y="782094"/>
                  </a:cubicBezTo>
                  <a:cubicBezTo>
                    <a:pt x="2109656" y="839244"/>
                    <a:pt x="2075789" y="743994"/>
                    <a:pt x="1989711" y="769394"/>
                  </a:cubicBezTo>
                  <a:cubicBezTo>
                    <a:pt x="1903633" y="794794"/>
                    <a:pt x="1637639" y="914033"/>
                    <a:pt x="1642578" y="934494"/>
                  </a:cubicBezTo>
                  <a:cubicBezTo>
                    <a:pt x="1647517" y="954955"/>
                    <a:pt x="2089195" y="880871"/>
                    <a:pt x="2019345" y="892160"/>
                  </a:cubicBezTo>
                  <a:cubicBezTo>
                    <a:pt x="1949495" y="903449"/>
                    <a:pt x="1339895" y="981766"/>
                    <a:pt x="1223478" y="1002227"/>
                  </a:cubicBezTo>
                  <a:cubicBezTo>
                    <a:pt x="1107061" y="1022688"/>
                    <a:pt x="1411156" y="967655"/>
                    <a:pt x="1320845" y="1014927"/>
                  </a:cubicBezTo>
                  <a:cubicBezTo>
                    <a:pt x="1230534" y="1062199"/>
                    <a:pt x="809317" y="1252699"/>
                    <a:pt x="681611" y="1285860"/>
                  </a:cubicBezTo>
                  <a:cubicBezTo>
                    <a:pt x="553905" y="1319021"/>
                    <a:pt x="646333" y="1249172"/>
                    <a:pt x="554611" y="1213894"/>
                  </a:cubicBezTo>
                  <a:cubicBezTo>
                    <a:pt x="462889" y="1178616"/>
                    <a:pt x="143978" y="1077722"/>
                    <a:pt x="131278" y="1074194"/>
                  </a:cubicBezTo>
                  <a:cubicBezTo>
                    <a:pt x="118578" y="1070666"/>
                    <a:pt x="502400" y="1223771"/>
                    <a:pt x="478411" y="1192727"/>
                  </a:cubicBezTo>
                  <a:cubicBezTo>
                    <a:pt x="454422" y="1161683"/>
                    <a:pt x="4984" y="890749"/>
                    <a:pt x="45" y="86676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88031141-AEE9-4E2A-89F1-F222B70930F2}"/>
                </a:ext>
              </a:extLst>
            </p:cNvPr>
            <p:cNvSpPr/>
            <p:nvPr/>
          </p:nvSpPr>
          <p:spPr>
            <a:xfrm>
              <a:off x="8851848" y="17597464"/>
              <a:ext cx="890024" cy="2046000"/>
            </a:xfrm>
            <a:custGeom>
              <a:avLst/>
              <a:gdLst>
                <a:gd name="connsiteX0" fmla="*/ 52 w 890024"/>
                <a:gd name="connsiteY0" fmla="*/ 97869 h 2046000"/>
                <a:gd name="connsiteX1" fmla="*/ 72019 w 890024"/>
                <a:gd name="connsiteY1" fmla="*/ 601636 h 2046000"/>
                <a:gd name="connsiteX2" fmla="*/ 72019 w 890024"/>
                <a:gd name="connsiteY2" fmla="*/ 516969 h 2046000"/>
                <a:gd name="connsiteX3" fmla="*/ 296385 w 890024"/>
                <a:gd name="connsiteY3" fmla="*/ 910669 h 2046000"/>
                <a:gd name="connsiteX4" fmla="*/ 258285 w 890024"/>
                <a:gd name="connsiteY4" fmla="*/ 826003 h 2046000"/>
                <a:gd name="connsiteX5" fmla="*/ 575785 w 890024"/>
                <a:gd name="connsiteY5" fmla="*/ 1770036 h 2046000"/>
                <a:gd name="connsiteX6" fmla="*/ 524985 w 890024"/>
                <a:gd name="connsiteY6" fmla="*/ 1528736 h 2046000"/>
                <a:gd name="connsiteX7" fmla="*/ 884819 w 890024"/>
                <a:gd name="connsiteY7" fmla="*/ 2045203 h 2046000"/>
                <a:gd name="connsiteX8" fmla="*/ 736652 w 890024"/>
                <a:gd name="connsiteY8" fmla="*/ 1389036 h 2046000"/>
                <a:gd name="connsiteX9" fmla="*/ 711252 w 890024"/>
                <a:gd name="connsiteY9" fmla="*/ 1359403 h 2046000"/>
                <a:gd name="connsiteX10" fmla="*/ 334485 w 890024"/>
                <a:gd name="connsiteY10" fmla="*/ 639736 h 2046000"/>
                <a:gd name="connsiteX11" fmla="*/ 436085 w 890024"/>
                <a:gd name="connsiteY11" fmla="*/ 1012269 h 2046000"/>
                <a:gd name="connsiteX12" fmla="*/ 220185 w 890024"/>
                <a:gd name="connsiteY12" fmla="*/ 415369 h 2046000"/>
                <a:gd name="connsiteX13" fmla="*/ 46619 w 890024"/>
                <a:gd name="connsiteY13" fmla="*/ 503 h 2046000"/>
                <a:gd name="connsiteX14" fmla="*/ 84719 w 890024"/>
                <a:gd name="connsiteY14" fmla="*/ 326469 h 2046000"/>
                <a:gd name="connsiteX15" fmla="*/ 52 w 890024"/>
                <a:gd name="connsiteY15" fmla="*/ 97869 h 20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024" h="2046000">
                  <a:moveTo>
                    <a:pt x="52" y="97869"/>
                  </a:moveTo>
                  <a:cubicBezTo>
                    <a:pt x="-2065" y="143730"/>
                    <a:pt x="60025" y="531786"/>
                    <a:pt x="72019" y="601636"/>
                  </a:cubicBezTo>
                  <a:cubicBezTo>
                    <a:pt x="84013" y="671486"/>
                    <a:pt x="34625" y="465464"/>
                    <a:pt x="72019" y="516969"/>
                  </a:cubicBezTo>
                  <a:cubicBezTo>
                    <a:pt x="109413" y="568475"/>
                    <a:pt x="265341" y="859163"/>
                    <a:pt x="296385" y="910669"/>
                  </a:cubicBezTo>
                  <a:cubicBezTo>
                    <a:pt x="327429" y="962175"/>
                    <a:pt x="211718" y="682775"/>
                    <a:pt x="258285" y="826003"/>
                  </a:cubicBezTo>
                  <a:cubicBezTo>
                    <a:pt x="304852" y="969231"/>
                    <a:pt x="531335" y="1652914"/>
                    <a:pt x="575785" y="1770036"/>
                  </a:cubicBezTo>
                  <a:cubicBezTo>
                    <a:pt x="620235" y="1887158"/>
                    <a:pt x="473479" y="1482875"/>
                    <a:pt x="524985" y="1528736"/>
                  </a:cubicBezTo>
                  <a:cubicBezTo>
                    <a:pt x="576491" y="1574597"/>
                    <a:pt x="849541" y="2068486"/>
                    <a:pt x="884819" y="2045203"/>
                  </a:cubicBezTo>
                  <a:cubicBezTo>
                    <a:pt x="920097" y="2021920"/>
                    <a:pt x="765580" y="1503336"/>
                    <a:pt x="736652" y="1389036"/>
                  </a:cubicBezTo>
                  <a:cubicBezTo>
                    <a:pt x="707724" y="1274736"/>
                    <a:pt x="778280" y="1484286"/>
                    <a:pt x="711252" y="1359403"/>
                  </a:cubicBezTo>
                  <a:cubicBezTo>
                    <a:pt x="644224" y="1234520"/>
                    <a:pt x="380346" y="697592"/>
                    <a:pt x="334485" y="639736"/>
                  </a:cubicBezTo>
                  <a:cubicBezTo>
                    <a:pt x="288624" y="581880"/>
                    <a:pt x="455135" y="1049664"/>
                    <a:pt x="436085" y="1012269"/>
                  </a:cubicBezTo>
                  <a:cubicBezTo>
                    <a:pt x="417035" y="974875"/>
                    <a:pt x="285096" y="583997"/>
                    <a:pt x="220185" y="415369"/>
                  </a:cubicBezTo>
                  <a:cubicBezTo>
                    <a:pt x="155274" y="246741"/>
                    <a:pt x="69197" y="15320"/>
                    <a:pt x="46619" y="503"/>
                  </a:cubicBezTo>
                  <a:cubicBezTo>
                    <a:pt x="24041" y="-14314"/>
                    <a:pt x="91069" y="302480"/>
                    <a:pt x="84719" y="326469"/>
                  </a:cubicBezTo>
                  <a:cubicBezTo>
                    <a:pt x="78369" y="350458"/>
                    <a:pt x="2169" y="52008"/>
                    <a:pt x="52" y="97869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9A807FF7-C0A2-46E4-BBFA-3912CBC53424}"/>
                </a:ext>
              </a:extLst>
            </p:cNvPr>
            <p:cNvSpPr/>
            <p:nvPr/>
          </p:nvSpPr>
          <p:spPr>
            <a:xfrm>
              <a:off x="7701922" y="11836270"/>
              <a:ext cx="407323" cy="3152215"/>
            </a:xfrm>
            <a:custGeom>
              <a:avLst/>
              <a:gdLst>
                <a:gd name="connsiteX0" fmla="*/ 349878 w 407323"/>
                <a:gd name="connsiteY0" fmla="*/ 247780 h 3152215"/>
                <a:gd name="connsiteX1" fmla="*/ 337178 w 407323"/>
                <a:gd name="connsiteY1" fmla="*/ 1098680 h 3152215"/>
                <a:gd name="connsiteX2" fmla="*/ 394328 w 407323"/>
                <a:gd name="connsiteY2" fmla="*/ 870080 h 3152215"/>
                <a:gd name="connsiteX3" fmla="*/ 210178 w 407323"/>
                <a:gd name="connsiteY3" fmla="*/ 1886080 h 3152215"/>
                <a:gd name="connsiteX4" fmla="*/ 318128 w 407323"/>
                <a:gd name="connsiteY4" fmla="*/ 1460630 h 3152215"/>
                <a:gd name="connsiteX5" fmla="*/ 267328 w 407323"/>
                <a:gd name="connsiteY5" fmla="*/ 2432180 h 3152215"/>
                <a:gd name="connsiteX6" fmla="*/ 210178 w 407323"/>
                <a:gd name="connsiteY6" fmla="*/ 2235330 h 3152215"/>
                <a:gd name="connsiteX7" fmla="*/ 407028 w 407323"/>
                <a:gd name="connsiteY7" fmla="*/ 3137030 h 3152215"/>
                <a:gd name="connsiteX8" fmla="*/ 248278 w 407323"/>
                <a:gd name="connsiteY8" fmla="*/ 2749680 h 3152215"/>
                <a:gd name="connsiteX9" fmla="*/ 628 w 407323"/>
                <a:gd name="connsiteY9" fmla="*/ 2082930 h 3152215"/>
                <a:gd name="connsiteX10" fmla="*/ 178428 w 407323"/>
                <a:gd name="connsiteY10" fmla="*/ 2121030 h 3152215"/>
                <a:gd name="connsiteX11" fmla="*/ 216528 w 407323"/>
                <a:gd name="connsiteY11" fmla="*/ 997080 h 3152215"/>
                <a:gd name="connsiteX12" fmla="*/ 216528 w 407323"/>
                <a:gd name="connsiteY12" fmla="*/ 1200280 h 3152215"/>
                <a:gd name="connsiteX13" fmla="*/ 241928 w 407323"/>
                <a:gd name="connsiteY13" fmla="*/ 698630 h 3152215"/>
                <a:gd name="connsiteX14" fmla="*/ 241928 w 407323"/>
                <a:gd name="connsiteY14" fmla="*/ 558930 h 3152215"/>
                <a:gd name="connsiteX15" fmla="*/ 191128 w 407323"/>
                <a:gd name="connsiteY15" fmla="*/ 222380 h 3152215"/>
                <a:gd name="connsiteX16" fmla="*/ 121278 w 407323"/>
                <a:gd name="connsiteY16" fmla="*/ 12830 h 3152215"/>
                <a:gd name="connsiteX17" fmla="*/ 356228 w 407323"/>
                <a:gd name="connsiteY17" fmla="*/ 597030 h 3152215"/>
                <a:gd name="connsiteX18" fmla="*/ 349878 w 407323"/>
                <a:gd name="connsiteY18" fmla="*/ 247780 h 31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7323" h="3152215">
                  <a:moveTo>
                    <a:pt x="349878" y="247780"/>
                  </a:moveTo>
                  <a:cubicBezTo>
                    <a:pt x="346703" y="331388"/>
                    <a:pt x="329770" y="994963"/>
                    <a:pt x="337178" y="1098680"/>
                  </a:cubicBezTo>
                  <a:cubicBezTo>
                    <a:pt x="344586" y="1202397"/>
                    <a:pt x="415495" y="738847"/>
                    <a:pt x="394328" y="870080"/>
                  </a:cubicBezTo>
                  <a:cubicBezTo>
                    <a:pt x="373161" y="1001313"/>
                    <a:pt x="222878" y="1787655"/>
                    <a:pt x="210178" y="1886080"/>
                  </a:cubicBezTo>
                  <a:cubicBezTo>
                    <a:pt x="197478" y="1984505"/>
                    <a:pt x="308603" y="1369613"/>
                    <a:pt x="318128" y="1460630"/>
                  </a:cubicBezTo>
                  <a:cubicBezTo>
                    <a:pt x="327653" y="1551647"/>
                    <a:pt x="285320" y="2303063"/>
                    <a:pt x="267328" y="2432180"/>
                  </a:cubicBezTo>
                  <a:cubicBezTo>
                    <a:pt x="249336" y="2561297"/>
                    <a:pt x="186895" y="2117855"/>
                    <a:pt x="210178" y="2235330"/>
                  </a:cubicBezTo>
                  <a:cubicBezTo>
                    <a:pt x="233461" y="2352805"/>
                    <a:pt x="400678" y="3051305"/>
                    <a:pt x="407028" y="3137030"/>
                  </a:cubicBezTo>
                  <a:cubicBezTo>
                    <a:pt x="413378" y="3222755"/>
                    <a:pt x="316011" y="2925363"/>
                    <a:pt x="248278" y="2749680"/>
                  </a:cubicBezTo>
                  <a:cubicBezTo>
                    <a:pt x="180545" y="2573997"/>
                    <a:pt x="12270" y="2187705"/>
                    <a:pt x="628" y="2082930"/>
                  </a:cubicBezTo>
                  <a:cubicBezTo>
                    <a:pt x="-11014" y="1978155"/>
                    <a:pt x="142445" y="2302005"/>
                    <a:pt x="178428" y="2121030"/>
                  </a:cubicBezTo>
                  <a:cubicBezTo>
                    <a:pt x="214411" y="1940055"/>
                    <a:pt x="210178" y="1150538"/>
                    <a:pt x="216528" y="997080"/>
                  </a:cubicBezTo>
                  <a:cubicBezTo>
                    <a:pt x="222878" y="843622"/>
                    <a:pt x="212295" y="1250022"/>
                    <a:pt x="216528" y="1200280"/>
                  </a:cubicBezTo>
                  <a:cubicBezTo>
                    <a:pt x="220761" y="1150538"/>
                    <a:pt x="237695" y="805521"/>
                    <a:pt x="241928" y="698630"/>
                  </a:cubicBezTo>
                  <a:cubicBezTo>
                    <a:pt x="246161" y="591739"/>
                    <a:pt x="250395" y="638305"/>
                    <a:pt x="241928" y="558930"/>
                  </a:cubicBezTo>
                  <a:cubicBezTo>
                    <a:pt x="233461" y="479555"/>
                    <a:pt x="211236" y="313397"/>
                    <a:pt x="191128" y="222380"/>
                  </a:cubicBezTo>
                  <a:cubicBezTo>
                    <a:pt x="171020" y="131363"/>
                    <a:pt x="93761" y="-49612"/>
                    <a:pt x="121278" y="12830"/>
                  </a:cubicBezTo>
                  <a:cubicBezTo>
                    <a:pt x="148795" y="75272"/>
                    <a:pt x="323420" y="563163"/>
                    <a:pt x="356228" y="597030"/>
                  </a:cubicBezTo>
                  <a:cubicBezTo>
                    <a:pt x="389036" y="630897"/>
                    <a:pt x="353053" y="164172"/>
                    <a:pt x="349878" y="24778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049776B0-C0B1-475C-865E-55B7BC379D25}"/>
                </a:ext>
              </a:extLst>
            </p:cNvPr>
            <p:cNvSpPr/>
            <p:nvPr/>
          </p:nvSpPr>
          <p:spPr>
            <a:xfrm>
              <a:off x="7230873" y="10764443"/>
              <a:ext cx="860513" cy="1610443"/>
            </a:xfrm>
            <a:custGeom>
              <a:avLst/>
              <a:gdLst>
                <a:gd name="connsiteX0" fmla="*/ 3047 w 860513"/>
                <a:gd name="connsiteY0" fmla="*/ 77 h 1610443"/>
                <a:gd name="connsiteX1" fmla="*/ 282447 w 860513"/>
                <a:gd name="connsiteY1" fmla="*/ 218517 h 1610443"/>
                <a:gd name="connsiteX2" fmla="*/ 282447 w 860513"/>
                <a:gd name="connsiteY2" fmla="*/ 233757 h 1610443"/>
                <a:gd name="connsiteX3" fmla="*/ 587247 w 860513"/>
                <a:gd name="connsiteY3" fmla="*/ 726517 h 1610443"/>
                <a:gd name="connsiteX4" fmla="*/ 577087 w 860513"/>
                <a:gd name="connsiteY4" fmla="*/ 685877 h 1610443"/>
                <a:gd name="connsiteX5" fmla="*/ 856487 w 860513"/>
                <a:gd name="connsiteY5" fmla="*/ 1325957 h 1610443"/>
                <a:gd name="connsiteX6" fmla="*/ 744727 w 860513"/>
                <a:gd name="connsiteY6" fmla="*/ 1234517 h 1610443"/>
                <a:gd name="connsiteX7" fmla="*/ 775207 w 860513"/>
                <a:gd name="connsiteY7" fmla="*/ 1610437 h 1610443"/>
                <a:gd name="connsiteX8" fmla="*/ 632967 w 860513"/>
                <a:gd name="connsiteY8" fmla="*/ 1224357 h 1610443"/>
                <a:gd name="connsiteX9" fmla="*/ 307847 w 860513"/>
                <a:gd name="connsiteY9" fmla="*/ 533477 h 1610443"/>
                <a:gd name="connsiteX10" fmla="*/ 368807 w 860513"/>
                <a:gd name="connsiteY10" fmla="*/ 599517 h 1610443"/>
                <a:gd name="connsiteX11" fmla="*/ 84327 w 860513"/>
                <a:gd name="connsiteY11" fmla="*/ 182957 h 1610443"/>
                <a:gd name="connsiteX12" fmla="*/ 130047 w 860513"/>
                <a:gd name="connsiteY12" fmla="*/ 193117 h 1610443"/>
                <a:gd name="connsiteX13" fmla="*/ 3047 w 860513"/>
                <a:gd name="connsiteY13" fmla="*/ 77 h 16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0513" h="1610443">
                  <a:moveTo>
                    <a:pt x="3047" y="77"/>
                  </a:moveTo>
                  <a:cubicBezTo>
                    <a:pt x="28447" y="4310"/>
                    <a:pt x="235880" y="179570"/>
                    <a:pt x="282447" y="218517"/>
                  </a:cubicBezTo>
                  <a:cubicBezTo>
                    <a:pt x="329014" y="257464"/>
                    <a:pt x="231647" y="149090"/>
                    <a:pt x="282447" y="233757"/>
                  </a:cubicBezTo>
                  <a:cubicBezTo>
                    <a:pt x="333247" y="318424"/>
                    <a:pt x="538140" y="651164"/>
                    <a:pt x="587247" y="726517"/>
                  </a:cubicBezTo>
                  <a:cubicBezTo>
                    <a:pt x="636354" y="801870"/>
                    <a:pt x="532214" y="585971"/>
                    <a:pt x="577087" y="685877"/>
                  </a:cubicBezTo>
                  <a:cubicBezTo>
                    <a:pt x="621960" y="785783"/>
                    <a:pt x="828547" y="1234517"/>
                    <a:pt x="856487" y="1325957"/>
                  </a:cubicBezTo>
                  <a:cubicBezTo>
                    <a:pt x="884427" y="1417397"/>
                    <a:pt x="758274" y="1187104"/>
                    <a:pt x="744727" y="1234517"/>
                  </a:cubicBezTo>
                  <a:cubicBezTo>
                    <a:pt x="731180" y="1281930"/>
                    <a:pt x="793834" y="1612130"/>
                    <a:pt x="775207" y="1610437"/>
                  </a:cubicBezTo>
                  <a:cubicBezTo>
                    <a:pt x="756580" y="1608744"/>
                    <a:pt x="710860" y="1403850"/>
                    <a:pt x="632967" y="1224357"/>
                  </a:cubicBezTo>
                  <a:cubicBezTo>
                    <a:pt x="555074" y="1044864"/>
                    <a:pt x="351874" y="637617"/>
                    <a:pt x="307847" y="533477"/>
                  </a:cubicBezTo>
                  <a:cubicBezTo>
                    <a:pt x="263820" y="429337"/>
                    <a:pt x="406060" y="657937"/>
                    <a:pt x="368807" y="599517"/>
                  </a:cubicBezTo>
                  <a:cubicBezTo>
                    <a:pt x="331554" y="541097"/>
                    <a:pt x="124120" y="250690"/>
                    <a:pt x="84327" y="182957"/>
                  </a:cubicBezTo>
                  <a:cubicBezTo>
                    <a:pt x="44534" y="115224"/>
                    <a:pt x="141054" y="220210"/>
                    <a:pt x="130047" y="193117"/>
                  </a:cubicBezTo>
                  <a:cubicBezTo>
                    <a:pt x="119040" y="166024"/>
                    <a:pt x="-22353" y="-4156"/>
                    <a:pt x="3047" y="7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7" name="グループ化 496">
            <a:extLst>
              <a:ext uri="{FF2B5EF4-FFF2-40B4-BE49-F238E27FC236}">
                <a16:creationId xmlns:a16="http://schemas.microsoft.com/office/drawing/2014/main" id="{0971C686-8A8D-4FBC-95BA-74F01035497D}"/>
              </a:ext>
            </a:extLst>
          </p:cNvPr>
          <p:cNvGrpSpPr/>
          <p:nvPr/>
        </p:nvGrpSpPr>
        <p:grpSpPr>
          <a:xfrm>
            <a:off x="6152437" y="16533087"/>
            <a:ext cx="2806674" cy="1379768"/>
            <a:chOff x="6152437" y="16533087"/>
            <a:chExt cx="2806674" cy="1379768"/>
          </a:xfrm>
        </p:grpSpPr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29C7ED8A-8424-4C0B-9755-502126EFDAE2}"/>
                </a:ext>
              </a:extLst>
            </p:cNvPr>
            <p:cNvSpPr/>
            <p:nvPr/>
          </p:nvSpPr>
          <p:spPr>
            <a:xfrm>
              <a:off x="6152437" y="17397384"/>
              <a:ext cx="125672" cy="426125"/>
            </a:xfrm>
            <a:custGeom>
              <a:avLst/>
              <a:gdLst>
                <a:gd name="connsiteX0" fmla="*/ 2301 w 125672"/>
                <a:gd name="connsiteY0" fmla="*/ 29 h 426125"/>
                <a:gd name="connsiteX1" fmla="*/ 3888 w 125672"/>
                <a:gd name="connsiteY1" fmla="*/ 150841 h 426125"/>
                <a:gd name="connsiteX2" fmla="*/ 40401 w 125672"/>
                <a:gd name="connsiteY2" fmla="*/ 182591 h 426125"/>
                <a:gd name="connsiteX3" fmla="*/ 35638 w 125672"/>
                <a:gd name="connsiteY3" fmla="*/ 217516 h 426125"/>
                <a:gd name="connsiteX4" fmla="*/ 11826 w 125672"/>
                <a:gd name="connsiteY4" fmla="*/ 252441 h 426125"/>
                <a:gd name="connsiteX5" fmla="*/ 27701 w 125672"/>
                <a:gd name="connsiteY5" fmla="*/ 268316 h 426125"/>
                <a:gd name="connsiteX6" fmla="*/ 124538 w 125672"/>
                <a:gd name="connsiteY6" fmla="*/ 425479 h 426125"/>
                <a:gd name="connsiteX7" fmla="*/ 78501 w 125672"/>
                <a:gd name="connsiteY7" fmla="*/ 320704 h 426125"/>
                <a:gd name="connsiteX8" fmla="*/ 45163 w 125672"/>
                <a:gd name="connsiteY8" fmla="*/ 236566 h 426125"/>
                <a:gd name="connsiteX9" fmla="*/ 35638 w 125672"/>
                <a:gd name="connsiteY9" fmla="*/ 174654 h 426125"/>
                <a:gd name="connsiteX10" fmla="*/ 15001 w 125672"/>
                <a:gd name="connsiteY10" fmla="*/ 138141 h 426125"/>
                <a:gd name="connsiteX11" fmla="*/ 2301 w 125672"/>
                <a:gd name="connsiteY11" fmla="*/ 29 h 42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672" h="426125">
                  <a:moveTo>
                    <a:pt x="2301" y="29"/>
                  </a:moveTo>
                  <a:cubicBezTo>
                    <a:pt x="449" y="2146"/>
                    <a:pt x="-2462" y="120414"/>
                    <a:pt x="3888" y="150841"/>
                  </a:cubicBezTo>
                  <a:cubicBezTo>
                    <a:pt x="10238" y="181268"/>
                    <a:pt x="35109" y="171479"/>
                    <a:pt x="40401" y="182591"/>
                  </a:cubicBezTo>
                  <a:cubicBezTo>
                    <a:pt x="45693" y="193704"/>
                    <a:pt x="40400" y="205874"/>
                    <a:pt x="35638" y="217516"/>
                  </a:cubicBezTo>
                  <a:cubicBezTo>
                    <a:pt x="30876" y="229158"/>
                    <a:pt x="13149" y="243974"/>
                    <a:pt x="11826" y="252441"/>
                  </a:cubicBezTo>
                  <a:cubicBezTo>
                    <a:pt x="10503" y="260908"/>
                    <a:pt x="8916" y="239476"/>
                    <a:pt x="27701" y="268316"/>
                  </a:cubicBezTo>
                  <a:cubicBezTo>
                    <a:pt x="46486" y="297156"/>
                    <a:pt x="116071" y="416748"/>
                    <a:pt x="124538" y="425479"/>
                  </a:cubicBezTo>
                  <a:cubicBezTo>
                    <a:pt x="133005" y="434210"/>
                    <a:pt x="91730" y="352189"/>
                    <a:pt x="78501" y="320704"/>
                  </a:cubicBezTo>
                  <a:cubicBezTo>
                    <a:pt x="65272" y="289219"/>
                    <a:pt x="52307" y="260908"/>
                    <a:pt x="45163" y="236566"/>
                  </a:cubicBezTo>
                  <a:cubicBezTo>
                    <a:pt x="38019" y="212224"/>
                    <a:pt x="40665" y="191058"/>
                    <a:pt x="35638" y="174654"/>
                  </a:cubicBezTo>
                  <a:cubicBezTo>
                    <a:pt x="30611" y="158250"/>
                    <a:pt x="19234" y="165129"/>
                    <a:pt x="15001" y="138141"/>
                  </a:cubicBezTo>
                  <a:cubicBezTo>
                    <a:pt x="10768" y="111154"/>
                    <a:pt x="4153" y="-2088"/>
                    <a:pt x="230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F5830444-8E1D-4886-932A-C917E27EB34B}"/>
                </a:ext>
              </a:extLst>
            </p:cNvPr>
            <p:cNvSpPr/>
            <p:nvPr/>
          </p:nvSpPr>
          <p:spPr>
            <a:xfrm>
              <a:off x="6188263" y="17398931"/>
              <a:ext cx="69971" cy="283613"/>
            </a:xfrm>
            <a:custGeom>
              <a:avLst/>
              <a:gdLst>
                <a:gd name="connsiteX0" fmla="*/ 12512 w 69971"/>
                <a:gd name="connsiteY0" fmla="*/ 69 h 283613"/>
                <a:gd name="connsiteX1" fmla="*/ 18862 w 69971"/>
                <a:gd name="connsiteY1" fmla="*/ 111194 h 283613"/>
                <a:gd name="connsiteX2" fmla="*/ 49025 w 69971"/>
                <a:gd name="connsiteY2" fmla="*/ 144532 h 283613"/>
                <a:gd name="connsiteX3" fmla="*/ 44262 w 69971"/>
                <a:gd name="connsiteY3" fmla="*/ 257244 h 283613"/>
                <a:gd name="connsiteX4" fmla="*/ 56962 w 69971"/>
                <a:gd name="connsiteY4" fmla="*/ 260419 h 283613"/>
                <a:gd name="connsiteX5" fmla="*/ 69662 w 69971"/>
                <a:gd name="connsiteY5" fmla="*/ 204857 h 283613"/>
                <a:gd name="connsiteX6" fmla="*/ 64900 w 69971"/>
                <a:gd name="connsiteY6" fmla="*/ 255657 h 283613"/>
                <a:gd name="connsiteX7" fmla="*/ 52200 w 69971"/>
                <a:gd name="connsiteY7" fmla="*/ 282644 h 283613"/>
                <a:gd name="connsiteX8" fmla="*/ 47437 w 69971"/>
                <a:gd name="connsiteY8" fmla="*/ 222319 h 283613"/>
                <a:gd name="connsiteX9" fmla="*/ 37912 w 69971"/>
                <a:gd name="connsiteY9" fmla="*/ 158819 h 283613"/>
                <a:gd name="connsiteX10" fmla="*/ 1400 w 69971"/>
                <a:gd name="connsiteY10" fmla="*/ 128657 h 283613"/>
                <a:gd name="connsiteX11" fmla="*/ 12512 w 69971"/>
                <a:gd name="connsiteY11" fmla="*/ 69 h 2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71" h="283613">
                  <a:moveTo>
                    <a:pt x="12512" y="69"/>
                  </a:moveTo>
                  <a:cubicBezTo>
                    <a:pt x="15422" y="-2842"/>
                    <a:pt x="12777" y="87117"/>
                    <a:pt x="18862" y="111194"/>
                  </a:cubicBezTo>
                  <a:cubicBezTo>
                    <a:pt x="24947" y="135271"/>
                    <a:pt x="44792" y="120190"/>
                    <a:pt x="49025" y="144532"/>
                  </a:cubicBezTo>
                  <a:cubicBezTo>
                    <a:pt x="53258" y="168874"/>
                    <a:pt x="42939" y="237930"/>
                    <a:pt x="44262" y="257244"/>
                  </a:cubicBezTo>
                  <a:cubicBezTo>
                    <a:pt x="45585" y="276559"/>
                    <a:pt x="52729" y="269150"/>
                    <a:pt x="56962" y="260419"/>
                  </a:cubicBezTo>
                  <a:cubicBezTo>
                    <a:pt x="61195" y="251688"/>
                    <a:pt x="68339" y="205651"/>
                    <a:pt x="69662" y="204857"/>
                  </a:cubicBezTo>
                  <a:cubicBezTo>
                    <a:pt x="70985" y="204063"/>
                    <a:pt x="67810" y="242692"/>
                    <a:pt x="64900" y="255657"/>
                  </a:cubicBezTo>
                  <a:cubicBezTo>
                    <a:pt x="61990" y="268622"/>
                    <a:pt x="55110" y="288200"/>
                    <a:pt x="52200" y="282644"/>
                  </a:cubicBezTo>
                  <a:cubicBezTo>
                    <a:pt x="49290" y="277088"/>
                    <a:pt x="49818" y="242956"/>
                    <a:pt x="47437" y="222319"/>
                  </a:cubicBezTo>
                  <a:cubicBezTo>
                    <a:pt x="45056" y="201682"/>
                    <a:pt x="45585" y="174429"/>
                    <a:pt x="37912" y="158819"/>
                  </a:cubicBezTo>
                  <a:cubicBezTo>
                    <a:pt x="30239" y="143209"/>
                    <a:pt x="7221" y="153263"/>
                    <a:pt x="1400" y="128657"/>
                  </a:cubicBezTo>
                  <a:cubicBezTo>
                    <a:pt x="-4421" y="104051"/>
                    <a:pt x="9602" y="2980"/>
                    <a:pt x="1251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6E0D7875-75B9-4AB2-8F92-42E1DC743CA5}"/>
                </a:ext>
              </a:extLst>
            </p:cNvPr>
            <p:cNvSpPr/>
            <p:nvPr/>
          </p:nvSpPr>
          <p:spPr>
            <a:xfrm>
              <a:off x="6225884" y="17338591"/>
              <a:ext cx="89716" cy="409802"/>
            </a:xfrm>
            <a:custGeom>
              <a:avLst/>
              <a:gdLst>
                <a:gd name="connsiteX0" fmla="*/ 9816 w 89716"/>
                <a:gd name="connsiteY0" fmla="*/ 84 h 409802"/>
                <a:gd name="connsiteX1" fmla="*/ 9816 w 89716"/>
                <a:gd name="connsiteY1" fmla="*/ 108034 h 409802"/>
                <a:gd name="connsiteX2" fmla="*/ 24104 w 89716"/>
                <a:gd name="connsiteY2" fmla="*/ 54059 h 409802"/>
                <a:gd name="connsiteX3" fmla="*/ 9816 w 89716"/>
                <a:gd name="connsiteY3" fmla="*/ 120734 h 409802"/>
                <a:gd name="connsiteX4" fmla="*/ 19341 w 89716"/>
                <a:gd name="connsiteY4" fmla="*/ 163597 h 409802"/>
                <a:gd name="connsiteX5" fmla="*/ 51091 w 89716"/>
                <a:gd name="connsiteY5" fmla="*/ 203284 h 409802"/>
                <a:gd name="connsiteX6" fmla="*/ 47916 w 89716"/>
                <a:gd name="connsiteY6" fmla="*/ 254084 h 409802"/>
                <a:gd name="connsiteX7" fmla="*/ 63791 w 89716"/>
                <a:gd name="connsiteY7" fmla="*/ 250909 h 409802"/>
                <a:gd name="connsiteX8" fmla="*/ 66966 w 89716"/>
                <a:gd name="connsiteY8" fmla="*/ 284247 h 409802"/>
                <a:gd name="connsiteX9" fmla="*/ 87604 w 89716"/>
                <a:gd name="connsiteY9" fmla="*/ 409659 h 409802"/>
                <a:gd name="connsiteX10" fmla="*/ 87604 w 89716"/>
                <a:gd name="connsiteY10" fmla="*/ 308059 h 409802"/>
                <a:gd name="connsiteX11" fmla="*/ 74904 w 89716"/>
                <a:gd name="connsiteY11" fmla="*/ 252497 h 409802"/>
                <a:gd name="connsiteX12" fmla="*/ 12991 w 89716"/>
                <a:gd name="connsiteY12" fmla="*/ 171534 h 409802"/>
                <a:gd name="connsiteX13" fmla="*/ 291 w 89716"/>
                <a:gd name="connsiteY13" fmla="*/ 128672 h 409802"/>
                <a:gd name="connsiteX14" fmla="*/ 9816 w 89716"/>
                <a:gd name="connsiteY14" fmla="*/ 84 h 4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716" h="409802">
                  <a:moveTo>
                    <a:pt x="9816" y="84"/>
                  </a:moveTo>
                  <a:cubicBezTo>
                    <a:pt x="11404" y="-3356"/>
                    <a:pt x="7435" y="99038"/>
                    <a:pt x="9816" y="108034"/>
                  </a:cubicBezTo>
                  <a:cubicBezTo>
                    <a:pt x="12197" y="117030"/>
                    <a:pt x="24104" y="51942"/>
                    <a:pt x="24104" y="54059"/>
                  </a:cubicBezTo>
                  <a:cubicBezTo>
                    <a:pt x="24104" y="56176"/>
                    <a:pt x="10610" y="102478"/>
                    <a:pt x="9816" y="120734"/>
                  </a:cubicBezTo>
                  <a:cubicBezTo>
                    <a:pt x="9022" y="138990"/>
                    <a:pt x="12462" y="149839"/>
                    <a:pt x="19341" y="163597"/>
                  </a:cubicBezTo>
                  <a:cubicBezTo>
                    <a:pt x="26220" y="177355"/>
                    <a:pt x="46329" y="188203"/>
                    <a:pt x="51091" y="203284"/>
                  </a:cubicBezTo>
                  <a:cubicBezTo>
                    <a:pt x="55853" y="218365"/>
                    <a:pt x="45799" y="246147"/>
                    <a:pt x="47916" y="254084"/>
                  </a:cubicBezTo>
                  <a:cubicBezTo>
                    <a:pt x="50033" y="262021"/>
                    <a:pt x="60616" y="245882"/>
                    <a:pt x="63791" y="250909"/>
                  </a:cubicBezTo>
                  <a:cubicBezTo>
                    <a:pt x="66966" y="255936"/>
                    <a:pt x="62997" y="257789"/>
                    <a:pt x="66966" y="284247"/>
                  </a:cubicBezTo>
                  <a:cubicBezTo>
                    <a:pt x="70935" y="310705"/>
                    <a:pt x="84164" y="405690"/>
                    <a:pt x="87604" y="409659"/>
                  </a:cubicBezTo>
                  <a:cubicBezTo>
                    <a:pt x="91044" y="413628"/>
                    <a:pt x="89721" y="334253"/>
                    <a:pt x="87604" y="308059"/>
                  </a:cubicBezTo>
                  <a:cubicBezTo>
                    <a:pt x="85487" y="281865"/>
                    <a:pt x="87339" y="275251"/>
                    <a:pt x="74904" y="252497"/>
                  </a:cubicBezTo>
                  <a:cubicBezTo>
                    <a:pt x="62469" y="229743"/>
                    <a:pt x="25427" y="192172"/>
                    <a:pt x="12991" y="171534"/>
                  </a:cubicBezTo>
                  <a:cubicBezTo>
                    <a:pt x="555" y="150897"/>
                    <a:pt x="2408" y="156189"/>
                    <a:pt x="291" y="128672"/>
                  </a:cubicBezTo>
                  <a:cubicBezTo>
                    <a:pt x="-1826" y="101155"/>
                    <a:pt x="8228" y="3524"/>
                    <a:pt x="9816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73B2F00F-EF8F-4744-B569-D00FD778FEE0}"/>
                </a:ext>
              </a:extLst>
            </p:cNvPr>
            <p:cNvSpPr/>
            <p:nvPr/>
          </p:nvSpPr>
          <p:spPr>
            <a:xfrm>
              <a:off x="6247749" y="17317828"/>
              <a:ext cx="50222" cy="189754"/>
            </a:xfrm>
            <a:custGeom>
              <a:avLst/>
              <a:gdLst>
                <a:gd name="connsiteX0" fmla="*/ 7001 w 50222"/>
                <a:gd name="connsiteY0" fmla="*/ 210 h 189754"/>
                <a:gd name="connsiteX1" fmla="*/ 43514 w 50222"/>
                <a:gd name="connsiteY1" fmla="*/ 58947 h 189754"/>
                <a:gd name="connsiteX2" fmla="*/ 46689 w 50222"/>
                <a:gd name="connsiteY2" fmla="*/ 97047 h 189754"/>
                <a:gd name="connsiteX3" fmla="*/ 5414 w 50222"/>
                <a:gd name="connsiteY3" fmla="*/ 128797 h 189754"/>
                <a:gd name="connsiteX4" fmla="*/ 5414 w 50222"/>
                <a:gd name="connsiteY4" fmla="*/ 189122 h 189754"/>
                <a:gd name="connsiteX5" fmla="*/ 2239 w 50222"/>
                <a:gd name="connsiteY5" fmla="*/ 157372 h 189754"/>
                <a:gd name="connsiteX6" fmla="*/ 2239 w 50222"/>
                <a:gd name="connsiteY6" fmla="*/ 109747 h 189754"/>
                <a:gd name="connsiteX7" fmla="*/ 30814 w 50222"/>
                <a:gd name="connsiteY7" fmla="*/ 81172 h 189754"/>
                <a:gd name="connsiteX8" fmla="*/ 7001 w 50222"/>
                <a:gd name="connsiteY8" fmla="*/ 210 h 18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22" h="189754">
                  <a:moveTo>
                    <a:pt x="7001" y="210"/>
                  </a:moveTo>
                  <a:cubicBezTo>
                    <a:pt x="9118" y="-3494"/>
                    <a:pt x="36899" y="42808"/>
                    <a:pt x="43514" y="58947"/>
                  </a:cubicBezTo>
                  <a:cubicBezTo>
                    <a:pt x="50129" y="75086"/>
                    <a:pt x="53039" y="85405"/>
                    <a:pt x="46689" y="97047"/>
                  </a:cubicBezTo>
                  <a:cubicBezTo>
                    <a:pt x="40339" y="108689"/>
                    <a:pt x="12293" y="113451"/>
                    <a:pt x="5414" y="128797"/>
                  </a:cubicBezTo>
                  <a:cubicBezTo>
                    <a:pt x="-1465" y="144143"/>
                    <a:pt x="5943" y="184360"/>
                    <a:pt x="5414" y="189122"/>
                  </a:cubicBezTo>
                  <a:cubicBezTo>
                    <a:pt x="4885" y="193885"/>
                    <a:pt x="2768" y="170601"/>
                    <a:pt x="2239" y="157372"/>
                  </a:cubicBezTo>
                  <a:cubicBezTo>
                    <a:pt x="1710" y="144143"/>
                    <a:pt x="-2524" y="122447"/>
                    <a:pt x="2239" y="109747"/>
                  </a:cubicBezTo>
                  <a:cubicBezTo>
                    <a:pt x="7002" y="97047"/>
                    <a:pt x="29227" y="94401"/>
                    <a:pt x="30814" y="81172"/>
                  </a:cubicBezTo>
                  <a:cubicBezTo>
                    <a:pt x="32401" y="67943"/>
                    <a:pt x="4884" y="3914"/>
                    <a:pt x="700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FC8965E9-439A-495A-856E-48C5034B1A3B}"/>
                </a:ext>
              </a:extLst>
            </p:cNvPr>
            <p:cNvSpPr/>
            <p:nvPr/>
          </p:nvSpPr>
          <p:spPr>
            <a:xfrm>
              <a:off x="6259477" y="17357717"/>
              <a:ext cx="54615" cy="136547"/>
            </a:xfrm>
            <a:custGeom>
              <a:avLst/>
              <a:gdLst>
                <a:gd name="connsiteX0" fmla="*/ 52423 w 54615"/>
                <a:gd name="connsiteY0" fmla="*/ 8 h 136547"/>
                <a:gd name="connsiteX1" fmla="*/ 49248 w 54615"/>
                <a:gd name="connsiteY1" fmla="*/ 82558 h 136547"/>
                <a:gd name="connsiteX2" fmla="*/ 36 w 54615"/>
                <a:gd name="connsiteY2" fmla="*/ 136533 h 136547"/>
                <a:gd name="connsiteX3" fmla="*/ 41311 w 54615"/>
                <a:gd name="connsiteY3" fmla="*/ 77796 h 136547"/>
                <a:gd name="connsiteX4" fmla="*/ 52423 w 54615"/>
                <a:gd name="connsiteY4" fmla="*/ 8 h 13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15" h="136547">
                  <a:moveTo>
                    <a:pt x="52423" y="8"/>
                  </a:moveTo>
                  <a:cubicBezTo>
                    <a:pt x="53746" y="802"/>
                    <a:pt x="57979" y="59804"/>
                    <a:pt x="49248" y="82558"/>
                  </a:cubicBezTo>
                  <a:cubicBezTo>
                    <a:pt x="40517" y="105312"/>
                    <a:pt x="1359" y="137327"/>
                    <a:pt x="36" y="136533"/>
                  </a:cubicBezTo>
                  <a:cubicBezTo>
                    <a:pt x="-1287" y="135739"/>
                    <a:pt x="33638" y="98169"/>
                    <a:pt x="41311" y="77796"/>
                  </a:cubicBezTo>
                  <a:cubicBezTo>
                    <a:pt x="48984" y="57423"/>
                    <a:pt x="51100" y="-786"/>
                    <a:pt x="5242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B7673284-F73A-40C2-AD2D-E89B43E6EDE9}"/>
                </a:ext>
              </a:extLst>
            </p:cNvPr>
            <p:cNvSpPr/>
            <p:nvPr/>
          </p:nvSpPr>
          <p:spPr>
            <a:xfrm>
              <a:off x="6334090" y="17402175"/>
              <a:ext cx="46311" cy="127563"/>
            </a:xfrm>
            <a:custGeom>
              <a:avLst/>
              <a:gdLst>
                <a:gd name="connsiteX0" fmla="*/ 46073 w 46311"/>
                <a:gd name="connsiteY0" fmla="*/ 0 h 127563"/>
                <a:gd name="connsiteX1" fmla="*/ 12735 w 46311"/>
                <a:gd name="connsiteY1" fmla="*/ 49213 h 127563"/>
                <a:gd name="connsiteX2" fmla="*/ 35 w 46311"/>
                <a:gd name="connsiteY2" fmla="*/ 127000 h 127563"/>
                <a:gd name="connsiteX3" fmla="*/ 9560 w 46311"/>
                <a:gd name="connsiteY3" fmla="*/ 82550 h 127563"/>
                <a:gd name="connsiteX4" fmla="*/ 27023 w 46311"/>
                <a:gd name="connsiteY4" fmla="*/ 49213 h 127563"/>
                <a:gd name="connsiteX5" fmla="*/ 46073 w 46311"/>
                <a:gd name="connsiteY5" fmla="*/ 0 h 12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1" h="127563">
                  <a:moveTo>
                    <a:pt x="46073" y="0"/>
                  </a:moveTo>
                  <a:cubicBezTo>
                    <a:pt x="43692" y="0"/>
                    <a:pt x="20408" y="28046"/>
                    <a:pt x="12735" y="49213"/>
                  </a:cubicBezTo>
                  <a:cubicBezTo>
                    <a:pt x="5062" y="70380"/>
                    <a:pt x="564" y="121444"/>
                    <a:pt x="35" y="127000"/>
                  </a:cubicBezTo>
                  <a:cubicBezTo>
                    <a:pt x="-494" y="132556"/>
                    <a:pt x="5062" y="95514"/>
                    <a:pt x="9560" y="82550"/>
                  </a:cubicBezTo>
                  <a:cubicBezTo>
                    <a:pt x="14058" y="69586"/>
                    <a:pt x="21731" y="59796"/>
                    <a:pt x="27023" y="49213"/>
                  </a:cubicBezTo>
                  <a:cubicBezTo>
                    <a:pt x="32315" y="38630"/>
                    <a:pt x="48454" y="0"/>
                    <a:pt x="460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551360C8-04B0-4B78-B2F6-DA1A4F6E8402}"/>
                </a:ext>
              </a:extLst>
            </p:cNvPr>
            <p:cNvSpPr/>
            <p:nvPr/>
          </p:nvSpPr>
          <p:spPr>
            <a:xfrm>
              <a:off x="6295646" y="17510106"/>
              <a:ext cx="37790" cy="231226"/>
            </a:xfrm>
            <a:custGeom>
              <a:avLst/>
              <a:gdLst>
                <a:gd name="connsiteX0" fmla="*/ 379 w 37790"/>
                <a:gd name="connsiteY0" fmla="*/ 19 h 231226"/>
                <a:gd name="connsiteX1" fmla="*/ 36892 w 37790"/>
                <a:gd name="connsiteY1" fmla="*/ 50819 h 231226"/>
                <a:gd name="connsiteX2" fmla="*/ 25779 w 37790"/>
                <a:gd name="connsiteY2" fmla="*/ 168294 h 231226"/>
                <a:gd name="connsiteX3" fmla="*/ 16254 w 37790"/>
                <a:gd name="connsiteY3" fmla="*/ 230207 h 231226"/>
                <a:gd name="connsiteX4" fmla="*/ 14667 w 37790"/>
                <a:gd name="connsiteY4" fmla="*/ 198457 h 231226"/>
                <a:gd name="connsiteX5" fmla="*/ 27367 w 37790"/>
                <a:gd name="connsiteY5" fmla="*/ 93682 h 231226"/>
                <a:gd name="connsiteX6" fmla="*/ 17842 w 37790"/>
                <a:gd name="connsiteY6" fmla="*/ 55582 h 231226"/>
                <a:gd name="connsiteX7" fmla="*/ 379 w 37790"/>
                <a:gd name="connsiteY7" fmla="*/ 19 h 2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0" h="231226">
                  <a:moveTo>
                    <a:pt x="379" y="19"/>
                  </a:moveTo>
                  <a:cubicBezTo>
                    <a:pt x="3554" y="-775"/>
                    <a:pt x="32659" y="22773"/>
                    <a:pt x="36892" y="50819"/>
                  </a:cubicBezTo>
                  <a:cubicBezTo>
                    <a:pt x="41125" y="78865"/>
                    <a:pt x="29219" y="138396"/>
                    <a:pt x="25779" y="168294"/>
                  </a:cubicBezTo>
                  <a:cubicBezTo>
                    <a:pt x="22339" y="198192"/>
                    <a:pt x="18106" y="225180"/>
                    <a:pt x="16254" y="230207"/>
                  </a:cubicBezTo>
                  <a:cubicBezTo>
                    <a:pt x="14402" y="235234"/>
                    <a:pt x="12815" y="221211"/>
                    <a:pt x="14667" y="198457"/>
                  </a:cubicBezTo>
                  <a:cubicBezTo>
                    <a:pt x="16519" y="175703"/>
                    <a:pt x="26838" y="117494"/>
                    <a:pt x="27367" y="93682"/>
                  </a:cubicBezTo>
                  <a:cubicBezTo>
                    <a:pt x="27896" y="69870"/>
                    <a:pt x="20752" y="66430"/>
                    <a:pt x="17842" y="55582"/>
                  </a:cubicBezTo>
                  <a:cubicBezTo>
                    <a:pt x="14932" y="44734"/>
                    <a:pt x="-2796" y="813"/>
                    <a:pt x="37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03B2A993-F015-49D6-9049-14ECF4A1ACE0}"/>
                </a:ext>
              </a:extLst>
            </p:cNvPr>
            <p:cNvSpPr/>
            <p:nvPr/>
          </p:nvSpPr>
          <p:spPr>
            <a:xfrm>
              <a:off x="6325045" y="17479478"/>
              <a:ext cx="79046" cy="271626"/>
            </a:xfrm>
            <a:custGeom>
              <a:avLst/>
              <a:gdLst>
                <a:gd name="connsiteX0" fmla="*/ 78930 w 79046"/>
                <a:gd name="connsiteY0" fmla="*/ 485 h 271626"/>
                <a:gd name="connsiteX1" fmla="*/ 48768 w 79046"/>
                <a:gd name="connsiteY1" fmla="*/ 70335 h 271626"/>
                <a:gd name="connsiteX2" fmla="*/ 48768 w 79046"/>
                <a:gd name="connsiteY2" fmla="*/ 111610 h 271626"/>
                <a:gd name="connsiteX3" fmla="*/ 48768 w 79046"/>
                <a:gd name="connsiteY3" fmla="*/ 186222 h 271626"/>
                <a:gd name="connsiteX4" fmla="*/ 37655 w 79046"/>
                <a:gd name="connsiteY4" fmla="*/ 190985 h 271626"/>
                <a:gd name="connsiteX5" fmla="*/ 20193 w 79046"/>
                <a:gd name="connsiteY5" fmla="*/ 205272 h 271626"/>
                <a:gd name="connsiteX6" fmla="*/ 1143 w 79046"/>
                <a:gd name="connsiteY6" fmla="*/ 270360 h 271626"/>
                <a:gd name="connsiteX7" fmla="*/ 2730 w 79046"/>
                <a:gd name="connsiteY7" fmla="*/ 244960 h 271626"/>
                <a:gd name="connsiteX8" fmla="*/ 7493 w 79046"/>
                <a:gd name="connsiteY8" fmla="*/ 203685 h 271626"/>
                <a:gd name="connsiteX9" fmla="*/ 28130 w 79046"/>
                <a:gd name="connsiteY9" fmla="*/ 178285 h 271626"/>
                <a:gd name="connsiteX10" fmla="*/ 37655 w 79046"/>
                <a:gd name="connsiteY10" fmla="*/ 152885 h 271626"/>
                <a:gd name="connsiteX11" fmla="*/ 36068 w 79046"/>
                <a:gd name="connsiteY11" fmla="*/ 108435 h 271626"/>
                <a:gd name="connsiteX12" fmla="*/ 78930 w 79046"/>
                <a:gd name="connsiteY12" fmla="*/ 485 h 27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46" h="271626">
                  <a:moveTo>
                    <a:pt x="78930" y="485"/>
                  </a:moveTo>
                  <a:cubicBezTo>
                    <a:pt x="81047" y="-5865"/>
                    <a:pt x="53795" y="51814"/>
                    <a:pt x="48768" y="70335"/>
                  </a:cubicBezTo>
                  <a:cubicBezTo>
                    <a:pt x="43741" y="88856"/>
                    <a:pt x="48768" y="111610"/>
                    <a:pt x="48768" y="111610"/>
                  </a:cubicBezTo>
                  <a:cubicBezTo>
                    <a:pt x="48768" y="130924"/>
                    <a:pt x="50620" y="172993"/>
                    <a:pt x="48768" y="186222"/>
                  </a:cubicBezTo>
                  <a:cubicBezTo>
                    <a:pt x="46916" y="199451"/>
                    <a:pt x="42417" y="187810"/>
                    <a:pt x="37655" y="190985"/>
                  </a:cubicBezTo>
                  <a:cubicBezTo>
                    <a:pt x="32893" y="194160"/>
                    <a:pt x="26278" y="192043"/>
                    <a:pt x="20193" y="205272"/>
                  </a:cubicBezTo>
                  <a:cubicBezTo>
                    <a:pt x="14108" y="218501"/>
                    <a:pt x="4053" y="263745"/>
                    <a:pt x="1143" y="270360"/>
                  </a:cubicBezTo>
                  <a:cubicBezTo>
                    <a:pt x="-1768" y="276975"/>
                    <a:pt x="1672" y="256072"/>
                    <a:pt x="2730" y="244960"/>
                  </a:cubicBezTo>
                  <a:cubicBezTo>
                    <a:pt x="3788" y="233848"/>
                    <a:pt x="3260" y="214798"/>
                    <a:pt x="7493" y="203685"/>
                  </a:cubicBezTo>
                  <a:cubicBezTo>
                    <a:pt x="11726" y="192573"/>
                    <a:pt x="23103" y="186752"/>
                    <a:pt x="28130" y="178285"/>
                  </a:cubicBezTo>
                  <a:cubicBezTo>
                    <a:pt x="33157" y="169818"/>
                    <a:pt x="36332" y="164527"/>
                    <a:pt x="37655" y="152885"/>
                  </a:cubicBezTo>
                  <a:cubicBezTo>
                    <a:pt x="38978" y="141243"/>
                    <a:pt x="29453" y="132512"/>
                    <a:pt x="36068" y="108435"/>
                  </a:cubicBezTo>
                  <a:cubicBezTo>
                    <a:pt x="42683" y="84358"/>
                    <a:pt x="76813" y="6835"/>
                    <a:pt x="78930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247A2A28-70ED-4916-ADF6-C89FBBE88A54}"/>
                </a:ext>
              </a:extLst>
            </p:cNvPr>
            <p:cNvSpPr/>
            <p:nvPr/>
          </p:nvSpPr>
          <p:spPr>
            <a:xfrm>
              <a:off x="6344581" y="17383122"/>
              <a:ext cx="59474" cy="165762"/>
            </a:xfrm>
            <a:custGeom>
              <a:avLst/>
              <a:gdLst>
                <a:gd name="connsiteX0" fmla="*/ 59394 w 59474"/>
                <a:gd name="connsiteY0" fmla="*/ 3 h 165762"/>
                <a:gd name="connsiteX1" fmla="*/ 38757 w 59474"/>
                <a:gd name="connsiteY1" fmla="*/ 77791 h 165762"/>
                <a:gd name="connsiteX2" fmla="*/ 19707 w 59474"/>
                <a:gd name="connsiteY2" fmla="*/ 100016 h 165762"/>
                <a:gd name="connsiteX3" fmla="*/ 3832 w 59474"/>
                <a:gd name="connsiteY3" fmla="*/ 165103 h 165762"/>
                <a:gd name="connsiteX4" fmla="*/ 2244 w 59474"/>
                <a:gd name="connsiteY4" fmla="*/ 130178 h 165762"/>
                <a:gd name="connsiteX5" fmla="*/ 30819 w 59474"/>
                <a:gd name="connsiteY5" fmla="*/ 74616 h 165762"/>
                <a:gd name="connsiteX6" fmla="*/ 59394 w 59474"/>
                <a:gd name="connsiteY6" fmla="*/ 3 h 1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74" h="165762">
                  <a:moveTo>
                    <a:pt x="59394" y="3"/>
                  </a:moveTo>
                  <a:cubicBezTo>
                    <a:pt x="60717" y="532"/>
                    <a:pt x="45371" y="61122"/>
                    <a:pt x="38757" y="77791"/>
                  </a:cubicBezTo>
                  <a:cubicBezTo>
                    <a:pt x="32143" y="94460"/>
                    <a:pt x="25528" y="85464"/>
                    <a:pt x="19707" y="100016"/>
                  </a:cubicBezTo>
                  <a:cubicBezTo>
                    <a:pt x="13886" y="114568"/>
                    <a:pt x="6742" y="160076"/>
                    <a:pt x="3832" y="165103"/>
                  </a:cubicBezTo>
                  <a:cubicBezTo>
                    <a:pt x="922" y="170130"/>
                    <a:pt x="-2254" y="145259"/>
                    <a:pt x="2244" y="130178"/>
                  </a:cubicBezTo>
                  <a:cubicBezTo>
                    <a:pt x="6742" y="115097"/>
                    <a:pt x="23146" y="92872"/>
                    <a:pt x="30819" y="74616"/>
                  </a:cubicBezTo>
                  <a:cubicBezTo>
                    <a:pt x="38492" y="56360"/>
                    <a:pt x="58071" y="-526"/>
                    <a:pt x="5939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2B92D1AF-DD7C-414A-A502-014F5C3E664F}"/>
                </a:ext>
              </a:extLst>
            </p:cNvPr>
            <p:cNvSpPr/>
            <p:nvPr/>
          </p:nvSpPr>
          <p:spPr>
            <a:xfrm>
              <a:off x="6392679" y="17448210"/>
              <a:ext cx="34830" cy="188918"/>
            </a:xfrm>
            <a:custGeom>
              <a:avLst/>
              <a:gdLst>
                <a:gd name="connsiteX0" fmla="*/ 184 w 34830"/>
                <a:gd name="connsiteY0" fmla="*/ 3 h 188918"/>
                <a:gd name="connsiteX1" fmla="*/ 31934 w 34830"/>
                <a:gd name="connsiteY1" fmla="*/ 90490 h 188918"/>
                <a:gd name="connsiteX2" fmla="*/ 31934 w 34830"/>
                <a:gd name="connsiteY2" fmla="*/ 188915 h 188918"/>
                <a:gd name="connsiteX3" fmla="*/ 19234 w 34830"/>
                <a:gd name="connsiteY3" fmla="*/ 87315 h 188918"/>
                <a:gd name="connsiteX4" fmla="*/ 184 w 34830"/>
                <a:gd name="connsiteY4" fmla="*/ 3 h 18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0" h="188918">
                  <a:moveTo>
                    <a:pt x="184" y="3"/>
                  </a:moveTo>
                  <a:cubicBezTo>
                    <a:pt x="2301" y="532"/>
                    <a:pt x="26642" y="59005"/>
                    <a:pt x="31934" y="90490"/>
                  </a:cubicBezTo>
                  <a:cubicBezTo>
                    <a:pt x="37226" y="121975"/>
                    <a:pt x="34051" y="189444"/>
                    <a:pt x="31934" y="188915"/>
                  </a:cubicBezTo>
                  <a:cubicBezTo>
                    <a:pt x="29817" y="188386"/>
                    <a:pt x="23732" y="113773"/>
                    <a:pt x="19234" y="87315"/>
                  </a:cubicBezTo>
                  <a:cubicBezTo>
                    <a:pt x="14736" y="60857"/>
                    <a:pt x="-1933" y="-526"/>
                    <a:pt x="18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4CE2C962-D15D-49A4-B750-E4E44FD39708}"/>
                </a:ext>
              </a:extLst>
            </p:cNvPr>
            <p:cNvSpPr/>
            <p:nvPr/>
          </p:nvSpPr>
          <p:spPr>
            <a:xfrm>
              <a:off x="6391506" y="17390353"/>
              <a:ext cx="60138" cy="66420"/>
            </a:xfrm>
            <a:custGeom>
              <a:avLst/>
              <a:gdLst>
                <a:gd name="connsiteX0" fmla="*/ 60094 w 60138"/>
                <a:gd name="connsiteY0" fmla="*/ 710 h 66420"/>
                <a:gd name="connsiteX1" fmla="*/ 2944 w 60138"/>
                <a:gd name="connsiteY1" fmla="*/ 65797 h 66420"/>
                <a:gd name="connsiteX2" fmla="*/ 12469 w 60138"/>
                <a:gd name="connsiteY2" fmla="*/ 32460 h 66420"/>
                <a:gd name="connsiteX3" fmla="*/ 60094 w 60138"/>
                <a:gd name="connsiteY3" fmla="*/ 710 h 6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38" h="66420">
                  <a:moveTo>
                    <a:pt x="60094" y="710"/>
                  </a:moveTo>
                  <a:cubicBezTo>
                    <a:pt x="58507" y="6266"/>
                    <a:pt x="10881" y="60505"/>
                    <a:pt x="2944" y="65797"/>
                  </a:cubicBezTo>
                  <a:cubicBezTo>
                    <a:pt x="-4993" y="71089"/>
                    <a:pt x="4796" y="41191"/>
                    <a:pt x="12469" y="32460"/>
                  </a:cubicBezTo>
                  <a:cubicBezTo>
                    <a:pt x="20142" y="23729"/>
                    <a:pt x="61681" y="-4846"/>
                    <a:pt x="60094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BCD6B8E7-0F2E-497D-A7C3-5BB85F89A899}"/>
                </a:ext>
              </a:extLst>
            </p:cNvPr>
            <p:cNvSpPr/>
            <p:nvPr/>
          </p:nvSpPr>
          <p:spPr>
            <a:xfrm>
              <a:off x="6434333" y="17406809"/>
              <a:ext cx="68119" cy="114605"/>
            </a:xfrm>
            <a:custGeom>
              <a:avLst/>
              <a:gdLst>
                <a:gd name="connsiteX0" fmla="*/ 22030 w 68119"/>
                <a:gd name="connsiteY0" fmla="*/ 129 h 114605"/>
                <a:gd name="connsiteX1" fmla="*/ 1392 w 68119"/>
                <a:gd name="connsiteY1" fmla="*/ 100141 h 114605"/>
                <a:gd name="connsiteX2" fmla="*/ 68067 w 68119"/>
                <a:gd name="connsiteY2" fmla="*/ 114429 h 114605"/>
                <a:gd name="connsiteX3" fmla="*/ 12505 w 68119"/>
                <a:gd name="connsiteY3" fmla="*/ 104904 h 114605"/>
                <a:gd name="connsiteX4" fmla="*/ 12505 w 68119"/>
                <a:gd name="connsiteY4" fmla="*/ 79504 h 114605"/>
                <a:gd name="connsiteX5" fmla="*/ 22030 w 68119"/>
                <a:gd name="connsiteY5" fmla="*/ 129 h 1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19" h="114605">
                  <a:moveTo>
                    <a:pt x="22030" y="129"/>
                  </a:moveTo>
                  <a:cubicBezTo>
                    <a:pt x="20178" y="3568"/>
                    <a:pt x="-6281" y="81091"/>
                    <a:pt x="1392" y="100141"/>
                  </a:cubicBezTo>
                  <a:cubicBezTo>
                    <a:pt x="9065" y="119191"/>
                    <a:pt x="66215" y="113635"/>
                    <a:pt x="68067" y="114429"/>
                  </a:cubicBezTo>
                  <a:cubicBezTo>
                    <a:pt x="69919" y="115223"/>
                    <a:pt x="21765" y="110725"/>
                    <a:pt x="12505" y="104904"/>
                  </a:cubicBezTo>
                  <a:cubicBezTo>
                    <a:pt x="3245" y="99083"/>
                    <a:pt x="11711" y="96437"/>
                    <a:pt x="12505" y="79504"/>
                  </a:cubicBezTo>
                  <a:cubicBezTo>
                    <a:pt x="13299" y="62571"/>
                    <a:pt x="23882" y="-3310"/>
                    <a:pt x="2203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AE76841-DC3E-44F2-B40A-C64CC776C2CC}"/>
                </a:ext>
              </a:extLst>
            </p:cNvPr>
            <p:cNvSpPr/>
            <p:nvPr/>
          </p:nvSpPr>
          <p:spPr>
            <a:xfrm>
              <a:off x="6421419" y="17538377"/>
              <a:ext cx="85297" cy="126358"/>
            </a:xfrm>
            <a:custGeom>
              <a:avLst/>
              <a:gdLst>
                <a:gd name="connsiteX0" fmla="*/ 19 w 85297"/>
                <a:gd name="connsiteY0" fmla="*/ 323 h 126358"/>
                <a:gd name="connsiteX1" fmla="*/ 76219 w 85297"/>
                <a:gd name="connsiteY1" fmla="*/ 8261 h 126358"/>
                <a:gd name="connsiteX2" fmla="*/ 68281 w 85297"/>
                <a:gd name="connsiteY2" fmla="*/ 30486 h 126358"/>
                <a:gd name="connsiteX3" fmla="*/ 53994 w 85297"/>
                <a:gd name="connsiteY3" fmla="*/ 63823 h 126358"/>
                <a:gd name="connsiteX4" fmla="*/ 63519 w 85297"/>
                <a:gd name="connsiteY4" fmla="*/ 90811 h 126358"/>
                <a:gd name="connsiteX5" fmla="*/ 84156 w 85297"/>
                <a:gd name="connsiteY5" fmla="*/ 125736 h 126358"/>
                <a:gd name="connsiteX6" fmla="*/ 68281 w 85297"/>
                <a:gd name="connsiteY6" fmla="*/ 59061 h 126358"/>
                <a:gd name="connsiteX7" fmla="*/ 84156 w 85297"/>
                <a:gd name="connsiteY7" fmla="*/ 17786 h 126358"/>
                <a:gd name="connsiteX8" fmla="*/ 19 w 85297"/>
                <a:gd name="connsiteY8" fmla="*/ 323 h 12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97" h="126358">
                  <a:moveTo>
                    <a:pt x="19" y="323"/>
                  </a:moveTo>
                  <a:cubicBezTo>
                    <a:pt x="-1304" y="-1264"/>
                    <a:pt x="64842" y="3234"/>
                    <a:pt x="76219" y="8261"/>
                  </a:cubicBezTo>
                  <a:cubicBezTo>
                    <a:pt x="87596" y="13288"/>
                    <a:pt x="71985" y="21226"/>
                    <a:pt x="68281" y="30486"/>
                  </a:cubicBezTo>
                  <a:cubicBezTo>
                    <a:pt x="64577" y="39746"/>
                    <a:pt x="54788" y="53769"/>
                    <a:pt x="53994" y="63823"/>
                  </a:cubicBezTo>
                  <a:cubicBezTo>
                    <a:pt x="53200" y="73877"/>
                    <a:pt x="58492" y="80492"/>
                    <a:pt x="63519" y="90811"/>
                  </a:cubicBezTo>
                  <a:cubicBezTo>
                    <a:pt x="68546" y="101130"/>
                    <a:pt x="83362" y="131028"/>
                    <a:pt x="84156" y="125736"/>
                  </a:cubicBezTo>
                  <a:cubicBezTo>
                    <a:pt x="84950" y="120444"/>
                    <a:pt x="68281" y="77053"/>
                    <a:pt x="68281" y="59061"/>
                  </a:cubicBezTo>
                  <a:cubicBezTo>
                    <a:pt x="68281" y="41069"/>
                    <a:pt x="90506" y="26782"/>
                    <a:pt x="84156" y="17786"/>
                  </a:cubicBezTo>
                  <a:cubicBezTo>
                    <a:pt x="77806" y="8790"/>
                    <a:pt x="1342" y="1910"/>
                    <a:pt x="19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F9A83C55-344C-4CEB-A35F-0181AB9BF3F8}"/>
                </a:ext>
              </a:extLst>
            </p:cNvPr>
            <p:cNvSpPr/>
            <p:nvPr/>
          </p:nvSpPr>
          <p:spPr>
            <a:xfrm>
              <a:off x="6411742" y="17621249"/>
              <a:ext cx="78459" cy="107959"/>
            </a:xfrm>
            <a:custGeom>
              <a:avLst/>
              <a:gdLst>
                <a:gd name="connsiteX0" fmla="*/ 14458 w 78459"/>
                <a:gd name="connsiteY0" fmla="*/ 1 h 107959"/>
                <a:gd name="connsiteX1" fmla="*/ 54146 w 78459"/>
                <a:gd name="connsiteY1" fmla="*/ 61914 h 107959"/>
                <a:gd name="connsiteX2" fmla="*/ 47796 w 78459"/>
                <a:gd name="connsiteY2" fmla="*/ 106364 h 107959"/>
                <a:gd name="connsiteX3" fmla="*/ 171 w 78459"/>
                <a:gd name="connsiteY3" fmla="*/ 98426 h 107959"/>
                <a:gd name="connsiteX4" fmla="*/ 66846 w 78459"/>
                <a:gd name="connsiteY4" fmla="*/ 101601 h 107959"/>
                <a:gd name="connsiteX5" fmla="*/ 74783 w 78459"/>
                <a:gd name="connsiteY5" fmla="*/ 63501 h 107959"/>
                <a:gd name="connsiteX6" fmla="*/ 14458 w 78459"/>
                <a:gd name="connsiteY6" fmla="*/ 1 h 10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59" h="107959">
                  <a:moveTo>
                    <a:pt x="14458" y="1"/>
                  </a:moveTo>
                  <a:cubicBezTo>
                    <a:pt x="11019" y="-263"/>
                    <a:pt x="48590" y="44187"/>
                    <a:pt x="54146" y="61914"/>
                  </a:cubicBezTo>
                  <a:cubicBezTo>
                    <a:pt x="59702" y="79641"/>
                    <a:pt x="56792" y="100279"/>
                    <a:pt x="47796" y="106364"/>
                  </a:cubicBezTo>
                  <a:cubicBezTo>
                    <a:pt x="38800" y="112449"/>
                    <a:pt x="-3004" y="99220"/>
                    <a:pt x="171" y="98426"/>
                  </a:cubicBezTo>
                  <a:cubicBezTo>
                    <a:pt x="3346" y="97632"/>
                    <a:pt x="54411" y="107422"/>
                    <a:pt x="66846" y="101601"/>
                  </a:cubicBezTo>
                  <a:cubicBezTo>
                    <a:pt x="79281" y="95780"/>
                    <a:pt x="81398" y="79111"/>
                    <a:pt x="74783" y="63501"/>
                  </a:cubicBezTo>
                  <a:cubicBezTo>
                    <a:pt x="68168" y="47891"/>
                    <a:pt x="17897" y="265"/>
                    <a:pt x="144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05AF6C41-41AE-49DE-8CCD-469FAEAB31E6}"/>
                </a:ext>
              </a:extLst>
            </p:cNvPr>
            <p:cNvSpPr/>
            <p:nvPr/>
          </p:nvSpPr>
          <p:spPr>
            <a:xfrm>
              <a:off x="6324442" y="17665540"/>
              <a:ext cx="111294" cy="91467"/>
            </a:xfrm>
            <a:custGeom>
              <a:avLst/>
              <a:gdLst>
                <a:gd name="connsiteX0" fmla="*/ 111283 w 111294"/>
                <a:gd name="connsiteY0" fmla="*/ 160 h 91467"/>
                <a:gd name="connsiteX1" fmla="*/ 55721 w 111294"/>
                <a:gd name="connsiteY1" fmla="*/ 62073 h 91467"/>
                <a:gd name="connsiteX2" fmla="*/ 22383 w 111294"/>
                <a:gd name="connsiteY2" fmla="*/ 81123 h 91467"/>
                <a:gd name="connsiteX3" fmla="*/ 158 w 111294"/>
                <a:gd name="connsiteY3" fmla="*/ 90648 h 91467"/>
                <a:gd name="connsiteX4" fmla="*/ 33496 w 111294"/>
                <a:gd name="connsiteY4" fmla="*/ 60485 h 91467"/>
                <a:gd name="connsiteX5" fmla="*/ 60483 w 111294"/>
                <a:gd name="connsiteY5" fmla="*/ 44610 h 91467"/>
                <a:gd name="connsiteX6" fmla="*/ 111283 w 111294"/>
                <a:gd name="connsiteY6" fmla="*/ 160 h 9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94" h="91467">
                  <a:moveTo>
                    <a:pt x="111283" y="160"/>
                  </a:moveTo>
                  <a:cubicBezTo>
                    <a:pt x="110489" y="3070"/>
                    <a:pt x="70538" y="48579"/>
                    <a:pt x="55721" y="62073"/>
                  </a:cubicBezTo>
                  <a:cubicBezTo>
                    <a:pt x="40904" y="75567"/>
                    <a:pt x="31643" y="76361"/>
                    <a:pt x="22383" y="81123"/>
                  </a:cubicBezTo>
                  <a:cubicBezTo>
                    <a:pt x="13122" y="85886"/>
                    <a:pt x="-1694" y="94088"/>
                    <a:pt x="158" y="90648"/>
                  </a:cubicBezTo>
                  <a:cubicBezTo>
                    <a:pt x="2010" y="87208"/>
                    <a:pt x="23442" y="68158"/>
                    <a:pt x="33496" y="60485"/>
                  </a:cubicBezTo>
                  <a:cubicBezTo>
                    <a:pt x="43550" y="52812"/>
                    <a:pt x="50164" y="54399"/>
                    <a:pt x="60483" y="44610"/>
                  </a:cubicBezTo>
                  <a:cubicBezTo>
                    <a:pt x="70802" y="34821"/>
                    <a:pt x="112077" y="-2750"/>
                    <a:pt x="111283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C1727CD1-71EF-455B-87EE-35E7911ECFBF}"/>
                </a:ext>
              </a:extLst>
            </p:cNvPr>
            <p:cNvSpPr/>
            <p:nvPr/>
          </p:nvSpPr>
          <p:spPr>
            <a:xfrm>
              <a:off x="6376107" y="17554546"/>
              <a:ext cx="63283" cy="128623"/>
            </a:xfrm>
            <a:custGeom>
              <a:avLst/>
              <a:gdLst>
                <a:gd name="connsiteX0" fmla="*/ 4056 w 63283"/>
                <a:gd name="connsiteY0" fmla="*/ 29 h 128623"/>
                <a:gd name="connsiteX1" fmla="*/ 881 w 63283"/>
                <a:gd name="connsiteY1" fmla="*/ 82579 h 128623"/>
                <a:gd name="connsiteX2" fmla="*/ 18343 w 63283"/>
                <a:gd name="connsiteY2" fmla="*/ 82579 h 128623"/>
                <a:gd name="connsiteX3" fmla="*/ 62793 w 63283"/>
                <a:gd name="connsiteY3" fmla="*/ 128617 h 128623"/>
                <a:gd name="connsiteX4" fmla="*/ 40568 w 63283"/>
                <a:gd name="connsiteY4" fmla="*/ 85754 h 128623"/>
                <a:gd name="connsiteX5" fmla="*/ 16756 w 63283"/>
                <a:gd name="connsiteY5" fmla="*/ 73054 h 128623"/>
                <a:gd name="connsiteX6" fmla="*/ 4056 w 63283"/>
                <a:gd name="connsiteY6" fmla="*/ 29 h 1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83" h="128623">
                  <a:moveTo>
                    <a:pt x="4056" y="29"/>
                  </a:moveTo>
                  <a:cubicBezTo>
                    <a:pt x="1410" y="1617"/>
                    <a:pt x="-1500" y="68821"/>
                    <a:pt x="881" y="82579"/>
                  </a:cubicBezTo>
                  <a:cubicBezTo>
                    <a:pt x="3262" y="96337"/>
                    <a:pt x="8024" y="74906"/>
                    <a:pt x="18343" y="82579"/>
                  </a:cubicBezTo>
                  <a:cubicBezTo>
                    <a:pt x="28662" y="90252"/>
                    <a:pt x="59089" y="128088"/>
                    <a:pt x="62793" y="128617"/>
                  </a:cubicBezTo>
                  <a:cubicBezTo>
                    <a:pt x="66497" y="129146"/>
                    <a:pt x="48241" y="95014"/>
                    <a:pt x="40568" y="85754"/>
                  </a:cubicBezTo>
                  <a:cubicBezTo>
                    <a:pt x="32895" y="76494"/>
                    <a:pt x="21783" y="83902"/>
                    <a:pt x="16756" y="73054"/>
                  </a:cubicBezTo>
                  <a:cubicBezTo>
                    <a:pt x="11729" y="62206"/>
                    <a:pt x="6702" y="-1559"/>
                    <a:pt x="4056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37012B8F-12AA-4E38-9AF6-09961E13707A}"/>
                </a:ext>
              </a:extLst>
            </p:cNvPr>
            <p:cNvSpPr/>
            <p:nvPr/>
          </p:nvSpPr>
          <p:spPr>
            <a:xfrm>
              <a:off x="6411883" y="17360735"/>
              <a:ext cx="165379" cy="34027"/>
            </a:xfrm>
            <a:custGeom>
              <a:avLst/>
              <a:gdLst>
                <a:gd name="connsiteX0" fmla="*/ 30 w 165379"/>
                <a:gd name="connsiteY0" fmla="*/ 20803 h 34027"/>
                <a:gd name="connsiteX1" fmla="*/ 117505 w 165379"/>
                <a:gd name="connsiteY1" fmla="*/ 33503 h 34027"/>
                <a:gd name="connsiteX2" fmla="*/ 165130 w 165379"/>
                <a:gd name="connsiteY2" fmla="*/ 165 h 34027"/>
                <a:gd name="connsiteX3" fmla="*/ 134967 w 165379"/>
                <a:gd name="connsiteY3" fmla="*/ 20803 h 34027"/>
                <a:gd name="connsiteX4" fmla="*/ 106392 w 165379"/>
                <a:gd name="connsiteY4" fmla="*/ 23978 h 34027"/>
                <a:gd name="connsiteX5" fmla="*/ 30 w 165379"/>
                <a:gd name="connsiteY5" fmla="*/ 20803 h 3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79" h="34027">
                  <a:moveTo>
                    <a:pt x="30" y="20803"/>
                  </a:moveTo>
                  <a:cubicBezTo>
                    <a:pt x="1882" y="22390"/>
                    <a:pt x="89988" y="36943"/>
                    <a:pt x="117505" y="33503"/>
                  </a:cubicBezTo>
                  <a:cubicBezTo>
                    <a:pt x="145022" y="30063"/>
                    <a:pt x="162220" y="2282"/>
                    <a:pt x="165130" y="165"/>
                  </a:cubicBezTo>
                  <a:cubicBezTo>
                    <a:pt x="168040" y="-1952"/>
                    <a:pt x="144757" y="16834"/>
                    <a:pt x="134967" y="20803"/>
                  </a:cubicBezTo>
                  <a:cubicBezTo>
                    <a:pt x="125177" y="24772"/>
                    <a:pt x="130998" y="24772"/>
                    <a:pt x="106392" y="23978"/>
                  </a:cubicBezTo>
                  <a:cubicBezTo>
                    <a:pt x="81786" y="23184"/>
                    <a:pt x="-1822" y="19216"/>
                    <a:pt x="30" y="20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D83E3213-664A-4840-8792-B4EAECBA3B46}"/>
                </a:ext>
              </a:extLst>
            </p:cNvPr>
            <p:cNvSpPr/>
            <p:nvPr/>
          </p:nvSpPr>
          <p:spPr>
            <a:xfrm>
              <a:off x="6468984" y="17535374"/>
              <a:ext cx="137385" cy="127356"/>
            </a:xfrm>
            <a:custGeom>
              <a:avLst/>
              <a:gdLst>
                <a:gd name="connsiteX0" fmla="*/ 79 w 137385"/>
                <a:gd name="connsiteY0" fmla="*/ 151 h 127356"/>
                <a:gd name="connsiteX1" fmla="*/ 109616 w 137385"/>
                <a:gd name="connsiteY1" fmla="*/ 12851 h 127356"/>
                <a:gd name="connsiteX2" fmla="*/ 100091 w 137385"/>
                <a:gd name="connsiteY2" fmla="*/ 17614 h 127356"/>
                <a:gd name="connsiteX3" fmla="*/ 127079 w 137385"/>
                <a:gd name="connsiteY3" fmla="*/ 87464 h 127356"/>
                <a:gd name="connsiteX4" fmla="*/ 135016 w 137385"/>
                <a:gd name="connsiteY4" fmla="*/ 101751 h 127356"/>
                <a:gd name="connsiteX5" fmla="*/ 87391 w 137385"/>
                <a:gd name="connsiteY5" fmla="*/ 103339 h 127356"/>
                <a:gd name="connsiteX6" fmla="*/ 74691 w 137385"/>
                <a:gd name="connsiteY6" fmla="*/ 106514 h 127356"/>
                <a:gd name="connsiteX7" fmla="*/ 42941 w 137385"/>
                <a:gd name="connsiteY7" fmla="*/ 127151 h 127356"/>
                <a:gd name="connsiteX8" fmla="*/ 120729 w 137385"/>
                <a:gd name="connsiteY8" fmla="*/ 92226 h 127356"/>
                <a:gd name="connsiteX9" fmla="*/ 92154 w 137385"/>
                <a:gd name="connsiteY9" fmla="*/ 22376 h 127356"/>
                <a:gd name="connsiteX10" fmla="*/ 79 w 137385"/>
                <a:gd name="connsiteY10" fmla="*/ 151 h 1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85" h="127356">
                  <a:moveTo>
                    <a:pt x="79" y="151"/>
                  </a:moveTo>
                  <a:cubicBezTo>
                    <a:pt x="2989" y="-1436"/>
                    <a:pt x="92947" y="9941"/>
                    <a:pt x="109616" y="12851"/>
                  </a:cubicBezTo>
                  <a:cubicBezTo>
                    <a:pt x="126285" y="15761"/>
                    <a:pt x="97181" y="5179"/>
                    <a:pt x="100091" y="17614"/>
                  </a:cubicBezTo>
                  <a:cubicBezTo>
                    <a:pt x="103001" y="30049"/>
                    <a:pt x="121258" y="73441"/>
                    <a:pt x="127079" y="87464"/>
                  </a:cubicBezTo>
                  <a:cubicBezTo>
                    <a:pt x="132900" y="101487"/>
                    <a:pt x="141631" y="99105"/>
                    <a:pt x="135016" y="101751"/>
                  </a:cubicBezTo>
                  <a:cubicBezTo>
                    <a:pt x="128401" y="104397"/>
                    <a:pt x="97445" y="102545"/>
                    <a:pt x="87391" y="103339"/>
                  </a:cubicBezTo>
                  <a:cubicBezTo>
                    <a:pt x="77337" y="104133"/>
                    <a:pt x="82099" y="102545"/>
                    <a:pt x="74691" y="106514"/>
                  </a:cubicBezTo>
                  <a:cubicBezTo>
                    <a:pt x="67283" y="110483"/>
                    <a:pt x="35268" y="129532"/>
                    <a:pt x="42941" y="127151"/>
                  </a:cubicBezTo>
                  <a:cubicBezTo>
                    <a:pt x="50614" y="124770"/>
                    <a:pt x="112527" y="109688"/>
                    <a:pt x="120729" y="92226"/>
                  </a:cubicBezTo>
                  <a:cubicBezTo>
                    <a:pt x="128931" y="74764"/>
                    <a:pt x="109087" y="36928"/>
                    <a:pt x="92154" y="22376"/>
                  </a:cubicBezTo>
                  <a:cubicBezTo>
                    <a:pt x="75221" y="7824"/>
                    <a:pt x="-2831" y="1738"/>
                    <a:pt x="79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2003EEA-AB9D-411B-A7BA-E0E05DD252E6}"/>
                </a:ext>
              </a:extLst>
            </p:cNvPr>
            <p:cNvSpPr/>
            <p:nvPr/>
          </p:nvSpPr>
          <p:spPr>
            <a:xfrm>
              <a:off x="6468907" y="17410112"/>
              <a:ext cx="65330" cy="108813"/>
            </a:xfrm>
            <a:custGeom>
              <a:avLst/>
              <a:gdLst>
                <a:gd name="connsiteX0" fmla="*/ 156 w 65330"/>
                <a:gd name="connsiteY0" fmla="*/ 1 h 108813"/>
                <a:gd name="connsiteX1" fmla="*/ 60481 w 65330"/>
                <a:gd name="connsiteY1" fmla="*/ 41276 h 108813"/>
                <a:gd name="connsiteX2" fmla="*/ 58893 w 65330"/>
                <a:gd name="connsiteY2" fmla="*/ 87313 h 108813"/>
                <a:gd name="connsiteX3" fmla="*/ 36668 w 65330"/>
                <a:gd name="connsiteY3" fmla="*/ 107951 h 108813"/>
                <a:gd name="connsiteX4" fmla="*/ 55718 w 65330"/>
                <a:gd name="connsiteY4" fmla="*/ 60326 h 108813"/>
                <a:gd name="connsiteX5" fmla="*/ 43018 w 65330"/>
                <a:gd name="connsiteY5" fmla="*/ 42863 h 108813"/>
                <a:gd name="connsiteX6" fmla="*/ 156 w 65330"/>
                <a:gd name="connsiteY6" fmla="*/ 1 h 10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30" h="108813">
                  <a:moveTo>
                    <a:pt x="156" y="1"/>
                  </a:moveTo>
                  <a:cubicBezTo>
                    <a:pt x="3066" y="-263"/>
                    <a:pt x="50692" y="26724"/>
                    <a:pt x="60481" y="41276"/>
                  </a:cubicBezTo>
                  <a:cubicBezTo>
                    <a:pt x="70270" y="55828"/>
                    <a:pt x="62862" y="76201"/>
                    <a:pt x="58893" y="87313"/>
                  </a:cubicBezTo>
                  <a:cubicBezTo>
                    <a:pt x="54924" y="98425"/>
                    <a:pt x="37197" y="112449"/>
                    <a:pt x="36668" y="107951"/>
                  </a:cubicBezTo>
                  <a:cubicBezTo>
                    <a:pt x="36139" y="103453"/>
                    <a:pt x="54660" y="71174"/>
                    <a:pt x="55718" y="60326"/>
                  </a:cubicBezTo>
                  <a:cubicBezTo>
                    <a:pt x="56776" y="49478"/>
                    <a:pt x="50162" y="50007"/>
                    <a:pt x="43018" y="42863"/>
                  </a:cubicBezTo>
                  <a:cubicBezTo>
                    <a:pt x="35874" y="35719"/>
                    <a:pt x="-2754" y="265"/>
                    <a:pt x="15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AF2CF2DD-F751-485E-BABD-C75833858113}"/>
                </a:ext>
              </a:extLst>
            </p:cNvPr>
            <p:cNvSpPr/>
            <p:nvPr/>
          </p:nvSpPr>
          <p:spPr>
            <a:xfrm>
              <a:off x="6537204" y="17389473"/>
              <a:ext cx="162145" cy="63506"/>
            </a:xfrm>
            <a:custGeom>
              <a:avLst/>
              <a:gdLst>
                <a:gd name="connsiteX0" fmla="*/ 121 w 162145"/>
                <a:gd name="connsiteY0" fmla="*/ 63502 h 63506"/>
                <a:gd name="connsiteX1" fmla="*/ 106484 w 162145"/>
                <a:gd name="connsiteY1" fmla="*/ 12702 h 63506"/>
                <a:gd name="connsiteX2" fmla="*/ 162046 w 162145"/>
                <a:gd name="connsiteY2" fmla="*/ 50802 h 63506"/>
                <a:gd name="connsiteX3" fmla="*/ 119184 w 162145"/>
                <a:gd name="connsiteY3" fmla="*/ 3177 h 63506"/>
                <a:gd name="connsiteX4" fmla="*/ 85846 w 162145"/>
                <a:gd name="connsiteY4" fmla="*/ 9527 h 63506"/>
                <a:gd name="connsiteX5" fmla="*/ 121 w 162145"/>
                <a:gd name="connsiteY5" fmla="*/ 63502 h 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45" h="63506">
                  <a:moveTo>
                    <a:pt x="121" y="63502"/>
                  </a:moveTo>
                  <a:cubicBezTo>
                    <a:pt x="3561" y="64031"/>
                    <a:pt x="79497" y="14819"/>
                    <a:pt x="106484" y="12702"/>
                  </a:cubicBezTo>
                  <a:cubicBezTo>
                    <a:pt x="133472" y="10585"/>
                    <a:pt x="159929" y="52390"/>
                    <a:pt x="162046" y="50802"/>
                  </a:cubicBezTo>
                  <a:cubicBezTo>
                    <a:pt x="164163" y="49214"/>
                    <a:pt x="131884" y="10056"/>
                    <a:pt x="119184" y="3177"/>
                  </a:cubicBezTo>
                  <a:cubicBezTo>
                    <a:pt x="106484" y="-3702"/>
                    <a:pt x="104367" y="1590"/>
                    <a:pt x="85846" y="9527"/>
                  </a:cubicBezTo>
                  <a:cubicBezTo>
                    <a:pt x="67325" y="17464"/>
                    <a:pt x="-3319" y="62973"/>
                    <a:pt x="121" y="63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D5ACE094-8109-491A-B5FC-452A415D8793}"/>
                </a:ext>
              </a:extLst>
            </p:cNvPr>
            <p:cNvSpPr/>
            <p:nvPr/>
          </p:nvSpPr>
          <p:spPr>
            <a:xfrm>
              <a:off x="6571836" y="17348112"/>
              <a:ext cx="102630" cy="11908"/>
            </a:xfrm>
            <a:custGeom>
              <a:avLst/>
              <a:gdLst>
                <a:gd name="connsiteX0" fmla="*/ 414 w 102630"/>
                <a:gd name="connsiteY0" fmla="*/ 9613 h 11908"/>
                <a:gd name="connsiteX1" fmla="*/ 100427 w 102630"/>
                <a:gd name="connsiteY1" fmla="*/ 11201 h 11908"/>
                <a:gd name="connsiteX2" fmla="*/ 65502 w 102630"/>
                <a:gd name="connsiteY2" fmla="*/ 88 h 11908"/>
                <a:gd name="connsiteX3" fmla="*/ 414 w 102630"/>
                <a:gd name="connsiteY3" fmla="*/ 9613 h 1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30" h="11908">
                  <a:moveTo>
                    <a:pt x="414" y="9613"/>
                  </a:moveTo>
                  <a:cubicBezTo>
                    <a:pt x="6235" y="11465"/>
                    <a:pt x="89579" y="12788"/>
                    <a:pt x="100427" y="11201"/>
                  </a:cubicBezTo>
                  <a:cubicBezTo>
                    <a:pt x="111275" y="9614"/>
                    <a:pt x="79260" y="1146"/>
                    <a:pt x="65502" y="88"/>
                  </a:cubicBezTo>
                  <a:cubicBezTo>
                    <a:pt x="51744" y="-970"/>
                    <a:pt x="-5407" y="7761"/>
                    <a:pt x="414" y="9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FF8BD843-8CC4-45B9-B02F-9BE2BF11874E}"/>
                </a:ext>
              </a:extLst>
            </p:cNvPr>
            <p:cNvSpPr/>
            <p:nvPr/>
          </p:nvSpPr>
          <p:spPr>
            <a:xfrm>
              <a:off x="6553318" y="17430911"/>
              <a:ext cx="105034" cy="81037"/>
            </a:xfrm>
            <a:custGeom>
              <a:avLst/>
              <a:gdLst>
                <a:gd name="connsiteX0" fmla="*/ 104657 w 105034"/>
                <a:gd name="connsiteY0" fmla="*/ 1427 h 81037"/>
                <a:gd name="connsiteX1" fmla="*/ 7820 w 105034"/>
                <a:gd name="connsiteY1" fmla="*/ 49052 h 81037"/>
                <a:gd name="connsiteX2" fmla="*/ 12582 w 105034"/>
                <a:gd name="connsiteY2" fmla="*/ 64927 h 81037"/>
                <a:gd name="connsiteX3" fmla="*/ 66557 w 105034"/>
                <a:gd name="connsiteY3" fmla="*/ 80802 h 81037"/>
                <a:gd name="connsiteX4" fmla="*/ 26870 w 105034"/>
                <a:gd name="connsiteY4" fmla="*/ 52227 h 81037"/>
                <a:gd name="connsiteX5" fmla="*/ 41157 w 105034"/>
                <a:gd name="connsiteY5" fmla="*/ 15714 h 81037"/>
                <a:gd name="connsiteX6" fmla="*/ 104657 w 105034"/>
                <a:gd name="connsiteY6" fmla="*/ 1427 h 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34" h="81037">
                  <a:moveTo>
                    <a:pt x="104657" y="1427"/>
                  </a:moveTo>
                  <a:cubicBezTo>
                    <a:pt x="99101" y="6983"/>
                    <a:pt x="23166" y="38469"/>
                    <a:pt x="7820" y="49052"/>
                  </a:cubicBezTo>
                  <a:cubicBezTo>
                    <a:pt x="-7526" y="59635"/>
                    <a:pt x="2793" y="59635"/>
                    <a:pt x="12582" y="64927"/>
                  </a:cubicBezTo>
                  <a:cubicBezTo>
                    <a:pt x="22371" y="70219"/>
                    <a:pt x="64176" y="82919"/>
                    <a:pt x="66557" y="80802"/>
                  </a:cubicBezTo>
                  <a:cubicBezTo>
                    <a:pt x="68938" y="78685"/>
                    <a:pt x="31103" y="63075"/>
                    <a:pt x="26870" y="52227"/>
                  </a:cubicBezTo>
                  <a:cubicBezTo>
                    <a:pt x="22637" y="41379"/>
                    <a:pt x="29515" y="23652"/>
                    <a:pt x="41157" y="15714"/>
                  </a:cubicBezTo>
                  <a:cubicBezTo>
                    <a:pt x="52799" y="7777"/>
                    <a:pt x="110213" y="-4129"/>
                    <a:pt x="104657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9AE1E927-3C07-4E8B-A9A0-BCCC22F0957F}"/>
                </a:ext>
              </a:extLst>
            </p:cNvPr>
            <p:cNvSpPr/>
            <p:nvPr/>
          </p:nvSpPr>
          <p:spPr>
            <a:xfrm>
              <a:off x="6519673" y="17505340"/>
              <a:ext cx="119456" cy="131817"/>
            </a:xfrm>
            <a:custGeom>
              <a:avLst/>
              <a:gdLst>
                <a:gd name="connsiteX0" fmla="*/ 190 w 119456"/>
                <a:gd name="connsiteY0" fmla="*/ 23 h 131817"/>
                <a:gd name="connsiteX1" fmla="*/ 95440 w 119456"/>
                <a:gd name="connsiteY1" fmla="*/ 14310 h 131817"/>
                <a:gd name="connsiteX2" fmla="*/ 95440 w 119456"/>
                <a:gd name="connsiteY2" fmla="*/ 36535 h 131817"/>
                <a:gd name="connsiteX3" fmla="*/ 119252 w 119456"/>
                <a:gd name="connsiteY3" fmla="*/ 131785 h 131817"/>
                <a:gd name="connsiteX4" fmla="*/ 104965 w 119456"/>
                <a:gd name="connsiteY4" fmla="*/ 25423 h 131817"/>
                <a:gd name="connsiteX5" fmla="*/ 71627 w 119456"/>
                <a:gd name="connsiteY5" fmla="*/ 11135 h 131817"/>
                <a:gd name="connsiteX6" fmla="*/ 190 w 119456"/>
                <a:gd name="connsiteY6" fmla="*/ 23 h 1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56" h="131817">
                  <a:moveTo>
                    <a:pt x="190" y="23"/>
                  </a:moveTo>
                  <a:cubicBezTo>
                    <a:pt x="4159" y="552"/>
                    <a:pt x="79565" y="8225"/>
                    <a:pt x="95440" y="14310"/>
                  </a:cubicBezTo>
                  <a:cubicBezTo>
                    <a:pt x="111315" y="20395"/>
                    <a:pt x="91471" y="16956"/>
                    <a:pt x="95440" y="36535"/>
                  </a:cubicBezTo>
                  <a:cubicBezTo>
                    <a:pt x="99409" y="56114"/>
                    <a:pt x="117665" y="133637"/>
                    <a:pt x="119252" y="131785"/>
                  </a:cubicBezTo>
                  <a:cubicBezTo>
                    <a:pt x="120839" y="129933"/>
                    <a:pt x="112902" y="45531"/>
                    <a:pt x="104965" y="25423"/>
                  </a:cubicBezTo>
                  <a:cubicBezTo>
                    <a:pt x="97028" y="5315"/>
                    <a:pt x="87767" y="14310"/>
                    <a:pt x="71627" y="11135"/>
                  </a:cubicBezTo>
                  <a:cubicBezTo>
                    <a:pt x="55487" y="7960"/>
                    <a:pt x="-3779" y="-506"/>
                    <a:pt x="19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306E52E6-77F8-41E0-8E89-D64AB63C0CF9}"/>
                </a:ext>
              </a:extLst>
            </p:cNvPr>
            <p:cNvSpPr/>
            <p:nvPr/>
          </p:nvSpPr>
          <p:spPr>
            <a:xfrm>
              <a:off x="6483432" y="17504837"/>
              <a:ext cx="136596" cy="25962"/>
            </a:xfrm>
            <a:custGeom>
              <a:avLst/>
              <a:gdLst>
                <a:gd name="connsiteX0" fmla="*/ 1506 w 136596"/>
                <a:gd name="connsiteY0" fmla="*/ 5288 h 25962"/>
                <a:gd name="connsiteX1" fmla="*/ 131681 w 136596"/>
                <a:gd name="connsiteY1" fmla="*/ 25926 h 25962"/>
                <a:gd name="connsiteX2" fmla="*/ 104693 w 136596"/>
                <a:gd name="connsiteY2" fmla="*/ 10051 h 25962"/>
                <a:gd name="connsiteX3" fmla="*/ 61831 w 136596"/>
                <a:gd name="connsiteY3" fmla="*/ 526 h 25962"/>
                <a:gd name="connsiteX4" fmla="*/ 1506 w 136596"/>
                <a:gd name="connsiteY4" fmla="*/ 5288 h 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6" h="25962">
                  <a:moveTo>
                    <a:pt x="1506" y="5288"/>
                  </a:moveTo>
                  <a:cubicBezTo>
                    <a:pt x="13148" y="9521"/>
                    <a:pt x="114483" y="25132"/>
                    <a:pt x="131681" y="25926"/>
                  </a:cubicBezTo>
                  <a:cubicBezTo>
                    <a:pt x="148879" y="26720"/>
                    <a:pt x="116335" y="14284"/>
                    <a:pt x="104693" y="10051"/>
                  </a:cubicBezTo>
                  <a:cubicBezTo>
                    <a:pt x="93051" y="5818"/>
                    <a:pt x="74531" y="2113"/>
                    <a:pt x="61831" y="526"/>
                  </a:cubicBezTo>
                  <a:cubicBezTo>
                    <a:pt x="49131" y="-1061"/>
                    <a:pt x="-10136" y="1055"/>
                    <a:pt x="1506" y="5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4072834E-A767-4EF1-9EE4-B369DEDF175D}"/>
                </a:ext>
              </a:extLst>
            </p:cNvPr>
            <p:cNvSpPr/>
            <p:nvPr/>
          </p:nvSpPr>
          <p:spPr>
            <a:xfrm>
              <a:off x="6581773" y="17543463"/>
              <a:ext cx="54553" cy="250080"/>
            </a:xfrm>
            <a:custGeom>
              <a:avLst/>
              <a:gdLst>
                <a:gd name="connsiteX0" fmla="*/ 2 w 54553"/>
                <a:gd name="connsiteY0" fmla="*/ 0 h 250080"/>
                <a:gd name="connsiteX1" fmla="*/ 25402 w 54553"/>
                <a:gd name="connsiteY1" fmla="*/ 95250 h 250080"/>
                <a:gd name="connsiteX2" fmla="*/ 19052 w 54553"/>
                <a:gd name="connsiteY2" fmla="*/ 153987 h 250080"/>
                <a:gd name="connsiteX3" fmla="*/ 19052 w 54553"/>
                <a:gd name="connsiteY3" fmla="*/ 185737 h 250080"/>
                <a:gd name="connsiteX4" fmla="*/ 53977 w 54553"/>
                <a:gd name="connsiteY4" fmla="*/ 247650 h 250080"/>
                <a:gd name="connsiteX5" fmla="*/ 38102 w 54553"/>
                <a:gd name="connsiteY5" fmla="*/ 230187 h 250080"/>
                <a:gd name="connsiteX6" fmla="*/ 3177 w 54553"/>
                <a:gd name="connsiteY6" fmla="*/ 161925 h 250080"/>
                <a:gd name="connsiteX7" fmla="*/ 23815 w 54553"/>
                <a:gd name="connsiteY7" fmla="*/ 93662 h 250080"/>
                <a:gd name="connsiteX8" fmla="*/ 2 w 54553"/>
                <a:gd name="connsiteY8" fmla="*/ 0 h 2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53" h="250080">
                  <a:moveTo>
                    <a:pt x="2" y="0"/>
                  </a:moveTo>
                  <a:cubicBezTo>
                    <a:pt x="266" y="265"/>
                    <a:pt x="22227" y="69586"/>
                    <a:pt x="25402" y="95250"/>
                  </a:cubicBezTo>
                  <a:cubicBezTo>
                    <a:pt x="28577" y="120914"/>
                    <a:pt x="20110" y="138906"/>
                    <a:pt x="19052" y="153987"/>
                  </a:cubicBezTo>
                  <a:cubicBezTo>
                    <a:pt x="17994" y="169068"/>
                    <a:pt x="13231" y="170127"/>
                    <a:pt x="19052" y="185737"/>
                  </a:cubicBezTo>
                  <a:cubicBezTo>
                    <a:pt x="24873" y="201347"/>
                    <a:pt x="50802" y="240242"/>
                    <a:pt x="53977" y="247650"/>
                  </a:cubicBezTo>
                  <a:cubicBezTo>
                    <a:pt x="57152" y="255058"/>
                    <a:pt x="46569" y="244475"/>
                    <a:pt x="38102" y="230187"/>
                  </a:cubicBezTo>
                  <a:cubicBezTo>
                    <a:pt x="29635" y="215899"/>
                    <a:pt x="5558" y="184679"/>
                    <a:pt x="3177" y="161925"/>
                  </a:cubicBezTo>
                  <a:cubicBezTo>
                    <a:pt x="796" y="139171"/>
                    <a:pt x="25403" y="117210"/>
                    <a:pt x="23815" y="93662"/>
                  </a:cubicBezTo>
                  <a:cubicBezTo>
                    <a:pt x="22228" y="70114"/>
                    <a:pt x="-262" y="-265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28AE096B-6D1B-4868-8B4E-B03F86D5AB00}"/>
                </a:ext>
              </a:extLst>
            </p:cNvPr>
            <p:cNvSpPr/>
            <p:nvPr/>
          </p:nvSpPr>
          <p:spPr>
            <a:xfrm>
              <a:off x="6578593" y="17541322"/>
              <a:ext cx="37233" cy="110506"/>
            </a:xfrm>
            <a:custGeom>
              <a:avLst/>
              <a:gdLst>
                <a:gd name="connsiteX0" fmla="*/ 7 w 37233"/>
                <a:gd name="connsiteY0" fmla="*/ 553 h 110506"/>
                <a:gd name="connsiteX1" fmla="*/ 34932 w 37233"/>
                <a:gd name="connsiteY1" fmla="*/ 108503 h 110506"/>
                <a:gd name="connsiteX2" fmla="*/ 31757 w 37233"/>
                <a:gd name="connsiteY2" fmla="*/ 67228 h 110506"/>
                <a:gd name="connsiteX3" fmla="*/ 7 w 37233"/>
                <a:gd name="connsiteY3" fmla="*/ 553 h 11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3" h="110506">
                  <a:moveTo>
                    <a:pt x="7" y="553"/>
                  </a:moveTo>
                  <a:cubicBezTo>
                    <a:pt x="536" y="7432"/>
                    <a:pt x="29640" y="97391"/>
                    <a:pt x="34932" y="108503"/>
                  </a:cubicBezTo>
                  <a:cubicBezTo>
                    <a:pt x="40224" y="119616"/>
                    <a:pt x="35197" y="81516"/>
                    <a:pt x="31757" y="67228"/>
                  </a:cubicBezTo>
                  <a:cubicBezTo>
                    <a:pt x="28318" y="52941"/>
                    <a:pt x="-522" y="-6326"/>
                    <a:pt x="7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B99B9718-A8BB-4F92-9D0F-7E8823F576B4}"/>
                </a:ext>
              </a:extLst>
            </p:cNvPr>
            <p:cNvSpPr/>
            <p:nvPr/>
          </p:nvSpPr>
          <p:spPr>
            <a:xfrm>
              <a:off x="6405497" y="17738677"/>
              <a:ext cx="149007" cy="81643"/>
            </a:xfrm>
            <a:custGeom>
              <a:avLst/>
              <a:gdLst>
                <a:gd name="connsiteX0" fmla="*/ 66 w 149007"/>
                <a:gd name="connsiteY0" fmla="*/ 48 h 81643"/>
                <a:gd name="connsiteX1" fmla="*/ 57216 w 149007"/>
                <a:gd name="connsiteY1" fmla="*/ 60373 h 81643"/>
                <a:gd name="connsiteX2" fmla="*/ 101666 w 149007"/>
                <a:gd name="connsiteY2" fmla="*/ 61961 h 81643"/>
                <a:gd name="connsiteX3" fmla="*/ 147703 w 149007"/>
                <a:gd name="connsiteY3" fmla="*/ 81011 h 81643"/>
                <a:gd name="connsiteX4" fmla="*/ 47691 w 149007"/>
                <a:gd name="connsiteY4" fmla="*/ 71486 h 81643"/>
                <a:gd name="connsiteX5" fmla="*/ 66 w 149007"/>
                <a:gd name="connsiteY5" fmla="*/ 48 h 8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07" h="81643">
                  <a:moveTo>
                    <a:pt x="66" y="48"/>
                  </a:moveTo>
                  <a:cubicBezTo>
                    <a:pt x="1653" y="-1804"/>
                    <a:pt x="40283" y="50054"/>
                    <a:pt x="57216" y="60373"/>
                  </a:cubicBezTo>
                  <a:cubicBezTo>
                    <a:pt x="74149" y="70692"/>
                    <a:pt x="86585" y="58521"/>
                    <a:pt x="101666" y="61961"/>
                  </a:cubicBezTo>
                  <a:cubicBezTo>
                    <a:pt x="116747" y="65401"/>
                    <a:pt x="156699" y="79424"/>
                    <a:pt x="147703" y="81011"/>
                  </a:cubicBezTo>
                  <a:cubicBezTo>
                    <a:pt x="138707" y="82598"/>
                    <a:pt x="69916" y="81805"/>
                    <a:pt x="47691" y="71486"/>
                  </a:cubicBezTo>
                  <a:cubicBezTo>
                    <a:pt x="25466" y="61167"/>
                    <a:pt x="-1521" y="1900"/>
                    <a:pt x="66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BB8A1751-E628-44D1-A5B3-49B594332626}"/>
                </a:ext>
              </a:extLst>
            </p:cNvPr>
            <p:cNvSpPr/>
            <p:nvPr/>
          </p:nvSpPr>
          <p:spPr>
            <a:xfrm>
              <a:off x="6422875" y="17735315"/>
              <a:ext cx="142167" cy="59084"/>
            </a:xfrm>
            <a:custGeom>
              <a:avLst/>
              <a:gdLst>
                <a:gd name="connsiteX0" fmla="*/ 150 w 142167"/>
                <a:gd name="connsiteY0" fmla="*/ 235 h 59084"/>
                <a:gd name="connsiteX1" fmla="*/ 73175 w 142167"/>
                <a:gd name="connsiteY1" fmla="*/ 28810 h 59084"/>
                <a:gd name="connsiteX2" fmla="*/ 119213 w 142167"/>
                <a:gd name="connsiteY2" fmla="*/ 39923 h 59084"/>
                <a:gd name="connsiteX3" fmla="*/ 141438 w 142167"/>
                <a:gd name="connsiteY3" fmla="*/ 58973 h 59084"/>
                <a:gd name="connsiteX4" fmla="*/ 93813 w 142167"/>
                <a:gd name="connsiteY4" fmla="*/ 46273 h 59084"/>
                <a:gd name="connsiteX5" fmla="*/ 150 w 142167"/>
                <a:gd name="connsiteY5" fmla="*/ 235 h 5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67" h="59084">
                  <a:moveTo>
                    <a:pt x="150" y="235"/>
                  </a:moveTo>
                  <a:cubicBezTo>
                    <a:pt x="-3290" y="-2676"/>
                    <a:pt x="53331" y="22195"/>
                    <a:pt x="73175" y="28810"/>
                  </a:cubicBezTo>
                  <a:cubicBezTo>
                    <a:pt x="93019" y="35425"/>
                    <a:pt x="107836" y="34896"/>
                    <a:pt x="119213" y="39923"/>
                  </a:cubicBezTo>
                  <a:cubicBezTo>
                    <a:pt x="130590" y="44950"/>
                    <a:pt x="145671" y="57915"/>
                    <a:pt x="141438" y="58973"/>
                  </a:cubicBezTo>
                  <a:cubicBezTo>
                    <a:pt x="137205" y="60031"/>
                    <a:pt x="114980" y="53417"/>
                    <a:pt x="93813" y="46273"/>
                  </a:cubicBezTo>
                  <a:cubicBezTo>
                    <a:pt x="72646" y="39129"/>
                    <a:pt x="3590" y="3146"/>
                    <a:pt x="150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99516053-8978-4A76-8F41-4A680B159178}"/>
                </a:ext>
              </a:extLst>
            </p:cNvPr>
            <p:cNvSpPr/>
            <p:nvPr/>
          </p:nvSpPr>
          <p:spPr>
            <a:xfrm>
              <a:off x="6458019" y="17563776"/>
              <a:ext cx="93635" cy="211510"/>
            </a:xfrm>
            <a:custGeom>
              <a:avLst/>
              <a:gdLst>
                <a:gd name="connsiteX0" fmla="*/ 4694 w 93635"/>
                <a:gd name="connsiteY0" fmla="*/ 324 h 211510"/>
                <a:gd name="connsiteX1" fmla="*/ 4694 w 93635"/>
                <a:gd name="connsiteY1" fmla="*/ 59062 h 211510"/>
                <a:gd name="connsiteX2" fmla="*/ 53906 w 93635"/>
                <a:gd name="connsiteY2" fmla="*/ 149549 h 211510"/>
                <a:gd name="connsiteX3" fmla="*/ 60256 w 93635"/>
                <a:gd name="connsiteY3" fmla="*/ 176537 h 211510"/>
                <a:gd name="connsiteX4" fmla="*/ 93594 w 93635"/>
                <a:gd name="connsiteY4" fmla="*/ 211462 h 211510"/>
                <a:gd name="connsiteX5" fmla="*/ 66606 w 93635"/>
                <a:gd name="connsiteY5" fmla="*/ 168599 h 211510"/>
                <a:gd name="connsiteX6" fmla="*/ 41206 w 93635"/>
                <a:gd name="connsiteY6" fmla="*/ 103512 h 211510"/>
                <a:gd name="connsiteX7" fmla="*/ 28506 w 93635"/>
                <a:gd name="connsiteY7" fmla="*/ 84462 h 211510"/>
                <a:gd name="connsiteX8" fmla="*/ 4694 w 93635"/>
                <a:gd name="connsiteY8" fmla="*/ 324 h 2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35" h="211510">
                  <a:moveTo>
                    <a:pt x="4694" y="324"/>
                  </a:moveTo>
                  <a:cubicBezTo>
                    <a:pt x="725" y="-3909"/>
                    <a:pt x="-3508" y="34191"/>
                    <a:pt x="4694" y="59062"/>
                  </a:cubicBezTo>
                  <a:cubicBezTo>
                    <a:pt x="12896" y="83933"/>
                    <a:pt x="44646" y="129970"/>
                    <a:pt x="53906" y="149549"/>
                  </a:cubicBezTo>
                  <a:cubicBezTo>
                    <a:pt x="63166" y="169128"/>
                    <a:pt x="53641" y="166218"/>
                    <a:pt x="60256" y="176537"/>
                  </a:cubicBezTo>
                  <a:cubicBezTo>
                    <a:pt x="66871" y="186856"/>
                    <a:pt x="92536" y="212785"/>
                    <a:pt x="93594" y="211462"/>
                  </a:cubicBezTo>
                  <a:cubicBezTo>
                    <a:pt x="94652" y="210139"/>
                    <a:pt x="75337" y="186591"/>
                    <a:pt x="66606" y="168599"/>
                  </a:cubicBezTo>
                  <a:cubicBezTo>
                    <a:pt x="57875" y="150607"/>
                    <a:pt x="47556" y="117535"/>
                    <a:pt x="41206" y="103512"/>
                  </a:cubicBezTo>
                  <a:cubicBezTo>
                    <a:pt x="34856" y="89489"/>
                    <a:pt x="32475" y="101395"/>
                    <a:pt x="28506" y="84462"/>
                  </a:cubicBezTo>
                  <a:cubicBezTo>
                    <a:pt x="24537" y="67529"/>
                    <a:pt x="8663" y="4557"/>
                    <a:pt x="4694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FBEDB07C-9E09-4158-8924-B171A2096CFE}"/>
                </a:ext>
              </a:extLst>
            </p:cNvPr>
            <p:cNvSpPr/>
            <p:nvPr/>
          </p:nvSpPr>
          <p:spPr>
            <a:xfrm>
              <a:off x="6424359" y="17725812"/>
              <a:ext cx="95854" cy="36768"/>
            </a:xfrm>
            <a:custGeom>
              <a:avLst/>
              <a:gdLst>
                <a:gd name="connsiteX0" fmla="*/ 254 w 95854"/>
                <a:gd name="connsiteY0" fmla="*/ 213 h 36768"/>
                <a:gd name="connsiteX1" fmla="*/ 93916 w 95854"/>
                <a:gd name="connsiteY1" fmla="*/ 8151 h 36768"/>
                <a:gd name="connsiteX2" fmla="*/ 63754 w 95854"/>
                <a:gd name="connsiteY2" fmla="*/ 36726 h 36768"/>
                <a:gd name="connsiteX3" fmla="*/ 65341 w 95854"/>
                <a:gd name="connsiteY3" fmla="*/ 14501 h 36768"/>
                <a:gd name="connsiteX4" fmla="*/ 254 w 95854"/>
                <a:gd name="connsiteY4" fmla="*/ 213 h 3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54" h="36768">
                  <a:moveTo>
                    <a:pt x="254" y="213"/>
                  </a:moveTo>
                  <a:cubicBezTo>
                    <a:pt x="5016" y="-845"/>
                    <a:pt x="83333" y="2066"/>
                    <a:pt x="93916" y="8151"/>
                  </a:cubicBezTo>
                  <a:cubicBezTo>
                    <a:pt x="104499" y="14236"/>
                    <a:pt x="68516" y="35668"/>
                    <a:pt x="63754" y="36726"/>
                  </a:cubicBezTo>
                  <a:cubicBezTo>
                    <a:pt x="58992" y="37784"/>
                    <a:pt x="71691" y="18734"/>
                    <a:pt x="65341" y="14501"/>
                  </a:cubicBezTo>
                  <a:cubicBezTo>
                    <a:pt x="58991" y="10268"/>
                    <a:pt x="-4508" y="1271"/>
                    <a:pt x="254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D8261097-8FCD-48B5-A127-AEDB62C512B1}"/>
                </a:ext>
              </a:extLst>
            </p:cNvPr>
            <p:cNvSpPr/>
            <p:nvPr/>
          </p:nvSpPr>
          <p:spPr>
            <a:xfrm>
              <a:off x="6629083" y="17275171"/>
              <a:ext cx="94030" cy="81182"/>
            </a:xfrm>
            <a:custGeom>
              <a:avLst/>
              <a:gdLst>
                <a:gd name="connsiteX0" fmla="*/ 92392 w 94030"/>
                <a:gd name="connsiteY0" fmla="*/ 4 h 81182"/>
                <a:gd name="connsiteX1" fmla="*/ 41592 w 94030"/>
                <a:gd name="connsiteY1" fmla="*/ 57154 h 81182"/>
                <a:gd name="connsiteX2" fmla="*/ 317 w 94030"/>
                <a:gd name="connsiteY2" fmla="*/ 80967 h 81182"/>
                <a:gd name="connsiteX3" fmla="*/ 63817 w 94030"/>
                <a:gd name="connsiteY3" fmla="*/ 68267 h 81182"/>
                <a:gd name="connsiteX4" fmla="*/ 93980 w 94030"/>
                <a:gd name="connsiteY4" fmla="*/ 57154 h 81182"/>
                <a:gd name="connsiteX5" fmla="*/ 57467 w 94030"/>
                <a:gd name="connsiteY5" fmla="*/ 53979 h 81182"/>
                <a:gd name="connsiteX6" fmla="*/ 92392 w 94030"/>
                <a:gd name="connsiteY6" fmla="*/ 4 h 8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0" h="81182">
                  <a:moveTo>
                    <a:pt x="92392" y="4"/>
                  </a:moveTo>
                  <a:cubicBezTo>
                    <a:pt x="89746" y="533"/>
                    <a:pt x="56938" y="43660"/>
                    <a:pt x="41592" y="57154"/>
                  </a:cubicBezTo>
                  <a:cubicBezTo>
                    <a:pt x="26246" y="70648"/>
                    <a:pt x="-3387" y="79115"/>
                    <a:pt x="317" y="80967"/>
                  </a:cubicBezTo>
                  <a:cubicBezTo>
                    <a:pt x="4021" y="82819"/>
                    <a:pt x="48207" y="72236"/>
                    <a:pt x="63817" y="68267"/>
                  </a:cubicBezTo>
                  <a:cubicBezTo>
                    <a:pt x="79427" y="64298"/>
                    <a:pt x="95038" y="59535"/>
                    <a:pt x="93980" y="57154"/>
                  </a:cubicBezTo>
                  <a:cubicBezTo>
                    <a:pt x="92922" y="54773"/>
                    <a:pt x="60113" y="58741"/>
                    <a:pt x="57467" y="53979"/>
                  </a:cubicBezTo>
                  <a:cubicBezTo>
                    <a:pt x="54821" y="49217"/>
                    <a:pt x="95038" y="-525"/>
                    <a:pt x="9239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752C3603-48BE-4996-8917-062A8CB1614E}"/>
                </a:ext>
              </a:extLst>
            </p:cNvPr>
            <p:cNvSpPr/>
            <p:nvPr/>
          </p:nvSpPr>
          <p:spPr>
            <a:xfrm>
              <a:off x="6623039" y="17625940"/>
              <a:ext cx="46059" cy="178046"/>
            </a:xfrm>
            <a:custGeom>
              <a:avLst/>
              <a:gdLst>
                <a:gd name="connsiteX0" fmla="*/ 20649 w 46059"/>
                <a:gd name="connsiteY0" fmla="*/ 73 h 178046"/>
                <a:gd name="connsiteX1" fmla="*/ 11 w 46059"/>
                <a:gd name="connsiteY1" fmla="*/ 87385 h 178046"/>
                <a:gd name="connsiteX2" fmla="*/ 23824 w 46059"/>
                <a:gd name="connsiteY2" fmla="*/ 123898 h 178046"/>
                <a:gd name="connsiteX3" fmla="*/ 41286 w 46059"/>
                <a:gd name="connsiteY3" fmla="*/ 177873 h 178046"/>
                <a:gd name="connsiteX4" fmla="*/ 44461 w 46059"/>
                <a:gd name="connsiteY4" fmla="*/ 139773 h 178046"/>
                <a:gd name="connsiteX5" fmla="*/ 19061 w 46059"/>
                <a:gd name="connsiteY5" fmla="*/ 103260 h 178046"/>
                <a:gd name="connsiteX6" fmla="*/ 20649 w 46059"/>
                <a:gd name="connsiteY6" fmla="*/ 73 h 1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9" h="178046">
                  <a:moveTo>
                    <a:pt x="20649" y="73"/>
                  </a:moveTo>
                  <a:cubicBezTo>
                    <a:pt x="17474" y="-2573"/>
                    <a:pt x="-518" y="66748"/>
                    <a:pt x="11" y="87385"/>
                  </a:cubicBezTo>
                  <a:cubicBezTo>
                    <a:pt x="540" y="108022"/>
                    <a:pt x="16945" y="108817"/>
                    <a:pt x="23824" y="123898"/>
                  </a:cubicBezTo>
                  <a:cubicBezTo>
                    <a:pt x="30703" y="138979"/>
                    <a:pt x="37846" y="175227"/>
                    <a:pt x="41286" y="177873"/>
                  </a:cubicBezTo>
                  <a:cubicBezTo>
                    <a:pt x="44726" y="180519"/>
                    <a:pt x="48165" y="152208"/>
                    <a:pt x="44461" y="139773"/>
                  </a:cubicBezTo>
                  <a:cubicBezTo>
                    <a:pt x="40757" y="127338"/>
                    <a:pt x="23559" y="124427"/>
                    <a:pt x="19061" y="103260"/>
                  </a:cubicBezTo>
                  <a:cubicBezTo>
                    <a:pt x="14563" y="82093"/>
                    <a:pt x="23824" y="2719"/>
                    <a:pt x="20649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D40A868A-B8FC-4FCB-BD8A-6F457B0EA5CC}"/>
                </a:ext>
              </a:extLst>
            </p:cNvPr>
            <p:cNvSpPr/>
            <p:nvPr/>
          </p:nvSpPr>
          <p:spPr>
            <a:xfrm>
              <a:off x="6697659" y="17279930"/>
              <a:ext cx="28830" cy="136078"/>
            </a:xfrm>
            <a:custGeom>
              <a:avLst/>
              <a:gdLst>
                <a:gd name="connsiteX0" fmla="*/ 23816 w 28830"/>
                <a:gd name="connsiteY0" fmla="*/ 8 h 136078"/>
                <a:gd name="connsiteX1" fmla="*/ 28579 w 28830"/>
                <a:gd name="connsiteY1" fmla="*/ 76208 h 136078"/>
                <a:gd name="connsiteX2" fmla="*/ 15879 w 28830"/>
                <a:gd name="connsiteY2" fmla="*/ 109545 h 136078"/>
                <a:gd name="connsiteX3" fmla="*/ 4 w 28830"/>
                <a:gd name="connsiteY3" fmla="*/ 134945 h 136078"/>
                <a:gd name="connsiteX4" fmla="*/ 17466 w 28830"/>
                <a:gd name="connsiteY4" fmla="*/ 71445 h 136078"/>
                <a:gd name="connsiteX5" fmla="*/ 23816 w 28830"/>
                <a:gd name="connsiteY5" fmla="*/ 8 h 13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0" h="136078">
                  <a:moveTo>
                    <a:pt x="23816" y="8"/>
                  </a:moveTo>
                  <a:cubicBezTo>
                    <a:pt x="25668" y="802"/>
                    <a:pt x="29902" y="57952"/>
                    <a:pt x="28579" y="76208"/>
                  </a:cubicBezTo>
                  <a:cubicBezTo>
                    <a:pt x="27256" y="94464"/>
                    <a:pt x="20641" y="99756"/>
                    <a:pt x="15879" y="109545"/>
                  </a:cubicBezTo>
                  <a:cubicBezTo>
                    <a:pt x="11117" y="119334"/>
                    <a:pt x="-260" y="141295"/>
                    <a:pt x="4" y="134945"/>
                  </a:cubicBezTo>
                  <a:cubicBezTo>
                    <a:pt x="268" y="128595"/>
                    <a:pt x="15085" y="89701"/>
                    <a:pt x="17466" y="71445"/>
                  </a:cubicBezTo>
                  <a:cubicBezTo>
                    <a:pt x="19847" y="53189"/>
                    <a:pt x="21964" y="-786"/>
                    <a:pt x="2381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96A3E94A-B83B-4E76-BF0D-18BD1BAA939B}"/>
                </a:ext>
              </a:extLst>
            </p:cNvPr>
            <p:cNvSpPr/>
            <p:nvPr/>
          </p:nvSpPr>
          <p:spPr>
            <a:xfrm>
              <a:off x="6683363" y="17275055"/>
              <a:ext cx="57215" cy="242136"/>
            </a:xfrm>
            <a:custGeom>
              <a:avLst/>
              <a:gdLst>
                <a:gd name="connsiteX0" fmla="*/ 41287 w 57215"/>
                <a:gd name="connsiteY0" fmla="*/ 120 h 242136"/>
                <a:gd name="connsiteX1" fmla="*/ 57162 w 57215"/>
                <a:gd name="connsiteY1" fmla="*/ 95370 h 242136"/>
                <a:gd name="connsiteX2" fmla="*/ 34937 w 57215"/>
                <a:gd name="connsiteY2" fmla="*/ 166808 h 242136"/>
                <a:gd name="connsiteX3" fmla="*/ 6362 w 57215"/>
                <a:gd name="connsiteY3" fmla="*/ 201733 h 242136"/>
                <a:gd name="connsiteX4" fmla="*/ 12 w 57215"/>
                <a:gd name="connsiteY4" fmla="*/ 241420 h 242136"/>
                <a:gd name="connsiteX5" fmla="*/ 4775 w 57215"/>
                <a:gd name="connsiteY5" fmla="*/ 223958 h 242136"/>
                <a:gd name="connsiteX6" fmla="*/ 6362 w 57215"/>
                <a:gd name="connsiteY6" fmla="*/ 182683 h 242136"/>
                <a:gd name="connsiteX7" fmla="*/ 31762 w 57215"/>
                <a:gd name="connsiteY7" fmla="*/ 144583 h 242136"/>
                <a:gd name="connsiteX8" fmla="*/ 44462 w 57215"/>
                <a:gd name="connsiteY8" fmla="*/ 116008 h 242136"/>
                <a:gd name="connsiteX9" fmla="*/ 41287 w 57215"/>
                <a:gd name="connsiteY9" fmla="*/ 120 h 24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15" h="242136">
                  <a:moveTo>
                    <a:pt x="41287" y="120"/>
                  </a:moveTo>
                  <a:cubicBezTo>
                    <a:pt x="43404" y="-3320"/>
                    <a:pt x="58220" y="67589"/>
                    <a:pt x="57162" y="95370"/>
                  </a:cubicBezTo>
                  <a:cubicBezTo>
                    <a:pt x="56104" y="123151"/>
                    <a:pt x="43404" y="149081"/>
                    <a:pt x="34937" y="166808"/>
                  </a:cubicBezTo>
                  <a:cubicBezTo>
                    <a:pt x="26470" y="184535"/>
                    <a:pt x="12183" y="189298"/>
                    <a:pt x="6362" y="201733"/>
                  </a:cubicBezTo>
                  <a:cubicBezTo>
                    <a:pt x="541" y="214168"/>
                    <a:pt x="276" y="237716"/>
                    <a:pt x="12" y="241420"/>
                  </a:cubicBezTo>
                  <a:cubicBezTo>
                    <a:pt x="-252" y="245124"/>
                    <a:pt x="3717" y="233747"/>
                    <a:pt x="4775" y="223958"/>
                  </a:cubicBezTo>
                  <a:cubicBezTo>
                    <a:pt x="5833" y="214169"/>
                    <a:pt x="1864" y="195912"/>
                    <a:pt x="6362" y="182683"/>
                  </a:cubicBezTo>
                  <a:cubicBezTo>
                    <a:pt x="10860" y="169454"/>
                    <a:pt x="25412" y="155695"/>
                    <a:pt x="31762" y="144583"/>
                  </a:cubicBezTo>
                  <a:cubicBezTo>
                    <a:pt x="38112" y="133471"/>
                    <a:pt x="41552" y="133470"/>
                    <a:pt x="44462" y="116008"/>
                  </a:cubicBezTo>
                  <a:cubicBezTo>
                    <a:pt x="47372" y="98546"/>
                    <a:pt x="39170" y="3560"/>
                    <a:pt x="41287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6577F173-B345-4642-A992-48794D941F36}"/>
                </a:ext>
              </a:extLst>
            </p:cNvPr>
            <p:cNvSpPr/>
            <p:nvPr/>
          </p:nvSpPr>
          <p:spPr>
            <a:xfrm>
              <a:off x="6724568" y="17291023"/>
              <a:ext cx="67419" cy="149252"/>
            </a:xfrm>
            <a:custGeom>
              <a:avLst/>
              <a:gdLst>
                <a:gd name="connsiteX0" fmla="*/ 82 w 67419"/>
                <a:gd name="connsiteY0" fmla="*/ 27 h 149252"/>
                <a:gd name="connsiteX1" fmla="*/ 47707 w 67419"/>
                <a:gd name="connsiteY1" fmla="*/ 88927 h 149252"/>
                <a:gd name="connsiteX2" fmla="*/ 61995 w 67419"/>
                <a:gd name="connsiteY2" fmla="*/ 104802 h 149252"/>
                <a:gd name="connsiteX3" fmla="*/ 52470 w 67419"/>
                <a:gd name="connsiteY3" fmla="*/ 149252 h 149252"/>
                <a:gd name="connsiteX4" fmla="*/ 66757 w 67419"/>
                <a:gd name="connsiteY4" fmla="*/ 104802 h 149252"/>
                <a:gd name="connsiteX5" fmla="*/ 60407 w 67419"/>
                <a:gd name="connsiteY5" fmla="*/ 79402 h 149252"/>
                <a:gd name="connsiteX6" fmla="*/ 82 w 67419"/>
                <a:gd name="connsiteY6" fmla="*/ 27 h 1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19" h="149252">
                  <a:moveTo>
                    <a:pt x="82" y="27"/>
                  </a:moveTo>
                  <a:cubicBezTo>
                    <a:pt x="-2035" y="1615"/>
                    <a:pt x="37388" y="71464"/>
                    <a:pt x="47707" y="88927"/>
                  </a:cubicBezTo>
                  <a:cubicBezTo>
                    <a:pt x="58026" y="106390"/>
                    <a:pt x="61201" y="94748"/>
                    <a:pt x="61995" y="104802"/>
                  </a:cubicBezTo>
                  <a:cubicBezTo>
                    <a:pt x="62789" y="114856"/>
                    <a:pt x="51676" y="149252"/>
                    <a:pt x="52470" y="149252"/>
                  </a:cubicBezTo>
                  <a:cubicBezTo>
                    <a:pt x="53264" y="149252"/>
                    <a:pt x="65434" y="116444"/>
                    <a:pt x="66757" y="104802"/>
                  </a:cubicBezTo>
                  <a:cubicBezTo>
                    <a:pt x="68080" y="93160"/>
                    <a:pt x="68080" y="92896"/>
                    <a:pt x="60407" y="79402"/>
                  </a:cubicBezTo>
                  <a:cubicBezTo>
                    <a:pt x="52734" y="65908"/>
                    <a:pt x="2199" y="-1561"/>
                    <a:pt x="8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73A79FDE-F080-4A01-9A77-4C08FD3EA58C}"/>
                </a:ext>
              </a:extLst>
            </p:cNvPr>
            <p:cNvSpPr/>
            <p:nvPr/>
          </p:nvSpPr>
          <p:spPr>
            <a:xfrm>
              <a:off x="6686550" y="17327561"/>
              <a:ext cx="87448" cy="190861"/>
            </a:xfrm>
            <a:custGeom>
              <a:avLst/>
              <a:gdLst>
                <a:gd name="connsiteX0" fmla="*/ 52388 w 87448"/>
                <a:gd name="connsiteY0" fmla="*/ 2 h 190861"/>
                <a:gd name="connsiteX1" fmla="*/ 84138 w 87448"/>
                <a:gd name="connsiteY1" fmla="*/ 104777 h 190861"/>
                <a:gd name="connsiteX2" fmla="*/ 84138 w 87448"/>
                <a:gd name="connsiteY2" fmla="*/ 133352 h 190861"/>
                <a:gd name="connsiteX3" fmla="*/ 63500 w 87448"/>
                <a:gd name="connsiteY3" fmla="*/ 146052 h 190861"/>
                <a:gd name="connsiteX4" fmla="*/ 44450 w 87448"/>
                <a:gd name="connsiteY4" fmla="*/ 133352 h 190861"/>
                <a:gd name="connsiteX5" fmla="*/ 17463 w 87448"/>
                <a:gd name="connsiteY5" fmla="*/ 150814 h 190861"/>
                <a:gd name="connsiteX6" fmla="*/ 0 w 87448"/>
                <a:gd name="connsiteY6" fmla="*/ 190502 h 190861"/>
                <a:gd name="connsiteX7" fmla="*/ 17463 w 87448"/>
                <a:gd name="connsiteY7" fmla="*/ 125414 h 190861"/>
                <a:gd name="connsiteX8" fmla="*/ 69850 w 87448"/>
                <a:gd name="connsiteY8" fmla="*/ 128589 h 190861"/>
                <a:gd name="connsiteX9" fmla="*/ 84138 w 87448"/>
                <a:gd name="connsiteY9" fmla="*/ 107952 h 190861"/>
                <a:gd name="connsiteX10" fmla="*/ 52388 w 87448"/>
                <a:gd name="connsiteY10" fmla="*/ 2 h 19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8" h="190861">
                  <a:moveTo>
                    <a:pt x="52388" y="2"/>
                  </a:moveTo>
                  <a:cubicBezTo>
                    <a:pt x="52388" y="-527"/>
                    <a:pt x="78846" y="82552"/>
                    <a:pt x="84138" y="104777"/>
                  </a:cubicBezTo>
                  <a:cubicBezTo>
                    <a:pt x="89430" y="127002"/>
                    <a:pt x="87578" y="126473"/>
                    <a:pt x="84138" y="133352"/>
                  </a:cubicBezTo>
                  <a:cubicBezTo>
                    <a:pt x="80698" y="140231"/>
                    <a:pt x="70115" y="146052"/>
                    <a:pt x="63500" y="146052"/>
                  </a:cubicBezTo>
                  <a:cubicBezTo>
                    <a:pt x="56885" y="146052"/>
                    <a:pt x="52123" y="132558"/>
                    <a:pt x="44450" y="133352"/>
                  </a:cubicBezTo>
                  <a:cubicBezTo>
                    <a:pt x="36777" y="134146"/>
                    <a:pt x="24871" y="141289"/>
                    <a:pt x="17463" y="150814"/>
                  </a:cubicBezTo>
                  <a:cubicBezTo>
                    <a:pt x="10055" y="160339"/>
                    <a:pt x="0" y="194735"/>
                    <a:pt x="0" y="190502"/>
                  </a:cubicBezTo>
                  <a:cubicBezTo>
                    <a:pt x="0" y="186269"/>
                    <a:pt x="5821" y="135733"/>
                    <a:pt x="17463" y="125414"/>
                  </a:cubicBezTo>
                  <a:cubicBezTo>
                    <a:pt x="29105" y="115095"/>
                    <a:pt x="58737" y="131499"/>
                    <a:pt x="69850" y="128589"/>
                  </a:cubicBezTo>
                  <a:cubicBezTo>
                    <a:pt x="80963" y="125679"/>
                    <a:pt x="87313" y="126208"/>
                    <a:pt x="84138" y="107952"/>
                  </a:cubicBezTo>
                  <a:cubicBezTo>
                    <a:pt x="80963" y="89696"/>
                    <a:pt x="52388" y="531"/>
                    <a:pt x="523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3A710F3E-093E-45A1-991F-7A5F831A0024}"/>
                </a:ext>
              </a:extLst>
            </p:cNvPr>
            <p:cNvSpPr/>
            <p:nvPr/>
          </p:nvSpPr>
          <p:spPr>
            <a:xfrm>
              <a:off x="6735538" y="17305319"/>
              <a:ext cx="46577" cy="149384"/>
            </a:xfrm>
            <a:custGeom>
              <a:avLst/>
              <a:gdLst>
                <a:gd name="connsiteX0" fmla="*/ 225 w 46577"/>
                <a:gd name="connsiteY0" fmla="*/ 19 h 149384"/>
                <a:gd name="connsiteX1" fmla="*/ 39912 w 46577"/>
                <a:gd name="connsiteY1" fmla="*/ 115906 h 149384"/>
                <a:gd name="connsiteX2" fmla="*/ 46262 w 46577"/>
                <a:gd name="connsiteY2" fmla="*/ 149244 h 149384"/>
                <a:gd name="connsiteX3" fmla="*/ 36737 w 46577"/>
                <a:gd name="connsiteY3" fmla="*/ 127019 h 149384"/>
                <a:gd name="connsiteX4" fmla="*/ 24037 w 46577"/>
                <a:gd name="connsiteY4" fmla="*/ 106381 h 149384"/>
                <a:gd name="connsiteX5" fmla="*/ 225 w 46577"/>
                <a:gd name="connsiteY5" fmla="*/ 19 h 14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77" h="149384">
                  <a:moveTo>
                    <a:pt x="225" y="19"/>
                  </a:moveTo>
                  <a:cubicBezTo>
                    <a:pt x="2871" y="1607"/>
                    <a:pt x="32239" y="91035"/>
                    <a:pt x="39912" y="115906"/>
                  </a:cubicBezTo>
                  <a:cubicBezTo>
                    <a:pt x="47585" y="140777"/>
                    <a:pt x="46791" y="147392"/>
                    <a:pt x="46262" y="149244"/>
                  </a:cubicBezTo>
                  <a:cubicBezTo>
                    <a:pt x="45733" y="151096"/>
                    <a:pt x="40441" y="134163"/>
                    <a:pt x="36737" y="127019"/>
                  </a:cubicBezTo>
                  <a:cubicBezTo>
                    <a:pt x="33033" y="119875"/>
                    <a:pt x="29064" y="120139"/>
                    <a:pt x="24037" y="106381"/>
                  </a:cubicBezTo>
                  <a:cubicBezTo>
                    <a:pt x="19010" y="92623"/>
                    <a:pt x="-2421" y="-1569"/>
                    <a:pt x="225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9B8EFEC4-3F86-4DF8-98E1-2B21F48C289C}"/>
                </a:ext>
              </a:extLst>
            </p:cNvPr>
            <p:cNvSpPr/>
            <p:nvPr/>
          </p:nvSpPr>
          <p:spPr>
            <a:xfrm>
              <a:off x="6678248" y="17470603"/>
              <a:ext cx="131193" cy="115660"/>
            </a:xfrm>
            <a:custGeom>
              <a:avLst/>
              <a:gdLst>
                <a:gd name="connsiteX0" fmla="*/ 365 w 131193"/>
                <a:gd name="connsiteY0" fmla="*/ 44285 h 115660"/>
                <a:gd name="connsiteX1" fmla="*/ 63865 w 131193"/>
                <a:gd name="connsiteY1" fmla="*/ 1422 h 115660"/>
                <a:gd name="connsiteX2" fmla="*/ 122602 w 131193"/>
                <a:gd name="connsiteY2" fmla="*/ 14122 h 115660"/>
                <a:gd name="connsiteX3" fmla="*/ 130540 w 131193"/>
                <a:gd name="connsiteY3" fmla="*/ 52222 h 115660"/>
                <a:gd name="connsiteX4" fmla="*/ 128952 w 131193"/>
                <a:gd name="connsiteY4" fmla="*/ 114135 h 115660"/>
                <a:gd name="connsiteX5" fmla="*/ 130540 w 131193"/>
                <a:gd name="connsiteY5" fmla="*/ 90322 h 115660"/>
                <a:gd name="connsiteX6" fmla="*/ 116252 w 131193"/>
                <a:gd name="connsiteY6" fmla="*/ 20472 h 115660"/>
                <a:gd name="connsiteX7" fmla="*/ 94027 w 131193"/>
                <a:gd name="connsiteY7" fmla="*/ 3010 h 115660"/>
                <a:gd name="connsiteX8" fmla="*/ 365 w 131193"/>
                <a:gd name="connsiteY8" fmla="*/ 44285 h 1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193" h="115660">
                  <a:moveTo>
                    <a:pt x="365" y="44285"/>
                  </a:moveTo>
                  <a:cubicBezTo>
                    <a:pt x="-4662" y="44020"/>
                    <a:pt x="43492" y="6449"/>
                    <a:pt x="63865" y="1422"/>
                  </a:cubicBezTo>
                  <a:cubicBezTo>
                    <a:pt x="84238" y="-3605"/>
                    <a:pt x="111490" y="5655"/>
                    <a:pt x="122602" y="14122"/>
                  </a:cubicBezTo>
                  <a:cubicBezTo>
                    <a:pt x="133714" y="22589"/>
                    <a:pt x="129482" y="35553"/>
                    <a:pt x="130540" y="52222"/>
                  </a:cubicBezTo>
                  <a:cubicBezTo>
                    <a:pt x="131598" y="68891"/>
                    <a:pt x="128952" y="107785"/>
                    <a:pt x="128952" y="114135"/>
                  </a:cubicBezTo>
                  <a:cubicBezTo>
                    <a:pt x="128952" y="120485"/>
                    <a:pt x="132657" y="105932"/>
                    <a:pt x="130540" y="90322"/>
                  </a:cubicBezTo>
                  <a:cubicBezTo>
                    <a:pt x="128423" y="74712"/>
                    <a:pt x="122338" y="35024"/>
                    <a:pt x="116252" y="20472"/>
                  </a:cubicBezTo>
                  <a:cubicBezTo>
                    <a:pt x="110166" y="5920"/>
                    <a:pt x="108314" y="1952"/>
                    <a:pt x="94027" y="3010"/>
                  </a:cubicBezTo>
                  <a:cubicBezTo>
                    <a:pt x="79740" y="4068"/>
                    <a:pt x="5392" y="44550"/>
                    <a:pt x="365" y="44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8CBEE98B-DBCE-4C8D-9BB6-6ED2C17436EC}"/>
                </a:ext>
              </a:extLst>
            </p:cNvPr>
            <p:cNvSpPr/>
            <p:nvPr/>
          </p:nvSpPr>
          <p:spPr>
            <a:xfrm>
              <a:off x="6773816" y="17392630"/>
              <a:ext cx="52658" cy="206412"/>
            </a:xfrm>
            <a:custGeom>
              <a:avLst/>
              <a:gdLst>
                <a:gd name="connsiteX0" fmla="*/ 47 w 52658"/>
                <a:gd name="connsiteY0" fmla="*/ 20 h 206412"/>
                <a:gd name="connsiteX1" fmla="*/ 50847 w 52658"/>
                <a:gd name="connsiteY1" fmla="*/ 96858 h 206412"/>
                <a:gd name="connsiteX2" fmla="*/ 41322 w 52658"/>
                <a:gd name="connsiteY2" fmla="*/ 206395 h 206412"/>
                <a:gd name="connsiteX3" fmla="*/ 41322 w 52658"/>
                <a:gd name="connsiteY3" fmla="*/ 104795 h 206412"/>
                <a:gd name="connsiteX4" fmla="*/ 47 w 52658"/>
                <a:gd name="connsiteY4" fmla="*/ 20 h 20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58" h="206412">
                  <a:moveTo>
                    <a:pt x="47" y="20"/>
                  </a:moveTo>
                  <a:cubicBezTo>
                    <a:pt x="1634" y="-1303"/>
                    <a:pt x="43968" y="62462"/>
                    <a:pt x="50847" y="96858"/>
                  </a:cubicBezTo>
                  <a:cubicBezTo>
                    <a:pt x="57726" y="131254"/>
                    <a:pt x="42909" y="205072"/>
                    <a:pt x="41322" y="206395"/>
                  </a:cubicBezTo>
                  <a:cubicBezTo>
                    <a:pt x="39735" y="207718"/>
                    <a:pt x="45555" y="134164"/>
                    <a:pt x="41322" y="104795"/>
                  </a:cubicBezTo>
                  <a:cubicBezTo>
                    <a:pt x="37089" y="75426"/>
                    <a:pt x="-1540" y="1343"/>
                    <a:pt x="4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7DED2890-9149-4523-B0C4-51A08D98B0A0}"/>
                </a:ext>
              </a:extLst>
            </p:cNvPr>
            <p:cNvSpPr/>
            <p:nvPr/>
          </p:nvSpPr>
          <p:spPr>
            <a:xfrm>
              <a:off x="6681630" y="17491496"/>
              <a:ext cx="118874" cy="120268"/>
            </a:xfrm>
            <a:custGeom>
              <a:avLst/>
              <a:gdLst>
                <a:gd name="connsiteX0" fmla="*/ 158 w 118874"/>
                <a:gd name="connsiteY0" fmla="*/ 34504 h 120268"/>
                <a:gd name="connsiteX1" fmla="*/ 65245 w 118874"/>
                <a:gd name="connsiteY1" fmla="*/ 7517 h 120268"/>
                <a:gd name="connsiteX2" fmla="*/ 90645 w 118874"/>
                <a:gd name="connsiteY2" fmla="*/ 29742 h 120268"/>
                <a:gd name="connsiteX3" fmla="*/ 98583 w 118874"/>
                <a:gd name="connsiteY3" fmla="*/ 74192 h 120268"/>
                <a:gd name="connsiteX4" fmla="*/ 117633 w 118874"/>
                <a:gd name="connsiteY4" fmla="*/ 120229 h 120268"/>
                <a:gd name="connsiteX5" fmla="*/ 116045 w 118874"/>
                <a:gd name="connsiteY5" fmla="*/ 66254 h 120268"/>
                <a:gd name="connsiteX6" fmla="*/ 108108 w 118874"/>
                <a:gd name="connsiteY6" fmla="*/ 10692 h 120268"/>
                <a:gd name="connsiteX7" fmla="*/ 85883 w 118874"/>
                <a:gd name="connsiteY7" fmla="*/ 1167 h 120268"/>
                <a:gd name="connsiteX8" fmla="*/ 158 w 118874"/>
                <a:gd name="connsiteY8" fmla="*/ 34504 h 12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4" h="120268">
                  <a:moveTo>
                    <a:pt x="158" y="34504"/>
                  </a:moveTo>
                  <a:cubicBezTo>
                    <a:pt x="-3281" y="35562"/>
                    <a:pt x="50164" y="8311"/>
                    <a:pt x="65245" y="7517"/>
                  </a:cubicBezTo>
                  <a:cubicBezTo>
                    <a:pt x="80326" y="6723"/>
                    <a:pt x="85089" y="18629"/>
                    <a:pt x="90645" y="29742"/>
                  </a:cubicBezTo>
                  <a:cubicBezTo>
                    <a:pt x="96201" y="40855"/>
                    <a:pt x="94085" y="59111"/>
                    <a:pt x="98583" y="74192"/>
                  </a:cubicBezTo>
                  <a:cubicBezTo>
                    <a:pt x="103081" y="89273"/>
                    <a:pt x="114723" y="121552"/>
                    <a:pt x="117633" y="120229"/>
                  </a:cubicBezTo>
                  <a:cubicBezTo>
                    <a:pt x="120543" y="118906"/>
                    <a:pt x="117633" y="84510"/>
                    <a:pt x="116045" y="66254"/>
                  </a:cubicBezTo>
                  <a:cubicBezTo>
                    <a:pt x="114458" y="47998"/>
                    <a:pt x="113135" y="21540"/>
                    <a:pt x="108108" y="10692"/>
                  </a:cubicBezTo>
                  <a:cubicBezTo>
                    <a:pt x="103081" y="-156"/>
                    <a:pt x="101493" y="-1479"/>
                    <a:pt x="85883" y="1167"/>
                  </a:cubicBezTo>
                  <a:cubicBezTo>
                    <a:pt x="70273" y="3813"/>
                    <a:pt x="3597" y="33446"/>
                    <a:pt x="158" y="3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F4893DF8-80F5-4C16-942F-5BC7679AAAC6}"/>
                </a:ext>
              </a:extLst>
            </p:cNvPr>
            <p:cNvSpPr/>
            <p:nvPr/>
          </p:nvSpPr>
          <p:spPr>
            <a:xfrm>
              <a:off x="6697623" y="17507770"/>
              <a:ext cx="77912" cy="95476"/>
            </a:xfrm>
            <a:custGeom>
              <a:avLst/>
              <a:gdLst>
                <a:gd name="connsiteX0" fmla="*/ 40 w 77912"/>
                <a:gd name="connsiteY0" fmla="*/ 37280 h 95476"/>
                <a:gd name="connsiteX1" fmla="*/ 54015 w 77912"/>
                <a:gd name="connsiteY1" fmla="*/ 11880 h 95476"/>
                <a:gd name="connsiteX2" fmla="*/ 58777 w 77912"/>
                <a:gd name="connsiteY2" fmla="*/ 94430 h 95476"/>
                <a:gd name="connsiteX3" fmla="*/ 77827 w 77912"/>
                <a:gd name="connsiteY3" fmla="*/ 54743 h 95476"/>
                <a:gd name="connsiteX4" fmla="*/ 63540 w 77912"/>
                <a:gd name="connsiteY4" fmla="*/ 768 h 95476"/>
                <a:gd name="connsiteX5" fmla="*/ 40 w 77912"/>
                <a:gd name="connsiteY5" fmla="*/ 37280 h 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12" h="95476">
                  <a:moveTo>
                    <a:pt x="40" y="37280"/>
                  </a:moveTo>
                  <a:cubicBezTo>
                    <a:pt x="-1547" y="39132"/>
                    <a:pt x="44226" y="2355"/>
                    <a:pt x="54015" y="11880"/>
                  </a:cubicBezTo>
                  <a:cubicBezTo>
                    <a:pt x="63804" y="21405"/>
                    <a:pt x="54808" y="87286"/>
                    <a:pt x="58777" y="94430"/>
                  </a:cubicBezTo>
                  <a:cubicBezTo>
                    <a:pt x="62746" y="101574"/>
                    <a:pt x="77033" y="70353"/>
                    <a:pt x="77827" y="54743"/>
                  </a:cubicBezTo>
                  <a:cubicBezTo>
                    <a:pt x="78621" y="39133"/>
                    <a:pt x="73859" y="7647"/>
                    <a:pt x="63540" y="768"/>
                  </a:cubicBezTo>
                  <a:cubicBezTo>
                    <a:pt x="53221" y="-6111"/>
                    <a:pt x="1627" y="35428"/>
                    <a:pt x="40" y="37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6178BAD8-1C46-426D-ACB5-77FB3FA9EE48}"/>
                </a:ext>
              </a:extLst>
            </p:cNvPr>
            <p:cNvSpPr/>
            <p:nvPr/>
          </p:nvSpPr>
          <p:spPr>
            <a:xfrm>
              <a:off x="6705186" y="17537046"/>
              <a:ext cx="45150" cy="146119"/>
            </a:xfrm>
            <a:custGeom>
              <a:avLst/>
              <a:gdLst>
                <a:gd name="connsiteX0" fmla="*/ 414 w 45150"/>
                <a:gd name="connsiteY0" fmla="*/ 67 h 146119"/>
                <a:gd name="connsiteX1" fmla="*/ 3589 w 45150"/>
                <a:gd name="connsiteY1" fmla="*/ 90554 h 146119"/>
                <a:gd name="connsiteX2" fmla="*/ 24227 w 45150"/>
                <a:gd name="connsiteY2" fmla="*/ 104842 h 146119"/>
                <a:gd name="connsiteX3" fmla="*/ 44864 w 45150"/>
                <a:gd name="connsiteY3" fmla="*/ 146117 h 146119"/>
                <a:gd name="connsiteX4" fmla="*/ 8352 w 45150"/>
                <a:gd name="connsiteY4" fmla="*/ 106429 h 146119"/>
                <a:gd name="connsiteX5" fmla="*/ 414 w 45150"/>
                <a:gd name="connsiteY5" fmla="*/ 67 h 1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50" h="146119">
                  <a:moveTo>
                    <a:pt x="414" y="67"/>
                  </a:moveTo>
                  <a:cubicBezTo>
                    <a:pt x="-380" y="-2579"/>
                    <a:pt x="-380" y="73092"/>
                    <a:pt x="3589" y="90554"/>
                  </a:cubicBezTo>
                  <a:cubicBezTo>
                    <a:pt x="7558" y="108017"/>
                    <a:pt x="17348" y="95582"/>
                    <a:pt x="24227" y="104842"/>
                  </a:cubicBezTo>
                  <a:cubicBezTo>
                    <a:pt x="31106" y="114102"/>
                    <a:pt x="47510" y="145853"/>
                    <a:pt x="44864" y="146117"/>
                  </a:cubicBezTo>
                  <a:cubicBezTo>
                    <a:pt x="42218" y="146381"/>
                    <a:pt x="14173" y="125214"/>
                    <a:pt x="8352" y="106429"/>
                  </a:cubicBezTo>
                  <a:cubicBezTo>
                    <a:pt x="2531" y="87644"/>
                    <a:pt x="1208" y="2713"/>
                    <a:pt x="41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1BA41FC5-3079-4D6C-AC03-739E475161DE}"/>
                </a:ext>
              </a:extLst>
            </p:cNvPr>
            <p:cNvSpPr/>
            <p:nvPr/>
          </p:nvSpPr>
          <p:spPr>
            <a:xfrm>
              <a:off x="6735939" y="17524309"/>
              <a:ext cx="64296" cy="206744"/>
            </a:xfrm>
            <a:custGeom>
              <a:avLst/>
              <a:gdLst>
                <a:gd name="connsiteX0" fmla="*/ 4586 w 64296"/>
                <a:gd name="connsiteY0" fmla="*/ 104 h 206744"/>
                <a:gd name="connsiteX1" fmla="*/ 2999 w 64296"/>
                <a:gd name="connsiteY1" fmla="*/ 85829 h 206744"/>
                <a:gd name="connsiteX2" fmla="*/ 44274 w 64296"/>
                <a:gd name="connsiteY2" fmla="*/ 114404 h 206744"/>
                <a:gd name="connsiteX3" fmla="*/ 63324 w 64296"/>
                <a:gd name="connsiteY3" fmla="*/ 147741 h 206744"/>
                <a:gd name="connsiteX4" fmla="*/ 15699 w 64296"/>
                <a:gd name="connsiteY4" fmla="*/ 206479 h 206744"/>
                <a:gd name="connsiteX5" fmla="*/ 33161 w 64296"/>
                <a:gd name="connsiteY5" fmla="*/ 168379 h 206744"/>
                <a:gd name="connsiteX6" fmla="*/ 58561 w 64296"/>
                <a:gd name="connsiteY6" fmla="*/ 142979 h 206744"/>
                <a:gd name="connsiteX7" fmla="*/ 15699 w 64296"/>
                <a:gd name="connsiteY7" fmla="*/ 104879 h 206744"/>
                <a:gd name="connsiteX8" fmla="*/ 4586 w 64296"/>
                <a:gd name="connsiteY8" fmla="*/ 104 h 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96" h="206744">
                  <a:moveTo>
                    <a:pt x="4586" y="104"/>
                  </a:moveTo>
                  <a:cubicBezTo>
                    <a:pt x="2469" y="-3071"/>
                    <a:pt x="-3616" y="66779"/>
                    <a:pt x="2999" y="85829"/>
                  </a:cubicBezTo>
                  <a:cubicBezTo>
                    <a:pt x="9614" y="104879"/>
                    <a:pt x="34220" y="104085"/>
                    <a:pt x="44274" y="114404"/>
                  </a:cubicBezTo>
                  <a:cubicBezTo>
                    <a:pt x="54328" y="124723"/>
                    <a:pt x="68087" y="132395"/>
                    <a:pt x="63324" y="147741"/>
                  </a:cubicBezTo>
                  <a:cubicBezTo>
                    <a:pt x="58561" y="163087"/>
                    <a:pt x="20726" y="203039"/>
                    <a:pt x="15699" y="206479"/>
                  </a:cubicBezTo>
                  <a:cubicBezTo>
                    <a:pt x="10672" y="209919"/>
                    <a:pt x="26017" y="178962"/>
                    <a:pt x="33161" y="168379"/>
                  </a:cubicBezTo>
                  <a:cubicBezTo>
                    <a:pt x="40305" y="157796"/>
                    <a:pt x="61471" y="153562"/>
                    <a:pt x="58561" y="142979"/>
                  </a:cubicBezTo>
                  <a:cubicBezTo>
                    <a:pt x="55651" y="132396"/>
                    <a:pt x="22843" y="122606"/>
                    <a:pt x="15699" y="104879"/>
                  </a:cubicBezTo>
                  <a:cubicBezTo>
                    <a:pt x="8555" y="87152"/>
                    <a:pt x="6703" y="3279"/>
                    <a:pt x="4586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642D8FFC-F755-4A46-B008-0D508BFA3FB2}"/>
                </a:ext>
              </a:extLst>
            </p:cNvPr>
            <p:cNvSpPr/>
            <p:nvPr/>
          </p:nvSpPr>
          <p:spPr>
            <a:xfrm>
              <a:off x="6624624" y="17713971"/>
              <a:ext cx="81075" cy="78982"/>
            </a:xfrm>
            <a:custGeom>
              <a:avLst/>
              <a:gdLst>
                <a:gd name="connsiteX0" fmla="*/ 14 w 81075"/>
                <a:gd name="connsiteY0" fmla="*/ 942 h 78982"/>
                <a:gd name="connsiteX1" fmla="*/ 73039 w 81075"/>
                <a:gd name="connsiteY1" fmla="*/ 5704 h 78982"/>
                <a:gd name="connsiteX2" fmla="*/ 73039 w 81075"/>
                <a:gd name="connsiteY2" fmla="*/ 37454 h 78982"/>
                <a:gd name="connsiteX3" fmla="*/ 80976 w 81075"/>
                <a:gd name="connsiteY3" fmla="*/ 78729 h 78982"/>
                <a:gd name="connsiteX4" fmla="*/ 66689 w 81075"/>
                <a:gd name="connsiteY4" fmla="*/ 16817 h 78982"/>
                <a:gd name="connsiteX5" fmla="*/ 14 w 81075"/>
                <a:gd name="connsiteY5" fmla="*/ 942 h 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5" h="78982">
                  <a:moveTo>
                    <a:pt x="14" y="942"/>
                  </a:moveTo>
                  <a:cubicBezTo>
                    <a:pt x="1072" y="-910"/>
                    <a:pt x="60868" y="-381"/>
                    <a:pt x="73039" y="5704"/>
                  </a:cubicBezTo>
                  <a:cubicBezTo>
                    <a:pt x="85210" y="11789"/>
                    <a:pt x="71716" y="25283"/>
                    <a:pt x="73039" y="37454"/>
                  </a:cubicBezTo>
                  <a:cubicBezTo>
                    <a:pt x="74362" y="49625"/>
                    <a:pt x="82034" y="82168"/>
                    <a:pt x="80976" y="78729"/>
                  </a:cubicBezTo>
                  <a:cubicBezTo>
                    <a:pt x="79918" y="75290"/>
                    <a:pt x="75685" y="28194"/>
                    <a:pt x="66689" y="16817"/>
                  </a:cubicBezTo>
                  <a:cubicBezTo>
                    <a:pt x="57693" y="5440"/>
                    <a:pt x="-1044" y="2794"/>
                    <a:pt x="14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922121E1-4EC0-4A0D-8686-BF891419401C}"/>
                </a:ext>
              </a:extLst>
            </p:cNvPr>
            <p:cNvSpPr/>
            <p:nvPr/>
          </p:nvSpPr>
          <p:spPr>
            <a:xfrm>
              <a:off x="6635611" y="17682995"/>
              <a:ext cx="119803" cy="81197"/>
            </a:xfrm>
            <a:custGeom>
              <a:avLst/>
              <a:gdLst>
                <a:gd name="connsiteX0" fmla="*/ 139 w 119803"/>
                <a:gd name="connsiteY0" fmla="*/ 168 h 81197"/>
                <a:gd name="connsiteX1" fmla="*/ 116027 w 119803"/>
                <a:gd name="connsiteY1" fmla="*/ 12868 h 81197"/>
                <a:gd name="connsiteX2" fmla="*/ 93802 w 119803"/>
                <a:gd name="connsiteY2" fmla="*/ 25568 h 81197"/>
                <a:gd name="connsiteX3" fmla="*/ 116027 w 119803"/>
                <a:gd name="connsiteY3" fmla="*/ 81130 h 81197"/>
                <a:gd name="connsiteX4" fmla="*/ 112852 w 119803"/>
                <a:gd name="connsiteY4" fmla="*/ 36680 h 81197"/>
                <a:gd name="connsiteX5" fmla="*/ 92214 w 119803"/>
                <a:gd name="connsiteY5" fmla="*/ 22393 h 81197"/>
                <a:gd name="connsiteX6" fmla="*/ 139 w 119803"/>
                <a:gd name="connsiteY6" fmla="*/ 168 h 8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03" h="81197">
                  <a:moveTo>
                    <a:pt x="139" y="168"/>
                  </a:moveTo>
                  <a:cubicBezTo>
                    <a:pt x="4108" y="-1420"/>
                    <a:pt x="100417" y="8635"/>
                    <a:pt x="116027" y="12868"/>
                  </a:cubicBezTo>
                  <a:cubicBezTo>
                    <a:pt x="131638" y="17101"/>
                    <a:pt x="93802" y="14191"/>
                    <a:pt x="93802" y="25568"/>
                  </a:cubicBezTo>
                  <a:cubicBezTo>
                    <a:pt x="93802" y="36945"/>
                    <a:pt x="112852" y="79278"/>
                    <a:pt x="116027" y="81130"/>
                  </a:cubicBezTo>
                  <a:cubicBezTo>
                    <a:pt x="119202" y="82982"/>
                    <a:pt x="116821" y="46469"/>
                    <a:pt x="112852" y="36680"/>
                  </a:cubicBezTo>
                  <a:cubicBezTo>
                    <a:pt x="108883" y="26891"/>
                    <a:pt x="106502" y="26891"/>
                    <a:pt x="92214" y="22393"/>
                  </a:cubicBezTo>
                  <a:cubicBezTo>
                    <a:pt x="77927" y="17895"/>
                    <a:pt x="-3830" y="1756"/>
                    <a:pt x="139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07E48ECF-8E14-4DEB-8EFB-803DC2038964}"/>
                </a:ext>
              </a:extLst>
            </p:cNvPr>
            <p:cNvSpPr/>
            <p:nvPr/>
          </p:nvSpPr>
          <p:spPr>
            <a:xfrm>
              <a:off x="6646700" y="17755474"/>
              <a:ext cx="116151" cy="48422"/>
            </a:xfrm>
            <a:custGeom>
              <a:avLst/>
              <a:gdLst>
                <a:gd name="connsiteX0" fmla="*/ 163 w 116151"/>
                <a:gd name="connsiteY0" fmla="*/ 48339 h 48422"/>
                <a:gd name="connsiteX1" fmla="*/ 62075 w 116151"/>
                <a:gd name="connsiteY1" fmla="*/ 15001 h 48422"/>
                <a:gd name="connsiteX2" fmla="*/ 116050 w 116151"/>
                <a:gd name="connsiteY2" fmla="*/ 15001 h 48422"/>
                <a:gd name="connsiteX3" fmla="*/ 74775 w 116151"/>
                <a:gd name="connsiteY3" fmla="*/ 2301 h 48422"/>
                <a:gd name="connsiteX4" fmla="*/ 44613 w 116151"/>
                <a:gd name="connsiteY4" fmla="*/ 3889 h 48422"/>
                <a:gd name="connsiteX5" fmla="*/ 163 w 116151"/>
                <a:gd name="connsiteY5" fmla="*/ 48339 h 4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1" h="48422">
                  <a:moveTo>
                    <a:pt x="163" y="48339"/>
                  </a:moveTo>
                  <a:cubicBezTo>
                    <a:pt x="3073" y="50191"/>
                    <a:pt x="42761" y="20557"/>
                    <a:pt x="62075" y="15001"/>
                  </a:cubicBezTo>
                  <a:cubicBezTo>
                    <a:pt x="81389" y="9445"/>
                    <a:pt x="113933" y="17118"/>
                    <a:pt x="116050" y="15001"/>
                  </a:cubicBezTo>
                  <a:cubicBezTo>
                    <a:pt x="118167" y="12884"/>
                    <a:pt x="86681" y="4153"/>
                    <a:pt x="74775" y="2301"/>
                  </a:cubicBezTo>
                  <a:cubicBezTo>
                    <a:pt x="62869" y="449"/>
                    <a:pt x="55196" y="-2461"/>
                    <a:pt x="44613" y="3889"/>
                  </a:cubicBezTo>
                  <a:cubicBezTo>
                    <a:pt x="34030" y="10239"/>
                    <a:pt x="-2747" y="46487"/>
                    <a:pt x="163" y="48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CCA1BCE2-4C23-4E01-8AAD-58600917952B}"/>
                </a:ext>
              </a:extLst>
            </p:cNvPr>
            <p:cNvSpPr/>
            <p:nvPr/>
          </p:nvSpPr>
          <p:spPr>
            <a:xfrm>
              <a:off x="6783675" y="17603688"/>
              <a:ext cx="38254" cy="155161"/>
            </a:xfrm>
            <a:custGeom>
              <a:avLst/>
              <a:gdLst>
                <a:gd name="connsiteX0" fmla="*/ 37813 w 38254"/>
                <a:gd name="connsiteY0" fmla="*/ 100 h 155161"/>
                <a:gd name="connsiteX1" fmla="*/ 29875 w 38254"/>
                <a:gd name="connsiteY1" fmla="*/ 100112 h 155161"/>
                <a:gd name="connsiteX2" fmla="*/ 4475 w 38254"/>
                <a:gd name="connsiteY2" fmla="*/ 123925 h 155161"/>
                <a:gd name="connsiteX3" fmla="*/ 1300 w 38254"/>
                <a:gd name="connsiteY3" fmla="*/ 154087 h 155161"/>
                <a:gd name="connsiteX4" fmla="*/ 18763 w 38254"/>
                <a:gd name="connsiteY4" fmla="*/ 82650 h 155161"/>
                <a:gd name="connsiteX5" fmla="*/ 37813 w 38254"/>
                <a:gd name="connsiteY5" fmla="*/ 100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4" h="155161">
                  <a:moveTo>
                    <a:pt x="37813" y="100"/>
                  </a:moveTo>
                  <a:cubicBezTo>
                    <a:pt x="39665" y="3010"/>
                    <a:pt x="35431" y="79475"/>
                    <a:pt x="29875" y="100112"/>
                  </a:cubicBezTo>
                  <a:cubicBezTo>
                    <a:pt x="24319" y="120749"/>
                    <a:pt x="9237" y="114929"/>
                    <a:pt x="4475" y="123925"/>
                  </a:cubicBezTo>
                  <a:cubicBezTo>
                    <a:pt x="-287" y="132921"/>
                    <a:pt x="-1081" y="160966"/>
                    <a:pt x="1300" y="154087"/>
                  </a:cubicBezTo>
                  <a:cubicBezTo>
                    <a:pt x="3681" y="147208"/>
                    <a:pt x="14794" y="106992"/>
                    <a:pt x="18763" y="82650"/>
                  </a:cubicBezTo>
                  <a:cubicBezTo>
                    <a:pt x="22732" y="58308"/>
                    <a:pt x="35961" y="-2810"/>
                    <a:pt x="37813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E8A2B857-FCFB-4297-A00A-82AFEB2CE5CD}"/>
                </a:ext>
              </a:extLst>
            </p:cNvPr>
            <p:cNvSpPr/>
            <p:nvPr/>
          </p:nvSpPr>
          <p:spPr>
            <a:xfrm>
              <a:off x="6816694" y="17510068"/>
              <a:ext cx="174825" cy="95546"/>
            </a:xfrm>
            <a:custGeom>
              <a:avLst/>
              <a:gdLst>
                <a:gd name="connsiteX0" fmla="*/ 31 w 174825"/>
                <a:gd name="connsiteY0" fmla="*/ 57 h 95546"/>
                <a:gd name="connsiteX1" fmla="*/ 30194 w 174825"/>
                <a:gd name="connsiteY1" fmla="*/ 74670 h 95546"/>
                <a:gd name="connsiteX2" fmla="*/ 100044 w 174825"/>
                <a:gd name="connsiteY2" fmla="*/ 61970 h 95546"/>
                <a:gd name="connsiteX3" fmla="*/ 141319 w 174825"/>
                <a:gd name="connsiteY3" fmla="*/ 63557 h 95546"/>
                <a:gd name="connsiteX4" fmla="*/ 174656 w 174825"/>
                <a:gd name="connsiteY4" fmla="*/ 95307 h 95546"/>
                <a:gd name="connsiteX5" fmla="*/ 127031 w 174825"/>
                <a:gd name="connsiteY5" fmla="*/ 44507 h 95546"/>
                <a:gd name="connsiteX6" fmla="*/ 69881 w 174825"/>
                <a:gd name="connsiteY6" fmla="*/ 49270 h 95546"/>
                <a:gd name="connsiteX7" fmla="*/ 34956 w 174825"/>
                <a:gd name="connsiteY7" fmla="*/ 61970 h 95546"/>
                <a:gd name="connsiteX8" fmla="*/ 31 w 174825"/>
                <a:gd name="connsiteY8" fmla="*/ 57 h 9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25" h="95546">
                  <a:moveTo>
                    <a:pt x="31" y="57"/>
                  </a:moveTo>
                  <a:cubicBezTo>
                    <a:pt x="-763" y="2174"/>
                    <a:pt x="13525" y="64351"/>
                    <a:pt x="30194" y="74670"/>
                  </a:cubicBezTo>
                  <a:cubicBezTo>
                    <a:pt x="46863" y="84989"/>
                    <a:pt x="81523" y="63822"/>
                    <a:pt x="100044" y="61970"/>
                  </a:cubicBezTo>
                  <a:cubicBezTo>
                    <a:pt x="118565" y="60118"/>
                    <a:pt x="128884" y="58001"/>
                    <a:pt x="141319" y="63557"/>
                  </a:cubicBezTo>
                  <a:cubicBezTo>
                    <a:pt x="153754" y="69113"/>
                    <a:pt x="177037" y="98482"/>
                    <a:pt x="174656" y="95307"/>
                  </a:cubicBezTo>
                  <a:cubicBezTo>
                    <a:pt x="172275" y="92132"/>
                    <a:pt x="144494" y="52180"/>
                    <a:pt x="127031" y="44507"/>
                  </a:cubicBezTo>
                  <a:cubicBezTo>
                    <a:pt x="109568" y="36834"/>
                    <a:pt x="85227" y="46360"/>
                    <a:pt x="69881" y="49270"/>
                  </a:cubicBezTo>
                  <a:cubicBezTo>
                    <a:pt x="54535" y="52181"/>
                    <a:pt x="45539" y="69114"/>
                    <a:pt x="34956" y="61970"/>
                  </a:cubicBezTo>
                  <a:cubicBezTo>
                    <a:pt x="24373" y="54826"/>
                    <a:pt x="825" y="-2060"/>
                    <a:pt x="31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EAB370FC-1AAC-4B6C-9EC6-3EC0DDA7C665}"/>
                </a:ext>
              </a:extLst>
            </p:cNvPr>
            <p:cNvSpPr/>
            <p:nvPr/>
          </p:nvSpPr>
          <p:spPr>
            <a:xfrm>
              <a:off x="6789667" y="17558308"/>
              <a:ext cx="116442" cy="223814"/>
            </a:xfrm>
            <a:custGeom>
              <a:avLst/>
              <a:gdLst>
                <a:gd name="connsiteX0" fmla="*/ 39758 w 116442"/>
                <a:gd name="connsiteY0" fmla="*/ 2617 h 223814"/>
                <a:gd name="connsiteX1" fmla="*/ 68333 w 116442"/>
                <a:gd name="connsiteY1" fmla="*/ 67705 h 223814"/>
                <a:gd name="connsiteX2" fmla="*/ 65158 w 116442"/>
                <a:gd name="connsiteY2" fmla="*/ 148667 h 223814"/>
                <a:gd name="connsiteX3" fmla="*/ 115958 w 116442"/>
                <a:gd name="connsiteY3" fmla="*/ 196292 h 223814"/>
                <a:gd name="connsiteX4" fmla="*/ 92146 w 116442"/>
                <a:gd name="connsiteY4" fmla="*/ 194705 h 223814"/>
                <a:gd name="connsiteX5" fmla="*/ 60396 w 116442"/>
                <a:gd name="connsiteY5" fmla="*/ 193117 h 223814"/>
                <a:gd name="connsiteX6" fmla="*/ 71 w 116442"/>
                <a:gd name="connsiteY6" fmla="*/ 223280 h 223814"/>
                <a:gd name="connsiteX7" fmla="*/ 49283 w 116442"/>
                <a:gd name="connsiteY7" fmla="*/ 212167 h 223814"/>
                <a:gd name="connsiteX8" fmla="*/ 100083 w 116442"/>
                <a:gd name="connsiteY8" fmla="*/ 208992 h 223814"/>
                <a:gd name="connsiteX9" fmla="*/ 95321 w 116442"/>
                <a:gd name="connsiteY9" fmla="*/ 185180 h 223814"/>
                <a:gd name="connsiteX10" fmla="*/ 71508 w 116442"/>
                <a:gd name="connsiteY10" fmla="*/ 159780 h 223814"/>
                <a:gd name="connsiteX11" fmla="*/ 39758 w 116442"/>
                <a:gd name="connsiteY11" fmla="*/ 2617 h 2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442" h="223814">
                  <a:moveTo>
                    <a:pt x="39758" y="2617"/>
                  </a:moveTo>
                  <a:cubicBezTo>
                    <a:pt x="39229" y="-12729"/>
                    <a:pt x="64100" y="43363"/>
                    <a:pt x="68333" y="67705"/>
                  </a:cubicBezTo>
                  <a:cubicBezTo>
                    <a:pt x="72566" y="92047"/>
                    <a:pt x="57221" y="127236"/>
                    <a:pt x="65158" y="148667"/>
                  </a:cubicBezTo>
                  <a:cubicBezTo>
                    <a:pt x="73095" y="170098"/>
                    <a:pt x="111460" y="188619"/>
                    <a:pt x="115958" y="196292"/>
                  </a:cubicBezTo>
                  <a:cubicBezTo>
                    <a:pt x="120456" y="203965"/>
                    <a:pt x="92146" y="194705"/>
                    <a:pt x="92146" y="194705"/>
                  </a:cubicBezTo>
                  <a:cubicBezTo>
                    <a:pt x="82886" y="194176"/>
                    <a:pt x="75742" y="188354"/>
                    <a:pt x="60396" y="193117"/>
                  </a:cubicBezTo>
                  <a:cubicBezTo>
                    <a:pt x="45050" y="197880"/>
                    <a:pt x="1923" y="220105"/>
                    <a:pt x="71" y="223280"/>
                  </a:cubicBezTo>
                  <a:cubicBezTo>
                    <a:pt x="-1781" y="226455"/>
                    <a:pt x="32614" y="214548"/>
                    <a:pt x="49283" y="212167"/>
                  </a:cubicBezTo>
                  <a:cubicBezTo>
                    <a:pt x="65952" y="209786"/>
                    <a:pt x="92410" y="213490"/>
                    <a:pt x="100083" y="208992"/>
                  </a:cubicBezTo>
                  <a:cubicBezTo>
                    <a:pt x="107756" y="204494"/>
                    <a:pt x="100083" y="193382"/>
                    <a:pt x="95321" y="185180"/>
                  </a:cubicBezTo>
                  <a:cubicBezTo>
                    <a:pt x="90559" y="176978"/>
                    <a:pt x="77329" y="183857"/>
                    <a:pt x="71508" y="159780"/>
                  </a:cubicBezTo>
                  <a:cubicBezTo>
                    <a:pt x="65687" y="135703"/>
                    <a:pt x="40287" y="17963"/>
                    <a:pt x="39758" y="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26E7FC6F-149D-481C-A82D-9134CD680284}"/>
                </a:ext>
              </a:extLst>
            </p:cNvPr>
            <p:cNvSpPr/>
            <p:nvPr/>
          </p:nvSpPr>
          <p:spPr>
            <a:xfrm>
              <a:off x="6788089" y="17573617"/>
              <a:ext cx="73340" cy="176312"/>
            </a:xfrm>
            <a:custGeom>
              <a:avLst/>
              <a:gdLst>
                <a:gd name="connsiteX0" fmla="*/ 46099 w 73340"/>
                <a:gd name="connsiteY0" fmla="*/ 8 h 176312"/>
                <a:gd name="connsiteX1" fmla="*/ 42924 w 73340"/>
                <a:gd name="connsiteY1" fmla="*/ 119071 h 176312"/>
                <a:gd name="connsiteX2" fmla="*/ 30224 w 73340"/>
                <a:gd name="connsiteY2" fmla="*/ 147646 h 176312"/>
                <a:gd name="connsiteX3" fmla="*/ 61 w 73340"/>
                <a:gd name="connsiteY3" fmla="*/ 163521 h 176312"/>
                <a:gd name="connsiteX4" fmla="*/ 23874 w 73340"/>
                <a:gd name="connsiteY4" fmla="*/ 166696 h 176312"/>
                <a:gd name="connsiteX5" fmla="*/ 73086 w 73340"/>
                <a:gd name="connsiteY5" fmla="*/ 176221 h 176312"/>
                <a:gd name="connsiteX6" fmla="*/ 42924 w 73340"/>
                <a:gd name="connsiteY6" fmla="*/ 160346 h 176312"/>
                <a:gd name="connsiteX7" fmla="*/ 38161 w 73340"/>
                <a:gd name="connsiteY7" fmla="*/ 141296 h 176312"/>
                <a:gd name="connsiteX8" fmla="*/ 38161 w 73340"/>
                <a:gd name="connsiteY8" fmla="*/ 112721 h 176312"/>
                <a:gd name="connsiteX9" fmla="*/ 46099 w 73340"/>
                <a:gd name="connsiteY9" fmla="*/ 8 h 1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40" h="176312">
                  <a:moveTo>
                    <a:pt x="46099" y="8"/>
                  </a:moveTo>
                  <a:cubicBezTo>
                    <a:pt x="46893" y="1066"/>
                    <a:pt x="45570" y="94465"/>
                    <a:pt x="42924" y="119071"/>
                  </a:cubicBezTo>
                  <a:cubicBezTo>
                    <a:pt x="40278" y="143677"/>
                    <a:pt x="37368" y="140238"/>
                    <a:pt x="30224" y="147646"/>
                  </a:cubicBezTo>
                  <a:cubicBezTo>
                    <a:pt x="23080" y="155054"/>
                    <a:pt x="1119" y="160346"/>
                    <a:pt x="61" y="163521"/>
                  </a:cubicBezTo>
                  <a:cubicBezTo>
                    <a:pt x="-997" y="166696"/>
                    <a:pt x="11703" y="164579"/>
                    <a:pt x="23874" y="166696"/>
                  </a:cubicBezTo>
                  <a:cubicBezTo>
                    <a:pt x="36045" y="168813"/>
                    <a:pt x="69911" y="177279"/>
                    <a:pt x="73086" y="176221"/>
                  </a:cubicBezTo>
                  <a:cubicBezTo>
                    <a:pt x="76261" y="175163"/>
                    <a:pt x="48745" y="166167"/>
                    <a:pt x="42924" y="160346"/>
                  </a:cubicBezTo>
                  <a:cubicBezTo>
                    <a:pt x="37103" y="154525"/>
                    <a:pt x="38955" y="149233"/>
                    <a:pt x="38161" y="141296"/>
                  </a:cubicBezTo>
                  <a:cubicBezTo>
                    <a:pt x="37367" y="133359"/>
                    <a:pt x="37896" y="130713"/>
                    <a:pt x="38161" y="112721"/>
                  </a:cubicBezTo>
                  <a:cubicBezTo>
                    <a:pt x="38426" y="94729"/>
                    <a:pt x="45305" y="-1050"/>
                    <a:pt x="4609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59C9F12A-A978-4958-9612-1C6254EF5A24}"/>
                </a:ext>
              </a:extLst>
            </p:cNvPr>
            <p:cNvSpPr/>
            <p:nvPr/>
          </p:nvSpPr>
          <p:spPr>
            <a:xfrm>
              <a:off x="6814983" y="17133879"/>
              <a:ext cx="238353" cy="141307"/>
            </a:xfrm>
            <a:custGeom>
              <a:avLst/>
              <a:gdLst>
                <a:gd name="connsiteX0" fmla="*/ 238280 w 238353"/>
                <a:gd name="connsiteY0" fmla="*/ 9 h 141307"/>
                <a:gd name="connsiteX1" fmla="*/ 82705 w 238353"/>
                <a:gd name="connsiteY1" fmla="*/ 73034 h 141307"/>
                <a:gd name="connsiteX2" fmla="*/ 155 w 238353"/>
                <a:gd name="connsiteY2" fmla="*/ 141296 h 141307"/>
                <a:gd name="connsiteX3" fmla="*/ 101755 w 238353"/>
                <a:gd name="connsiteY3" fmla="*/ 77796 h 141307"/>
                <a:gd name="connsiteX4" fmla="*/ 238280 w 238353"/>
                <a:gd name="connsiteY4" fmla="*/ 9 h 14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53" h="141307">
                  <a:moveTo>
                    <a:pt x="238280" y="9"/>
                  </a:moveTo>
                  <a:cubicBezTo>
                    <a:pt x="235105" y="-785"/>
                    <a:pt x="122392" y="49486"/>
                    <a:pt x="82705" y="73034"/>
                  </a:cubicBezTo>
                  <a:cubicBezTo>
                    <a:pt x="43018" y="96582"/>
                    <a:pt x="-3020" y="140502"/>
                    <a:pt x="155" y="141296"/>
                  </a:cubicBezTo>
                  <a:cubicBezTo>
                    <a:pt x="3330" y="142090"/>
                    <a:pt x="63126" y="100021"/>
                    <a:pt x="101755" y="77796"/>
                  </a:cubicBezTo>
                  <a:cubicBezTo>
                    <a:pt x="140384" y="55571"/>
                    <a:pt x="241455" y="803"/>
                    <a:pt x="23828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0A61C53D-D489-4AB6-9804-326E21CE68C1}"/>
                </a:ext>
              </a:extLst>
            </p:cNvPr>
            <p:cNvSpPr/>
            <p:nvPr/>
          </p:nvSpPr>
          <p:spPr>
            <a:xfrm>
              <a:off x="6846714" y="17147995"/>
              <a:ext cx="234361" cy="243232"/>
            </a:xfrm>
            <a:custGeom>
              <a:avLst/>
              <a:gdLst>
                <a:gd name="connsiteX0" fmla="*/ 233536 w 234361"/>
                <a:gd name="connsiteY0" fmla="*/ 180 h 243232"/>
                <a:gd name="connsiteX1" fmla="*/ 73199 w 234361"/>
                <a:gd name="connsiteY1" fmla="*/ 82730 h 243232"/>
                <a:gd name="connsiteX2" fmla="*/ 3349 w 234361"/>
                <a:gd name="connsiteY2" fmla="*/ 124005 h 243232"/>
                <a:gd name="connsiteX3" fmla="*/ 11286 w 234361"/>
                <a:gd name="connsiteY3" fmla="*/ 174805 h 243232"/>
                <a:gd name="connsiteX4" fmla="*/ 12874 w 234361"/>
                <a:gd name="connsiteY4" fmla="*/ 243068 h 243232"/>
                <a:gd name="connsiteX5" fmla="*/ 33511 w 234361"/>
                <a:gd name="connsiteY5" fmla="*/ 192268 h 243232"/>
                <a:gd name="connsiteX6" fmla="*/ 22399 w 234361"/>
                <a:gd name="connsiteY6" fmla="*/ 139880 h 243232"/>
                <a:gd name="connsiteX7" fmla="*/ 39861 w 234361"/>
                <a:gd name="connsiteY7" fmla="*/ 125593 h 243232"/>
                <a:gd name="connsiteX8" fmla="*/ 131936 w 234361"/>
                <a:gd name="connsiteY8" fmla="*/ 62093 h 243232"/>
                <a:gd name="connsiteX9" fmla="*/ 233536 w 234361"/>
                <a:gd name="connsiteY9" fmla="*/ 180 h 2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361" h="243232">
                  <a:moveTo>
                    <a:pt x="233536" y="180"/>
                  </a:moveTo>
                  <a:cubicBezTo>
                    <a:pt x="223747" y="3619"/>
                    <a:pt x="111563" y="62093"/>
                    <a:pt x="73199" y="82730"/>
                  </a:cubicBezTo>
                  <a:cubicBezTo>
                    <a:pt x="34835" y="103367"/>
                    <a:pt x="13668" y="108659"/>
                    <a:pt x="3349" y="124005"/>
                  </a:cubicBezTo>
                  <a:cubicBezTo>
                    <a:pt x="-6970" y="139351"/>
                    <a:pt x="9698" y="154961"/>
                    <a:pt x="11286" y="174805"/>
                  </a:cubicBezTo>
                  <a:cubicBezTo>
                    <a:pt x="12873" y="194649"/>
                    <a:pt x="9170" y="240158"/>
                    <a:pt x="12874" y="243068"/>
                  </a:cubicBezTo>
                  <a:cubicBezTo>
                    <a:pt x="16578" y="245979"/>
                    <a:pt x="31923" y="209466"/>
                    <a:pt x="33511" y="192268"/>
                  </a:cubicBezTo>
                  <a:cubicBezTo>
                    <a:pt x="35098" y="175070"/>
                    <a:pt x="21341" y="150992"/>
                    <a:pt x="22399" y="139880"/>
                  </a:cubicBezTo>
                  <a:cubicBezTo>
                    <a:pt x="23457" y="128768"/>
                    <a:pt x="21605" y="138558"/>
                    <a:pt x="39861" y="125593"/>
                  </a:cubicBezTo>
                  <a:cubicBezTo>
                    <a:pt x="58117" y="112629"/>
                    <a:pt x="100450" y="80879"/>
                    <a:pt x="131936" y="62093"/>
                  </a:cubicBezTo>
                  <a:cubicBezTo>
                    <a:pt x="163421" y="43308"/>
                    <a:pt x="243325" y="-3259"/>
                    <a:pt x="233536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FE14D26A-7F1B-4D44-9B35-60C16C354D0E}"/>
                </a:ext>
              </a:extLst>
            </p:cNvPr>
            <p:cNvSpPr/>
            <p:nvPr/>
          </p:nvSpPr>
          <p:spPr>
            <a:xfrm>
              <a:off x="6811897" y="17265501"/>
              <a:ext cx="17528" cy="151467"/>
            </a:xfrm>
            <a:custGeom>
              <a:avLst/>
              <a:gdLst>
                <a:gd name="connsiteX0" fmla="*/ 17528 w 17528"/>
                <a:gd name="connsiteY0" fmla="*/ 149 h 151467"/>
                <a:gd name="connsiteX1" fmla="*/ 66 w 17528"/>
                <a:gd name="connsiteY1" fmla="*/ 49362 h 151467"/>
                <a:gd name="connsiteX2" fmla="*/ 15941 w 17528"/>
                <a:gd name="connsiteY2" fmla="*/ 150962 h 151467"/>
                <a:gd name="connsiteX3" fmla="*/ 14353 w 17528"/>
                <a:gd name="connsiteY3" fmla="*/ 87462 h 151467"/>
                <a:gd name="connsiteX4" fmla="*/ 66 w 17528"/>
                <a:gd name="connsiteY4" fmla="*/ 63649 h 151467"/>
                <a:gd name="connsiteX5" fmla="*/ 17528 w 17528"/>
                <a:gd name="connsiteY5" fmla="*/ 149 h 1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8" h="151467">
                  <a:moveTo>
                    <a:pt x="17528" y="149"/>
                  </a:moveTo>
                  <a:cubicBezTo>
                    <a:pt x="17528" y="-2232"/>
                    <a:pt x="330" y="24227"/>
                    <a:pt x="66" y="49362"/>
                  </a:cubicBezTo>
                  <a:cubicBezTo>
                    <a:pt x="-198" y="74497"/>
                    <a:pt x="13560" y="144612"/>
                    <a:pt x="15941" y="150962"/>
                  </a:cubicBezTo>
                  <a:cubicBezTo>
                    <a:pt x="18322" y="157312"/>
                    <a:pt x="16999" y="102014"/>
                    <a:pt x="14353" y="87462"/>
                  </a:cubicBezTo>
                  <a:cubicBezTo>
                    <a:pt x="11707" y="72910"/>
                    <a:pt x="1389" y="76614"/>
                    <a:pt x="66" y="63649"/>
                  </a:cubicBezTo>
                  <a:cubicBezTo>
                    <a:pt x="-1257" y="50684"/>
                    <a:pt x="17528" y="2530"/>
                    <a:pt x="17528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359D7588-6667-4507-B49F-E214D8B73AF6}"/>
                </a:ext>
              </a:extLst>
            </p:cNvPr>
            <p:cNvSpPr/>
            <p:nvPr/>
          </p:nvSpPr>
          <p:spPr>
            <a:xfrm>
              <a:off x="6821279" y="17284511"/>
              <a:ext cx="25774" cy="127397"/>
            </a:xfrm>
            <a:custGeom>
              <a:avLst/>
              <a:gdLst>
                <a:gd name="connsiteX0" fmla="*/ 25609 w 25774"/>
                <a:gd name="connsiteY0" fmla="*/ 189 h 127397"/>
                <a:gd name="connsiteX1" fmla="*/ 11321 w 25774"/>
                <a:gd name="connsiteY1" fmla="*/ 55752 h 127397"/>
                <a:gd name="connsiteX2" fmla="*/ 14496 w 25774"/>
                <a:gd name="connsiteY2" fmla="*/ 127189 h 127397"/>
                <a:gd name="connsiteX3" fmla="*/ 209 w 25774"/>
                <a:gd name="connsiteY3" fmla="*/ 74802 h 127397"/>
                <a:gd name="connsiteX4" fmla="*/ 25609 w 25774"/>
                <a:gd name="connsiteY4" fmla="*/ 189 h 1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" h="127397">
                  <a:moveTo>
                    <a:pt x="25609" y="189"/>
                  </a:moveTo>
                  <a:cubicBezTo>
                    <a:pt x="27461" y="-2986"/>
                    <a:pt x="13173" y="34585"/>
                    <a:pt x="11321" y="55752"/>
                  </a:cubicBezTo>
                  <a:cubicBezTo>
                    <a:pt x="9469" y="76919"/>
                    <a:pt x="16348" y="124014"/>
                    <a:pt x="14496" y="127189"/>
                  </a:cubicBezTo>
                  <a:cubicBezTo>
                    <a:pt x="12644" y="130364"/>
                    <a:pt x="-1908" y="96498"/>
                    <a:pt x="209" y="74802"/>
                  </a:cubicBezTo>
                  <a:cubicBezTo>
                    <a:pt x="2326" y="53106"/>
                    <a:pt x="23757" y="3364"/>
                    <a:pt x="25609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306C6853-8FEE-4129-B7D2-93B7F189B5D1}"/>
                </a:ext>
              </a:extLst>
            </p:cNvPr>
            <p:cNvSpPr/>
            <p:nvPr/>
          </p:nvSpPr>
          <p:spPr>
            <a:xfrm>
              <a:off x="6872809" y="17239992"/>
              <a:ext cx="180459" cy="150136"/>
            </a:xfrm>
            <a:custGeom>
              <a:avLst/>
              <a:gdLst>
                <a:gd name="connsiteX0" fmla="*/ 180454 w 180459"/>
                <a:gd name="connsiteY0" fmla="*/ 258 h 150136"/>
                <a:gd name="connsiteX1" fmla="*/ 67741 w 180459"/>
                <a:gd name="connsiteY1" fmla="*/ 52646 h 150136"/>
                <a:gd name="connsiteX2" fmla="*/ 4241 w 180459"/>
                <a:gd name="connsiteY2" fmla="*/ 147896 h 150136"/>
                <a:gd name="connsiteX3" fmla="*/ 10591 w 180459"/>
                <a:gd name="connsiteY3" fmla="*/ 114558 h 150136"/>
                <a:gd name="connsiteX4" fmla="*/ 48691 w 180459"/>
                <a:gd name="connsiteY4" fmla="*/ 52646 h 150136"/>
                <a:gd name="connsiteX5" fmla="*/ 72504 w 180459"/>
                <a:gd name="connsiteY5" fmla="*/ 33596 h 150136"/>
                <a:gd name="connsiteX6" fmla="*/ 180454 w 180459"/>
                <a:gd name="connsiteY6" fmla="*/ 258 h 1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459" h="150136">
                  <a:moveTo>
                    <a:pt x="180454" y="258"/>
                  </a:moveTo>
                  <a:cubicBezTo>
                    <a:pt x="179660" y="3433"/>
                    <a:pt x="97110" y="28040"/>
                    <a:pt x="67741" y="52646"/>
                  </a:cubicBezTo>
                  <a:cubicBezTo>
                    <a:pt x="38372" y="77252"/>
                    <a:pt x="13766" y="137577"/>
                    <a:pt x="4241" y="147896"/>
                  </a:cubicBezTo>
                  <a:cubicBezTo>
                    <a:pt x="-5284" y="158215"/>
                    <a:pt x="3183" y="130433"/>
                    <a:pt x="10591" y="114558"/>
                  </a:cubicBezTo>
                  <a:cubicBezTo>
                    <a:pt x="17999" y="98683"/>
                    <a:pt x="38372" y="66140"/>
                    <a:pt x="48691" y="52646"/>
                  </a:cubicBezTo>
                  <a:cubicBezTo>
                    <a:pt x="59010" y="39152"/>
                    <a:pt x="54512" y="43121"/>
                    <a:pt x="72504" y="33596"/>
                  </a:cubicBezTo>
                  <a:cubicBezTo>
                    <a:pt x="90496" y="24071"/>
                    <a:pt x="181248" y="-2917"/>
                    <a:pt x="180454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9F49EEE1-46AD-4B78-9839-75818421ABD4}"/>
                </a:ext>
              </a:extLst>
            </p:cNvPr>
            <p:cNvSpPr/>
            <p:nvPr/>
          </p:nvSpPr>
          <p:spPr>
            <a:xfrm>
              <a:off x="6961719" y="17294189"/>
              <a:ext cx="104381" cy="290680"/>
            </a:xfrm>
            <a:custGeom>
              <a:avLst/>
              <a:gdLst>
                <a:gd name="connsiteX0" fmla="*/ 104244 w 104381"/>
                <a:gd name="connsiteY0" fmla="*/ 36 h 290680"/>
                <a:gd name="connsiteX1" fmla="*/ 56619 w 104381"/>
                <a:gd name="connsiteY1" fmla="*/ 38136 h 290680"/>
                <a:gd name="connsiteX2" fmla="*/ 20106 w 104381"/>
                <a:gd name="connsiteY2" fmla="*/ 28611 h 290680"/>
                <a:gd name="connsiteX3" fmla="*/ 4231 w 104381"/>
                <a:gd name="connsiteY3" fmla="*/ 82586 h 290680"/>
                <a:gd name="connsiteX4" fmla="*/ 2644 w 104381"/>
                <a:gd name="connsiteY4" fmla="*/ 173074 h 290680"/>
                <a:gd name="connsiteX5" fmla="*/ 1056 w 104381"/>
                <a:gd name="connsiteY5" fmla="*/ 214349 h 290680"/>
                <a:gd name="connsiteX6" fmla="*/ 20106 w 104381"/>
                <a:gd name="connsiteY6" fmla="*/ 241336 h 290680"/>
                <a:gd name="connsiteX7" fmla="*/ 39156 w 104381"/>
                <a:gd name="connsiteY7" fmla="*/ 260386 h 290680"/>
                <a:gd name="connsiteX8" fmla="*/ 42331 w 104381"/>
                <a:gd name="connsiteY8" fmla="*/ 290549 h 290680"/>
                <a:gd name="connsiteX9" fmla="*/ 40744 w 104381"/>
                <a:gd name="connsiteY9" fmla="*/ 247686 h 290680"/>
                <a:gd name="connsiteX10" fmla="*/ 23281 w 104381"/>
                <a:gd name="connsiteY10" fmla="*/ 215936 h 290680"/>
                <a:gd name="connsiteX11" fmla="*/ 10581 w 104381"/>
                <a:gd name="connsiteY11" fmla="*/ 174661 h 290680"/>
                <a:gd name="connsiteX12" fmla="*/ 7406 w 104381"/>
                <a:gd name="connsiteY12" fmla="*/ 54011 h 290680"/>
                <a:gd name="connsiteX13" fmla="*/ 40744 w 104381"/>
                <a:gd name="connsiteY13" fmla="*/ 46074 h 290680"/>
                <a:gd name="connsiteX14" fmla="*/ 104244 w 104381"/>
                <a:gd name="connsiteY14" fmla="*/ 36 h 2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381" h="290680">
                  <a:moveTo>
                    <a:pt x="104244" y="36"/>
                  </a:moveTo>
                  <a:cubicBezTo>
                    <a:pt x="106890" y="-1287"/>
                    <a:pt x="70642" y="33373"/>
                    <a:pt x="56619" y="38136"/>
                  </a:cubicBezTo>
                  <a:cubicBezTo>
                    <a:pt x="42596" y="42899"/>
                    <a:pt x="28837" y="21203"/>
                    <a:pt x="20106" y="28611"/>
                  </a:cubicBezTo>
                  <a:cubicBezTo>
                    <a:pt x="11375" y="36019"/>
                    <a:pt x="7141" y="58509"/>
                    <a:pt x="4231" y="82586"/>
                  </a:cubicBezTo>
                  <a:cubicBezTo>
                    <a:pt x="1321" y="106663"/>
                    <a:pt x="3173" y="151114"/>
                    <a:pt x="2644" y="173074"/>
                  </a:cubicBezTo>
                  <a:cubicBezTo>
                    <a:pt x="2115" y="195034"/>
                    <a:pt x="-1854" y="202972"/>
                    <a:pt x="1056" y="214349"/>
                  </a:cubicBezTo>
                  <a:cubicBezTo>
                    <a:pt x="3966" y="225726"/>
                    <a:pt x="13756" y="233663"/>
                    <a:pt x="20106" y="241336"/>
                  </a:cubicBezTo>
                  <a:cubicBezTo>
                    <a:pt x="26456" y="249009"/>
                    <a:pt x="35452" y="252184"/>
                    <a:pt x="39156" y="260386"/>
                  </a:cubicBezTo>
                  <a:cubicBezTo>
                    <a:pt x="42860" y="268588"/>
                    <a:pt x="42066" y="292666"/>
                    <a:pt x="42331" y="290549"/>
                  </a:cubicBezTo>
                  <a:cubicBezTo>
                    <a:pt x="42596" y="288432"/>
                    <a:pt x="43919" y="260121"/>
                    <a:pt x="40744" y="247686"/>
                  </a:cubicBezTo>
                  <a:cubicBezTo>
                    <a:pt x="37569" y="235251"/>
                    <a:pt x="28308" y="228107"/>
                    <a:pt x="23281" y="215936"/>
                  </a:cubicBezTo>
                  <a:cubicBezTo>
                    <a:pt x="18254" y="203765"/>
                    <a:pt x="13227" y="201649"/>
                    <a:pt x="10581" y="174661"/>
                  </a:cubicBezTo>
                  <a:cubicBezTo>
                    <a:pt x="7935" y="147674"/>
                    <a:pt x="2379" y="75442"/>
                    <a:pt x="7406" y="54011"/>
                  </a:cubicBezTo>
                  <a:cubicBezTo>
                    <a:pt x="12433" y="32580"/>
                    <a:pt x="24340" y="53482"/>
                    <a:pt x="40744" y="46074"/>
                  </a:cubicBezTo>
                  <a:cubicBezTo>
                    <a:pt x="57148" y="38666"/>
                    <a:pt x="101598" y="1359"/>
                    <a:pt x="10424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DEBBA4AB-2CD3-4F9B-826F-D7420BAF7AE6}"/>
                </a:ext>
              </a:extLst>
            </p:cNvPr>
            <p:cNvSpPr/>
            <p:nvPr/>
          </p:nvSpPr>
          <p:spPr>
            <a:xfrm>
              <a:off x="6878637" y="17276746"/>
              <a:ext cx="166744" cy="102198"/>
            </a:xfrm>
            <a:custGeom>
              <a:avLst/>
              <a:gdLst>
                <a:gd name="connsiteX0" fmla="*/ 166688 w 166744"/>
                <a:gd name="connsiteY0" fmla="*/ 17 h 102198"/>
                <a:gd name="connsiteX1" fmla="*/ 90488 w 166744"/>
                <a:gd name="connsiteY1" fmla="*/ 22242 h 102198"/>
                <a:gd name="connsiteX2" fmla="*/ 42863 w 166744"/>
                <a:gd name="connsiteY2" fmla="*/ 95267 h 102198"/>
                <a:gd name="connsiteX3" fmla="*/ 1 w 166744"/>
                <a:gd name="connsiteY3" fmla="*/ 96854 h 102198"/>
                <a:gd name="connsiteX4" fmla="*/ 41276 w 166744"/>
                <a:gd name="connsiteY4" fmla="*/ 74629 h 102198"/>
                <a:gd name="connsiteX5" fmla="*/ 71438 w 166744"/>
                <a:gd name="connsiteY5" fmla="*/ 39704 h 102198"/>
                <a:gd name="connsiteX6" fmla="*/ 77788 w 166744"/>
                <a:gd name="connsiteY6" fmla="*/ 19067 h 102198"/>
                <a:gd name="connsiteX7" fmla="*/ 166688 w 166744"/>
                <a:gd name="connsiteY7" fmla="*/ 17 h 10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744" h="102198">
                  <a:moveTo>
                    <a:pt x="166688" y="17"/>
                  </a:moveTo>
                  <a:cubicBezTo>
                    <a:pt x="168805" y="546"/>
                    <a:pt x="111125" y="6367"/>
                    <a:pt x="90488" y="22242"/>
                  </a:cubicBezTo>
                  <a:cubicBezTo>
                    <a:pt x="69850" y="38117"/>
                    <a:pt x="57944" y="82832"/>
                    <a:pt x="42863" y="95267"/>
                  </a:cubicBezTo>
                  <a:cubicBezTo>
                    <a:pt x="27782" y="107702"/>
                    <a:pt x="265" y="100294"/>
                    <a:pt x="1" y="96854"/>
                  </a:cubicBezTo>
                  <a:cubicBezTo>
                    <a:pt x="-263" y="93414"/>
                    <a:pt x="29370" y="84154"/>
                    <a:pt x="41276" y="74629"/>
                  </a:cubicBezTo>
                  <a:cubicBezTo>
                    <a:pt x="53182" y="65104"/>
                    <a:pt x="65353" y="48964"/>
                    <a:pt x="71438" y="39704"/>
                  </a:cubicBezTo>
                  <a:cubicBezTo>
                    <a:pt x="77523" y="30444"/>
                    <a:pt x="63765" y="26740"/>
                    <a:pt x="77788" y="19067"/>
                  </a:cubicBezTo>
                  <a:cubicBezTo>
                    <a:pt x="91811" y="11394"/>
                    <a:pt x="164571" y="-512"/>
                    <a:pt x="16668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D63E69D3-64E1-4777-9AED-AA063E7A77B8}"/>
                </a:ext>
              </a:extLst>
            </p:cNvPr>
            <p:cNvSpPr/>
            <p:nvPr/>
          </p:nvSpPr>
          <p:spPr>
            <a:xfrm>
              <a:off x="6840444" y="17382694"/>
              <a:ext cx="165307" cy="195694"/>
            </a:xfrm>
            <a:custGeom>
              <a:avLst/>
              <a:gdLst>
                <a:gd name="connsiteX0" fmla="*/ 94 w 165307"/>
                <a:gd name="connsiteY0" fmla="*/ 11544 h 195694"/>
                <a:gd name="connsiteX1" fmla="*/ 92169 w 165307"/>
                <a:gd name="connsiteY1" fmla="*/ 431 h 195694"/>
                <a:gd name="connsiteX2" fmla="*/ 103281 w 165307"/>
                <a:gd name="connsiteY2" fmla="*/ 29006 h 195694"/>
                <a:gd name="connsiteX3" fmla="*/ 109631 w 165307"/>
                <a:gd name="connsiteY3" fmla="*/ 135369 h 195694"/>
                <a:gd name="connsiteX4" fmla="*/ 165194 w 165307"/>
                <a:gd name="connsiteY4" fmla="*/ 195694 h 195694"/>
                <a:gd name="connsiteX5" fmla="*/ 123919 w 165307"/>
                <a:gd name="connsiteY5" fmla="*/ 135369 h 195694"/>
                <a:gd name="connsiteX6" fmla="*/ 117569 w 165307"/>
                <a:gd name="connsiteY6" fmla="*/ 78219 h 195694"/>
                <a:gd name="connsiteX7" fmla="*/ 111219 w 165307"/>
                <a:gd name="connsiteY7" fmla="*/ 8369 h 195694"/>
                <a:gd name="connsiteX8" fmla="*/ 94 w 165307"/>
                <a:gd name="connsiteY8" fmla="*/ 11544 h 19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07" h="195694">
                  <a:moveTo>
                    <a:pt x="94" y="11544"/>
                  </a:moveTo>
                  <a:cubicBezTo>
                    <a:pt x="-3081" y="10221"/>
                    <a:pt x="74971" y="-2479"/>
                    <a:pt x="92169" y="431"/>
                  </a:cubicBezTo>
                  <a:cubicBezTo>
                    <a:pt x="109367" y="3341"/>
                    <a:pt x="100371" y="6516"/>
                    <a:pt x="103281" y="29006"/>
                  </a:cubicBezTo>
                  <a:cubicBezTo>
                    <a:pt x="106191" y="51496"/>
                    <a:pt x="99312" y="107588"/>
                    <a:pt x="109631" y="135369"/>
                  </a:cubicBezTo>
                  <a:cubicBezTo>
                    <a:pt x="119950" y="163150"/>
                    <a:pt x="162813" y="195694"/>
                    <a:pt x="165194" y="195694"/>
                  </a:cubicBezTo>
                  <a:cubicBezTo>
                    <a:pt x="167575" y="195694"/>
                    <a:pt x="131857" y="154948"/>
                    <a:pt x="123919" y="135369"/>
                  </a:cubicBezTo>
                  <a:cubicBezTo>
                    <a:pt x="115981" y="115790"/>
                    <a:pt x="119686" y="99386"/>
                    <a:pt x="117569" y="78219"/>
                  </a:cubicBezTo>
                  <a:cubicBezTo>
                    <a:pt x="115452" y="57052"/>
                    <a:pt x="127623" y="22921"/>
                    <a:pt x="111219" y="8369"/>
                  </a:cubicBezTo>
                  <a:cubicBezTo>
                    <a:pt x="94815" y="-6183"/>
                    <a:pt x="3269" y="12867"/>
                    <a:pt x="94" y="11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3E2CC3B4-8DA2-4402-9E2B-E59CFC47049D}"/>
                </a:ext>
              </a:extLst>
            </p:cNvPr>
            <p:cNvSpPr/>
            <p:nvPr/>
          </p:nvSpPr>
          <p:spPr>
            <a:xfrm>
              <a:off x="6834072" y="17399573"/>
              <a:ext cx="165448" cy="199498"/>
            </a:xfrm>
            <a:custGeom>
              <a:avLst/>
              <a:gdLst>
                <a:gd name="connsiteX0" fmla="*/ 116 w 165448"/>
                <a:gd name="connsiteY0" fmla="*/ 1015 h 199498"/>
                <a:gd name="connsiteX1" fmla="*/ 90603 w 165448"/>
                <a:gd name="connsiteY1" fmla="*/ 32765 h 199498"/>
                <a:gd name="connsiteX2" fmla="*/ 90603 w 165448"/>
                <a:gd name="connsiteY2" fmla="*/ 77215 h 199498"/>
                <a:gd name="connsiteX3" fmla="*/ 90603 w 165448"/>
                <a:gd name="connsiteY3" fmla="*/ 115315 h 199498"/>
                <a:gd name="connsiteX4" fmla="*/ 109653 w 165448"/>
                <a:gd name="connsiteY4" fmla="*/ 151827 h 199498"/>
                <a:gd name="connsiteX5" fmla="*/ 165216 w 165448"/>
                <a:gd name="connsiteY5" fmla="*/ 199452 h 199498"/>
                <a:gd name="connsiteX6" fmla="*/ 128703 w 165448"/>
                <a:gd name="connsiteY6" fmla="*/ 159765 h 199498"/>
                <a:gd name="connsiteX7" fmla="*/ 108066 w 165448"/>
                <a:gd name="connsiteY7" fmla="*/ 116902 h 199498"/>
                <a:gd name="connsiteX8" fmla="*/ 98541 w 165448"/>
                <a:gd name="connsiteY8" fmla="*/ 26415 h 199498"/>
                <a:gd name="connsiteX9" fmla="*/ 71553 w 165448"/>
                <a:gd name="connsiteY9" fmla="*/ 8952 h 199498"/>
                <a:gd name="connsiteX10" fmla="*/ 116 w 165448"/>
                <a:gd name="connsiteY10" fmla="*/ 1015 h 19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448" h="199498">
                  <a:moveTo>
                    <a:pt x="116" y="1015"/>
                  </a:moveTo>
                  <a:cubicBezTo>
                    <a:pt x="3291" y="4984"/>
                    <a:pt x="75522" y="20065"/>
                    <a:pt x="90603" y="32765"/>
                  </a:cubicBezTo>
                  <a:cubicBezTo>
                    <a:pt x="105684" y="45465"/>
                    <a:pt x="90603" y="77215"/>
                    <a:pt x="90603" y="77215"/>
                  </a:cubicBezTo>
                  <a:cubicBezTo>
                    <a:pt x="90603" y="90973"/>
                    <a:pt x="87428" y="102880"/>
                    <a:pt x="90603" y="115315"/>
                  </a:cubicBezTo>
                  <a:cubicBezTo>
                    <a:pt x="93778" y="127750"/>
                    <a:pt x="97218" y="137804"/>
                    <a:pt x="109653" y="151827"/>
                  </a:cubicBezTo>
                  <a:cubicBezTo>
                    <a:pt x="122088" y="165850"/>
                    <a:pt x="162041" y="198129"/>
                    <a:pt x="165216" y="199452"/>
                  </a:cubicBezTo>
                  <a:cubicBezTo>
                    <a:pt x="168391" y="200775"/>
                    <a:pt x="138228" y="173523"/>
                    <a:pt x="128703" y="159765"/>
                  </a:cubicBezTo>
                  <a:cubicBezTo>
                    <a:pt x="119178" y="146007"/>
                    <a:pt x="113093" y="139127"/>
                    <a:pt x="108066" y="116902"/>
                  </a:cubicBezTo>
                  <a:cubicBezTo>
                    <a:pt x="103039" y="94677"/>
                    <a:pt x="104626" y="44407"/>
                    <a:pt x="98541" y="26415"/>
                  </a:cubicBezTo>
                  <a:cubicBezTo>
                    <a:pt x="92456" y="8423"/>
                    <a:pt x="83724" y="12127"/>
                    <a:pt x="71553" y="8952"/>
                  </a:cubicBezTo>
                  <a:cubicBezTo>
                    <a:pt x="59382" y="5777"/>
                    <a:pt x="-3059" y="-2954"/>
                    <a:pt x="116" y="1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FD69E50A-5EC1-4414-A6FA-FB23D0029143}"/>
                </a:ext>
              </a:extLst>
            </p:cNvPr>
            <p:cNvSpPr/>
            <p:nvPr/>
          </p:nvSpPr>
          <p:spPr>
            <a:xfrm>
              <a:off x="6784916" y="17398034"/>
              <a:ext cx="140316" cy="47031"/>
            </a:xfrm>
            <a:custGeom>
              <a:avLst/>
              <a:gdLst>
                <a:gd name="connsiteX0" fmla="*/ 59 w 140316"/>
                <a:gd name="connsiteY0" fmla="*/ 37479 h 47031"/>
                <a:gd name="connsiteX1" fmla="*/ 63559 w 140316"/>
                <a:gd name="connsiteY1" fmla="*/ 16841 h 47031"/>
                <a:gd name="connsiteX2" fmla="*/ 139759 w 140316"/>
                <a:gd name="connsiteY2" fmla="*/ 47004 h 47031"/>
                <a:gd name="connsiteX3" fmla="*/ 96897 w 140316"/>
                <a:gd name="connsiteY3" fmla="*/ 10491 h 47031"/>
                <a:gd name="connsiteX4" fmla="*/ 74672 w 140316"/>
                <a:gd name="connsiteY4" fmla="*/ 966 h 47031"/>
                <a:gd name="connsiteX5" fmla="*/ 59 w 140316"/>
                <a:gd name="connsiteY5" fmla="*/ 37479 h 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16" h="47031">
                  <a:moveTo>
                    <a:pt x="59" y="37479"/>
                  </a:moveTo>
                  <a:cubicBezTo>
                    <a:pt x="-1793" y="40125"/>
                    <a:pt x="40276" y="15253"/>
                    <a:pt x="63559" y="16841"/>
                  </a:cubicBezTo>
                  <a:cubicBezTo>
                    <a:pt x="86842" y="18428"/>
                    <a:pt x="134203" y="48062"/>
                    <a:pt x="139759" y="47004"/>
                  </a:cubicBezTo>
                  <a:cubicBezTo>
                    <a:pt x="145315" y="45946"/>
                    <a:pt x="107745" y="18164"/>
                    <a:pt x="96897" y="10491"/>
                  </a:cubicBezTo>
                  <a:cubicBezTo>
                    <a:pt x="86049" y="2818"/>
                    <a:pt x="88959" y="-2209"/>
                    <a:pt x="74672" y="966"/>
                  </a:cubicBezTo>
                  <a:cubicBezTo>
                    <a:pt x="60385" y="4141"/>
                    <a:pt x="1911" y="34833"/>
                    <a:pt x="59" y="37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244A39C2-ACE0-48EA-B84E-67D887508991}"/>
                </a:ext>
              </a:extLst>
            </p:cNvPr>
            <p:cNvSpPr/>
            <p:nvPr/>
          </p:nvSpPr>
          <p:spPr>
            <a:xfrm>
              <a:off x="6792874" y="17429091"/>
              <a:ext cx="132422" cy="126068"/>
            </a:xfrm>
            <a:custGeom>
              <a:avLst/>
              <a:gdLst>
                <a:gd name="connsiteX0" fmla="*/ 39 w 132422"/>
                <a:gd name="connsiteY0" fmla="*/ 17534 h 126068"/>
                <a:gd name="connsiteX1" fmla="*/ 79414 w 132422"/>
                <a:gd name="connsiteY1" fmla="*/ 9597 h 126068"/>
                <a:gd name="connsiteX2" fmla="*/ 104814 w 132422"/>
                <a:gd name="connsiteY2" fmla="*/ 25472 h 126068"/>
                <a:gd name="connsiteX3" fmla="*/ 109576 w 132422"/>
                <a:gd name="connsiteY3" fmla="*/ 52459 h 126068"/>
                <a:gd name="connsiteX4" fmla="*/ 107989 w 132422"/>
                <a:gd name="connsiteY4" fmla="*/ 71509 h 126068"/>
                <a:gd name="connsiteX5" fmla="*/ 131801 w 132422"/>
                <a:gd name="connsiteY5" fmla="*/ 125484 h 126068"/>
                <a:gd name="connsiteX6" fmla="*/ 125451 w 132422"/>
                <a:gd name="connsiteY6" fmla="*/ 95322 h 126068"/>
                <a:gd name="connsiteX7" fmla="*/ 125451 w 132422"/>
                <a:gd name="connsiteY7" fmla="*/ 22297 h 126068"/>
                <a:gd name="connsiteX8" fmla="*/ 115926 w 132422"/>
                <a:gd name="connsiteY8" fmla="*/ 8009 h 126068"/>
                <a:gd name="connsiteX9" fmla="*/ 90526 w 132422"/>
                <a:gd name="connsiteY9" fmla="*/ 72 h 126068"/>
                <a:gd name="connsiteX10" fmla="*/ 39 w 132422"/>
                <a:gd name="connsiteY10" fmla="*/ 17534 h 12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22" h="126068">
                  <a:moveTo>
                    <a:pt x="39" y="17534"/>
                  </a:moveTo>
                  <a:cubicBezTo>
                    <a:pt x="-1813" y="19121"/>
                    <a:pt x="61951" y="8274"/>
                    <a:pt x="79414" y="9597"/>
                  </a:cubicBezTo>
                  <a:cubicBezTo>
                    <a:pt x="96877" y="10920"/>
                    <a:pt x="99787" y="18328"/>
                    <a:pt x="104814" y="25472"/>
                  </a:cubicBezTo>
                  <a:cubicBezTo>
                    <a:pt x="109841" y="32616"/>
                    <a:pt x="109047" y="44786"/>
                    <a:pt x="109576" y="52459"/>
                  </a:cubicBezTo>
                  <a:cubicBezTo>
                    <a:pt x="110105" y="60132"/>
                    <a:pt x="104285" y="59338"/>
                    <a:pt x="107989" y="71509"/>
                  </a:cubicBezTo>
                  <a:cubicBezTo>
                    <a:pt x="111693" y="83680"/>
                    <a:pt x="128891" y="121515"/>
                    <a:pt x="131801" y="125484"/>
                  </a:cubicBezTo>
                  <a:cubicBezTo>
                    <a:pt x="134711" y="129453"/>
                    <a:pt x="126509" y="112520"/>
                    <a:pt x="125451" y="95322"/>
                  </a:cubicBezTo>
                  <a:cubicBezTo>
                    <a:pt x="124393" y="78124"/>
                    <a:pt x="127038" y="36849"/>
                    <a:pt x="125451" y="22297"/>
                  </a:cubicBezTo>
                  <a:cubicBezTo>
                    <a:pt x="123864" y="7745"/>
                    <a:pt x="121747" y="11713"/>
                    <a:pt x="115926" y="8009"/>
                  </a:cubicBezTo>
                  <a:cubicBezTo>
                    <a:pt x="110105" y="4305"/>
                    <a:pt x="104814" y="1395"/>
                    <a:pt x="90526" y="72"/>
                  </a:cubicBezTo>
                  <a:cubicBezTo>
                    <a:pt x="76239" y="-1251"/>
                    <a:pt x="1891" y="15947"/>
                    <a:pt x="39" y="17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61D093B5-E2A6-45D9-B55C-17A72D83B809}"/>
                </a:ext>
              </a:extLst>
            </p:cNvPr>
            <p:cNvSpPr/>
            <p:nvPr/>
          </p:nvSpPr>
          <p:spPr>
            <a:xfrm>
              <a:off x="6803999" y="17445417"/>
              <a:ext cx="103074" cy="81746"/>
            </a:xfrm>
            <a:custGeom>
              <a:avLst/>
              <a:gdLst>
                <a:gd name="connsiteX0" fmla="*/ 26 w 103074"/>
                <a:gd name="connsiteY0" fmla="*/ 15496 h 81746"/>
                <a:gd name="connsiteX1" fmla="*/ 82576 w 103074"/>
                <a:gd name="connsiteY1" fmla="*/ 10733 h 81746"/>
                <a:gd name="connsiteX2" fmla="*/ 76226 w 103074"/>
                <a:gd name="connsiteY2" fmla="*/ 50421 h 81746"/>
                <a:gd name="connsiteX3" fmla="*/ 39714 w 103074"/>
                <a:gd name="connsiteY3" fmla="*/ 80583 h 81746"/>
                <a:gd name="connsiteX4" fmla="*/ 47651 w 103074"/>
                <a:gd name="connsiteY4" fmla="*/ 72646 h 81746"/>
                <a:gd name="connsiteX5" fmla="*/ 98451 w 103074"/>
                <a:gd name="connsiteY5" fmla="*/ 45658 h 81746"/>
                <a:gd name="connsiteX6" fmla="*/ 92101 w 103074"/>
                <a:gd name="connsiteY6" fmla="*/ 1208 h 81746"/>
                <a:gd name="connsiteX7" fmla="*/ 26 w 103074"/>
                <a:gd name="connsiteY7" fmla="*/ 15496 h 8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74" h="81746">
                  <a:moveTo>
                    <a:pt x="26" y="15496"/>
                  </a:moveTo>
                  <a:cubicBezTo>
                    <a:pt x="-1561" y="17083"/>
                    <a:pt x="69876" y="4912"/>
                    <a:pt x="82576" y="10733"/>
                  </a:cubicBezTo>
                  <a:cubicBezTo>
                    <a:pt x="95276" y="16554"/>
                    <a:pt x="83370" y="38779"/>
                    <a:pt x="76226" y="50421"/>
                  </a:cubicBezTo>
                  <a:cubicBezTo>
                    <a:pt x="69082" y="62063"/>
                    <a:pt x="39714" y="80583"/>
                    <a:pt x="39714" y="80583"/>
                  </a:cubicBezTo>
                  <a:cubicBezTo>
                    <a:pt x="34952" y="84287"/>
                    <a:pt x="37862" y="78467"/>
                    <a:pt x="47651" y="72646"/>
                  </a:cubicBezTo>
                  <a:cubicBezTo>
                    <a:pt x="57440" y="66825"/>
                    <a:pt x="91043" y="57564"/>
                    <a:pt x="98451" y="45658"/>
                  </a:cubicBezTo>
                  <a:cubicBezTo>
                    <a:pt x="105859" y="33752"/>
                    <a:pt x="104801" y="7293"/>
                    <a:pt x="92101" y="1208"/>
                  </a:cubicBezTo>
                  <a:cubicBezTo>
                    <a:pt x="79401" y="-4877"/>
                    <a:pt x="1613" y="13909"/>
                    <a:pt x="26" y="15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A3ABA36C-6B0C-4F45-B323-F759231FE44D}"/>
                </a:ext>
              </a:extLst>
            </p:cNvPr>
            <p:cNvSpPr/>
            <p:nvPr/>
          </p:nvSpPr>
          <p:spPr>
            <a:xfrm>
              <a:off x="6838863" y="17595741"/>
              <a:ext cx="121082" cy="148456"/>
            </a:xfrm>
            <a:custGeom>
              <a:avLst/>
              <a:gdLst>
                <a:gd name="connsiteX0" fmla="*/ 87 w 121082"/>
                <a:gd name="connsiteY0" fmla="*/ 28684 h 148456"/>
                <a:gd name="connsiteX1" fmla="*/ 85812 w 121082"/>
                <a:gd name="connsiteY1" fmla="*/ 8047 h 148456"/>
                <a:gd name="connsiteX2" fmla="*/ 108037 w 121082"/>
                <a:gd name="connsiteY2" fmla="*/ 35034 h 148456"/>
                <a:gd name="connsiteX3" fmla="*/ 74700 w 121082"/>
                <a:gd name="connsiteY3" fmla="*/ 76309 h 148456"/>
                <a:gd name="connsiteX4" fmla="*/ 85812 w 121082"/>
                <a:gd name="connsiteY4" fmla="*/ 84247 h 148456"/>
                <a:gd name="connsiteX5" fmla="*/ 95337 w 121082"/>
                <a:gd name="connsiteY5" fmla="*/ 147747 h 148456"/>
                <a:gd name="connsiteX6" fmla="*/ 103275 w 121082"/>
                <a:gd name="connsiteY6" fmla="*/ 115997 h 148456"/>
                <a:gd name="connsiteX7" fmla="*/ 92162 w 121082"/>
                <a:gd name="connsiteY7" fmla="*/ 79484 h 148456"/>
                <a:gd name="connsiteX8" fmla="*/ 120737 w 121082"/>
                <a:gd name="connsiteY8" fmla="*/ 15984 h 148456"/>
                <a:gd name="connsiteX9" fmla="*/ 103275 w 121082"/>
                <a:gd name="connsiteY9" fmla="*/ 109 h 148456"/>
                <a:gd name="connsiteX10" fmla="*/ 87 w 121082"/>
                <a:gd name="connsiteY10" fmla="*/ 28684 h 1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082" h="148456">
                  <a:moveTo>
                    <a:pt x="87" y="28684"/>
                  </a:moveTo>
                  <a:cubicBezTo>
                    <a:pt x="-2823" y="30007"/>
                    <a:pt x="67821" y="6989"/>
                    <a:pt x="85812" y="8047"/>
                  </a:cubicBezTo>
                  <a:cubicBezTo>
                    <a:pt x="103803" y="9105"/>
                    <a:pt x="109889" y="23657"/>
                    <a:pt x="108037" y="35034"/>
                  </a:cubicBezTo>
                  <a:cubicBezTo>
                    <a:pt x="106185" y="46411"/>
                    <a:pt x="78404" y="68107"/>
                    <a:pt x="74700" y="76309"/>
                  </a:cubicBezTo>
                  <a:cubicBezTo>
                    <a:pt x="70996" y="84511"/>
                    <a:pt x="82373" y="72341"/>
                    <a:pt x="85812" y="84247"/>
                  </a:cubicBezTo>
                  <a:cubicBezTo>
                    <a:pt x="89251" y="96153"/>
                    <a:pt x="92427" y="142455"/>
                    <a:pt x="95337" y="147747"/>
                  </a:cubicBezTo>
                  <a:cubicBezTo>
                    <a:pt x="98247" y="153039"/>
                    <a:pt x="103804" y="127374"/>
                    <a:pt x="103275" y="115997"/>
                  </a:cubicBezTo>
                  <a:cubicBezTo>
                    <a:pt x="102746" y="104620"/>
                    <a:pt x="89252" y="96153"/>
                    <a:pt x="92162" y="79484"/>
                  </a:cubicBezTo>
                  <a:cubicBezTo>
                    <a:pt x="95072" y="62815"/>
                    <a:pt x="118885" y="29213"/>
                    <a:pt x="120737" y="15984"/>
                  </a:cubicBezTo>
                  <a:cubicBezTo>
                    <a:pt x="122589" y="2755"/>
                    <a:pt x="117033" y="2226"/>
                    <a:pt x="103275" y="109"/>
                  </a:cubicBezTo>
                  <a:cubicBezTo>
                    <a:pt x="89517" y="-2008"/>
                    <a:pt x="2997" y="27361"/>
                    <a:pt x="87" y="28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CEC28B0B-BACE-4242-B4CD-6292CA561AC9}"/>
                </a:ext>
              </a:extLst>
            </p:cNvPr>
            <p:cNvSpPr/>
            <p:nvPr/>
          </p:nvSpPr>
          <p:spPr>
            <a:xfrm>
              <a:off x="6896092" y="17593476"/>
              <a:ext cx="155780" cy="80207"/>
            </a:xfrm>
            <a:custGeom>
              <a:avLst/>
              <a:gdLst>
                <a:gd name="connsiteX0" fmla="*/ 8 w 155780"/>
                <a:gd name="connsiteY0" fmla="*/ 80162 h 80207"/>
                <a:gd name="connsiteX1" fmla="*/ 73033 w 155780"/>
                <a:gd name="connsiteY1" fmla="*/ 18249 h 80207"/>
                <a:gd name="connsiteX2" fmla="*/ 155583 w 155780"/>
                <a:gd name="connsiteY2" fmla="*/ 26187 h 80207"/>
                <a:gd name="connsiteX3" fmla="*/ 95258 w 155780"/>
                <a:gd name="connsiteY3" fmla="*/ 2374 h 80207"/>
                <a:gd name="connsiteX4" fmla="*/ 68271 w 155780"/>
                <a:gd name="connsiteY4" fmla="*/ 7137 h 80207"/>
                <a:gd name="connsiteX5" fmla="*/ 8 w 155780"/>
                <a:gd name="connsiteY5" fmla="*/ 80162 h 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780" h="80207">
                  <a:moveTo>
                    <a:pt x="8" y="80162"/>
                  </a:moveTo>
                  <a:cubicBezTo>
                    <a:pt x="802" y="82014"/>
                    <a:pt x="47104" y="27245"/>
                    <a:pt x="73033" y="18249"/>
                  </a:cubicBezTo>
                  <a:cubicBezTo>
                    <a:pt x="98962" y="9253"/>
                    <a:pt x="151879" y="28833"/>
                    <a:pt x="155583" y="26187"/>
                  </a:cubicBezTo>
                  <a:cubicBezTo>
                    <a:pt x="159287" y="23541"/>
                    <a:pt x="109810" y="5549"/>
                    <a:pt x="95258" y="2374"/>
                  </a:cubicBezTo>
                  <a:cubicBezTo>
                    <a:pt x="80706" y="-801"/>
                    <a:pt x="81765" y="-2124"/>
                    <a:pt x="68271" y="7137"/>
                  </a:cubicBezTo>
                  <a:cubicBezTo>
                    <a:pt x="54777" y="16397"/>
                    <a:pt x="-786" y="78310"/>
                    <a:pt x="8" y="80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78E06077-B260-44E1-954D-A1F043A50563}"/>
                </a:ext>
              </a:extLst>
            </p:cNvPr>
            <p:cNvSpPr/>
            <p:nvPr/>
          </p:nvSpPr>
          <p:spPr>
            <a:xfrm>
              <a:off x="6873734" y="17668821"/>
              <a:ext cx="59263" cy="71555"/>
            </a:xfrm>
            <a:custGeom>
              <a:avLst/>
              <a:gdLst>
                <a:gd name="connsiteX0" fmla="*/ 141 w 59263"/>
                <a:gd name="connsiteY0" fmla="*/ 54 h 71555"/>
                <a:gd name="connsiteX1" fmla="*/ 41416 w 59263"/>
                <a:gd name="connsiteY1" fmla="*/ 41329 h 71555"/>
                <a:gd name="connsiteX2" fmla="*/ 52529 w 59263"/>
                <a:gd name="connsiteY2" fmla="*/ 71492 h 71555"/>
                <a:gd name="connsiteX3" fmla="*/ 57291 w 59263"/>
                <a:gd name="connsiteY3" fmla="*/ 33392 h 71555"/>
                <a:gd name="connsiteX4" fmla="*/ 141 w 59263"/>
                <a:gd name="connsiteY4" fmla="*/ 54 h 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63" h="71555">
                  <a:moveTo>
                    <a:pt x="141" y="54"/>
                  </a:moveTo>
                  <a:cubicBezTo>
                    <a:pt x="-2505" y="1377"/>
                    <a:pt x="32685" y="29423"/>
                    <a:pt x="41416" y="41329"/>
                  </a:cubicBezTo>
                  <a:cubicBezTo>
                    <a:pt x="50147" y="53235"/>
                    <a:pt x="49883" y="72815"/>
                    <a:pt x="52529" y="71492"/>
                  </a:cubicBezTo>
                  <a:cubicBezTo>
                    <a:pt x="55175" y="70169"/>
                    <a:pt x="62847" y="45034"/>
                    <a:pt x="57291" y="33392"/>
                  </a:cubicBezTo>
                  <a:cubicBezTo>
                    <a:pt x="51735" y="21750"/>
                    <a:pt x="2787" y="-1269"/>
                    <a:pt x="141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97D1842C-865A-4754-B6DB-250D8D1D72A4}"/>
                </a:ext>
              </a:extLst>
            </p:cNvPr>
            <p:cNvSpPr/>
            <p:nvPr/>
          </p:nvSpPr>
          <p:spPr>
            <a:xfrm>
              <a:off x="6947325" y="17630717"/>
              <a:ext cx="56726" cy="111772"/>
            </a:xfrm>
            <a:custGeom>
              <a:avLst/>
              <a:gdLst>
                <a:gd name="connsiteX0" fmla="*/ 56725 w 56726"/>
                <a:gd name="connsiteY0" fmla="*/ 58 h 111772"/>
                <a:gd name="connsiteX1" fmla="*/ 2750 w 56726"/>
                <a:gd name="connsiteY1" fmla="*/ 39746 h 111772"/>
                <a:gd name="connsiteX2" fmla="*/ 24975 w 56726"/>
                <a:gd name="connsiteY2" fmla="*/ 111183 h 111772"/>
                <a:gd name="connsiteX3" fmla="*/ 18625 w 56726"/>
                <a:gd name="connsiteY3" fmla="*/ 71496 h 111772"/>
                <a:gd name="connsiteX4" fmla="*/ 1163 w 56726"/>
                <a:gd name="connsiteY4" fmla="*/ 31808 h 111772"/>
                <a:gd name="connsiteX5" fmla="*/ 56725 w 56726"/>
                <a:gd name="connsiteY5" fmla="*/ 58 h 11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" h="111772">
                  <a:moveTo>
                    <a:pt x="56725" y="58"/>
                  </a:moveTo>
                  <a:cubicBezTo>
                    <a:pt x="56989" y="1381"/>
                    <a:pt x="8042" y="21225"/>
                    <a:pt x="2750" y="39746"/>
                  </a:cubicBezTo>
                  <a:cubicBezTo>
                    <a:pt x="-2542" y="58267"/>
                    <a:pt x="22329" y="105891"/>
                    <a:pt x="24975" y="111183"/>
                  </a:cubicBezTo>
                  <a:cubicBezTo>
                    <a:pt x="27621" y="116475"/>
                    <a:pt x="22594" y="84725"/>
                    <a:pt x="18625" y="71496"/>
                  </a:cubicBezTo>
                  <a:cubicBezTo>
                    <a:pt x="14656" y="58267"/>
                    <a:pt x="-4922" y="43450"/>
                    <a:pt x="1163" y="31808"/>
                  </a:cubicBezTo>
                  <a:cubicBezTo>
                    <a:pt x="7248" y="20166"/>
                    <a:pt x="56461" y="-1265"/>
                    <a:pt x="56725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37F2E3FA-71C0-466C-A53B-440728DE1153}"/>
                </a:ext>
              </a:extLst>
            </p:cNvPr>
            <p:cNvSpPr/>
            <p:nvPr/>
          </p:nvSpPr>
          <p:spPr>
            <a:xfrm>
              <a:off x="7035791" y="17616469"/>
              <a:ext cx="58816" cy="128866"/>
            </a:xfrm>
            <a:custGeom>
              <a:avLst/>
              <a:gdLst>
                <a:gd name="connsiteX0" fmla="*/ 12709 w 58816"/>
                <a:gd name="connsiteY0" fmla="*/ 19 h 128866"/>
                <a:gd name="connsiteX1" fmla="*/ 1597 w 58816"/>
                <a:gd name="connsiteY1" fmla="*/ 87331 h 128866"/>
                <a:gd name="connsiteX2" fmla="*/ 6359 w 58816"/>
                <a:gd name="connsiteY2" fmla="*/ 109556 h 128866"/>
                <a:gd name="connsiteX3" fmla="*/ 58747 w 58816"/>
                <a:gd name="connsiteY3" fmla="*/ 128606 h 128866"/>
                <a:gd name="connsiteX4" fmla="*/ 17472 w 58816"/>
                <a:gd name="connsiteY4" fmla="*/ 95269 h 128866"/>
                <a:gd name="connsiteX5" fmla="*/ 12709 w 58816"/>
                <a:gd name="connsiteY5" fmla="*/ 79394 h 128866"/>
                <a:gd name="connsiteX6" fmla="*/ 12709 w 58816"/>
                <a:gd name="connsiteY6" fmla="*/ 19 h 12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16" h="128866">
                  <a:moveTo>
                    <a:pt x="12709" y="19"/>
                  </a:moveTo>
                  <a:cubicBezTo>
                    <a:pt x="10857" y="1342"/>
                    <a:pt x="2655" y="69075"/>
                    <a:pt x="1597" y="87331"/>
                  </a:cubicBezTo>
                  <a:cubicBezTo>
                    <a:pt x="539" y="105587"/>
                    <a:pt x="-3166" y="102677"/>
                    <a:pt x="6359" y="109556"/>
                  </a:cubicBezTo>
                  <a:cubicBezTo>
                    <a:pt x="15884" y="116435"/>
                    <a:pt x="56895" y="130987"/>
                    <a:pt x="58747" y="128606"/>
                  </a:cubicBezTo>
                  <a:cubicBezTo>
                    <a:pt x="60599" y="126225"/>
                    <a:pt x="25145" y="103471"/>
                    <a:pt x="17472" y="95269"/>
                  </a:cubicBezTo>
                  <a:cubicBezTo>
                    <a:pt x="9799" y="87067"/>
                    <a:pt x="11122" y="93417"/>
                    <a:pt x="12709" y="79394"/>
                  </a:cubicBezTo>
                  <a:cubicBezTo>
                    <a:pt x="14296" y="65371"/>
                    <a:pt x="14561" y="-1304"/>
                    <a:pt x="1270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734A9CAF-2CC3-4D48-B852-7FCF554C9CFA}"/>
                </a:ext>
              </a:extLst>
            </p:cNvPr>
            <p:cNvSpPr/>
            <p:nvPr/>
          </p:nvSpPr>
          <p:spPr>
            <a:xfrm>
              <a:off x="6962703" y="17624028"/>
              <a:ext cx="88983" cy="96421"/>
            </a:xfrm>
            <a:custGeom>
              <a:avLst/>
              <a:gdLst>
                <a:gd name="connsiteX0" fmla="*/ 72 w 88983"/>
                <a:gd name="connsiteY0" fmla="*/ 397 h 96421"/>
                <a:gd name="connsiteX1" fmla="*/ 50872 w 88983"/>
                <a:gd name="connsiteY1" fmla="*/ 27385 h 96421"/>
                <a:gd name="connsiteX2" fmla="*/ 49285 w 88983"/>
                <a:gd name="connsiteY2" fmla="*/ 95647 h 96421"/>
                <a:gd name="connsiteX3" fmla="*/ 60397 w 88983"/>
                <a:gd name="connsiteY3" fmla="*/ 62310 h 96421"/>
                <a:gd name="connsiteX4" fmla="*/ 66747 w 88983"/>
                <a:gd name="connsiteY4" fmla="*/ 32147 h 96421"/>
                <a:gd name="connsiteX5" fmla="*/ 88972 w 88983"/>
                <a:gd name="connsiteY5" fmla="*/ 397 h 96421"/>
                <a:gd name="connsiteX6" fmla="*/ 63572 w 88983"/>
                <a:gd name="connsiteY6" fmla="*/ 13097 h 96421"/>
                <a:gd name="connsiteX7" fmla="*/ 72 w 88983"/>
                <a:gd name="connsiteY7" fmla="*/ 397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83" h="96421">
                  <a:moveTo>
                    <a:pt x="72" y="397"/>
                  </a:moveTo>
                  <a:cubicBezTo>
                    <a:pt x="-2045" y="2778"/>
                    <a:pt x="42670" y="11510"/>
                    <a:pt x="50872" y="27385"/>
                  </a:cubicBezTo>
                  <a:cubicBezTo>
                    <a:pt x="59074" y="43260"/>
                    <a:pt x="47698" y="89826"/>
                    <a:pt x="49285" y="95647"/>
                  </a:cubicBezTo>
                  <a:cubicBezTo>
                    <a:pt x="50873" y="101468"/>
                    <a:pt x="57487" y="72893"/>
                    <a:pt x="60397" y="62310"/>
                  </a:cubicBezTo>
                  <a:cubicBezTo>
                    <a:pt x="63307" y="51727"/>
                    <a:pt x="61985" y="42466"/>
                    <a:pt x="66747" y="32147"/>
                  </a:cubicBezTo>
                  <a:cubicBezTo>
                    <a:pt x="71509" y="21828"/>
                    <a:pt x="89501" y="3572"/>
                    <a:pt x="88972" y="397"/>
                  </a:cubicBezTo>
                  <a:cubicBezTo>
                    <a:pt x="88443" y="-2778"/>
                    <a:pt x="73891" y="14155"/>
                    <a:pt x="63572" y="13097"/>
                  </a:cubicBezTo>
                  <a:cubicBezTo>
                    <a:pt x="53253" y="12039"/>
                    <a:pt x="2189" y="-1984"/>
                    <a:pt x="72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0C498111-B7A0-4096-869F-325BE909393A}"/>
                </a:ext>
              </a:extLst>
            </p:cNvPr>
            <p:cNvSpPr/>
            <p:nvPr/>
          </p:nvSpPr>
          <p:spPr>
            <a:xfrm>
              <a:off x="6929339" y="17741405"/>
              <a:ext cx="341467" cy="44955"/>
            </a:xfrm>
            <a:custGeom>
              <a:avLst/>
              <a:gdLst>
                <a:gd name="connsiteX0" fmla="*/ 99 w 341467"/>
                <a:gd name="connsiteY0" fmla="*/ 8433 h 44955"/>
                <a:gd name="connsiteX1" fmla="*/ 69949 w 341467"/>
                <a:gd name="connsiteY1" fmla="*/ 495 h 44955"/>
                <a:gd name="connsiteX2" fmla="*/ 128686 w 341467"/>
                <a:gd name="connsiteY2" fmla="*/ 25895 h 44955"/>
                <a:gd name="connsiteX3" fmla="*/ 169961 w 341467"/>
                <a:gd name="connsiteY3" fmla="*/ 14783 h 44955"/>
                <a:gd name="connsiteX4" fmla="*/ 233461 w 341467"/>
                <a:gd name="connsiteY4" fmla="*/ 35420 h 44955"/>
                <a:gd name="connsiteX5" fmla="*/ 281086 w 341467"/>
                <a:gd name="connsiteY5" fmla="*/ 44945 h 44955"/>
                <a:gd name="connsiteX6" fmla="*/ 341411 w 341467"/>
                <a:gd name="connsiteY6" fmla="*/ 33833 h 44955"/>
                <a:gd name="connsiteX7" fmla="*/ 269974 w 341467"/>
                <a:gd name="connsiteY7" fmla="*/ 29070 h 44955"/>
                <a:gd name="connsiteX8" fmla="*/ 182661 w 341467"/>
                <a:gd name="connsiteY8" fmla="*/ 3670 h 44955"/>
                <a:gd name="connsiteX9" fmla="*/ 130274 w 341467"/>
                <a:gd name="connsiteY9" fmla="*/ 5258 h 44955"/>
                <a:gd name="connsiteX10" fmla="*/ 85824 w 341467"/>
                <a:gd name="connsiteY10" fmla="*/ 495 h 44955"/>
                <a:gd name="connsiteX11" fmla="*/ 99 w 341467"/>
                <a:gd name="connsiteY11" fmla="*/ 8433 h 4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7" h="44955">
                  <a:moveTo>
                    <a:pt x="99" y="8433"/>
                  </a:moveTo>
                  <a:cubicBezTo>
                    <a:pt x="-2547" y="8433"/>
                    <a:pt x="48518" y="-2415"/>
                    <a:pt x="69949" y="495"/>
                  </a:cubicBezTo>
                  <a:cubicBezTo>
                    <a:pt x="91380" y="3405"/>
                    <a:pt x="112017" y="23514"/>
                    <a:pt x="128686" y="25895"/>
                  </a:cubicBezTo>
                  <a:cubicBezTo>
                    <a:pt x="145355" y="28276"/>
                    <a:pt x="152499" y="13196"/>
                    <a:pt x="169961" y="14783"/>
                  </a:cubicBezTo>
                  <a:cubicBezTo>
                    <a:pt x="187423" y="16370"/>
                    <a:pt x="214940" y="30393"/>
                    <a:pt x="233461" y="35420"/>
                  </a:cubicBezTo>
                  <a:cubicBezTo>
                    <a:pt x="251982" y="40447"/>
                    <a:pt x="263094" y="45209"/>
                    <a:pt x="281086" y="44945"/>
                  </a:cubicBezTo>
                  <a:cubicBezTo>
                    <a:pt x="299078" y="44681"/>
                    <a:pt x="343263" y="36479"/>
                    <a:pt x="341411" y="33833"/>
                  </a:cubicBezTo>
                  <a:cubicBezTo>
                    <a:pt x="339559" y="31187"/>
                    <a:pt x="296432" y="34097"/>
                    <a:pt x="269974" y="29070"/>
                  </a:cubicBezTo>
                  <a:cubicBezTo>
                    <a:pt x="243516" y="24043"/>
                    <a:pt x="205944" y="7639"/>
                    <a:pt x="182661" y="3670"/>
                  </a:cubicBezTo>
                  <a:cubicBezTo>
                    <a:pt x="159378" y="-299"/>
                    <a:pt x="146413" y="5787"/>
                    <a:pt x="130274" y="5258"/>
                  </a:cubicBezTo>
                  <a:cubicBezTo>
                    <a:pt x="114135" y="4729"/>
                    <a:pt x="104080" y="1818"/>
                    <a:pt x="85824" y="495"/>
                  </a:cubicBezTo>
                  <a:cubicBezTo>
                    <a:pt x="67568" y="-828"/>
                    <a:pt x="2745" y="8433"/>
                    <a:pt x="99" y="8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74DD8496-34CD-4E3B-A727-485C1ABD0F50}"/>
                </a:ext>
              </a:extLst>
            </p:cNvPr>
            <p:cNvSpPr/>
            <p:nvPr/>
          </p:nvSpPr>
          <p:spPr>
            <a:xfrm>
              <a:off x="7035776" y="17594856"/>
              <a:ext cx="144347" cy="111155"/>
            </a:xfrm>
            <a:custGeom>
              <a:avLst/>
              <a:gdLst>
                <a:gd name="connsiteX0" fmla="*/ 9549 w 144347"/>
                <a:gd name="connsiteY0" fmla="*/ 24807 h 111155"/>
                <a:gd name="connsiteX1" fmla="*/ 141312 w 144347"/>
                <a:gd name="connsiteY1" fmla="*/ 15282 h 111155"/>
                <a:gd name="connsiteX2" fmla="*/ 100037 w 144347"/>
                <a:gd name="connsiteY2" fmla="*/ 35919 h 111155"/>
                <a:gd name="connsiteX3" fmla="*/ 103212 w 144347"/>
                <a:gd name="connsiteY3" fmla="*/ 66082 h 111155"/>
                <a:gd name="connsiteX4" fmla="*/ 141312 w 144347"/>
                <a:gd name="connsiteY4" fmla="*/ 110532 h 111155"/>
                <a:gd name="connsiteX5" fmla="*/ 115912 w 144347"/>
                <a:gd name="connsiteY5" fmla="*/ 91482 h 111155"/>
                <a:gd name="connsiteX6" fmla="*/ 96862 w 144347"/>
                <a:gd name="connsiteY6" fmla="*/ 81957 h 111155"/>
                <a:gd name="connsiteX7" fmla="*/ 68287 w 144347"/>
                <a:gd name="connsiteY7" fmla="*/ 70844 h 111155"/>
                <a:gd name="connsiteX8" fmla="*/ 24 w 144347"/>
                <a:gd name="connsiteY8" fmla="*/ 101007 h 111155"/>
                <a:gd name="connsiteX9" fmla="*/ 76224 w 144347"/>
                <a:gd name="connsiteY9" fmla="*/ 83544 h 111155"/>
                <a:gd name="connsiteX10" fmla="*/ 136549 w 144347"/>
                <a:gd name="connsiteY10" fmla="*/ 102594 h 111155"/>
                <a:gd name="connsiteX11" fmla="*/ 84162 w 144347"/>
                <a:gd name="connsiteY11" fmla="*/ 53382 h 111155"/>
                <a:gd name="connsiteX12" fmla="*/ 142899 w 144347"/>
                <a:gd name="connsiteY12" fmla="*/ 5757 h 111155"/>
                <a:gd name="connsiteX13" fmla="*/ 117499 w 144347"/>
                <a:gd name="connsiteY13" fmla="*/ 2582 h 111155"/>
                <a:gd name="connsiteX14" fmla="*/ 9549 w 144347"/>
                <a:gd name="connsiteY14" fmla="*/ 24807 h 11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347" h="111155">
                  <a:moveTo>
                    <a:pt x="9549" y="24807"/>
                  </a:moveTo>
                  <a:cubicBezTo>
                    <a:pt x="13518" y="26924"/>
                    <a:pt x="126231" y="13430"/>
                    <a:pt x="141312" y="15282"/>
                  </a:cubicBezTo>
                  <a:cubicBezTo>
                    <a:pt x="156393" y="17134"/>
                    <a:pt x="106387" y="27452"/>
                    <a:pt x="100037" y="35919"/>
                  </a:cubicBezTo>
                  <a:cubicBezTo>
                    <a:pt x="93687" y="44386"/>
                    <a:pt x="96333" y="53647"/>
                    <a:pt x="103212" y="66082"/>
                  </a:cubicBezTo>
                  <a:cubicBezTo>
                    <a:pt x="110091" y="78517"/>
                    <a:pt x="139195" y="106299"/>
                    <a:pt x="141312" y="110532"/>
                  </a:cubicBezTo>
                  <a:cubicBezTo>
                    <a:pt x="143429" y="114765"/>
                    <a:pt x="123320" y="96245"/>
                    <a:pt x="115912" y="91482"/>
                  </a:cubicBezTo>
                  <a:cubicBezTo>
                    <a:pt x="108504" y="86720"/>
                    <a:pt x="104800" y="85397"/>
                    <a:pt x="96862" y="81957"/>
                  </a:cubicBezTo>
                  <a:cubicBezTo>
                    <a:pt x="88925" y="78517"/>
                    <a:pt x="84427" y="67669"/>
                    <a:pt x="68287" y="70844"/>
                  </a:cubicBezTo>
                  <a:cubicBezTo>
                    <a:pt x="52147" y="74019"/>
                    <a:pt x="-1299" y="98890"/>
                    <a:pt x="24" y="101007"/>
                  </a:cubicBezTo>
                  <a:cubicBezTo>
                    <a:pt x="1347" y="103124"/>
                    <a:pt x="53470" y="83280"/>
                    <a:pt x="76224" y="83544"/>
                  </a:cubicBezTo>
                  <a:cubicBezTo>
                    <a:pt x="98978" y="83808"/>
                    <a:pt x="135226" y="107621"/>
                    <a:pt x="136549" y="102594"/>
                  </a:cubicBezTo>
                  <a:cubicBezTo>
                    <a:pt x="137872" y="97567"/>
                    <a:pt x="83104" y="69521"/>
                    <a:pt x="84162" y="53382"/>
                  </a:cubicBezTo>
                  <a:cubicBezTo>
                    <a:pt x="85220" y="37243"/>
                    <a:pt x="137343" y="14224"/>
                    <a:pt x="142899" y="5757"/>
                  </a:cubicBezTo>
                  <a:cubicBezTo>
                    <a:pt x="148455" y="-2710"/>
                    <a:pt x="137607" y="-64"/>
                    <a:pt x="117499" y="2582"/>
                  </a:cubicBezTo>
                  <a:cubicBezTo>
                    <a:pt x="97391" y="5228"/>
                    <a:pt x="5580" y="22690"/>
                    <a:pt x="9549" y="248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8151CFD7-2BCE-4D3F-ACF6-40E67F84F9E0}"/>
                </a:ext>
              </a:extLst>
            </p:cNvPr>
            <p:cNvSpPr/>
            <p:nvPr/>
          </p:nvSpPr>
          <p:spPr>
            <a:xfrm>
              <a:off x="7072308" y="17692253"/>
              <a:ext cx="146157" cy="60830"/>
            </a:xfrm>
            <a:custGeom>
              <a:avLst/>
              <a:gdLst>
                <a:gd name="connsiteX0" fmla="*/ 5 w 146157"/>
                <a:gd name="connsiteY0" fmla="*/ 33772 h 60830"/>
                <a:gd name="connsiteX1" fmla="*/ 101605 w 146157"/>
                <a:gd name="connsiteY1" fmla="*/ 48060 h 60830"/>
                <a:gd name="connsiteX2" fmla="*/ 144467 w 146157"/>
                <a:gd name="connsiteY2" fmla="*/ 435 h 60830"/>
                <a:gd name="connsiteX3" fmla="*/ 136530 w 146157"/>
                <a:gd name="connsiteY3" fmla="*/ 25835 h 60830"/>
                <a:gd name="connsiteX4" fmla="*/ 127005 w 146157"/>
                <a:gd name="connsiteY4" fmla="*/ 49647 h 60830"/>
                <a:gd name="connsiteX5" fmla="*/ 106367 w 146157"/>
                <a:gd name="connsiteY5" fmla="*/ 60760 h 60830"/>
                <a:gd name="connsiteX6" fmla="*/ 5 w 146157"/>
                <a:gd name="connsiteY6" fmla="*/ 33772 h 6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57" h="60830">
                  <a:moveTo>
                    <a:pt x="5" y="33772"/>
                  </a:moveTo>
                  <a:cubicBezTo>
                    <a:pt x="-789" y="31655"/>
                    <a:pt x="77528" y="53616"/>
                    <a:pt x="101605" y="48060"/>
                  </a:cubicBezTo>
                  <a:cubicBezTo>
                    <a:pt x="125682" y="42504"/>
                    <a:pt x="138646" y="4139"/>
                    <a:pt x="144467" y="435"/>
                  </a:cubicBezTo>
                  <a:cubicBezTo>
                    <a:pt x="150288" y="-3269"/>
                    <a:pt x="139440" y="17633"/>
                    <a:pt x="136530" y="25835"/>
                  </a:cubicBezTo>
                  <a:cubicBezTo>
                    <a:pt x="133620" y="34037"/>
                    <a:pt x="132032" y="43826"/>
                    <a:pt x="127005" y="49647"/>
                  </a:cubicBezTo>
                  <a:cubicBezTo>
                    <a:pt x="121978" y="55468"/>
                    <a:pt x="130179" y="61554"/>
                    <a:pt x="106367" y="60760"/>
                  </a:cubicBezTo>
                  <a:cubicBezTo>
                    <a:pt x="82555" y="59966"/>
                    <a:pt x="799" y="35889"/>
                    <a:pt x="5" y="33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75982CF6-5C5D-4740-9EB0-D7A75FDB49BD}"/>
                </a:ext>
              </a:extLst>
            </p:cNvPr>
            <p:cNvSpPr/>
            <p:nvPr/>
          </p:nvSpPr>
          <p:spPr>
            <a:xfrm>
              <a:off x="7169048" y="17605269"/>
              <a:ext cx="52515" cy="85866"/>
            </a:xfrm>
            <a:custGeom>
              <a:avLst/>
              <a:gdLst>
                <a:gd name="connsiteX0" fmla="*/ 102 w 52515"/>
                <a:gd name="connsiteY0" fmla="*/ 106 h 85866"/>
                <a:gd name="connsiteX1" fmla="*/ 38202 w 52515"/>
                <a:gd name="connsiteY1" fmla="*/ 66781 h 85866"/>
                <a:gd name="connsiteX2" fmla="*/ 3277 w 52515"/>
                <a:gd name="connsiteY2" fmla="*/ 85831 h 85866"/>
                <a:gd name="connsiteX3" fmla="*/ 22327 w 52515"/>
                <a:gd name="connsiteY3" fmla="*/ 63606 h 85866"/>
                <a:gd name="connsiteX4" fmla="*/ 52490 w 52515"/>
                <a:gd name="connsiteY4" fmla="*/ 50906 h 85866"/>
                <a:gd name="connsiteX5" fmla="*/ 102 w 52515"/>
                <a:gd name="connsiteY5" fmla="*/ 106 h 8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15" h="85866">
                  <a:moveTo>
                    <a:pt x="102" y="106"/>
                  </a:moveTo>
                  <a:cubicBezTo>
                    <a:pt x="-2279" y="2752"/>
                    <a:pt x="37673" y="52494"/>
                    <a:pt x="38202" y="66781"/>
                  </a:cubicBezTo>
                  <a:cubicBezTo>
                    <a:pt x="38731" y="81069"/>
                    <a:pt x="5923" y="86360"/>
                    <a:pt x="3277" y="85831"/>
                  </a:cubicBezTo>
                  <a:cubicBezTo>
                    <a:pt x="631" y="85302"/>
                    <a:pt x="14125" y="69427"/>
                    <a:pt x="22327" y="63606"/>
                  </a:cubicBezTo>
                  <a:cubicBezTo>
                    <a:pt x="30529" y="57785"/>
                    <a:pt x="51167" y="56727"/>
                    <a:pt x="52490" y="50906"/>
                  </a:cubicBezTo>
                  <a:cubicBezTo>
                    <a:pt x="53813" y="45085"/>
                    <a:pt x="2483" y="-2540"/>
                    <a:pt x="102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F283371D-7C7B-48DE-BCBF-5395212B49F4}"/>
                </a:ext>
              </a:extLst>
            </p:cNvPr>
            <p:cNvSpPr/>
            <p:nvPr/>
          </p:nvSpPr>
          <p:spPr>
            <a:xfrm>
              <a:off x="7138971" y="17606962"/>
              <a:ext cx="42954" cy="84461"/>
            </a:xfrm>
            <a:custGeom>
              <a:avLst/>
              <a:gdLst>
                <a:gd name="connsiteX0" fmla="*/ 42879 w 42954"/>
                <a:gd name="connsiteY0" fmla="*/ 1 h 84461"/>
                <a:gd name="connsiteX1" fmla="*/ 11129 w 42954"/>
                <a:gd name="connsiteY1" fmla="*/ 50801 h 84461"/>
                <a:gd name="connsiteX2" fmla="*/ 38117 w 42954"/>
                <a:gd name="connsiteY2" fmla="*/ 84138 h 84461"/>
                <a:gd name="connsiteX3" fmla="*/ 17479 w 42954"/>
                <a:gd name="connsiteY3" fmla="*/ 66676 h 84461"/>
                <a:gd name="connsiteX4" fmla="*/ 17 w 42954"/>
                <a:gd name="connsiteY4" fmla="*/ 49213 h 84461"/>
                <a:gd name="connsiteX5" fmla="*/ 42879 w 42954"/>
                <a:gd name="connsiteY5" fmla="*/ 1 h 8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54" h="84461">
                  <a:moveTo>
                    <a:pt x="42879" y="1"/>
                  </a:moveTo>
                  <a:cubicBezTo>
                    <a:pt x="44731" y="266"/>
                    <a:pt x="11923" y="36778"/>
                    <a:pt x="11129" y="50801"/>
                  </a:cubicBezTo>
                  <a:cubicBezTo>
                    <a:pt x="10335" y="64824"/>
                    <a:pt x="37059" y="81492"/>
                    <a:pt x="38117" y="84138"/>
                  </a:cubicBezTo>
                  <a:cubicBezTo>
                    <a:pt x="39175" y="86784"/>
                    <a:pt x="23829" y="72497"/>
                    <a:pt x="17479" y="66676"/>
                  </a:cubicBezTo>
                  <a:cubicBezTo>
                    <a:pt x="11129" y="60855"/>
                    <a:pt x="-512" y="58473"/>
                    <a:pt x="17" y="49213"/>
                  </a:cubicBezTo>
                  <a:cubicBezTo>
                    <a:pt x="546" y="39953"/>
                    <a:pt x="41027" y="-264"/>
                    <a:pt x="4287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98315D69-CA7F-4A6A-A19C-1D42BBE8ACAF}"/>
                </a:ext>
              </a:extLst>
            </p:cNvPr>
            <p:cNvSpPr/>
            <p:nvPr/>
          </p:nvSpPr>
          <p:spPr>
            <a:xfrm>
              <a:off x="6997580" y="17363691"/>
              <a:ext cx="83153" cy="243337"/>
            </a:xfrm>
            <a:custGeom>
              <a:avLst/>
              <a:gdLst>
                <a:gd name="connsiteX0" fmla="*/ 12820 w 83153"/>
                <a:gd name="connsiteY0" fmla="*/ 384 h 243337"/>
                <a:gd name="connsiteX1" fmla="*/ 17583 w 83153"/>
                <a:gd name="connsiteY1" fmla="*/ 114684 h 243337"/>
                <a:gd name="connsiteX2" fmla="*/ 120 w 83153"/>
                <a:gd name="connsiteY2" fmla="*/ 157547 h 243337"/>
                <a:gd name="connsiteX3" fmla="*/ 11233 w 83153"/>
                <a:gd name="connsiteY3" fmla="*/ 133734 h 243337"/>
                <a:gd name="connsiteX4" fmla="*/ 36633 w 83153"/>
                <a:gd name="connsiteY4" fmla="*/ 178184 h 243337"/>
                <a:gd name="connsiteX5" fmla="*/ 82670 w 83153"/>
                <a:gd name="connsiteY5" fmla="*/ 243272 h 243337"/>
                <a:gd name="connsiteX6" fmla="*/ 58858 w 83153"/>
                <a:gd name="connsiteY6" fmla="*/ 189297 h 243337"/>
                <a:gd name="connsiteX7" fmla="*/ 28695 w 83153"/>
                <a:gd name="connsiteY7" fmla="*/ 135322 h 243337"/>
                <a:gd name="connsiteX8" fmla="*/ 22345 w 83153"/>
                <a:gd name="connsiteY8" fmla="*/ 116272 h 243337"/>
                <a:gd name="connsiteX9" fmla="*/ 9645 w 83153"/>
                <a:gd name="connsiteY9" fmla="*/ 78172 h 243337"/>
                <a:gd name="connsiteX10" fmla="*/ 12820 w 83153"/>
                <a:gd name="connsiteY10" fmla="*/ 384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53" h="243337">
                  <a:moveTo>
                    <a:pt x="12820" y="384"/>
                  </a:moveTo>
                  <a:cubicBezTo>
                    <a:pt x="14143" y="6469"/>
                    <a:pt x="19700" y="88490"/>
                    <a:pt x="17583" y="114684"/>
                  </a:cubicBezTo>
                  <a:cubicBezTo>
                    <a:pt x="15466" y="140878"/>
                    <a:pt x="1178" y="154372"/>
                    <a:pt x="120" y="157547"/>
                  </a:cubicBezTo>
                  <a:cubicBezTo>
                    <a:pt x="-938" y="160722"/>
                    <a:pt x="5147" y="130295"/>
                    <a:pt x="11233" y="133734"/>
                  </a:cubicBezTo>
                  <a:cubicBezTo>
                    <a:pt x="17319" y="137174"/>
                    <a:pt x="24727" y="159928"/>
                    <a:pt x="36633" y="178184"/>
                  </a:cubicBezTo>
                  <a:cubicBezTo>
                    <a:pt x="48539" y="196440"/>
                    <a:pt x="78966" y="241420"/>
                    <a:pt x="82670" y="243272"/>
                  </a:cubicBezTo>
                  <a:cubicBezTo>
                    <a:pt x="86374" y="245124"/>
                    <a:pt x="67854" y="207289"/>
                    <a:pt x="58858" y="189297"/>
                  </a:cubicBezTo>
                  <a:cubicBezTo>
                    <a:pt x="49862" y="171305"/>
                    <a:pt x="34781" y="147493"/>
                    <a:pt x="28695" y="135322"/>
                  </a:cubicBezTo>
                  <a:cubicBezTo>
                    <a:pt x="22610" y="123151"/>
                    <a:pt x="25520" y="125797"/>
                    <a:pt x="22345" y="116272"/>
                  </a:cubicBezTo>
                  <a:cubicBezTo>
                    <a:pt x="19170" y="106747"/>
                    <a:pt x="12026" y="94047"/>
                    <a:pt x="9645" y="78172"/>
                  </a:cubicBezTo>
                  <a:cubicBezTo>
                    <a:pt x="7264" y="62297"/>
                    <a:pt x="11497" y="-5701"/>
                    <a:pt x="12820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EDFFEA53-26D9-4996-A0BB-136015E53D00}"/>
                </a:ext>
              </a:extLst>
            </p:cNvPr>
            <p:cNvSpPr/>
            <p:nvPr/>
          </p:nvSpPr>
          <p:spPr>
            <a:xfrm>
              <a:off x="7022810" y="17358803"/>
              <a:ext cx="91147" cy="239027"/>
            </a:xfrm>
            <a:custGeom>
              <a:avLst/>
              <a:gdLst>
                <a:gd name="connsiteX0" fmla="*/ 290 w 91147"/>
                <a:gd name="connsiteY0" fmla="*/ 510 h 239027"/>
                <a:gd name="connsiteX1" fmla="*/ 22515 w 91147"/>
                <a:gd name="connsiteY1" fmla="*/ 70360 h 239027"/>
                <a:gd name="connsiteX2" fmla="*/ 22515 w 91147"/>
                <a:gd name="connsiteY2" fmla="*/ 102110 h 239027"/>
                <a:gd name="connsiteX3" fmla="*/ 39978 w 91147"/>
                <a:gd name="connsiteY3" fmla="*/ 157672 h 239027"/>
                <a:gd name="connsiteX4" fmla="*/ 57440 w 91147"/>
                <a:gd name="connsiteY4" fmla="*/ 198947 h 239027"/>
                <a:gd name="connsiteX5" fmla="*/ 68553 w 91147"/>
                <a:gd name="connsiteY5" fmla="*/ 151322 h 239027"/>
                <a:gd name="connsiteX6" fmla="*/ 86015 w 91147"/>
                <a:gd name="connsiteY6" fmla="*/ 213235 h 239027"/>
                <a:gd name="connsiteX7" fmla="*/ 90778 w 91147"/>
                <a:gd name="connsiteY7" fmla="*/ 238635 h 239027"/>
                <a:gd name="connsiteX8" fmla="*/ 78078 w 91147"/>
                <a:gd name="connsiteY8" fmla="*/ 195772 h 239027"/>
                <a:gd name="connsiteX9" fmla="*/ 33628 w 91147"/>
                <a:gd name="connsiteY9" fmla="*/ 189422 h 239027"/>
                <a:gd name="connsiteX10" fmla="*/ 11403 w 91147"/>
                <a:gd name="connsiteY10" fmla="*/ 110047 h 239027"/>
                <a:gd name="connsiteX11" fmla="*/ 290 w 91147"/>
                <a:gd name="connsiteY11" fmla="*/ 510 h 23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47" h="239027">
                  <a:moveTo>
                    <a:pt x="290" y="510"/>
                  </a:moveTo>
                  <a:cubicBezTo>
                    <a:pt x="2142" y="-6105"/>
                    <a:pt x="18811" y="53427"/>
                    <a:pt x="22515" y="70360"/>
                  </a:cubicBezTo>
                  <a:cubicBezTo>
                    <a:pt x="26219" y="87293"/>
                    <a:pt x="19605" y="87558"/>
                    <a:pt x="22515" y="102110"/>
                  </a:cubicBezTo>
                  <a:cubicBezTo>
                    <a:pt x="25426" y="116662"/>
                    <a:pt x="34157" y="141533"/>
                    <a:pt x="39978" y="157672"/>
                  </a:cubicBezTo>
                  <a:cubicBezTo>
                    <a:pt x="45799" y="173811"/>
                    <a:pt x="52678" y="200005"/>
                    <a:pt x="57440" y="198947"/>
                  </a:cubicBezTo>
                  <a:cubicBezTo>
                    <a:pt x="62202" y="197889"/>
                    <a:pt x="63791" y="148941"/>
                    <a:pt x="68553" y="151322"/>
                  </a:cubicBezTo>
                  <a:cubicBezTo>
                    <a:pt x="73315" y="153703"/>
                    <a:pt x="82311" y="198683"/>
                    <a:pt x="86015" y="213235"/>
                  </a:cubicBezTo>
                  <a:cubicBezTo>
                    <a:pt x="89719" y="227787"/>
                    <a:pt x="92101" y="241546"/>
                    <a:pt x="90778" y="238635"/>
                  </a:cubicBezTo>
                  <a:cubicBezTo>
                    <a:pt x="89455" y="235724"/>
                    <a:pt x="87603" y="203974"/>
                    <a:pt x="78078" y="195772"/>
                  </a:cubicBezTo>
                  <a:cubicBezTo>
                    <a:pt x="68553" y="187570"/>
                    <a:pt x="44741" y="203710"/>
                    <a:pt x="33628" y="189422"/>
                  </a:cubicBezTo>
                  <a:cubicBezTo>
                    <a:pt x="22516" y="175135"/>
                    <a:pt x="16959" y="139416"/>
                    <a:pt x="11403" y="110047"/>
                  </a:cubicBezTo>
                  <a:cubicBezTo>
                    <a:pt x="5847" y="80678"/>
                    <a:pt x="-1562" y="7125"/>
                    <a:pt x="29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0AAC35C6-BE13-4EBC-8635-0DA028829645}"/>
                </a:ext>
              </a:extLst>
            </p:cNvPr>
            <p:cNvSpPr/>
            <p:nvPr/>
          </p:nvSpPr>
          <p:spPr>
            <a:xfrm>
              <a:off x="7061110" y="17271810"/>
              <a:ext cx="28757" cy="137140"/>
            </a:xfrm>
            <a:custGeom>
              <a:avLst/>
              <a:gdLst>
                <a:gd name="connsiteX0" fmla="*/ 90 w 28757"/>
                <a:gd name="connsiteY0" fmla="*/ 190 h 137140"/>
                <a:gd name="connsiteX1" fmla="*/ 19140 w 28757"/>
                <a:gd name="connsiteY1" fmla="*/ 81153 h 137140"/>
                <a:gd name="connsiteX2" fmla="*/ 4853 w 28757"/>
                <a:gd name="connsiteY2" fmla="*/ 112903 h 137140"/>
                <a:gd name="connsiteX3" fmla="*/ 12790 w 28757"/>
                <a:gd name="connsiteY3" fmla="*/ 135128 h 137140"/>
                <a:gd name="connsiteX4" fmla="*/ 28665 w 28757"/>
                <a:gd name="connsiteY4" fmla="*/ 60515 h 137140"/>
                <a:gd name="connsiteX5" fmla="*/ 90 w 28757"/>
                <a:gd name="connsiteY5" fmla="*/ 190 h 1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7" h="137140">
                  <a:moveTo>
                    <a:pt x="90" y="190"/>
                  </a:moveTo>
                  <a:cubicBezTo>
                    <a:pt x="-1498" y="3630"/>
                    <a:pt x="18346" y="62368"/>
                    <a:pt x="19140" y="81153"/>
                  </a:cubicBezTo>
                  <a:cubicBezTo>
                    <a:pt x="19934" y="99938"/>
                    <a:pt x="5911" y="103907"/>
                    <a:pt x="4853" y="112903"/>
                  </a:cubicBezTo>
                  <a:cubicBezTo>
                    <a:pt x="3795" y="121899"/>
                    <a:pt x="8821" y="143859"/>
                    <a:pt x="12790" y="135128"/>
                  </a:cubicBezTo>
                  <a:cubicBezTo>
                    <a:pt x="16759" y="126397"/>
                    <a:pt x="29988" y="80359"/>
                    <a:pt x="28665" y="60515"/>
                  </a:cubicBezTo>
                  <a:cubicBezTo>
                    <a:pt x="27342" y="40671"/>
                    <a:pt x="1678" y="-3250"/>
                    <a:pt x="90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87BAE858-B912-4640-8F47-5226ED316645}"/>
                </a:ext>
              </a:extLst>
            </p:cNvPr>
            <p:cNvSpPr/>
            <p:nvPr/>
          </p:nvSpPr>
          <p:spPr>
            <a:xfrm>
              <a:off x="7105191" y="17403648"/>
              <a:ext cx="88610" cy="178741"/>
            </a:xfrm>
            <a:custGeom>
              <a:avLst/>
              <a:gdLst>
                <a:gd name="connsiteX0" fmla="*/ 459 w 88610"/>
                <a:gd name="connsiteY0" fmla="*/ 115 h 178741"/>
                <a:gd name="connsiteX1" fmla="*/ 5222 w 88610"/>
                <a:gd name="connsiteY1" fmla="*/ 95365 h 178741"/>
                <a:gd name="connsiteX2" fmla="*/ 6809 w 88610"/>
                <a:gd name="connsiteY2" fmla="*/ 71552 h 178741"/>
                <a:gd name="connsiteX3" fmla="*/ 38559 w 88610"/>
                <a:gd name="connsiteY3" fmla="*/ 123940 h 178741"/>
                <a:gd name="connsiteX4" fmla="*/ 32209 w 88610"/>
                <a:gd name="connsiteY4" fmla="*/ 106477 h 178741"/>
                <a:gd name="connsiteX5" fmla="*/ 54434 w 88610"/>
                <a:gd name="connsiteY5" fmla="*/ 117590 h 178741"/>
                <a:gd name="connsiteX6" fmla="*/ 83009 w 88610"/>
                <a:gd name="connsiteY6" fmla="*/ 155690 h 178741"/>
                <a:gd name="connsiteX7" fmla="*/ 87772 w 88610"/>
                <a:gd name="connsiteY7" fmla="*/ 177915 h 178741"/>
                <a:gd name="connsiteX8" fmla="*/ 71897 w 88610"/>
                <a:gd name="connsiteY8" fmla="*/ 127115 h 178741"/>
                <a:gd name="connsiteX9" fmla="*/ 38559 w 88610"/>
                <a:gd name="connsiteY9" fmla="*/ 98540 h 178741"/>
                <a:gd name="connsiteX10" fmla="*/ 17922 w 88610"/>
                <a:gd name="connsiteY10" fmla="*/ 76315 h 178741"/>
                <a:gd name="connsiteX11" fmla="*/ 459 w 88610"/>
                <a:gd name="connsiteY11" fmla="*/ 115 h 17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10" h="178741">
                  <a:moveTo>
                    <a:pt x="459" y="115"/>
                  </a:moveTo>
                  <a:cubicBezTo>
                    <a:pt x="-1658" y="3290"/>
                    <a:pt x="4164" y="83459"/>
                    <a:pt x="5222" y="95365"/>
                  </a:cubicBezTo>
                  <a:cubicBezTo>
                    <a:pt x="6280" y="107271"/>
                    <a:pt x="1253" y="66790"/>
                    <a:pt x="6809" y="71552"/>
                  </a:cubicBezTo>
                  <a:cubicBezTo>
                    <a:pt x="12365" y="76314"/>
                    <a:pt x="34326" y="118119"/>
                    <a:pt x="38559" y="123940"/>
                  </a:cubicBezTo>
                  <a:cubicBezTo>
                    <a:pt x="42792" y="129761"/>
                    <a:pt x="29563" y="107535"/>
                    <a:pt x="32209" y="106477"/>
                  </a:cubicBezTo>
                  <a:cubicBezTo>
                    <a:pt x="34855" y="105419"/>
                    <a:pt x="45967" y="109388"/>
                    <a:pt x="54434" y="117590"/>
                  </a:cubicBezTo>
                  <a:cubicBezTo>
                    <a:pt x="62901" y="125792"/>
                    <a:pt x="77453" y="145636"/>
                    <a:pt x="83009" y="155690"/>
                  </a:cubicBezTo>
                  <a:cubicBezTo>
                    <a:pt x="88565" y="165744"/>
                    <a:pt x="89624" y="182678"/>
                    <a:pt x="87772" y="177915"/>
                  </a:cubicBezTo>
                  <a:cubicBezTo>
                    <a:pt x="85920" y="173152"/>
                    <a:pt x="80099" y="140344"/>
                    <a:pt x="71897" y="127115"/>
                  </a:cubicBezTo>
                  <a:cubicBezTo>
                    <a:pt x="63695" y="113886"/>
                    <a:pt x="47555" y="107007"/>
                    <a:pt x="38559" y="98540"/>
                  </a:cubicBezTo>
                  <a:cubicBezTo>
                    <a:pt x="29563" y="90073"/>
                    <a:pt x="22420" y="92719"/>
                    <a:pt x="17922" y="76315"/>
                  </a:cubicBezTo>
                  <a:cubicBezTo>
                    <a:pt x="13424" y="59911"/>
                    <a:pt x="2576" y="-3060"/>
                    <a:pt x="459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8A48B2F2-2817-4C65-A591-C0F3702C4DE6}"/>
                </a:ext>
              </a:extLst>
            </p:cNvPr>
            <p:cNvSpPr/>
            <p:nvPr/>
          </p:nvSpPr>
          <p:spPr>
            <a:xfrm>
              <a:off x="7065934" y="17345914"/>
              <a:ext cx="195228" cy="288036"/>
            </a:xfrm>
            <a:custGeom>
              <a:avLst/>
              <a:gdLst>
                <a:gd name="connsiteX0" fmla="*/ 29 w 195228"/>
                <a:gd name="connsiteY0" fmla="*/ 57849 h 288036"/>
                <a:gd name="connsiteX1" fmla="*/ 60354 w 195228"/>
                <a:gd name="connsiteY1" fmla="*/ 18161 h 288036"/>
                <a:gd name="connsiteX2" fmla="*/ 109566 w 195228"/>
                <a:gd name="connsiteY2" fmla="*/ 103886 h 288036"/>
                <a:gd name="connsiteX3" fmla="*/ 115916 w 195228"/>
                <a:gd name="connsiteY3" fmla="*/ 162624 h 288036"/>
                <a:gd name="connsiteX4" fmla="*/ 117504 w 195228"/>
                <a:gd name="connsiteY4" fmla="*/ 145161 h 288036"/>
                <a:gd name="connsiteX5" fmla="*/ 142904 w 195228"/>
                <a:gd name="connsiteY5" fmla="*/ 180086 h 288036"/>
                <a:gd name="connsiteX6" fmla="*/ 150841 w 195228"/>
                <a:gd name="connsiteY6" fmla="*/ 207074 h 288036"/>
                <a:gd name="connsiteX7" fmla="*/ 147666 w 195228"/>
                <a:gd name="connsiteY7" fmla="*/ 227711 h 288036"/>
                <a:gd name="connsiteX8" fmla="*/ 165129 w 195228"/>
                <a:gd name="connsiteY8" fmla="*/ 227711 h 288036"/>
                <a:gd name="connsiteX9" fmla="*/ 190529 w 195228"/>
                <a:gd name="connsiteY9" fmla="*/ 259461 h 288036"/>
                <a:gd name="connsiteX10" fmla="*/ 193704 w 195228"/>
                <a:gd name="connsiteY10" fmla="*/ 288036 h 288036"/>
                <a:gd name="connsiteX11" fmla="*/ 190529 w 195228"/>
                <a:gd name="connsiteY11" fmla="*/ 259461 h 288036"/>
                <a:gd name="connsiteX12" fmla="*/ 144491 w 195228"/>
                <a:gd name="connsiteY12" fmla="*/ 184849 h 288036"/>
                <a:gd name="connsiteX13" fmla="*/ 120679 w 195228"/>
                <a:gd name="connsiteY13" fmla="*/ 114999 h 288036"/>
                <a:gd name="connsiteX14" fmla="*/ 98454 w 195228"/>
                <a:gd name="connsiteY14" fmla="*/ 68961 h 288036"/>
                <a:gd name="connsiteX15" fmla="*/ 68291 w 195228"/>
                <a:gd name="connsiteY15" fmla="*/ 699 h 288036"/>
                <a:gd name="connsiteX16" fmla="*/ 29 w 195228"/>
                <a:gd name="connsiteY16" fmla="*/ 57849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228" h="288036">
                  <a:moveTo>
                    <a:pt x="29" y="57849"/>
                  </a:moveTo>
                  <a:cubicBezTo>
                    <a:pt x="-1294" y="60759"/>
                    <a:pt x="42098" y="10488"/>
                    <a:pt x="60354" y="18161"/>
                  </a:cubicBezTo>
                  <a:cubicBezTo>
                    <a:pt x="78610" y="25834"/>
                    <a:pt x="100306" y="79809"/>
                    <a:pt x="109566" y="103886"/>
                  </a:cubicBezTo>
                  <a:cubicBezTo>
                    <a:pt x="118826" y="127963"/>
                    <a:pt x="114593" y="155745"/>
                    <a:pt x="115916" y="162624"/>
                  </a:cubicBezTo>
                  <a:cubicBezTo>
                    <a:pt x="117239" y="169503"/>
                    <a:pt x="113006" y="142251"/>
                    <a:pt x="117504" y="145161"/>
                  </a:cubicBezTo>
                  <a:cubicBezTo>
                    <a:pt x="122002" y="148071"/>
                    <a:pt x="137348" y="169767"/>
                    <a:pt x="142904" y="180086"/>
                  </a:cubicBezTo>
                  <a:cubicBezTo>
                    <a:pt x="148460" y="190405"/>
                    <a:pt x="150047" y="199137"/>
                    <a:pt x="150841" y="207074"/>
                  </a:cubicBezTo>
                  <a:cubicBezTo>
                    <a:pt x="151635" y="215011"/>
                    <a:pt x="145285" y="224272"/>
                    <a:pt x="147666" y="227711"/>
                  </a:cubicBezTo>
                  <a:cubicBezTo>
                    <a:pt x="150047" y="231151"/>
                    <a:pt x="157985" y="222419"/>
                    <a:pt x="165129" y="227711"/>
                  </a:cubicBezTo>
                  <a:cubicBezTo>
                    <a:pt x="172273" y="233003"/>
                    <a:pt x="185767" y="249407"/>
                    <a:pt x="190529" y="259461"/>
                  </a:cubicBezTo>
                  <a:cubicBezTo>
                    <a:pt x="195292" y="269515"/>
                    <a:pt x="193704" y="288036"/>
                    <a:pt x="193704" y="288036"/>
                  </a:cubicBezTo>
                  <a:cubicBezTo>
                    <a:pt x="193704" y="288036"/>
                    <a:pt x="198731" y="276659"/>
                    <a:pt x="190529" y="259461"/>
                  </a:cubicBezTo>
                  <a:cubicBezTo>
                    <a:pt x="182327" y="242263"/>
                    <a:pt x="156133" y="208926"/>
                    <a:pt x="144491" y="184849"/>
                  </a:cubicBezTo>
                  <a:cubicBezTo>
                    <a:pt x="132849" y="160772"/>
                    <a:pt x="128352" y="134314"/>
                    <a:pt x="120679" y="114999"/>
                  </a:cubicBezTo>
                  <a:cubicBezTo>
                    <a:pt x="113006" y="95684"/>
                    <a:pt x="107185" y="88011"/>
                    <a:pt x="98454" y="68961"/>
                  </a:cubicBezTo>
                  <a:cubicBezTo>
                    <a:pt x="89723" y="49911"/>
                    <a:pt x="81520" y="8636"/>
                    <a:pt x="68291" y="699"/>
                  </a:cubicBezTo>
                  <a:cubicBezTo>
                    <a:pt x="55062" y="-7238"/>
                    <a:pt x="1352" y="54939"/>
                    <a:pt x="29" y="5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DD4DB14B-88D1-4DAF-9BA5-33037CBD8447}"/>
                </a:ext>
              </a:extLst>
            </p:cNvPr>
            <p:cNvSpPr/>
            <p:nvPr/>
          </p:nvSpPr>
          <p:spPr>
            <a:xfrm>
              <a:off x="7186524" y="17679974"/>
              <a:ext cx="68480" cy="95492"/>
            </a:xfrm>
            <a:custGeom>
              <a:avLst/>
              <a:gdLst>
                <a:gd name="connsiteX0" fmla="*/ 89 w 68480"/>
                <a:gd name="connsiteY0" fmla="*/ 14 h 95492"/>
                <a:gd name="connsiteX1" fmla="*/ 52476 w 68480"/>
                <a:gd name="connsiteY1" fmla="*/ 46051 h 95492"/>
                <a:gd name="connsiteX2" fmla="*/ 54064 w 68480"/>
                <a:gd name="connsiteY2" fmla="*/ 95264 h 95492"/>
                <a:gd name="connsiteX3" fmla="*/ 55651 w 68480"/>
                <a:gd name="connsiteY3" fmla="*/ 63514 h 95492"/>
                <a:gd name="connsiteX4" fmla="*/ 66764 w 68480"/>
                <a:gd name="connsiteY4" fmla="*/ 41289 h 95492"/>
                <a:gd name="connsiteX5" fmla="*/ 89 w 68480"/>
                <a:gd name="connsiteY5" fmla="*/ 14 h 9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80" h="95492">
                  <a:moveTo>
                    <a:pt x="89" y="14"/>
                  </a:moveTo>
                  <a:cubicBezTo>
                    <a:pt x="-2292" y="808"/>
                    <a:pt x="43480" y="30176"/>
                    <a:pt x="52476" y="46051"/>
                  </a:cubicBezTo>
                  <a:cubicBezTo>
                    <a:pt x="61472" y="61926"/>
                    <a:pt x="53535" y="92354"/>
                    <a:pt x="54064" y="95264"/>
                  </a:cubicBezTo>
                  <a:cubicBezTo>
                    <a:pt x="54593" y="98175"/>
                    <a:pt x="53534" y="72510"/>
                    <a:pt x="55651" y="63514"/>
                  </a:cubicBezTo>
                  <a:cubicBezTo>
                    <a:pt x="57768" y="54518"/>
                    <a:pt x="73643" y="51608"/>
                    <a:pt x="66764" y="41289"/>
                  </a:cubicBezTo>
                  <a:cubicBezTo>
                    <a:pt x="59885" y="30970"/>
                    <a:pt x="2470" y="-780"/>
                    <a:pt x="8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E621C567-66A5-4F47-A8AD-384AB0FC0DFD}"/>
                </a:ext>
              </a:extLst>
            </p:cNvPr>
            <p:cNvSpPr/>
            <p:nvPr/>
          </p:nvSpPr>
          <p:spPr>
            <a:xfrm>
              <a:off x="7096517" y="17409779"/>
              <a:ext cx="39349" cy="113261"/>
            </a:xfrm>
            <a:custGeom>
              <a:avLst/>
              <a:gdLst>
                <a:gd name="connsiteX0" fmla="*/ 39296 w 39349"/>
                <a:gd name="connsiteY0" fmla="*/ 334 h 113261"/>
                <a:gd name="connsiteX1" fmla="*/ 10721 w 39349"/>
                <a:gd name="connsiteY1" fmla="*/ 59071 h 113261"/>
                <a:gd name="connsiteX2" fmla="*/ 1196 w 39349"/>
                <a:gd name="connsiteY2" fmla="*/ 113046 h 113261"/>
                <a:gd name="connsiteX3" fmla="*/ 2783 w 39349"/>
                <a:gd name="connsiteY3" fmla="*/ 38434 h 113261"/>
                <a:gd name="connsiteX4" fmla="*/ 39296 w 39349"/>
                <a:gd name="connsiteY4" fmla="*/ 334 h 1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9" h="113261">
                  <a:moveTo>
                    <a:pt x="39296" y="334"/>
                  </a:moveTo>
                  <a:cubicBezTo>
                    <a:pt x="40619" y="3773"/>
                    <a:pt x="17071" y="40286"/>
                    <a:pt x="10721" y="59071"/>
                  </a:cubicBezTo>
                  <a:cubicBezTo>
                    <a:pt x="4371" y="77856"/>
                    <a:pt x="2519" y="116485"/>
                    <a:pt x="1196" y="113046"/>
                  </a:cubicBezTo>
                  <a:cubicBezTo>
                    <a:pt x="-127" y="109607"/>
                    <a:pt x="-1186" y="56161"/>
                    <a:pt x="2783" y="38434"/>
                  </a:cubicBezTo>
                  <a:cubicBezTo>
                    <a:pt x="6752" y="20707"/>
                    <a:pt x="37973" y="-3105"/>
                    <a:pt x="39296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A18E2C39-0DF0-4F4A-BFDF-AFF7D0410446}"/>
                </a:ext>
              </a:extLst>
            </p:cNvPr>
            <p:cNvSpPr/>
            <p:nvPr/>
          </p:nvSpPr>
          <p:spPr>
            <a:xfrm>
              <a:off x="7107744" y="17438500"/>
              <a:ext cx="31471" cy="104467"/>
            </a:xfrm>
            <a:custGeom>
              <a:avLst/>
              <a:gdLst>
                <a:gd name="connsiteX0" fmla="*/ 31244 w 31471"/>
                <a:gd name="connsiteY0" fmla="*/ 188 h 104467"/>
                <a:gd name="connsiteX1" fmla="*/ 2669 w 31471"/>
                <a:gd name="connsiteY1" fmla="*/ 84325 h 104467"/>
                <a:gd name="connsiteX2" fmla="*/ 2669 w 31471"/>
                <a:gd name="connsiteY2" fmla="*/ 103375 h 104467"/>
                <a:gd name="connsiteX3" fmla="*/ 15369 w 31471"/>
                <a:gd name="connsiteY3" fmla="*/ 62100 h 104467"/>
                <a:gd name="connsiteX4" fmla="*/ 31244 w 31471"/>
                <a:gd name="connsiteY4" fmla="*/ 188 h 10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71" h="104467">
                  <a:moveTo>
                    <a:pt x="31244" y="188"/>
                  </a:moveTo>
                  <a:cubicBezTo>
                    <a:pt x="29127" y="3892"/>
                    <a:pt x="7431" y="67127"/>
                    <a:pt x="2669" y="84325"/>
                  </a:cubicBezTo>
                  <a:cubicBezTo>
                    <a:pt x="-2094" y="101523"/>
                    <a:pt x="552" y="107079"/>
                    <a:pt x="2669" y="103375"/>
                  </a:cubicBezTo>
                  <a:cubicBezTo>
                    <a:pt x="4786" y="99671"/>
                    <a:pt x="10607" y="75858"/>
                    <a:pt x="15369" y="62100"/>
                  </a:cubicBezTo>
                  <a:cubicBezTo>
                    <a:pt x="20131" y="48342"/>
                    <a:pt x="33361" y="-3516"/>
                    <a:pt x="3124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CD688F25-8615-454B-934A-E1B4127A29F9}"/>
                </a:ext>
              </a:extLst>
            </p:cNvPr>
            <p:cNvSpPr/>
            <p:nvPr/>
          </p:nvSpPr>
          <p:spPr>
            <a:xfrm>
              <a:off x="7192742" y="17610080"/>
              <a:ext cx="115539" cy="93481"/>
            </a:xfrm>
            <a:custGeom>
              <a:avLst/>
              <a:gdLst>
                <a:gd name="connsiteX0" fmla="*/ 221 w 115539"/>
                <a:gd name="connsiteY0" fmla="*/ 34983 h 93481"/>
                <a:gd name="connsiteX1" fmla="*/ 84358 w 115539"/>
                <a:gd name="connsiteY1" fmla="*/ 54033 h 93481"/>
                <a:gd name="connsiteX2" fmla="*/ 93883 w 115539"/>
                <a:gd name="connsiteY2" fmla="*/ 81020 h 93481"/>
                <a:gd name="connsiteX3" fmla="*/ 98646 w 115539"/>
                <a:gd name="connsiteY3" fmla="*/ 15933 h 93481"/>
                <a:gd name="connsiteX4" fmla="*/ 68483 w 115539"/>
                <a:gd name="connsiteY4" fmla="*/ 58 h 93481"/>
                <a:gd name="connsiteX5" fmla="*/ 111346 w 115539"/>
                <a:gd name="connsiteY5" fmla="*/ 19108 h 93481"/>
                <a:gd name="connsiteX6" fmla="*/ 108171 w 115539"/>
                <a:gd name="connsiteY6" fmla="*/ 92133 h 93481"/>
                <a:gd name="connsiteX7" fmla="*/ 60546 w 115539"/>
                <a:gd name="connsiteY7" fmla="*/ 65145 h 93481"/>
                <a:gd name="connsiteX8" fmla="*/ 221 w 115539"/>
                <a:gd name="connsiteY8" fmla="*/ 34983 h 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39" h="93481">
                  <a:moveTo>
                    <a:pt x="221" y="34983"/>
                  </a:moveTo>
                  <a:cubicBezTo>
                    <a:pt x="4190" y="33131"/>
                    <a:pt x="68748" y="46360"/>
                    <a:pt x="84358" y="54033"/>
                  </a:cubicBezTo>
                  <a:cubicBezTo>
                    <a:pt x="99968" y="61706"/>
                    <a:pt x="91502" y="87370"/>
                    <a:pt x="93883" y="81020"/>
                  </a:cubicBezTo>
                  <a:cubicBezTo>
                    <a:pt x="96264" y="74670"/>
                    <a:pt x="102879" y="29427"/>
                    <a:pt x="98646" y="15933"/>
                  </a:cubicBezTo>
                  <a:cubicBezTo>
                    <a:pt x="94413" y="2439"/>
                    <a:pt x="66366" y="-471"/>
                    <a:pt x="68483" y="58"/>
                  </a:cubicBezTo>
                  <a:cubicBezTo>
                    <a:pt x="70600" y="587"/>
                    <a:pt x="104731" y="3762"/>
                    <a:pt x="111346" y="19108"/>
                  </a:cubicBezTo>
                  <a:cubicBezTo>
                    <a:pt x="117961" y="34454"/>
                    <a:pt x="116638" y="84460"/>
                    <a:pt x="108171" y="92133"/>
                  </a:cubicBezTo>
                  <a:cubicBezTo>
                    <a:pt x="99704" y="99806"/>
                    <a:pt x="74304" y="72553"/>
                    <a:pt x="60546" y="65145"/>
                  </a:cubicBezTo>
                  <a:cubicBezTo>
                    <a:pt x="46788" y="57737"/>
                    <a:pt x="-3748" y="36835"/>
                    <a:pt x="221" y="34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F101EAC0-D3B5-49EF-A704-4672BE832884}"/>
                </a:ext>
              </a:extLst>
            </p:cNvPr>
            <p:cNvSpPr/>
            <p:nvPr/>
          </p:nvSpPr>
          <p:spPr>
            <a:xfrm>
              <a:off x="7229439" y="17667279"/>
              <a:ext cx="136532" cy="103777"/>
            </a:xfrm>
            <a:custGeom>
              <a:avLst/>
              <a:gdLst>
                <a:gd name="connsiteX0" fmla="*/ 63536 w 136532"/>
                <a:gd name="connsiteY0" fmla="*/ 9 h 103777"/>
                <a:gd name="connsiteX1" fmla="*/ 127036 w 136532"/>
                <a:gd name="connsiteY1" fmla="*/ 66684 h 103777"/>
                <a:gd name="connsiteX2" fmla="*/ 134974 w 136532"/>
                <a:gd name="connsiteY2" fmla="*/ 103196 h 103777"/>
                <a:gd name="connsiteX3" fmla="*/ 114336 w 136532"/>
                <a:gd name="connsiteY3" fmla="*/ 88909 h 103777"/>
                <a:gd name="connsiteX4" fmla="*/ 36 w 136532"/>
                <a:gd name="connsiteY4" fmla="*/ 85734 h 103777"/>
                <a:gd name="connsiteX5" fmla="*/ 101636 w 136532"/>
                <a:gd name="connsiteY5" fmla="*/ 71446 h 103777"/>
                <a:gd name="connsiteX6" fmla="*/ 63536 w 136532"/>
                <a:gd name="connsiteY6" fmla="*/ 9 h 10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32" h="103777">
                  <a:moveTo>
                    <a:pt x="63536" y="9"/>
                  </a:moveTo>
                  <a:cubicBezTo>
                    <a:pt x="67769" y="-785"/>
                    <a:pt x="115130" y="49486"/>
                    <a:pt x="127036" y="66684"/>
                  </a:cubicBezTo>
                  <a:cubicBezTo>
                    <a:pt x="138942" y="83882"/>
                    <a:pt x="137091" y="99492"/>
                    <a:pt x="134974" y="103196"/>
                  </a:cubicBezTo>
                  <a:cubicBezTo>
                    <a:pt x="132857" y="106900"/>
                    <a:pt x="136826" y="91819"/>
                    <a:pt x="114336" y="88909"/>
                  </a:cubicBezTo>
                  <a:cubicBezTo>
                    <a:pt x="91846" y="85999"/>
                    <a:pt x="2153" y="88644"/>
                    <a:pt x="36" y="85734"/>
                  </a:cubicBezTo>
                  <a:cubicBezTo>
                    <a:pt x="-2081" y="82824"/>
                    <a:pt x="88671" y="82559"/>
                    <a:pt x="101636" y="71446"/>
                  </a:cubicBezTo>
                  <a:cubicBezTo>
                    <a:pt x="114601" y="60334"/>
                    <a:pt x="59303" y="803"/>
                    <a:pt x="6353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E2D72373-7BE9-4427-B9C0-D813968DC431}"/>
                </a:ext>
              </a:extLst>
            </p:cNvPr>
            <p:cNvSpPr/>
            <p:nvPr/>
          </p:nvSpPr>
          <p:spPr>
            <a:xfrm>
              <a:off x="7226192" y="17733847"/>
              <a:ext cx="231959" cy="76474"/>
            </a:xfrm>
            <a:custGeom>
              <a:avLst/>
              <a:gdLst>
                <a:gd name="connsiteX0" fmla="*/ 108 w 231959"/>
                <a:gd name="connsiteY0" fmla="*/ 23928 h 76474"/>
                <a:gd name="connsiteX1" fmla="*/ 133458 w 231959"/>
                <a:gd name="connsiteY1" fmla="*/ 46153 h 76474"/>
                <a:gd name="connsiteX2" fmla="*/ 131871 w 231959"/>
                <a:gd name="connsiteY2" fmla="*/ 25516 h 76474"/>
                <a:gd name="connsiteX3" fmla="*/ 203308 w 231959"/>
                <a:gd name="connsiteY3" fmla="*/ 25516 h 76474"/>
                <a:gd name="connsiteX4" fmla="*/ 231883 w 231959"/>
                <a:gd name="connsiteY4" fmla="*/ 76316 h 76474"/>
                <a:gd name="connsiteX5" fmla="*/ 209658 w 231959"/>
                <a:gd name="connsiteY5" fmla="*/ 6466 h 76474"/>
                <a:gd name="connsiteX6" fmla="*/ 152508 w 231959"/>
                <a:gd name="connsiteY6" fmla="*/ 4878 h 76474"/>
                <a:gd name="connsiteX7" fmla="*/ 111233 w 231959"/>
                <a:gd name="connsiteY7" fmla="*/ 22341 h 76474"/>
                <a:gd name="connsiteX8" fmla="*/ 108 w 231959"/>
                <a:gd name="connsiteY8" fmla="*/ 23928 h 7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59" h="76474">
                  <a:moveTo>
                    <a:pt x="108" y="23928"/>
                  </a:moveTo>
                  <a:cubicBezTo>
                    <a:pt x="3812" y="27897"/>
                    <a:pt x="111498" y="45888"/>
                    <a:pt x="133458" y="46153"/>
                  </a:cubicBezTo>
                  <a:cubicBezTo>
                    <a:pt x="155418" y="46418"/>
                    <a:pt x="120229" y="28955"/>
                    <a:pt x="131871" y="25516"/>
                  </a:cubicBezTo>
                  <a:cubicBezTo>
                    <a:pt x="143513" y="22077"/>
                    <a:pt x="186639" y="17049"/>
                    <a:pt x="203308" y="25516"/>
                  </a:cubicBezTo>
                  <a:cubicBezTo>
                    <a:pt x="219977" y="33983"/>
                    <a:pt x="230825" y="79491"/>
                    <a:pt x="231883" y="76316"/>
                  </a:cubicBezTo>
                  <a:cubicBezTo>
                    <a:pt x="232941" y="73141"/>
                    <a:pt x="222887" y="18372"/>
                    <a:pt x="209658" y="6466"/>
                  </a:cubicBezTo>
                  <a:cubicBezTo>
                    <a:pt x="196429" y="-5440"/>
                    <a:pt x="168912" y="2232"/>
                    <a:pt x="152508" y="4878"/>
                  </a:cubicBezTo>
                  <a:cubicBezTo>
                    <a:pt x="136104" y="7524"/>
                    <a:pt x="133458" y="19166"/>
                    <a:pt x="111233" y="22341"/>
                  </a:cubicBezTo>
                  <a:cubicBezTo>
                    <a:pt x="89008" y="25516"/>
                    <a:pt x="-3596" y="19959"/>
                    <a:pt x="108" y="23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8F1BE795-8F52-44C5-A0CF-F2517632FD21}"/>
                </a:ext>
              </a:extLst>
            </p:cNvPr>
            <p:cNvSpPr/>
            <p:nvPr/>
          </p:nvSpPr>
          <p:spPr>
            <a:xfrm>
              <a:off x="7340593" y="17765037"/>
              <a:ext cx="220844" cy="84922"/>
            </a:xfrm>
            <a:custGeom>
              <a:avLst/>
              <a:gdLst>
                <a:gd name="connsiteX0" fmla="*/ 7 w 220844"/>
                <a:gd name="connsiteY0" fmla="*/ 676 h 84922"/>
                <a:gd name="connsiteX1" fmla="*/ 131770 w 220844"/>
                <a:gd name="connsiteY1" fmla="*/ 8613 h 84922"/>
                <a:gd name="connsiteX2" fmla="*/ 146057 w 220844"/>
                <a:gd name="connsiteY2" fmla="*/ 43538 h 84922"/>
                <a:gd name="connsiteX3" fmla="*/ 196857 w 220844"/>
                <a:gd name="connsiteY3" fmla="*/ 29251 h 84922"/>
                <a:gd name="connsiteX4" fmla="*/ 220670 w 220844"/>
                <a:gd name="connsiteY4" fmla="*/ 84813 h 84922"/>
                <a:gd name="connsiteX5" fmla="*/ 185745 w 220844"/>
                <a:gd name="connsiteY5" fmla="*/ 43538 h 84922"/>
                <a:gd name="connsiteX6" fmla="*/ 138120 w 220844"/>
                <a:gd name="connsiteY6" fmla="*/ 46713 h 84922"/>
                <a:gd name="connsiteX7" fmla="*/ 125420 w 220844"/>
                <a:gd name="connsiteY7" fmla="*/ 21313 h 84922"/>
                <a:gd name="connsiteX8" fmla="*/ 7 w 220844"/>
                <a:gd name="connsiteY8" fmla="*/ 676 h 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844" h="84922">
                  <a:moveTo>
                    <a:pt x="7" y="676"/>
                  </a:moveTo>
                  <a:cubicBezTo>
                    <a:pt x="1065" y="-1441"/>
                    <a:pt x="107428" y="1469"/>
                    <a:pt x="131770" y="8613"/>
                  </a:cubicBezTo>
                  <a:cubicBezTo>
                    <a:pt x="156112" y="15757"/>
                    <a:pt x="135209" y="40098"/>
                    <a:pt x="146057" y="43538"/>
                  </a:cubicBezTo>
                  <a:cubicBezTo>
                    <a:pt x="156905" y="46978"/>
                    <a:pt x="184422" y="22372"/>
                    <a:pt x="196857" y="29251"/>
                  </a:cubicBezTo>
                  <a:cubicBezTo>
                    <a:pt x="209292" y="36130"/>
                    <a:pt x="222522" y="82432"/>
                    <a:pt x="220670" y="84813"/>
                  </a:cubicBezTo>
                  <a:cubicBezTo>
                    <a:pt x="218818" y="87194"/>
                    <a:pt x="199503" y="49888"/>
                    <a:pt x="185745" y="43538"/>
                  </a:cubicBezTo>
                  <a:cubicBezTo>
                    <a:pt x="171987" y="37188"/>
                    <a:pt x="148174" y="50417"/>
                    <a:pt x="138120" y="46713"/>
                  </a:cubicBezTo>
                  <a:cubicBezTo>
                    <a:pt x="128066" y="43009"/>
                    <a:pt x="146322" y="28457"/>
                    <a:pt x="125420" y="21313"/>
                  </a:cubicBezTo>
                  <a:cubicBezTo>
                    <a:pt x="104518" y="14169"/>
                    <a:pt x="-1051" y="2793"/>
                    <a:pt x="7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62D37854-EFF4-4990-8FBE-5C2BE011EF78}"/>
                </a:ext>
              </a:extLst>
            </p:cNvPr>
            <p:cNvSpPr/>
            <p:nvPr/>
          </p:nvSpPr>
          <p:spPr>
            <a:xfrm>
              <a:off x="7497389" y="17737111"/>
              <a:ext cx="619504" cy="173079"/>
            </a:xfrm>
            <a:custGeom>
              <a:avLst/>
              <a:gdLst>
                <a:gd name="connsiteX0" fmla="*/ 619499 w 619504"/>
                <a:gd name="connsiteY0" fmla="*/ 27 h 173079"/>
                <a:gd name="connsiteX1" fmla="*/ 444874 w 619504"/>
                <a:gd name="connsiteY1" fmla="*/ 120677 h 173079"/>
                <a:gd name="connsiteX2" fmla="*/ 460749 w 619504"/>
                <a:gd name="connsiteY2" fmla="*/ 120677 h 173079"/>
                <a:gd name="connsiteX3" fmla="*/ 298824 w 619504"/>
                <a:gd name="connsiteY3" fmla="*/ 142902 h 173079"/>
                <a:gd name="connsiteX4" fmla="*/ 384549 w 619504"/>
                <a:gd name="connsiteY4" fmla="*/ 155602 h 173079"/>
                <a:gd name="connsiteX5" fmla="*/ 262311 w 619504"/>
                <a:gd name="connsiteY5" fmla="*/ 173064 h 173079"/>
                <a:gd name="connsiteX6" fmla="*/ 322636 w 619504"/>
                <a:gd name="connsiteY6" fmla="*/ 152427 h 173079"/>
                <a:gd name="connsiteX7" fmla="*/ 205161 w 619504"/>
                <a:gd name="connsiteY7" fmla="*/ 136552 h 173079"/>
                <a:gd name="connsiteX8" fmla="*/ 27361 w 619504"/>
                <a:gd name="connsiteY8" fmla="*/ 141314 h 173079"/>
                <a:gd name="connsiteX9" fmla="*/ 3549 w 619504"/>
                <a:gd name="connsiteY9" fmla="*/ 149252 h 173079"/>
                <a:gd name="connsiteX10" fmla="*/ 57524 w 619504"/>
                <a:gd name="connsiteY10" fmla="*/ 92102 h 173079"/>
                <a:gd name="connsiteX11" fmla="*/ 47999 w 619504"/>
                <a:gd name="connsiteY11" fmla="*/ 125439 h 173079"/>
                <a:gd name="connsiteX12" fmla="*/ 249611 w 619504"/>
                <a:gd name="connsiteY12" fmla="*/ 125439 h 173079"/>
                <a:gd name="connsiteX13" fmla="*/ 363911 w 619504"/>
                <a:gd name="connsiteY13" fmla="*/ 115914 h 173079"/>
                <a:gd name="connsiteX14" fmla="*/ 438524 w 619504"/>
                <a:gd name="connsiteY14" fmla="*/ 109564 h 173079"/>
                <a:gd name="connsiteX15" fmla="*/ 619499 w 619504"/>
                <a:gd name="connsiteY15" fmla="*/ 27 h 17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9504" h="173079">
                  <a:moveTo>
                    <a:pt x="619499" y="27"/>
                  </a:moveTo>
                  <a:cubicBezTo>
                    <a:pt x="620557" y="1879"/>
                    <a:pt x="471332" y="100569"/>
                    <a:pt x="444874" y="120677"/>
                  </a:cubicBezTo>
                  <a:cubicBezTo>
                    <a:pt x="418416" y="140785"/>
                    <a:pt x="485091" y="116973"/>
                    <a:pt x="460749" y="120677"/>
                  </a:cubicBezTo>
                  <a:cubicBezTo>
                    <a:pt x="436407" y="124381"/>
                    <a:pt x="311524" y="137081"/>
                    <a:pt x="298824" y="142902"/>
                  </a:cubicBezTo>
                  <a:cubicBezTo>
                    <a:pt x="286124" y="148723"/>
                    <a:pt x="390635" y="150575"/>
                    <a:pt x="384549" y="155602"/>
                  </a:cubicBezTo>
                  <a:cubicBezTo>
                    <a:pt x="378463" y="160629"/>
                    <a:pt x="272630" y="173593"/>
                    <a:pt x="262311" y="173064"/>
                  </a:cubicBezTo>
                  <a:cubicBezTo>
                    <a:pt x="251992" y="172535"/>
                    <a:pt x="332161" y="158512"/>
                    <a:pt x="322636" y="152427"/>
                  </a:cubicBezTo>
                  <a:cubicBezTo>
                    <a:pt x="313111" y="146342"/>
                    <a:pt x="254373" y="138404"/>
                    <a:pt x="205161" y="136552"/>
                  </a:cubicBezTo>
                  <a:cubicBezTo>
                    <a:pt x="155949" y="134700"/>
                    <a:pt x="60963" y="139197"/>
                    <a:pt x="27361" y="141314"/>
                  </a:cubicBezTo>
                  <a:cubicBezTo>
                    <a:pt x="-6241" y="143431"/>
                    <a:pt x="-1478" y="157454"/>
                    <a:pt x="3549" y="149252"/>
                  </a:cubicBezTo>
                  <a:cubicBezTo>
                    <a:pt x="8576" y="141050"/>
                    <a:pt x="50116" y="96071"/>
                    <a:pt x="57524" y="92102"/>
                  </a:cubicBezTo>
                  <a:cubicBezTo>
                    <a:pt x="64932" y="88133"/>
                    <a:pt x="15984" y="119883"/>
                    <a:pt x="47999" y="125439"/>
                  </a:cubicBezTo>
                  <a:cubicBezTo>
                    <a:pt x="80013" y="130995"/>
                    <a:pt x="196959" y="127026"/>
                    <a:pt x="249611" y="125439"/>
                  </a:cubicBezTo>
                  <a:cubicBezTo>
                    <a:pt x="302263" y="123852"/>
                    <a:pt x="363911" y="115914"/>
                    <a:pt x="363911" y="115914"/>
                  </a:cubicBezTo>
                  <a:cubicBezTo>
                    <a:pt x="395396" y="113268"/>
                    <a:pt x="396720" y="129143"/>
                    <a:pt x="438524" y="109564"/>
                  </a:cubicBezTo>
                  <a:cubicBezTo>
                    <a:pt x="480328" y="89985"/>
                    <a:pt x="618441" y="-1825"/>
                    <a:pt x="61949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1CDFB4D5-3175-4A9F-9A47-88655EC2813D}"/>
                </a:ext>
              </a:extLst>
            </p:cNvPr>
            <p:cNvSpPr/>
            <p:nvPr/>
          </p:nvSpPr>
          <p:spPr>
            <a:xfrm>
              <a:off x="7550065" y="17827011"/>
              <a:ext cx="298402" cy="70597"/>
            </a:xfrm>
            <a:custGeom>
              <a:avLst/>
              <a:gdLst>
                <a:gd name="connsiteX0" fmla="*/ 85 w 298402"/>
                <a:gd name="connsiteY0" fmla="*/ 70464 h 70597"/>
                <a:gd name="connsiteX1" fmla="*/ 106448 w 298402"/>
                <a:gd name="connsiteY1" fmla="*/ 21252 h 70597"/>
                <a:gd name="connsiteX2" fmla="*/ 296948 w 298402"/>
                <a:gd name="connsiteY2" fmla="*/ 30777 h 70597"/>
                <a:gd name="connsiteX3" fmla="*/ 190585 w 298402"/>
                <a:gd name="connsiteY3" fmla="*/ 8552 h 70597"/>
                <a:gd name="connsiteX4" fmla="*/ 122323 w 298402"/>
                <a:gd name="connsiteY4" fmla="*/ 3789 h 70597"/>
                <a:gd name="connsiteX5" fmla="*/ 85 w 298402"/>
                <a:gd name="connsiteY5" fmla="*/ 70464 h 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02" h="70597">
                  <a:moveTo>
                    <a:pt x="85" y="70464"/>
                  </a:moveTo>
                  <a:cubicBezTo>
                    <a:pt x="-2561" y="73374"/>
                    <a:pt x="56971" y="27866"/>
                    <a:pt x="106448" y="21252"/>
                  </a:cubicBezTo>
                  <a:cubicBezTo>
                    <a:pt x="155925" y="14638"/>
                    <a:pt x="282925" y="32894"/>
                    <a:pt x="296948" y="30777"/>
                  </a:cubicBezTo>
                  <a:cubicBezTo>
                    <a:pt x="310971" y="28660"/>
                    <a:pt x="219689" y="13050"/>
                    <a:pt x="190585" y="8552"/>
                  </a:cubicBezTo>
                  <a:cubicBezTo>
                    <a:pt x="161481" y="4054"/>
                    <a:pt x="152486" y="-5207"/>
                    <a:pt x="122323" y="3789"/>
                  </a:cubicBezTo>
                  <a:cubicBezTo>
                    <a:pt x="92161" y="12785"/>
                    <a:pt x="2731" y="67554"/>
                    <a:pt x="85" y="70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ECEE31A7-3BFF-4B67-9DC2-05DAC6441B56}"/>
                </a:ext>
              </a:extLst>
            </p:cNvPr>
            <p:cNvSpPr/>
            <p:nvPr/>
          </p:nvSpPr>
          <p:spPr>
            <a:xfrm>
              <a:off x="7559675" y="17878425"/>
              <a:ext cx="309602" cy="34430"/>
            </a:xfrm>
            <a:custGeom>
              <a:avLst/>
              <a:gdLst>
                <a:gd name="connsiteX0" fmla="*/ 0 w 309602"/>
                <a:gd name="connsiteY0" fmla="*/ 0 h 34430"/>
                <a:gd name="connsiteX1" fmla="*/ 88900 w 309602"/>
                <a:gd name="connsiteY1" fmla="*/ 33338 h 34430"/>
                <a:gd name="connsiteX2" fmla="*/ 165100 w 309602"/>
                <a:gd name="connsiteY2" fmla="*/ 26988 h 34430"/>
                <a:gd name="connsiteX3" fmla="*/ 309563 w 309602"/>
                <a:gd name="connsiteY3" fmla="*/ 17463 h 34430"/>
                <a:gd name="connsiteX4" fmla="*/ 180975 w 309602"/>
                <a:gd name="connsiteY4" fmla="*/ 15875 h 34430"/>
                <a:gd name="connsiteX5" fmla="*/ 115888 w 309602"/>
                <a:gd name="connsiteY5" fmla="*/ 15875 h 34430"/>
                <a:gd name="connsiteX6" fmla="*/ 0 w 309602"/>
                <a:gd name="connsiteY6" fmla="*/ 0 h 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602" h="34430">
                  <a:moveTo>
                    <a:pt x="0" y="0"/>
                  </a:moveTo>
                  <a:cubicBezTo>
                    <a:pt x="30691" y="14420"/>
                    <a:pt x="61383" y="28840"/>
                    <a:pt x="88900" y="33338"/>
                  </a:cubicBezTo>
                  <a:cubicBezTo>
                    <a:pt x="116417" y="37836"/>
                    <a:pt x="165100" y="26988"/>
                    <a:pt x="165100" y="26988"/>
                  </a:cubicBezTo>
                  <a:cubicBezTo>
                    <a:pt x="201877" y="24342"/>
                    <a:pt x="306917" y="19315"/>
                    <a:pt x="309563" y="17463"/>
                  </a:cubicBezTo>
                  <a:cubicBezTo>
                    <a:pt x="312209" y="15611"/>
                    <a:pt x="180975" y="15875"/>
                    <a:pt x="180975" y="15875"/>
                  </a:cubicBezTo>
                  <a:lnTo>
                    <a:pt x="115888" y="158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FCA11575-B298-4EB8-8A92-76B1AE605279}"/>
                </a:ext>
              </a:extLst>
            </p:cNvPr>
            <p:cNvSpPr/>
            <p:nvPr/>
          </p:nvSpPr>
          <p:spPr>
            <a:xfrm>
              <a:off x="7041530" y="16691974"/>
              <a:ext cx="299140" cy="437164"/>
            </a:xfrm>
            <a:custGeom>
              <a:avLst/>
              <a:gdLst>
                <a:gd name="connsiteX0" fmla="*/ 299070 w 299140"/>
                <a:gd name="connsiteY0" fmla="*/ 589 h 437164"/>
                <a:gd name="connsiteX1" fmla="*/ 197470 w 299140"/>
                <a:gd name="connsiteY1" fmla="*/ 91076 h 437164"/>
                <a:gd name="connsiteX2" fmla="*/ 187945 w 299140"/>
                <a:gd name="connsiteY2" fmla="*/ 146639 h 437164"/>
                <a:gd name="connsiteX3" fmla="*/ 187945 w 299140"/>
                <a:gd name="connsiteY3" fmla="*/ 137114 h 437164"/>
                <a:gd name="connsiteX4" fmla="*/ 146670 w 299140"/>
                <a:gd name="connsiteY4" fmla="*/ 191089 h 437164"/>
                <a:gd name="connsiteX5" fmla="*/ 103808 w 299140"/>
                <a:gd name="connsiteY5" fmla="*/ 253001 h 437164"/>
                <a:gd name="connsiteX6" fmla="*/ 60945 w 299140"/>
                <a:gd name="connsiteY6" fmla="*/ 311739 h 437164"/>
                <a:gd name="connsiteX7" fmla="*/ 29195 w 299140"/>
                <a:gd name="connsiteY7" fmla="*/ 416514 h 437164"/>
                <a:gd name="connsiteX8" fmla="*/ 3795 w 299140"/>
                <a:gd name="connsiteY8" fmla="*/ 435564 h 437164"/>
                <a:gd name="connsiteX9" fmla="*/ 16495 w 299140"/>
                <a:gd name="connsiteY9" fmla="*/ 392701 h 437164"/>
                <a:gd name="connsiteX10" fmla="*/ 153020 w 299140"/>
                <a:gd name="connsiteY10" fmla="*/ 156164 h 437164"/>
                <a:gd name="connsiteX11" fmla="*/ 186358 w 299140"/>
                <a:gd name="connsiteY11" fmla="*/ 111714 h 437164"/>
                <a:gd name="connsiteX12" fmla="*/ 213345 w 299140"/>
                <a:gd name="connsiteY12" fmla="*/ 54564 h 437164"/>
                <a:gd name="connsiteX13" fmla="*/ 299070 w 299140"/>
                <a:gd name="connsiteY13" fmla="*/ 589 h 4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140" h="437164">
                  <a:moveTo>
                    <a:pt x="299070" y="589"/>
                  </a:moveTo>
                  <a:cubicBezTo>
                    <a:pt x="296424" y="6674"/>
                    <a:pt x="215991" y="66734"/>
                    <a:pt x="197470" y="91076"/>
                  </a:cubicBezTo>
                  <a:cubicBezTo>
                    <a:pt x="178949" y="115418"/>
                    <a:pt x="189532" y="138966"/>
                    <a:pt x="187945" y="146639"/>
                  </a:cubicBezTo>
                  <a:cubicBezTo>
                    <a:pt x="186358" y="154312"/>
                    <a:pt x="194824" y="129706"/>
                    <a:pt x="187945" y="137114"/>
                  </a:cubicBezTo>
                  <a:cubicBezTo>
                    <a:pt x="181066" y="144522"/>
                    <a:pt x="160693" y="171775"/>
                    <a:pt x="146670" y="191089"/>
                  </a:cubicBezTo>
                  <a:cubicBezTo>
                    <a:pt x="132647" y="210403"/>
                    <a:pt x="118095" y="232893"/>
                    <a:pt x="103808" y="253001"/>
                  </a:cubicBezTo>
                  <a:cubicBezTo>
                    <a:pt x="89521" y="273109"/>
                    <a:pt x="73380" y="284487"/>
                    <a:pt x="60945" y="311739"/>
                  </a:cubicBezTo>
                  <a:cubicBezTo>
                    <a:pt x="48509" y="338991"/>
                    <a:pt x="38720" y="395877"/>
                    <a:pt x="29195" y="416514"/>
                  </a:cubicBezTo>
                  <a:cubicBezTo>
                    <a:pt x="19670" y="437151"/>
                    <a:pt x="5912" y="439533"/>
                    <a:pt x="3795" y="435564"/>
                  </a:cubicBezTo>
                  <a:cubicBezTo>
                    <a:pt x="1678" y="431595"/>
                    <a:pt x="-8376" y="439268"/>
                    <a:pt x="16495" y="392701"/>
                  </a:cubicBezTo>
                  <a:cubicBezTo>
                    <a:pt x="41366" y="346134"/>
                    <a:pt x="124710" y="202995"/>
                    <a:pt x="153020" y="156164"/>
                  </a:cubicBezTo>
                  <a:cubicBezTo>
                    <a:pt x="181330" y="109333"/>
                    <a:pt x="176304" y="128647"/>
                    <a:pt x="186358" y="111714"/>
                  </a:cubicBezTo>
                  <a:cubicBezTo>
                    <a:pt x="196412" y="94781"/>
                    <a:pt x="197999" y="72026"/>
                    <a:pt x="213345" y="54564"/>
                  </a:cubicBezTo>
                  <a:cubicBezTo>
                    <a:pt x="228691" y="37102"/>
                    <a:pt x="301716" y="-5496"/>
                    <a:pt x="299070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F916F370-73C2-4FCA-8B11-FCE67CCE68D7}"/>
                </a:ext>
              </a:extLst>
            </p:cNvPr>
            <p:cNvSpPr/>
            <p:nvPr/>
          </p:nvSpPr>
          <p:spPr>
            <a:xfrm>
              <a:off x="7111808" y="16717941"/>
              <a:ext cx="241536" cy="376575"/>
            </a:xfrm>
            <a:custGeom>
              <a:avLst/>
              <a:gdLst>
                <a:gd name="connsiteX0" fmla="*/ 241492 w 241536"/>
                <a:gd name="connsiteY0" fmla="*/ 22 h 376575"/>
                <a:gd name="connsiteX1" fmla="*/ 152592 w 241536"/>
                <a:gd name="connsiteY1" fmla="*/ 80984 h 376575"/>
                <a:gd name="connsiteX2" fmla="*/ 144655 w 241536"/>
                <a:gd name="connsiteY2" fmla="*/ 123847 h 376575"/>
                <a:gd name="connsiteX3" fmla="*/ 92267 w 241536"/>
                <a:gd name="connsiteY3" fmla="*/ 188934 h 376575"/>
                <a:gd name="connsiteX4" fmla="*/ 33530 w 241536"/>
                <a:gd name="connsiteY4" fmla="*/ 281009 h 376575"/>
                <a:gd name="connsiteX5" fmla="*/ 24005 w 241536"/>
                <a:gd name="connsiteY5" fmla="*/ 303234 h 376575"/>
                <a:gd name="connsiteX6" fmla="*/ 22417 w 241536"/>
                <a:gd name="connsiteY6" fmla="*/ 376259 h 376575"/>
                <a:gd name="connsiteX7" fmla="*/ 9717 w 241536"/>
                <a:gd name="connsiteY7" fmla="*/ 328634 h 376575"/>
                <a:gd name="connsiteX8" fmla="*/ 3367 w 241536"/>
                <a:gd name="connsiteY8" fmla="*/ 301647 h 376575"/>
                <a:gd name="connsiteX9" fmla="*/ 65280 w 241536"/>
                <a:gd name="connsiteY9" fmla="*/ 198459 h 376575"/>
                <a:gd name="connsiteX10" fmla="*/ 133542 w 241536"/>
                <a:gd name="connsiteY10" fmla="*/ 107972 h 376575"/>
                <a:gd name="connsiteX11" fmla="*/ 139892 w 241536"/>
                <a:gd name="connsiteY11" fmla="*/ 73047 h 376575"/>
                <a:gd name="connsiteX12" fmla="*/ 241492 w 241536"/>
                <a:gd name="connsiteY12" fmla="*/ 22 h 3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36" h="376575">
                  <a:moveTo>
                    <a:pt x="241492" y="22"/>
                  </a:moveTo>
                  <a:cubicBezTo>
                    <a:pt x="243609" y="1345"/>
                    <a:pt x="168731" y="60347"/>
                    <a:pt x="152592" y="80984"/>
                  </a:cubicBezTo>
                  <a:cubicBezTo>
                    <a:pt x="136453" y="101621"/>
                    <a:pt x="154709" y="105855"/>
                    <a:pt x="144655" y="123847"/>
                  </a:cubicBezTo>
                  <a:cubicBezTo>
                    <a:pt x="134601" y="141839"/>
                    <a:pt x="110788" y="162740"/>
                    <a:pt x="92267" y="188934"/>
                  </a:cubicBezTo>
                  <a:cubicBezTo>
                    <a:pt x="73746" y="215128"/>
                    <a:pt x="44907" y="261959"/>
                    <a:pt x="33530" y="281009"/>
                  </a:cubicBezTo>
                  <a:cubicBezTo>
                    <a:pt x="22153" y="300059"/>
                    <a:pt x="25857" y="287359"/>
                    <a:pt x="24005" y="303234"/>
                  </a:cubicBezTo>
                  <a:cubicBezTo>
                    <a:pt x="22153" y="319109"/>
                    <a:pt x="24798" y="372026"/>
                    <a:pt x="22417" y="376259"/>
                  </a:cubicBezTo>
                  <a:cubicBezTo>
                    <a:pt x="20036" y="380492"/>
                    <a:pt x="12892" y="341069"/>
                    <a:pt x="9717" y="328634"/>
                  </a:cubicBezTo>
                  <a:cubicBezTo>
                    <a:pt x="6542" y="316199"/>
                    <a:pt x="-5894" y="323343"/>
                    <a:pt x="3367" y="301647"/>
                  </a:cubicBezTo>
                  <a:cubicBezTo>
                    <a:pt x="12627" y="279951"/>
                    <a:pt x="43584" y="230738"/>
                    <a:pt x="65280" y="198459"/>
                  </a:cubicBezTo>
                  <a:cubicBezTo>
                    <a:pt x="86976" y="166180"/>
                    <a:pt x="121107" y="128874"/>
                    <a:pt x="133542" y="107972"/>
                  </a:cubicBezTo>
                  <a:cubicBezTo>
                    <a:pt x="145977" y="87070"/>
                    <a:pt x="124811" y="89451"/>
                    <a:pt x="139892" y="73047"/>
                  </a:cubicBezTo>
                  <a:cubicBezTo>
                    <a:pt x="154973" y="56643"/>
                    <a:pt x="239375" y="-1301"/>
                    <a:pt x="241492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0954FB43-2D40-4BB8-8684-C30343353DD2}"/>
                </a:ext>
              </a:extLst>
            </p:cNvPr>
            <p:cNvSpPr/>
            <p:nvPr/>
          </p:nvSpPr>
          <p:spPr>
            <a:xfrm>
              <a:off x="7129581" y="16859236"/>
              <a:ext cx="157072" cy="477183"/>
            </a:xfrm>
            <a:custGeom>
              <a:avLst/>
              <a:gdLst>
                <a:gd name="connsiteX0" fmla="*/ 157044 w 157072"/>
                <a:gd name="connsiteY0" fmla="*/ 14 h 477183"/>
                <a:gd name="connsiteX1" fmla="*/ 44332 w 157072"/>
                <a:gd name="connsiteY1" fmla="*/ 169877 h 477183"/>
                <a:gd name="connsiteX2" fmla="*/ 3057 w 157072"/>
                <a:gd name="connsiteY2" fmla="*/ 223852 h 477183"/>
                <a:gd name="connsiteX3" fmla="*/ 3057 w 157072"/>
                <a:gd name="connsiteY3" fmla="*/ 281002 h 477183"/>
                <a:gd name="connsiteX4" fmla="*/ 3057 w 157072"/>
                <a:gd name="connsiteY4" fmla="*/ 354027 h 477183"/>
                <a:gd name="connsiteX5" fmla="*/ 9407 w 157072"/>
                <a:gd name="connsiteY5" fmla="*/ 388952 h 477183"/>
                <a:gd name="connsiteX6" fmla="*/ 45919 w 157072"/>
                <a:gd name="connsiteY6" fmla="*/ 476264 h 477183"/>
                <a:gd name="connsiteX7" fmla="*/ 28457 w 157072"/>
                <a:gd name="connsiteY7" fmla="*/ 430227 h 477183"/>
                <a:gd name="connsiteX8" fmla="*/ 17344 w 157072"/>
                <a:gd name="connsiteY8" fmla="*/ 358789 h 477183"/>
                <a:gd name="connsiteX9" fmla="*/ 18932 w 157072"/>
                <a:gd name="connsiteY9" fmla="*/ 219089 h 477183"/>
                <a:gd name="connsiteX10" fmla="*/ 33219 w 157072"/>
                <a:gd name="connsiteY10" fmla="*/ 160352 h 477183"/>
                <a:gd name="connsiteX11" fmla="*/ 157044 w 157072"/>
                <a:gd name="connsiteY11" fmla="*/ 14 h 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72" h="477183">
                  <a:moveTo>
                    <a:pt x="157044" y="14"/>
                  </a:moveTo>
                  <a:cubicBezTo>
                    <a:pt x="158896" y="1601"/>
                    <a:pt x="69996" y="132571"/>
                    <a:pt x="44332" y="169877"/>
                  </a:cubicBezTo>
                  <a:cubicBezTo>
                    <a:pt x="18668" y="207183"/>
                    <a:pt x="9936" y="205331"/>
                    <a:pt x="3057" y="223852"/>
                  </a:cubicBezTo>
                  <a:cubicBezTo>
                    <a:pt x="-3822" y="242373"/>
                    <a:pt x="3057" y="281002"/>
                    <a:pt x="3057" y="281002"/>
                  </a:cubicBezTo>
                  <a:cubicBezTo>
                    <a:pt x="3057" y="302698"/>
                    <a:pt x="1999" y="336036"/>
                    <a:pt x="3057" y="354027"/>
                  </a:cubicBezTo>
                  <a:cubicBezTo>
                    <a:pt x="4115" y="372018"/>
                    <a:pt x="2263" y="368579"/>
                    <a:pt x="9407" y="388952"/>
                  </a:cubicBezTo>
                  <a:cubicBezTo>
                    <a:pt x="16551" y="409325"/>
                    <a:pt x="42744" y="469385"/>
                    <a:pt x="45919" y="476264"/>
                  </a:cubicBezTo>
                  <a:cubicBezTo>
                    <a:pt x="49094" y="483143"/>
                    <a:pt x="33219" y="449806"/>
                    <a:pt x="28457" y="430227"/>
                  </a:cubicBezTo>
                  <a:cubicBezTo>
                    <a:pt x="23695" y="410648"/>
                    <a:pt x="18931" y="393979"/>
                    <a:pt x="17344" y="358789"/>
                  </a:cubicBezTo>
                  <a:cubicBezTo>
                    <a:pt x="15757" y="323599"/>
                    <a:pt x="16286" y="252162"/>
                    <a:pt x="18932" y="219089"/>
                  </a:cubicBezTo>
                  <a:cubicBezTo>
                    <a:pt x="21578" y="186016"/>
                    <a:pt x="13905" y="195012"/>
                    <a:pt x="33219" y="160352"/>
                  </a:cubicBezTo>
                  <a:cubicBezTo>
                    <a:pt x="52533" y="125692"/>
                    <a:pt x="155192" y="-1573"/>
                    <a:pt x="15704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1FD7AA7F-E6CE-4F88-8647-D1F65CF01E70}"/>
                </a:ext>
              </a:extLst>
            </p:cNvPr>
            <p:cNvSpPr/>
            <p:nvPr/>
          </p:nvSpPr>
          <p:spPr>
            <a:xfrm>
              <a:off x="7087035" y="17064011"/>
              <a:ext cx="72671" cy="302201"/>
            </a:xfrm>
            <a:custGeom>
              <a:avLst/>
              <a:gdLst>
                <a:gd name="connsiteX0" fmla="*/ 50365 w 72671"/>
                <a:gd name="connsiteY0" fmla="*/ 27 h 302201"/>
                <a:gd name="connsiteX1" fmla="*/ 1153 w 72671"/>
                <a:gd name="connsiteY1" fmla="*/ 61939 h 302201"/>
                <a:gd name="connsiteX2" fmla="*/ 15440 w 72671"/>
                <a:gd name="connsiteY2" fmla="*/ 100039 h 302201"/>
                <a:gd name="connsiteX3" fmla="*/ 13853 w 72671"/>
                <a:gd name="connsiteY3" fmla="*/ 174652 h 302201"/>
                <a:gd name="connsiteX4" fmla="*/ 42428 w 72671"/>
                <a:gd name="connsiteY4" fmla="*/ 236564 h 302201"/>
                <a:gd name="connsiteX5" fmla="*/ 72590 w 72671"/>
                <a:gd name="connsiteY5" fmla="*/ 300064 h 302201"/>
                <a:gd name="connsiteX6" fmla="*/ 32903 w 72671"/>
                <a:gd name="connsiteY6" fmla="*/ 154014 h 302201"/>
                <a:gd name="connsiteX7" fmla="*/ 18615 w 72671"/>
                <a:gd name="connsiteY7" fmla="*/ 69877 h 302201"/>
                <a:gd name="connsiteX8" fmla="*/ 50365 w 72671"/>
                <a:gd name="connsiteY8" fmla="*/ 27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71" h="302201">
                  <a:moveTo>
                    <a:pt x="50365" y="27"/>
                  </a:moveTo>
                  <a:cubicBezTo>
                    <a:pt x="47455" y="-1296"/>
                    <a:pt x="6974" y="45270"/>
                    <a:pt x="1153" y="61939"/>
                  </a:cubicBezTo>
                  <a:cubicBezTo>
                    <a:pt x="-4668" y="78608"/>
                    <a:pt x="13323" y="81254"/>
                    <a:pt x="15440" y="100039"/>
                  </a:cubicBezTo>
                  <a:cubicBezTo>
                    <a:pt x="17557" y="118824"/>
                    <a:pt x="9355" y="151898"/>
                    <a:pt x="13853" y="174652"/>
                  </a:cubicBezTo>
                  <a:cubicBezTo>
                    <a:pt x="18351" y="197406"/>
                    <a:pt x="32639" y="215662"/>
                    <a:pt x="42428" y="236564"/>
                  </a:cubicBezTo>
                  <a:cubicBezTo>
                    <a:pt x="52217" y="257466"/>
                    <a:pt x="74177" y="313822"/>
                    <a:pt x="72590" y="300064"/>
                  </a:cubicBezTo>
                  <a:cubicBezTo>
                    <a:pt x="71003" y="286306"/>
                    <a:pt x="41899" y="192379"/>
                    <a:pt x="32903" y="154014"/>
                  </a:cubicBezTo>
                  <a:cubicBezTo>
                    <a:pt x="23907" y="115650"/>
                    <a:pt x="15705" y="92366"/>
                    <a:pt x="18615" y="69877"/>
                  </a:cubicBezTo>
                  <a:cubicBezTo>
                    <a:pt x="21525" y="47388"/>
                    <a:pt x="53275" y="1350"/>
                    <a:pt x="5036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8F94465F-0655-4748-BBED-0A24EA375FE3}"/>
                </a:ext>
              </a:extLst>
            </p:cNvPr>
            <p:cNvSpPr/>
            <p:nvPr/>
          </p:nvSpPr>
          <p:spPr>
            <a:xfrm>
              <a:off x="7062237" y="17049063"/>
              <a:ext cx="70463" cy="293273"/>
            </a:xfrm>
            <a:custGeom>
              <a:avLst/>
              <a:gdLst>
                <a:gd name="connsiteX0" fmla="*/ 48176 w 70463"/>
                <a:gd name="connsiteY0" fmla="*/ 687 h 293273"/>
                <a:gd name="connsiteX1" fmla="*/ 10076 w 70463"/>
                <a:gd name="connsiteY1" fmla="*/ 99112 h 293273"/>
                <a:gd name="connsiteX2" fmla="*/ 19601 w 70463"/>
                <a:gd name="connsiteY2" fmla="*/ 127687 h 293273"/>
                <a:gd name="connsiteX3" fmla="*/ 10076 w 70463"/>
                <a:gd name="connsiteY3" fmla="*/ 192775 h 293273"/>
                <a:gd name="connsiteX4" fmla="*/ 70401 w 70463"/>
                <a:gd name="connsiteY4" fmla="*/ 292787 h 293273"/>
                <a:gd name="connsiteX5" fmla="*/ 21188 w 70463"/>
                <a:gd name="connsiteY5" fmla="*/ 227700 h 293273"/>
                <a:gd name="connsiteX6" fmla="*/ 3726 w 70463"/>
                <a:gd name="connsiteY6" fmla="*/ 154675 h 293273"/>
                <a:gd name="connsiteX7" fmla="*/ 551 w 70463"/>
                <a:gd name="connsiteY7" fmla="*/ 110225 h 293273"/>
                <a:gd name="connsiteX8" fmla="*/ 11663 w 70463"/>
                <a:gd name="connsiteY8" fmla="*/ 57837 h 293273"/>
                <a:gd name="connsiteX9" fmla="*/ 48176 w 70463"/>
                <a:gd name="connsiteY9" fmla="*/ 687 h 29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63" h="293273">
                  <a:moveTo>
                    <a:pt x="48176" y="687"/>
                  </a:moveTo>
                  <a:cubicBezTo>
                    <a:pt x="47912" y="7566"/>
                    <a:pt x="14838" y="77945"/>
                    <a:pt x="10076" y="99112"/>
                  </a:cubicBezTo>
                  <a:cubicBezTo>
                    <a:pt x="5314" y="120279"/>
                    <a:pt x="19601" y="112077"/>
                    <a:pt x="19601" y="127687"/>
                  </a:cubicBezTo>
                  <a:cubicBezTo>
                    <a:pt x="19601" y="143297"/>
                    <a:pt x="1609" y="165258"/>
                    <a:pt x="10076" y="192775"/>
                  </a:cubicBezTo>
                  <a:cubicBezTo>
                    <a:pt x="18543" y="220292"/>
                    <a:pt x="68549" y="286966"/>
                    <a:pt x="70401" y="292787"/>
                  </a:cubicBezTo>
                  <a:cubicBezTo>
                    <a:pt x="72253" y="298608"/>
                    <a:pt x="32301" y="250719"/>
                    <a:pt x="21188" y="227700"/>
                  </a:cubicBezTo>
                  <a:cubicBezTo>
                    <a:pt x="10075" y="204681"/>
                    <a:pt x="7165" y="174254"/>
                    <a:pt x="3726" y="154675"/>
                  </a:cubicBezTo>
                  <a:cubicBezTo>
                    <a:pt x="287" y="135096"/>
                    <a:pt x="-772" y="126365"/>
                    <a:pt x="551" y="110225"/>
                  </a:cubicBezTo>
                  <a:cubicBezTo>
                    <a:pt x="1874" y="94085"/>
                    <a:pt x="4255" y="75299"/>
                    <a:pt x="11663" y="57837"/>
                  </a:cubicBezTo>
                  <a:cubicBezTo>
                    <a:pt x="19071" y="40375"/>
                    <a:pt x="48440" y="-6192"/>
                    <a:pt x="48176" y="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3DE36993-24AB-4985-BDAD-02D86697AB56}"/>
                </a:ext>
              </a:extLst>
            </p:cNvPr>
            <p:cNvSpPr/>
            <p:nvPr/>
          </p:nvSpPr>
          <p:spPr>
            <a:xfrm>
              <a:off x="7187881" y="16853967"/>
              <a:ext cx="148845" cy="513386"/>
            </a:xfrm>
            <a:custGeom>
              <a:avLst/>
              <a:gdLst>
                <a:gd name="connsiteX0" fmla="*/ 147957 w 148845"/>
                <a:gd name="connsiteY0" fmla="*/ 521 h 513386"/>
                <a:gd name="connsiteX1" fmla="*/ 38419 w 148845"/>
                <a:gd name="connsiteY1" fmla="*/ 110058 h 513386"/>
                <a:gd name="connsiteX2" fmla="*/ 27307 w 148845"/>
                <a:gd name="connsiteY2" fmla="*/ 144983 h 513386"/>
                <a:gd name="connsiteX3" fmla="*/ 27307 w 148845"/>
                <a:gd name="connsiteY3" fmla="*/ 248171 h 513386"/>
                <a:gd name="connsiteX4" fmla="*/ 28894 w 148845"/>
                <a:gd name="connsiteY4" fmla="*/ 241821 h 513386"/>
                <a:gd name="connsiteX5" fmla="*/ 13019 w 148845"/>
                <a:gd name="connsiteY5" fmla="*/ 265633 h 513386"/>
                <a:gd name="connsiteX6" fmla="*/ 8257 w 148845"/>
                <a:gd name="connsiteY6" fmla="*/ 305321 h 513386"/>
                <a:gd name="connsiteX7" fmla="*/ 1907 w 148845"/>
                <a:gd name="connsiteY7" fmla="*/ 505346 h 513386"/>
                <a:gd name="connsiteX8" fmla="*/ 1907 w 148845"/>
                <a:gd name="connsiteY8" fmla="*/ 454546 h 513386"/>
                <a:gd name="connsiteX9" fmla="*/ 24132 w 148845"/>
                <a:gd name="connsiteY9" fmla="*/ 275158 h 513386"/>
                <a:gd name="connsiteX10" fmla="*/ 52707 w 148845"/>
                <a:gd name="connsiteY10" fmla="*/ 117996 h 513386"/>
                <a:gd name="connsiteX11" fmla="*/ 87632 w 148845"/>
                <a:gd name="connsiteY11" fmla="*/ 70371 h 513386"/>
                <a:gd name="connsiteX12" fmla="*/ 147957 w 148845"/>
                <a:gd name="connsiteY12" fmla="*/ 521 h 5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45" h="513386">
                  <a:moveTo>
                    <a:pt x="147957" y="521"/>
                  </a:moveTo>
                  <a:cubicBezTo>
                    <a:pt x="139755" y="7136"/>
                    <a:pt x="58527" y="85981"/>
                    <a:pt x="38419" y="110058"/>
                  </a:cubicBezTo>
                  <a:cubicBezTo>
                    <a:pt x="18311" y="134135"/>
                    <a:pt x="29159" y="121964"/>
                    <a:pt x="27307" y="144983"/>
                  </a:cubicBezTo>
                  <a:cubicBezTo>
                    <a:pt x="25455" y="168002"/>
                    <a:pt x="27307" y="248171"/>
                    <a:pt x="27307" y="248171"/>
                  </a:cubicBezTo>
                  <a:cubicBezTo>
                    <a:pt x="27571" y="264311"/>
                    <a:pt x="31275" y="238911"/>
                    <a:pt x="28894" y="241821"/>
                  </a:cubicBezTo>
                  <a:cubicBezTo>
                    <a:pt x="26513" y="244731"/>
                    <a:pt x="16458" y="255050"/>
                    <a:pt x="13019" y="265633"/>
                  </a:cubicBezTo>
                  <a:cubicBezTo>
                    <a:pt x="9580" y="276216"/>
                    <a:pt x="10109" y="265369"/>
                    <a:pt x="8257" y="305321"/>
                  </a:cubicBezTo>
                  <a:cubicBezTo>
                    <a:pt x="6405" y="345273"/>
                    <a:pt x="2965" y="480475"/>
                    <a:pt x="1907" y="505346"/>
                  </a:cubicBezTo>
                  <a:cubicBezTo>
                    <a:pt x="849" y="530217"/>
                    <a:pt x="-1797" y="492911"/>
                    <a:pt x="1907" y="454546"/>
                  </a:cubicBezTo>
                  <a:cubicBezTo>
                    <a:pt x="5611" y="416181"/>
                    <a:pt x="15665" y="331250"/>
                    <a:pt x="24132" y="275158"/>
                  </a:cubicBezTo>
                  <a:cubicBezTo>
                    <a:pt x="32599" y="219066"/>
                    <a:pt x="42124" y="152127"/>
                    <a:pt x="52707" y="117996"/>
                  </a:cubicBezTo>
                  <a:cubicBezTo>
                    <a:pt x="63290" y="83865"/>
                    <a:pt x="69905" y="88627"/>
                    <a:pt x="87632" y="70371"/>
                  </a:cubicBezTo>
                  <a:cubicBezTo>
                    <a:pt x="105359" y="52115"/>
                    <a:pt x="156159" y="-6094"/>
                    <a:pt x="147957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12EC7B50-617D-47B6-8481-3FAA7B1E99AE}"/>
                </a:ext>
              </a:extLst>
            </p:cNvPr>
            <p:cNvSpPr/>
            <p:nvPr/>
          </p:nvSpPr>
          <p:spPr>
            <a:xfrm>
              <a:off x="7160884" y="17056047"/>
              <a:ext cx="21218" cy="320735"/>
            </a:xfrm>
            <a:custGeom>
              <a:avLst/>
              <a:gdLst>
                <a:gd name="connsiteX0" fmla="*/ 5091 w 21218"/>
                <a:gd name="connsiteY0" fmla="*/ 53 h 320735"/>
                <a:gd name="connsiteX1" fmla="*/ 20966 w 21218"/>
                <a:gd name="connsiteY1" fmla="*/ 71491 h 320735"/>
                <a:gd name="connsiteX2" fmla="*/ 14616 w 21218"/>
                <a:gd name="connsiteY2" fmla="*/ 161978 h 320735"/>
                <a:gd name="connsiteX3" fmla="*/ 11441 w 21218"/>
                <a:gd name="connsiteY3" fmla="*/ 268341 h 320735"/>
                <a:gd name="connsiteX4" fmla="*/ 20966 w 21218"/>
                <a:gd name="connsiteY4" fmla="*/ 320728 h 320735"/>
                <a:gd name="connsiteX5" fmla="*/ 329 w 21218"/>
                <a:gd name="connsiteY5" fmla="*/ 265166 h 320735"/>
                <a:gd name="connsiteX6" fmla="*/ 8266 w 21218"/>
                <a:gd name="connsiteY6" fmla="*/ 117528 h 320735"/>
                <a:gd name="connsiteX7" fmla="*/ 8266 w 21218"/>
                <a:gd name="connsiteY7" fmla="*/ 82603 h 320735"/>
                <a:gd name="connsiteX8" fmla="*/ 5091 w 21218"/>
                <a:gd name="connsiteY8" fmla="*/ 53 h 3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18" h="320735">
                  <a:moveTo>
                    <a:pt x="5091" y="53"/>
                  </a:moveTo>
                  <a:cubicBezTo>
                    <a:pt x="7208" y="-1799"/>
                    <a:pt x="19379" y="44504"/>
                    <a:pt x="20966" y="71491"/>
                  </a:cubicBezTo>
                  <a:cubicBezTo>
                    <a:pt x="22553" y="98478"/>
                    <a:pt x="16204" y="129170"/>
                    <a:pt x="14616" y="161978"/>
                  </a:cubicBezTo>
                  <a:cubicBezTo>
                    <a:pt x="13029" y="194786"/>
                    <a:pt x="10383" y="241883"/>
                    <a:pt x="11441" y="268341"/>
                  </a:cubicBezTo>
                  <a:cubicBezTo>
                    <a:pt x="12499" y="294799"/>
                    <a:pt x="22818" y="321257"/>
                    <a:pt x="20966" y="320728"/>
                  </a:cubicBezTo>
                  <a:cubicBezTo>
                    <a:pt x="19114" y="320199"/>
                    <a:pt x="2446" y="299033"/>
                    <a:pt x="329" y="265166"/>
                  </a:cubicBezTo>
                  <a:cubicBezTo>
                    <a:pt x="-1788" y="231299"/>
                    <a:pt x="6943" y="147955"/>
                    <a:pt x="8266" y="117528"/>
                  </a:cubicBezTo>
                  <a:cubicBezTo>
                    <a:pt x="9589" y="87101"/>
                    <a:pt x="7737" y="97949"/>
                    <a:pt x="8266" y="82603"/>
                  </a:cubicBezTo>
                  <a:cubicBezTo>
                    <a:pt x="8795" y="67257"/>
                    <a:pt x="2974" y="1905"/>
                    <a:pt x="5091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7F5FF0A8-98BE-4FB4-B41A-1A50CC4F3081}"/>
                </a:ext>
              </a:extLst>
            </p:cNvPr>
            <p:cNvSpPr/>
            <p:nvPr/>
          </p:nvSpPr>
          <p:spPr>
            <a:xfrm>
              <a:off x="7304067" y="16730663"/>
              <a:ext cx="88924" cy="125424"/>
            </a:xfrm>
            <a:custGeom>
              <a:avLst/>
              <a:gdLst>
                <a:gd name="connsiteX0" fmla="*/ 22246 w 88924"/>
                <a:gd name="connsiteY0" fmla="*/ 0 h 125424"/>
                <a:gd name="connsiteX1" fmla="*/ 82571 w 88924"/>
                <a:gd name="connsiteY1" fmla="*/ 50800 h 125424"/>
                <a:gd name="connsiteX2" fmla="*/ 77808 w 88924"/>
                <a:gd name="connsiteY2" fmla="*/ 76200 h 125424"/>
                <a:gd name="connsiteX3" fmla="*/ 21 w 88924"/>
                <a:gd name="connsiteY3" fmla="*/ 125412 h 125424"/>
                <a:gd name="connsiteX4" fmla="*/ 69871 w 88924"/>
                <a:gd name="connsiteY4" fmla="*/ 71437 h 125424"/>
                <a:gd name="connsiteX5" fmla="*/ 58758 w 88924"/>
                <a:gd name="connsiteY5" fmla="*/ 50800 h 125424"/>
                <a:gd name="connsiteX6" fmla="*/ 22246 w 88924"/>
                <a:gd name="connsiteY6" fmla="*/ 0 h 1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24" h="125424">
                  <a:moveTo>
                    <a:pt x="22246" y="0"/>
                  </a:moveTo>
                  <a:cubicBezTo>
                    <a:pt x="26215" y="0"/>
                    <a:pt x="73311" y="38100"/>
                    <a:pt x="82571" y="50800"/>
                  </a:cubicBezTo>
                  <a:cubicBezTo>
                    <a:pt x="91831" y="63500"/>
                    <a:pt x="91566" y="63765"/>
                    <a:pt x="77808" y="76200"/>
                  </a:cubicBezTo>
                  <a:cubicBezTo>
                    <a:pt x="64050" y="88635"/>
                    <a:pt x="1344" y="126206"/>
                    <a:pt x="21" y="125412"/>
                  </a:cubicBezTo>
                  <a:cubicBezTo>
                    <a:pt x="-1302" y="124618"/>
                    <a:pt x="60082" y="83872"/>
                    <a:pt x="69871" y="71437"/>
                  </a:cubicBezTo>
                  <a:cubicBezTo>
                    <a:pt x="79660" y="59002"/>
                    <a:pt x="58758" y="50800"/>
                    <a:pt x="58758" y="50800"/>
                  </a:cubicBezTo>
                  <a:cubicBezTo>
                    <a:pt x="54525" y="43392"/>
                    <a:pt x="18277" y="0"/>
                    <a:pt x="22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EC60C79E-DAD4-4BDB-9E11-5548BD1E636F}"/>
                </a:ext>
              </a:extLst>
            </p:cNvPr>
            <p:cNvSpPr/>
            <p:nvPr/>
          </p:nvSpPr>
          <p:spPr>
            <a:xfrm>
              <a:off x="7286473" y="16708426"/>
              <a:ext cx="76402" cy="168626"/>
            </a:xfrm>
            <a:custGeom>
              <a:avLst/>
              <a:gdLst>
                <a:gd name="connsiteX0" fmla="*/ 76352 w 76402"/>
                <a:gd name="connsiteY0" fmla="*/ 12 h 168626"/>
                <a:gd name="connsiteX1" fmla="*/ 41427 w 76402"/>
                <a:gd name="connsiteY1" fmla="*/ 85737 h 168626"/>
                <a:gd name="connsiteX2" fmla="*/ 9677 w 76402"/>
                <a:gd name="connsiteY2" fmla="*/ 100024 h 168626"/>
                <a:gd name="connsiteX3" fmla="*/ 11265 w 76402"/>
                <a:gd name="connsiteY3" fmla="*/ 168287 h 168626"/>
                <a:gd name="connsiteX4" fmla="*/ 4915 w 76402"/>
                <a:gd name="connsiteY4" fmla="*/ 125424 h 168626"/>
                <a:gd name="connsiteX5" fmla="*/ 1740 w 76402"/>
                <a:gd name="connsiteY5" fmla="*/ 104787 h 168626"/>
                <a:gd name="connsiteX6" fmla="*/ 33490 w 76402"/>
                <a:gd name="connsiteY6" fmla="*/ 79387 h 168626"/>
                <a:gd name="connsiteX7" fmla="*/ 76352 w 76402"/>
                <a:gd name="connsiteY7" fmla="*/ 12 h 1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02" h="168626">
                  <a:moveTo>
                    <a:pt x="76352" y="12"/>
                  </a:moveTo>
                  <a:cubicBezTo>
                    <a:pt x="77675" y="1070"/>
                    <a:pt x="52539" y="69068"/>
                    <a:pt x="41427" y="85737"/>
                  </a:cubicBezTo>
                  <a:cubicBezTo>
                    <a:pt x="30315" y="102406"/>
                    <a:pt x="14704" y="86266"/>
                    <a:pt x="9677" y="100024"/>
                  </a:cubicBezTo>
                  <a:cubicBezTo>
                    <a:pt x="4650" y="113782"/>
                    <a:pt x="12059" y="164054"/>
                    <a:pt x="11265" y="168287"/>
                  </a:cubicBezTo>
                  <a:cubicBezTo>
                    <a:pt x="10471" y="172520"/>
                    <a:pt x="6502" y="136007"/>
                    <a:pt x="4915" y="125424"/>
                  </a:cubicBezTo>
                  <a:cubicBezTo>
                    <a:pt x="3327" y="114841"/>
                    <a:pt x="-3023" y="112460"/>
                    <a:pt x="1740" y="104787"/>
                  </a:cubicBezTo>
                  <a:cubicBezTo>
                    <a:pt x="6503" y="97114"/>
                    <a:pt x="23436" y="95262"/>
                    <a:pt x="33490" y="79387"/>
                  </a:cubicBezTo>
                  <a:cubicBezTo>
                    <a:pt x="43544" y="63512"/>
                    <a:pt x="75029" y="-1046"/>
                    <a:pt x="7635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5F22A629-31F5-4F19-8E5F-D519CF66BF6E}"/>
                </a:ext>
              </a:extLst>
            </p:cNvPr>
            <p:cNvSpPr/>
            <p:nvPr/>
          </p:nvSpPr>
          <p:spPr>
            <a:xfrm>
              <a:off x="7387943" y="16680455"/>
              <a:ext cx="489607" cy="93223"/>
            </a:xfrm>
            <a:custGeom>
              <a:avLst/>
              <a:gdLst>
                <a:gd name="connsiteX0" fmla="*/ 282 w 489607"/>
                <a:gd name="connsiteY0" fmla="*/ 93070 h 93223"/>
                <a:gd name="connsiteX1" fmla="*/ 105057 w 489607"/>
                <a:gd name="connsiteY1" fmla="*/ 78783 h 93223"/>
                <a:gd name="connsiteX2" fmla="*/ 82832 w 489607"/>
                <a:gd name="connsiteY2" fmla="*/ 64495 h 93223"/>
                <a:gd name="connsiteX3" fmla="*/ 144745 w 489607"/>
                <a:gd name="connsiteY3" fmla="*/ 62908 h 93223"/>
                <a:gd name="connsiteX4" fmla="*/ 217770 w 489607"/>
                <a:gd name="connsiteY4" fmla="*/ 23220 h 93223"/>
                <a:gd name="connsiteX5" fmla="*/ 300320 w 489607"/>
                <a:gd name="connsiteY5" fmla="*/ 20045 h 93223"/>
                <a:gd name="connsiteX6" fmla="*/ 489232 w 489607"/>
                <a:gd name="connsiteY6" fmla="*/ 24808 h 93223"/>
                <a:gd name="connsiteX7" fmla="*/ 346357 w 489607"/>
                <a:gd name="connsiteY7" fmla="*/ 2583 h 93223"/>
                <a:gd name="connsiteX8" fmla="*/ 259045 w 489607"/>
                <a:gd name="connsiteY8" fmla="*/ 2583 h 93223"/>
                <a:gd name="connsiteX9" fmla="*/ 178082 w 489607"/>
                <a:gd name="connsiteY9" fmla="*/ 21633 h 93223"/>
                <a:gd name="connsiteX10" fmla="*/ 122520 w 489607"/>
                <a:gd name="connsiteY10" fmla="*/ 56558 h 93223"/>
                <a:gd name="connsiteX11" fmla="*/ 74895 w 489607"/>
                <a:gd name="connsiteY11" fmla="*/ 69258 h 93223"/>
                <a:gd name="connsiteX12" fmla="*/ 282 w 489607"/>
                <a:gd name="connsiteY12" fmla="*/ 93070 h 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607" h="93223">
                  <a:moveTo>
                    <a:pt x="282" y="93070"/>
                  </a:moveTo>
                  <a:cubicBezTo>
                    <a:pt x="5309" y="94657"/>
                    <a:pt x="91299" y="83545"/>
                    <a:pt x="105057" y="78783"/>
                  </a:cubicBezTo>
                  <a:cubicBezTo>
                    <a:pt x="118815" y="74021"/>
                    <a:pt x="76217" y="67141"/>
                    <a:pt x="82832" y="64495"/>
                  </a:cubicBezTo>
                  <a:cubicBezTo>
                    <a:pt x="89447" y="61849"/>
                    <a:pt x="122255" y="69787"/>
                    <a:pt x="144745" y="62908"/>
                  </a:cubicBezTo>
                  <a:cubicBezTo>
                    <a:pt x="167235" y="56029"/>
                    <a:pt x="191841" y="30364"/>
                    <a:pt x="217770" y="23220"/>
                  </a:cubicBezTo>
                  <a:cubicBezTo>
                    <a:pt x="243699" y="16076"/>
                    <a:pt x="255076" y="19780"/>
                    <a:pt x="300320" y="20045"/>
                  </a:cubicBezTo>
                  <a:cubicBezTo>
                    <a:pt x="345564" y="20310"/>
                    <a:pt x="481559" y="27718"/>
                    <a:pt x="489232" y="24808"/>
                  </a:cubicBezTo>
                  <a:cubicBezTo>
                    <a:pt x="496905" y="21898"/>
                    <a:pt x="384721" y="6287"/>
                    <a:pt x="346357" y="2583"/>
                  </a:cubicBezTo>
                  <a:cubicBezTo>
                    <a:pt x="307993" y="-1121"/>
                    <a:pt x="287091" y="-592"/>
                    <a:pt x="259045" y="2583"/>
                  </a:cubicBezTo>
                  <a:cubicBezTo>
                    <a:pt x="230999" y="5758"/>
                    <a:pt x="200836" y="12637"/>
                    <a:pt x="178082" y="21633"/>
                  </a:cubicBezTo>
                  <a:cubicBezTo>
                    <a:pt x="155328" y="30629"/>
                    <a:pt x="139718" y="48620"/>
                    <a:pt x="122520" y="56558"/>
                  </a:cubicBezTo>
                  <a:cubicBezTo>
                    <a:pt x="105322" y="64495"/>
                    <a:pt x="91035" y="65554"/>
                    <a:pt x="74895" y="69258"/>
                  </a:cubicBezTo>
                  <a:cubicBezTo>
                    <a:pt x="58755" y="72962"/>
                    <a:pt x="-4745" y="91483"/>
                    <a:pt x="282" y="93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9571B503-8670-421F-BCEA-A60ECF88955D}"/>
                </a:ext>
              </a:extLst>
            </p:cNvPr>
            <p:cNvSpPr/>
            <p:nvPr/>
          </p:nvSpPr>
          <p:spPr>
            <a:xfrm>
              <a:off x="7341106" y="16638252"/>
              <a:ext cx="555083" cy="97256"/>
            </a:xfrm>
            <a:custGeom>
              <a:avLst/>
              <a:gdLst>
                <a:gd name="connsiteX0" fmla="*/ 1082 w 555083"/>
                <a:gd name="connsiteY0" fmla="*/ 97173 h 97256"/>
                <a:gd name="connsiteX1" fmla="*/ 70932 w 555083"/>
                <a:gd name="connsiteY1" fmla="*/ 62248 h 97256"/>
                <a:gd name="connsiteX2" fmla="*/ 142369 w 555083"/>
                <a:gd name="connsiteY2" fmla="*/ 57486 h 97256"/>
                <a:gd name="connsiteX3" fmla="*/ 199519 w 555083"/>
                <a:gd name="connsiteY3" fmla="*/ 22561 h 97256"/>
                <a:gd name="connsiteX4" fmla="*/ 259844 w 555083"/>
                <a:gd name="connsiteY4" fmla="*/ 24148 h 97256"/>
                <a:gd name="connsiteX5" fmla="*/ 361444 w 555083"/>
                <a:gd name="connsiteY5" fmla="*/ 19386 h 97256"/>
                <a:gd name="connsiteX6" fmla="*/ 553532 w 555083"/>
                <a:gd name="connsiteY6" fmla="*/ 36848 h 97256"/>
                <a:gd name="connsiteX7" fmla="*/ 445582 w 555083"/>
                <a:gd name="connsiteY7" fmla="*/ 9861 h 97256"/>
                <a:gd name="connsiteX8" fmla="*/ 329694 w 555083"/>
                <a:gd name="connsiteY8" fmla="*/ 1923 h 97256"/>
                <a:gd name="connsiteX9" fmla="*/ 196344 w 555083"/>
                <a:gd name="connsiteY9" fmla="*/ 43198 h 97256"/>
                <a:gd name="connsiteX10" fmla="*/ 128082 w 555083"/>
                <a:gd name="connsiteY10" fmla="*/ 71773 h 97256"/>
                <a:gd name="connsiteX11" fmla="*/ 1082 w 555083"/>
                <a:gd name="connsiteY11" fmla="*/ 97173 h 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083" h="97256">
                  <a:moveTo>
                    <a:pt x="1082" y="97173"/>
                  </a:moveTo>
                  <a:cubicBezTo>
                    <a:pt x="-8443" y="95585"/>
                    <a:pt x="47384" y="68862"/>
                    <a:pt x="70932" y="62248"/>
                  </a:cubicBezTo>
                  <a:cubicBezTo>
                    <a:pt x="94480" y="55634"/>
                    <a:pt x="120938" y="64100"/>
                    <a:pt x="142369" y="57486"/>
                  </a:cubicBezTo>
                  <a:cubicBezTo>
                    <a:pt x="163800" y="50871"/>
                    <a:pt x="179940" y="28117"/>
                    <a:pt x="199519" y="22561"/>
                  </a:cubicBezTo>
                  <a:cubicBezTo>
                    <a:pt x="219098" y="17005"/>
                    <a:pt x="232857" y="24677"/>
                    <a:pt x="259844" y="24148"/>
                  </a:cubicBezTo>
                  <a:cubicBezTo>
                    <a:pt x="286831" y="23619"/>
                    <a:pt x="312496" y="17269"/>
                    <a:pt x="361444" y="19386"/>
                  </a:cubicBezTo>
                  <a:cubicBezTo>
                    <a:pt x="410392" y="21503"/>
                    <a:pt x="539509" y="38435"/>
                    <a:pt x="553532" y="36848"/>
                  </a:cubicBezTo>
                  <a:cubicBezTo>
                    <a:pt x="567555" y="35261"/>
                    <a:pt x="482888" y="15682"/>
                    <a:pt x="445582" y="9861"/>
                  </a:cubicBezTo>
                  <a:cubicBezTo>
                    <a:pt x="408276" y="4040"/>
                    <a:pt x="371234" y="-3633"/>
                    <a:pt x="329694" y="1923"/>
                  </a:cubicBezTo>
                  <a:cubicBezTo>
                    <a:pt x="288154" y="7479"/>
                    <a:pt x="229946" y="31556"/>
                    <a:pt x="196344" y="43198"/>
                  </a:cubicBezTo>
                  <a:cubicBezTo>
                    <a:pt x="162742" y="54840"/>
                    <a:pt x="156128" y="66217"/>
                    <a:pt x="128082" y="71773"/>
                  </a:cubicBezTo>
                  <a:cubicBezTo>
                    <a:pt x="100036" y="77329"/>
                    <a:pt x="10607" y="98761"/>
                    <a:pt x="1082" y="97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9476B869-6082-4079-B897-5B917D40EAA0}"/>
                </a:ext>
              </a:extLst>
            </p:cNvPr>
            <p:cNvSpPr/>
            <p:nvPr/>
          </p:nvSpPr>
          <p:spPr>
            <a:xfrm>
              <a:off x="7418322" y="16533087"/>
              <a:ext cx="146124" cy="166209"/>
            </a:xfrm>
            <a:custGeom>
              <a:avLst/>
              <a:gdLst>
                <a:gd name="connsiteX0" fmla="*/ 66 w 146124"/>
                <a:gd name="connsiteY0" fmla="*/ 45176 h 166209"/>
                <a:gd name="connsiteX1" fmla="*/ 90553 w 146124"/>
                <a:gd name="connsiteY1" fmla="*/ 65813 h 166209"/>
                <a:gd name="connsiteX2" fmla="*/ 106428 w 146124"/>
                <a:gd name="connsiteY2" fmla="*/ 127726 h 166209"/>
                <a:gd name="connsiteX3" fmla="*/ 77853 w 146124"/>
                <a:gd name="connsiteY3" fmla="*/ 138838 h 166209"/>
                <a:gd name="connsiteX4" fmla="*/ 14353 w 146124"/>
                <a:gd name="connsiteY4" fmla="*/ 165826 h 166209"/>
                <a:gd name="connsiteX5" fmla="*/ 55628 w 146124"/>
                <a:gd name="connsiteY5" fmla="*/ 153126 h 166209"/>
                <a:gd name="connsiteX6" fmla="*/ 142941 w 146124"/>
                <a:gd name="connsiteY6" fmla="*/ 130901 h 166209"/>
                <a:gd name="connsiteX7" fmla="*/ 127066 w 146124"/>
                <a:gd name="connsiteY7" fmla="*/ 70576 h 166209"/>
                <a:gd name="connsiteX8" fmla="*/ 127066 w 146124"/>
                <a:gd name="connsiteY8" fmla="*/ 2313 h 166209"/>
                <a:gd name="connsiteX9" fmla="*/ 133416 w 146124"/>
                <a:gd name="connsiteY9" fmla="*/ 24538 h 166209"/>
                <a:gd name="connsiteX10" fmla="*/ 141353 w 146124"/>
                <a:gd name="connsiteY10" fmla="*/ 107088 h 166209"/>
                <a:gd name="connsiteX11" fmla="*/ 108016 w 146124"/>
                <a:gd name="connsiteY11" fmla="*/ 119788 h 166209"/>
                <a:gd name="connsiteX12" fmla="*/ 111191 w 146124"/>
                <a:gd name="connsiteY12" fmla="*/ 88038 h 166209"/>
                <a:gd name="connsiteX13" fmla="*/ 76266 w 146124"/>
                <a:gd name="connsiteY13" fmla="*/ 70576 h 166209"/>
                <a:gd name="connsiteX14" fmla="*/ 66 w 146124"/>
                <a:gd name="connsiteY14" fmla="*/ 45176 h 1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124" h="166209">
                  <a:moveTo>
                    <a:pt x="66" y="45176"/>
                  </a:moveTo>
                  <a:cubicBezTo>
                    <a:pt x="2447" y="44382"/>
                    <a:pt x="72826" y="52055"/>
                    <a:pt x="90553" y="65813"/>
                  </a:cubicBezTo>
                  <a:cubicBezTo>
                    <a:pt x="108280" y="79571"/>
                    <a:pt x="108545" y="115555"/>
                    <a:pt x="106428" y="127726"/>
                  </a:cubicBezTo>
                  <a:cubicBezTo>
                    <a:pt x="104311" y="139897"/>
                    <a:pt x="93199" y="132488"/>
                    <a:pt x="77853" y="138838"/>
                  </a:cubicBezTo>
                  <a:cubicBezTo>
                    <a:pt x="62507" y="145188"/>
                    <a:pt x="18057" y="163445"/>
                    <a:pt x="14353" y="165826"/>
                  </a:cubicBezTo>
                  <a:cubicBezTo>
                    <a:pt x="10649" y="168207"/>
                    <a:pt x="34197" y="158947"/>
                    <a:pt x="55628" y="153126"/>
                  </a:cubicBezTo>
                  <a:cubicBezTo>
                    <a:pt x="77059" y="147305"/>
                    <a:pt x="131035" y="144659"/>
                    <a:pt x="142941" y="130901"/>
                  </a:cubicBezTo>
                  <a:cubicBezTo>
                    <a:pt x="154847" y="117143"/>
                    <a:pt x="129712" y="92007"/>
                    <a:pt x="127066" y="70576"/>
                  </a:cubicBezTo>
                  <a:cubicBezTo>
                    <a:pt x="124420" y="49145"/>
                    <a:pt x="126008" y="9986"/>
                    <a:pt x="127066" y="2313"/>
                  </a:cubicBezTo>
                  <a:cubicBezTo>
                    <a:pt x="128124" y="-5360"/>
                    <a:pt x="131035" y="7076"/>
                    <a:pt x="133416" y="24538"/>
                  </a:cubicBezTo>
                  <a:cubicBezTo>
                    <a:pt x="135797" y="42000"/>
                    <a:pt x="145586" y="91213"/>
                    <a:pt x="141353" y="107088"/>
                  </a:cubicBezTo>
                  <a:cubicBezTo>
                    <a:pt x="137120" y="122963"/>
                    <a:pt x="113043" y="122963"/>
                    <a:pt x="108016" y="119788"/>
                  </a:cubicBezTo>
                  <a:cubicBezTo>
                    <a:pt x="102989" y="116613"/>
                    <a:pt x="116483" y="96240"/>
                    <a:pt x="111191" y="88038"/>
                  </a:cubicBezTo>
                  <a:cubicBezTo>
                    <a:pt x="105899" y="79836"/>
                    <a:pt x="92141" y="77720"/>
                    <a:pt x="76266" y="70576"/>
                  </a:cubicBezTo>
                  <a:cubicBezTo>
                    <a:pt x="60391" y="63432"/>
                    <a:pt x="-2315" y="45970"/>
                    <a:pt x="66" y="45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5CB5DFB4-C6F0-41B6-9DBB-DE905563BE06}"/>
                </a:ext>
              </a:extLst>
            </p:cNvPr>
            <p:cNvSpPr/>
            <p:nvPr/>
          </p:nvSpPr>
          <p:spPr>
            <a:xfrm>
              <a:off x="7436289" y="16545075"/>
              <a:ext cx="120254" cy="30052"/>
            </a:xfrm>
            <a:custGeom>
              <a:avLst/>
              <a:gdLst>
                <a:gd name="connsiteX0" fmla="*/ 1149 w 120254"/>
                <a:gd name="connsiteY0" fmla="*/ 30013 h 30052"/>
                <a:gd name="connsiteX1" fmla="*/ 45599 w 120254"/>
                <a:gd name="connsiteY1" fmla="*/ 1438 h 30052"/>
                <a:gd name="connsiteX2" fmla="*/ 118624 w 120254"/>
                <a:gd name="connsiteY2" fmla="*/ 4613 h 30052"/>
                <a:gd name="connsiteX3" fmla="*/ 91636 w 120254"/>
                <a:gd name="connsiteY3" fmla="*/ 7788 h 30052"/>
                <a:gd name="connsiteX4" fmla="*/ 1149 w 120254"/>
                <a:gd name="connsiteY4" fmla="*/ 30013 h 3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4" h="30052">
                  <a:moveTo>
                    <a:pt x="1149" y="30013"/>
                  </a:moveTo>
                  <a:cubicBezTo>
                    <a:pt x="-6524" y="28955"/>
                    <a:pt x="26020" y="5671"/>
                    <a:pt x="45599" y="1438"/>
                  </a:cubicBezTo>
                  <a:cubicBezTo>
                    <a:pt x="65178" y="-2795"/>
                    <a:pt x="110951" y="3555"/>
                    <a:pt x="118624" y="4613"/>
                  </a:cubicBezTo>
                  <a:cubicBezTo>
                    <a:pt x="126297" y="5671"/>
                    <a:pt x="105130" y="4878"/>
                    <a:pt x="91636" y="7788"/>
                  </a:cubicBezTo>
                  <a:cubicBezTo>
                    <a:pt x="78142" y="10698"/>
                    <a:pt x="8822" y="31071"/>
                    <a:pt x="1149" y="3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EEA7062E-042D-4D69-80FB-DA927D1662E6}"/>
                </a:ext>
              </a:extLst>
            </p:cNvPr>
            <p:cNvSpPr/>
            <p:nvPr/>
          </p:nvSpPr>
          <p:spPr>
            <a:xfrm>
              <a:off x="7397027" y="16584581"/>
              <a:ext cx="32569" cy="117540"/>
            </a:xfrm>
            <a:custGeom>
              <a:avLst/>
              <a:gdLst>
                <a:gd name="connsiteX0" fmla="*/ 32473 w 32569"/>
                <a:gd name="connsiteY0" fmla="*/ 32 h 117540"/>
                <a:gd name="connsiteX1" fmla="*/ 723 w 32569"/>
                <a:gd name="connsiteY1" fmla="*/ 57182 h 117540"/>
                <a:gd name="connsiteX2" fmla="*/ 10248 w 32569"/>
                <a:gd name="connsiteY2" fmla="*/ 117507 h 117540"/>
                <a:gd name="connsiteX3" fmla="*/ 10248 w 32569"/>
                <a:gd name="connsiteY3" fmla="*/ 65119 h 117540"/>
                <a:gd name="connsiteX4" fmla="*/ 32473 w 32569"/>
                <a:gd name="connsiteY4" fmla="*/ 32 h 1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9" h="117540">
                  <a:moveTo>
                    <a:pt x="32473" y="32"/>
                  </a:moveTo>
                  <a:cubicBezTo>
                    <a:pt x="30886" y="-1291"/>
                    <a:pt x="4427" y="37603"/>
                    <a:pt x="723" y="57182"/>
                  </a:cubicBezTo>
                  <a:cubicBezTo>
                    <a:pt x="-2981" y="76761"/>
                    <a:pt x="8661" y="116184"/>
                    <a:pt x="10248" y="117507"/>
                  </a:cubicBezTo>
                  <a:cubicBezTo>
                    <a:pt x="11835" y="118830"/>
                    <a:pt x="4956" y="80200"/>
                    <a:pt x="10248" y="65119"/>
                  </a:cubicBezTo>
                  <a:cubicBezTo>
                    <a:pt x="15540" y="50038"/>
                    <a:pt x="34060" y="1355"/>
                    <a:pt x="32473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E23F040D-1725-42DE-A24E-AB3FE4A7B322}"/>
                </a:ext>
              </a:extLst>
            </p:cNvPr>
            <p:cNvSpPr/>
            <p:nvPr/>
          </p:nvSpPr>
          <p:spPr>
            <a:xfrm>
              <a:off x="7421554" y="16586190"/>
              <a:ext cx="117822" cy="90885"/>
            </a:xfrm>
            <a:custGeom>
              <a:avLst/>
              <a:gdLst>
                <a:gd name="connsiteX0" fmla="*/ 9 w 117822"/>
                <a:gd name="connsiteY0" fmla="*/ 22235 h 90885"/>
                <a:gd name="connsiteX1" fmla="*/ 55571 w 117822"/>
                <a:gd name="connsiteY1" fmla="*/ 46048 h 90885"/>
                <a:gd name="connsiteX2" fmla="*/ 55571 w 117822"/>
                <a:gd name="connsiteY2" fmla="*/ 90498 h 90885"/>
                <a:gd name="connsiteX3" fmla="*/ 60334 w 117822"/>
                <a:gd name="connsiteY3" fmla="*/ 66685 h 90885"/>
                <a:gd name="connsiteX4" fmla="*/ 68271 w 117822"/>
                <a:gd name="connsiteY4" fmla="*/ 49223 h 90885"/>
                <a:gd name="connsiteX5" fmla="*/ 98434 w 117822"/>
                <a:gd name="connsiteY5" fmla="*/ 26998 h 90885"/>
                <a:gd name="connsiteX6" fmla="*/ 117484 w 117822"/>
                <a:gd name="connsiteY6" fmla="*/ 10 h 90885"/>
                <a:gd name="connsiteX7" fmla="*/ 82559 w 117822"/>
                <a:gd name="connsiteY7" fmla="*/ 23823 h 90885"/>
                <a:gd name="connsiteX8" fmla="*/ 60334 w 117822"/>
                <a:gd name="connsiteY8" fmla="*/ 26998 h 90885"/>
                <a:gd name="connsiteX9" fmla="*/ 9 w 117822"/>
                <a:gd name="connsiteY9" fmla="*/ 22235 h 9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22" h="90885">
                  <a:moveTo>
                    <a:pt x="9" y="22235"/>
                  </a:moveTo>
                  <a:cubicBezTo>
                    <a:pt x="-785" y="25410"/>
                    <a:pt x="46311" y="34671"/>
                    <a:pt x="55571" y="46048"/>
                  </a:cubicBezTo>
                  <a:cubicBezTo>
                    <a:pt x="64831" y="57425"/>
                    <a:pt x="54777" y="87059"/>
                    <a:pt x="55571" y="90498"/>
                  </a:cubicBezTo>
                  <a:cubicBezTo>
                    <a:pt x="56365" y="93937"/>
                    <a:pt x="58217" y="73564"/>
                    <a:pt x="60334" y="66685"/>
                  </a:cubicBezTo>
                  <a:cubicBezTo>
                    <a:pt x="62451" y="59806"/>
                    <a:pt x="61921" y="55837"/>
                    <a:pt x="68271" y="49223"/>
                  </a:cubicBezTo>
                  <a:cubicBezTo>
                    <a:pt x="74621" y="42609"/>
                    <a:pt x="90232" y="35200"/>
                    <a:pt x="98434" y="26998"/>
                  </a:cubicBezTo>
                  <a:cubicBezTo>
                    <a:pt x="106636" y="18796"/>
                    <a:pt x="120130" y="539"/>
                    <a:pt x="117484" y="10"/>
                  </a:cubicBezTo>
                  <a:cubicBezTo>
                    <a:pt x="114838" y="-519"/>
                    <a:pt x="92084" y="19325"/>
                    <a:pt x="82559" y="23823"/>
                  </a:cubicBezTo>
                  <a:cubicBezTo>
                    <a:pt x="73034" y="28321"/>
                    <a:pt x="68536" y="26734"/>
                    <a:pt x="60334" y="26998"/>
                  </a:cubicBezTo>
                  <a:cubicBezTo>
                    <a:pt x="52132" y="27262"/>
                    <a:pt x="803" y="19060"/>
                    <a:pt x="9" y="2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F7F0582C-0F63-45ED-87B9-901CA3C81199}"/>
                </a:ext>
              </a:extLst>
            </p:cNvPr>
            <p:cNvSpPr/>
            <p:nvPr/>
          </p:nvSpPr>
          <p:spPr>
            <a:xfrm>
              <a:off x="7427695" y="16598810"/>
              <a:ext cx="68906" cy="88153"/>
            </a:xfrm>
            <a:custGeom>
              <a:avLst/>
              <a:gdLst>
                <a:gd name="connsiteX0" fmla="*/ 218 w 68906"/>
                <a:gd name="connsiteY0" fmla="*/ 90 h 88153"/>
                <a:gd name="connsiteX1" fmla="*/ 46255 w 68906"/>
                <a:gd name="connsiteY1" fmla="*/ 47715 h 88153"/>
                <a:gd name="connsiteX2" fmla="*/ 31968 w 68906"/>
                <a:gd name="connsiteY2" fmla="*/ 87403 h 88153"/>
                <a:gd name="connsiteX3" fmla="*/ 41493 w 68906"/>
                <a:gd name="connsiteY3" fmla="*/ 74703 h 88153"/>
                <a:gd name="connsiteX4" fmla="*/ 68480 w 68906"/>
                <a:gd name="connsiteY4" fmla="*/ 36603 h 88153"/>
                <a:gd name="connsiteX5" fmla="*/ 218 w 68906"/>
                <a:gd name="connsiteY5" fmla="*/ 90 h 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06" h="88153">
                  <a:moveTo>
                    <a:pt x="218" y="90"/>
                  </a:moveTo>
                  <a:cubicBezTo>
                    <a:pt x="-3486" y="1942"/>
                    <a:pt x="40963" y="33163"/>
                    <a:pt x="46255" y="47715"/>
                  </a:cubicBezTo>
                  <a:cubicBezTo>
                    <a:pt x="51547" y="62267"/>
                    <a:pt x="31968" y="87403"/>
                    <a:pt x="31968" y="87403"/>
                  </a:cubicBezTo>
                  <a:cubicBezTo>
                    <a:pt x="31174" y="91901"/>
                    <a:pt x="41493" y="74703"/>
                    <a:pt x="41493" y="74703"/>
                  </a:cubicBezTo>
                  <a:cubicBezTo>
                    <a:pt x="47578" y="66236"/>
                    <a:pt x="72449" y="47980"/>
                    <a:pt x="68480" y="36603"/>
                  </a:cubicBezTo>
                  <a:cubicBezTo>
                    <a:pt x="64511" y="25226"/>
                    <a:pt x="3922" y="-1762"/>
                    <a:pt x="218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46EF6CFB-3183-4563-AF2E-9588A6652140}"/>
                </a:ext>
              </a:extLst>
            </p:cNvPr>
            <p:cNvSpPr/>
            <p:nvPr/>
          </p:nvSpPr>
          <p:spPr>
            <a:xfrm>
              <a:off x="7696100" y="16617837"/>
              <a:ext cx="547663" cy="275826"/>
            </a:xfrm>
            <a:custGeom>
              <a:avLst/>
              <a:gdLst>
                <a:gd name="connsiteX0" fmla="*/ 1688 w 547663"/>
                <a:gd name="connsiteY0" fmla="*/ 113 h 275826"/>
                <a:gd name="connsiteX1" fmla="*/ 284263 w 547663"/>
                <a:gd name="connsiteY1" fmla="*/ 65201 h 275826"/>
                <a:gd name="connsiteX2" fmla="*/ 282675 w 547663"/>
                <a:gd name="connsiteY2" fmla="*/ 57263 h 275826"/>
                <a:gd name="connsiteX3" fmla="*/ 412850 w 547663"/>
                <a:gd name="connsiteY3" fmla="*/ 144576 h 275826"/>
                <a:gd name="connsiteX4" fmla="*/ 392213 w 547663"/>
                <a:gd name="connsiteY4" fmla="*/ 125526 h 275826"/>
                <a:gd name="connsiteX5" fmla="*/ 466825 w 547663"/>
                <a:gd name="connsiteY5" fmla="*/ 200138 h 275826"/>
                <a:gd name="connsiteX6" fmla="*/ 546200 w 547663"/>
                <a:gd name="connsiteY6" fmla="*/ 274751 h 275826"/>
                <a:gd name="connsiteX7" fmla="*/ 509688 w 547663"/>
                <a:gd name="connsiteY7" fmla="*/ 238238 h 275826"/>
                <a:gd name="connsiteX8" fmla="*/ 404913 w 547663"/>
                <a:gd name="connsiteY8" fmla="*/ 155688 h 275826"/>
                <a:gd name="connsiteX9" fmla="*/ 420788 w 547663"/>
                <a:gd name="connsiteY9" fmla="*/ 160451 h 275826"/>
                <a:gd name="connsiteX10" fmla="*/ 301725 w 547663"/>
                <a:gd name="connsiteY10" fmla="*/ 89013 h 275826"/>
                <a:gd name="connsiteX11" fmla="*/ 254100 w 547663"/>
                <a:gd name="connsiteY11" fmla="*/ 76313 h 275826"/>
                <a:gd name="connsiteX12" fmla="*/ 169963 w 547663"/>
                <a:gd name="connsiteY12" fmla="*/ 49326 h 275826"/>
                <a:gd name="connsiteX13" fmla="*/ 1688 w 547663"/>
                <a:gd name="connsiteY13" fmla="*/ 113 h 2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7663" h="275826">
                  <a:moveTo>
                    <a:pt x="1688" y="113"/>
                  </a:moveTo>
                  <a:cubicBezTo>
                    <a:pt x="20738" y="2759"/>
                    <a:pt x="237432" y="55676"/>
                    <a:pt x="284263" y="65201"/>
                  </a:cubicBezTo>
                  <a:cubicBezTo>
                    <a:pt x="331094" y="74726"/>
                    <a:pt x="261244" y="44034"/>
                    <a:pt x="282675" y="57263"/>
                  </a:cubicBezTo>
                  <a:cubicBezTo>
                    <a:pt x="304106" y="70492"/>
                    <a:pt x="394594" y="133199"/>
                    <a:pt x="412850" y="144576"/>
                  </a:cubicBezTo>
                  <a:cubicBezTo>
                    <a:pt x="431106" y="155953"/>
                    <a:pt x="383217" y="116266"/>
                    <a:pt x="392213" y="125526"/>
                  </a:cubicBezTo>
                  <a:cubicBezTo>
                    <a:pt x="401209" y="134786"/>
                    <a:pt x="441161" y="175267"/>
                    <a:pt x="466825" y="200138"/>
                  </a:cubicBezTo>
                  <a:cubicBezTo>
                    <a:pt x="492489" y="225009"/>
                    <a:pt x="539056" y="268401"/>
                    <a:pt x="546200" y="274751"/>
                  </a:cubicBezTo>
                  <a:cubicBezTo>
                    <a:pt x="553344" y="281101"/>
                    <a:pt x="533236" y="258082"/>
                    <a:pt x="509688" y="238238"/>
                  </a:cubicBezTo>
                  <a:cubicBezTo>
                    <a:pt x="486140" y="218394"/>
                    <a:pt x="419730" y="168652"/>
                    <a:pt x="404913" y="155688"/>
                  </a:cubicBezTo>
                  <a:cubicBezTo>
                    <a:pt x="390096" y="142724"/>
                    <a:pt x="437986" y="171563"/>
                    <a:pt x="420788" y="160451"/>
                  </a:cubicBezTo>
                  <a:cubicBezTo>
                    <a:pt x="403590" y="149339"/>
                    <a:pt x="329506" y="103036"/>
                    <a:pt x="301725" y="89013"/>
                  </a:cubicBezTo>
                  <a:cubicBezTo>
                    <a:pt x="273944" y="74990"/>
                    <a:pt x="276060" y="82927"/>
                    <a:pt x="254100" y="76313"/>
                  </a:cubicBezTo>
                  <a:cubicBezTo>
                    <a:pt x="232140" y="69699"/>
                    <a:pt x="209650" y="56734"/>
                    <a:pt x="169963" y="49326"/>
                  </a:cubicBezTo>
                  <a:cubicBezTo>
                    <a:pt x="130276" y="41918"/>
                    <a:pt x="-17362" y="-2533"/>
                    <a:pt x="1688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3E3687D0-1275-4EB7-9101-A00110119E82}"/>
                </a:ext>
              </a:extLst>
            </p:cNvPr>
            <p:cNvSpPr/>
            <p:nvPr/>
          </p:nvSpPr>
          <p:spPr>
            <a:xfrm>
              <a:off x="7867642" y="16711215"/>
              <a:ext cx="379421" cy="303611"/>
            </a:xfrm>
            <a:custGeom>
              <a:avLst/>
              <a:gdLst>
                <a:gd name="connsiteX0" fmla="*/ 8 w 379421"/>
                <a:gd name="connsiteY0" fmla="*/ 398 h 303611"/>
                <a:gd name="connsiteX1" fmla="*/ 127008 w 379421"/>
                <a:gd name="connsiteY1" fmla="*/ 25798 h 303611"/>
                <a:gd name="connsiteX2" fmla="*/ 150821 w 379421"/>
                <a:gd name="connsiteY2" fmla="*/ 48023 h 303611"/>
                <a:gd name="connsiteX3" fmla="*/ 206383 w 379421"/>
                <a:gd name="connsiteY3" fmla="*/ 86123 h 303611"/>
                <a:gd name="connsiteX4" fmla="*/ 190508 w 379421"/>
                <a:gd name="connsiteY4" fmla="*/ 79773 h 303611"/>
                <a:gd name="connsiteX5" fmla="*/ 292108 w 379421"/>
                <a:gd name="connsiteY5" fmla="*/ 159148 h 303611"/>
                <a:gd name="connsiteX6" fmla="*/ 293696 w 379421"/>
                <a:gd name="connsiteY6" fmla="*/ 159148 h 303611"/>
                <a:gd name="connsiteX7" fmla="*/ 320683 w 379421"/>
                <a:gd name="connsiteY7" fmla="*/ 184548 h 303611"/>
                <a:gd name="connsiteX8" fmla="*/ 354021 w 379421"/>
                <a:gd name="connsiteY8" fmla="*/ 259160 h 303611"/>
                <a:gd name="connsiteX9" fmla="*/ 354021 w 379421"/>
                <a:gd name="connsiteY9" fmla="*/ 238523 h 303611"/>
                <a:gd name="connsiteX10" fmla="*/ 379421 w 379421"/>
                <a:gd name="connsiteY10" fmla="*/ 303610 h 303611"/>
                <a:gd name="connsiteX11" fmla="*/ 354021 w 379421"/>
                <a:gd name="connsiteY11" fmla="*/ 240110 h 303611"/>
                <a:gd name="connsiteX12" fmla="*/ 296871 w 379421"/>
                <a:gd name="connsiteY12" fmla="*/ 138510 h 303611"/>
                <a:gd name="connsiteX13" fmla="*/ 276233 w 379421"/>
                <a:gd name="connsiteY13" fmla="*/ 125810 h 303611"/>
                <a:gd name="connsiteX14" fmla="*/ 163521 w 379421"/>
                <a:gd name="connsiteY14" fmla="*/ 44848 h 303611"/>
                <a:gd name="connsiteX15" fmla="*/ 133358 w 379421"/>
                <a:gd name="connsiteY15" fmla="*/ 13098 h 303611"/>
                <a:gd name="connsiteX16" fmla="*/ 8 w 379421"/>
                <a:gd name="connsiteY16" fmla="*/ 398 h 30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421" h="303611">
                  <a:moveTo>
                    <a:pt x="8" y="398"/>
                  </a:moveTo>
                  <a:cubicBezTo>
                    <a:pt x="-1050" y="2515"/>
                    <a:pt x="101873" y="17861"/>
                    <a:pt x="127008" y="25798"/>
                  </a:cubicBezTo>
                  <a:cubicBezTo>
                    <a:pt x="152143" y="33735"/>
                    <a:pt x="137592" y="37969"/>
                    <a:pt x="150821" y="48023"/>
                  </a:cubicBezTo>
                  <a:cubicBezTo>
                    <a:pt x="164050" y="58077"/>
                    <a:pt x="199769" y="80831"/>
                    <a:pt x="206383" y="86123"/>
                  </a:cubicBezTo>
                  <a:cubicBezTo>
                    <a:pt x="212997" y="91415"/>
                    <a:pt x="176221" y="67602"/>
                    <a:pt x="190508" y="79773"/>
                  </a:cubicBezTo>
                  <a:cubicBezTo>
                    <a:pt x="204795" y="91944"/>
                    <a:pt x="274910" y="145919"/>
                    <a:pt x="292108" y="159148"/>
                  </a:cubicBezTo>
                  <a:cubicBezTo>
                    <a:pt x="309306" y="172377"/>
                    <a:pt x="288934" y="154915"/>
                    <a:pt x="293696" y="159148"/>
                  </a:cubicBezTo>
                  <a:cubicBezTo>
                    <a:pt x="298458" y="163381"/>
                    <a:pt x="310629" y="167879"/>
                    <a:pt x="320683" y="184548"/>
                  </a:cubicBezTo>
                  <a:cubicBezTo>
                    <a:pt x="330737" y="201217"/>
                    <a:pt x="348465" y="250164"/>
                    <a:pt x="354021" y="259160"/>
                  </a:cubicBezTo>
                  <a:cubicBezTo>
                    <a:pt x="359577" y="268156"/>
                    <a:pt x="349788" y="231115"/>
                    <a:pt x="354021" y="238523"/>
                  </a:cubicBezTo>
                  <a:cubicBezTo>
                    <a:pt x="358254" y="245931"/>
                    <a:pt x="379421" y="303346"/>
                    <a:pt x="379421" y="303610"/>
                  </a:cubicBezTo>
                  <a:cubicBezTo>
                    <a:pt x="379421" y="303874"/>
                    <a:pt x="367779" y="267627"/>
                    <a:pt x="354021" y="240110"/>
                  </a:cubicBezTo>
                  <a:cubicBezTo>
                    <a:pt x="340263" y="212593"/>
                    <a:pt x="309836" y="157560"/>
                    <a:pt x="296871" y="138510"/>
                  </a:cubicBezTo>
                  <a:cubicBezTo>
                    <a:pt x="283906" y="119460"/>
                    <a:pt x="298458" y="141420"/>
                    <a:pt x="276233" y="125810"/>
                  </a:cubicBezTo>
                  <a:cubicBezTo>
                    <a:pt x="254008" y="110200"/>
                    <a:pt x="187333" y="63633"/>
                    <a:pt x="163521" y="44848"/>
                  </a:cubicBezTo>
                  <a:cubicBezTo>
                    <a:pt x="139709" y="26063"/>
                    <a:pt x="157435" y="21300"/>
                    <a:pt x="133358" y="13098"/>
                  </a:cubicBezTo>
                  <a:cubicBezTo>
                    <a:pt x="109281" y="4896"/>
                    <a:pt x="1066" y="-1719"/>
                    <a:pt x="8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8BA282A6-FA05-4239-8184-553E9BA2B35B}"/>
                </a:ext>
              </a:extLst>
            </p:cNvPr>
            <p:cNvSpPr/>
            <p:nvPr/>
          </p:nvSpPr>
          <p:spPr>
            <a:xfrm>
              <a:off x="7992065" y="16755808"/>
              <a:ext cx="229719" cy="246335"/>
            </a:xfrm>
            <a:custGeom>
              <a:avLst/>
              <a:gdLst>
                <a:gd name="connsiteX0" fmla="*/ 998 w 229719"/>
                <a:gd name="connsiteY0" fmla="*/ 255 h 246335"/>
                <a:gd name="connsiteX1" fmla="*/ 147048 w 229719"/>
                <a:gd name="connsiteY1" fmla="*/ 119317 h 246335"/>
                <a:gd name="connsiteX2" fmla="*/ 143873 w 229719"/>
                <a:gd name="connsiteY2" fmla="*/ 166942 h 246335"/>
                <a:gd name="connsiteX3" fmla="*/ 169273 w 229719"/>
                <a:gd name="connsiteY3" fmla="*/ 165355 h 246335"/>
                <a:gd name="connsiteX4" fmla="*/ 229598 w 229719"/>
                <a:gd name="connsiteY4" fmla="*/ 246317 h 246335"/>
                <a:gd name="connsiteX5" fmla="*/ 181973 w 229719"/>
                <a:gd name="connsiteY5" fmla="*/ 157417 h 246335"/>
                <a:gd name="connsiteX6" fmla="*/ 86723 w 229719"/>
                <a:gd name="connsiteY6" fmla="*/ 89155 h 246335"/>
                <a:gd name="connsiteX7" fmla="*/ 998 w 229719"/>
                <a:gd name="connsiteY7" fmla="*/ 255 h 2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719" h="246335">
                  <a:moveTo>
                    <a:pt x="998" y="255"/>
                  </a:moveTo>
                  <a:cubicBezTo>
                    <a:pt x="11052" y="5282"/>
                    <a:pt x="123235" y="91536"/>
                    <a:pt x="147048" y="119317"/>
                  </a:cubicBezTo>
                  <a:cubicBezTo>
                    <a:pt x="170861" y="147098"/>
                    <a:pt x="140169" y="159269"/>
                    <a:pt x="143873" y="166942"/>
                  </a:cubicBezTo>
                  <a:cubicBezTo>
                    <a:pt x="147577" y="174615"/>
                    <a:pt x="154986" y="152126"/>
                    <a:pt x="169273" y="165355"/>
                  </a:cubicBezTo>
                  <a:cubicBezTo>
                    <a:pt x="183561" y="178584"/>
                    <a:pt x="227481" y="247640"/>
                    <a:pt x="229598" y="246317"/>
                  </a:cubicBezTo>
                  <a:cubicBezTo>
                    <a:pt x="231715" y="244994"/>
                    <a:pt x="205785" y="183611"/>
                    <a:pt x="181973" y="157417"/>
                  </a:cubicBezTo>
                  <a:cubicBezTo>
                    <a:pt x="158161" y="131223"/>
                    <a:pt x="113975" y="112438"/>
                    <a:pt x="86723" y="89155"/>
                  </a:cubicBezTo>
                  <a:cubicBezTo>
                    <a:pt x="59471" y="65872"/>
                    <a:pt x="-9056" y="-4772"/>
                    <a:pt x="998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B44091C1-D068-4A89-95F9-9922D3740E55}"/>
                </a:ext>
              </a:extLst>
            </p:cNvPr>
            <p:cNvSpPr/>
            <p:nvPr/>
          </p:nvSpPr>
          <p:spPr>
            <a:xfrm>
              <a:off x="8256359" y="16879850"/>
              <a:ext cx="109198" cy="354175"/>
            </a:xfrm>
            <a:custGeom>
              <a:avLst/>
              <a:gdLst>
                <a:gd name="connsiteX0" fmla="*/ 229 w 109198"/>
                <a:gd name="connsiteY0" fmla="*/ 38 h 354175"/>
                <a:gd name="connsiteX1" fmla="*/ 25629 w 109198"/>
                <a:gd name="connsiteY1" fmla="*/ 85763 h 354175"/>
                <a:gd name="connsiteX2" fmla="*/ 60554 w 109198"/>
                <a:gd name="connsiteY2" fmla="*/ 134975 h 354175"/>
                <a:gd name="connsiteX3" fmla="*/ 58966 w 109198"/>
                <a:gd name="connsiteY3" fmla="*/ 204825 h 354175"/>
                <a:gd name="connsiteX4" fmla="*/ 66904 w 109198"/>
                <a:gd name="connsiteY4" fmla="*/ 200063 h 354175"/>
                <a:gd name="connsiteX5" fmla="*/ 106591 w 109198"/>
                <a:gd name="connsiteY5" fmla="*/ 236575 h 354175"/>
                <a:gd name="connsiteX6" fmla="*/ 105004 w 109198"/>
                <a:gd name="connsiteY6" fmla="*/ 288963 h 354175"/>
                <a:gd name="connsiteX7" fmla="*/ 101829 w 109198"/>
                <a:gd name="connsiteY7" fmla="*/ 354050 h 354175"/>
                <a:gd name="connsiteX8" fmla="*/ 97066 w 109198"/>
                <a:gd name="connsiteY8" fmla="*/ 271500 h 354175"/>
                <a:gd name="connsiteX9" fmla="*/ 97066 w 109198"/>
                <a:gd name="connsiteY9" fmla="*/ 230225 h 354175"/>
                <a:gd name="connsiteX10" fmla="*/ 52616 w 109198"/>
                <a:gd name="connsiteY10" fmla="*/ 174663 h 354175"/>
                <a:gd name="connsiteX11" fmla="*/ 33566 w 109198"/>
                <a:gd name="connsiteY11" fmla="*/ 122275 h 354175"/>
                <a:gd name="connsiteX12" fmla="*/ 14516 w 109198"/>
                <a:gd name="connsiteY12" fmla="*/ 96875 h 354175"/>
                <a:gd name="connsiteX13" fmla="*/ 229 w 109198"/>
                <a:gd name="connsiteY13" fmla="*/ 38 h 35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98" h="354175">
                  <a:moveTo>
                    <a:pt x="229" y="38"/>
                  </a:moveTo>
                  <a:cubicBezTo>
                    <a:pt x="2081" y="-1814"/>
                    <a:pt x="15575" y="63274"/>
                    <a:pt x="25629" y="85763"/>
                  </a:cubicBezTo>
                  <a:cubicBezTo>
                    <a:pt x="35683" y="108253"/>
                    <a:pt x="54998" y="115131"/>
                    <a:pt x="60554" y="134975"/>
                  </a:cubicBezTo>
                  <a:cubicBezTo>
                    <a:pt x="66110" y="154819"/>
                    <a:pt x="57908" y="193977"/>
                    <a:pt x="58966" y="204825"/>
                  </a:cubicBezTo>
                  <a:cubicBezTo>
                    <a:pt x="60024" y="215673"/>
                    <a:pt x="58967" y="194771"/>
                    <a:pt x="66904" y="200063"/>
                  </a:cubicBezTo>
                  <a:cubicBezTo>
                    <a:pt x="74841" y="205355"/>
                    <a:pt x="100241" y="221758"/>
                    <a:pt x="106591" y="236575"/>
                  </a:cubicBezTo>
                  <a:cubicBezTo>
                    <a:pt x="112941" y="251392"/>
                    <a:pt x="105798" y="269384"/>
                    <a:pt x="105004" y="288963"/>
                  </a:cubicBezTo>
                  <a:cubicBezTo>
                    <a:pt x="104210" y="308542"/>
                    <a:pt x="103152" y="356960"/>
                    <a:pt x="101829" y="354050"/>
                  </a:cubicBezTo>
                  <a:cubicBezTo>
                    <a:pt x="100506" y="351140"/>
                    <a:pt x="97860" y="292137"/>
                    <a:pt x="97066" y="271500"/>
                  </a:cubicBezTo>
                  <a:cubicBezTo>
                    <a:pt x="96272" y="250863"/>
                    <a:pt x="104474" y="246364"/>
                    <a:pt x="97066" y="230225"/>
                  </a:cubicBezTo>
                  <a:cubicBezTo>
                    <a:pt x="89658" y="214086"/>
                    <a:pt x="63199" y="192655"/>
                    <a:pt x="52616" y="174663"/>
                  </a:cubicBezTo>
                  <a:cubicBezTo>
                    <a:pt x="42033" y="156671"/>
                    <a:pt x="39916" y="135240"/>
                    <a:pt x="33566" y="122275"/>
                  </a:cubicBezTo>
                  <a:cubicBezTo>
                    <a:pt x="27216" y="109310"/>
                    <a:pt x="20866" y="111956"/>
                    <a:pt x="14516" y="96875"/>
                  </a:cubicBezTo>
                  <a:cubicBezTo>
                    <a:pt x="8166" y="81794"/>
                    <a:pt x="-1623" y="1890"/>
                    <a:pt x="22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F90CF155-146F-402A-81A2-F16B9A691D52}"/>
                </a:ext>
              </a:extLst>
            </p:cNvPr>
            <p:cNvSpPr/>
            <p:nvPr/>
          </p:nvSpPr>
          <p:spPr>
            <a:xfrm>
              <a:off x="8240684" y="17046436"/>
              <a:ext cx="76291" cy="375951"/>
            </a:xfrm>
            <a:custGeom>
              <a:avLst/>
              <a:gdLst>
                <a:gd name="connsiteX0" fmla="*/ 29 w 76291"/>
                <a:gd name="connsiteY0" fmla="*/ 139 h 375951"/>
                <a:gd name="connsiteX1" fmla="*/ 39716 w 76291"/>
                <a:gd name="connsiteY1" fmla="*/ 108089 h 375951"/>
                <a:gd name="connsiteX2" fmla="*/ 46066 w 76291"/>
                <a:gd name="connsiteY2" fmla="*/ 181114 h 375951"/>
                <a:gd name="connsiteX3" fmla="*/ 52416 w 76291"/>
                <a:gd name="connsiteY3" fmla="*/ 301764 h 375951"/>
                <a:gd name="connsiteX4" fmla="*/ 76229 w 76291"/>
                <a:gd name="connsiteY4" fmla="*/ 374789 h 375951"/>
                <a:gd name="connsiteX5" fmla="*/ 44479 w 76291"/>
                <a:gd name="connsiteY5" fmla="*/ 341452 h 375951"/>
                <a:gd name="connsiteX6" fmla="*/ 39716 w 76291"/>
                <a:gd name="connsiteY6" fmla="*/ 273189 h 375951"/>
                <a:gd name="connsiteX7" fmla="*/ 33366 w 76291"/>
                <a:gd name="connsiteY7" fmla="*/ 131902 h 375951"/>
                <a:gd name="connsiteX8" fmla="*/ 29 w 76291"/>
                <a:gd name="connsiteY8" fmla="*/ 139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91" h="375951">
                  <a:moveTo>
                    <a:pt x="29" y="139"/>
                  </a:moveTo>
                  <a:cubicBezTo>
                    <a:pt x="1087" y="-3830"/>
                    <a:pt x="32043" y="77927"/>
                    <a:pt x="39716" y="108089"/>
                  </a:cubicBezTo>
                  <a:cubicBezTo>
                    <a:pt x="47389" y="138251"/>
                    <a:pt x="43949" y="148835"/>
                    <a:pt x="46066" y="181114"/>
                  </a:cubicBezTo>
                  <a:cubicBezTo>
                    <a:pt x="48183" y="213393"/>
                    <a:pt x="47389" y="269485"/>
                    <a:pt x="52416" y="301764"/>
                  </a:cubicBezTo>
                  <a:cubicBezTo>
                    <a:pt x="57443" y="334043"/>
                    <a:pt x="77552" y="368174"/>
                    <a:pt x="76229" y="374789"/>
                  </a:cubicBezTo>
                  <a:cubicBezTo>
                    <a:pt x="74906" y="381404"/>
                    <a:pt x="50564" y="358385"/>
                    <a:pt x="44479" y="341452"/>
                  </a:cubicBezTo>
                  <a:cubicBezTo>
                    <a:pt x="38394" y="324519"/>
                    <a:pt x="41568" y="308114"/>
                    <a:pt x="39716" y="273189"/>
                  </a:cubicBezTo>
                  <a:cubicBezTo>
                    <a:pt x="37864" y="238264"/>
                    <a:pt x="39716" y="173177"/>
                    <a:pt x="33366" y="131902"/>
                  </a:cubicBezTo>
                  <a:cubicBezTo>
                    <a:pt x="27016" y="90627"/>
                    <a:pt x="-1029" y="4108"/>
                    <a:pt x="29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5F4D026F-BCFB-46B0-9C6E-8F3760535C8C}"/>
                </a:ext>
              </a:extLst>
            </p:cNvPr>
            <p:cNvSpPr/>
            <p:nvPr/>
          </p:nvSpPr>
          <p:spPr>
            <a:xfrm>
              <a:off x="8217851" y="17055539"/>
              <a:ext cx="62579" cy="363650"/>
            </a:xfrm>
            <a:custGeom>
              <a:avLst/>
              <a:gdLst>
                <a:gd name="connsiteX0" fmla="*/ 637 w 62579"/>
                <a:gd name="connsiteY0" fmla="*/ 561 h 363650"/>
                <a:gd name="connsiteX1" fmla="*/ 21274 w 62579"/>
                <a:gd name="connsiteY1" fmla="*/ 92636 h 363650"/>
                <a:gd name="connsiteX2" fmla="*/ 41912 w 62579"/>
                <a:gd name="connsiteY2" fmla="*/ 191061 h 363650"/>
                <a:gd name="connsiteX3" fmla="*/ 41912 w 62579"/>
                <a:gd name="connsiteY3" fmla="*/ 324411 h 363650"/>
                <a:gd name="connsiteX4" fmla="*/ 43499 w 62579"/>
                <a:gd name="connsiteY4" fmla="*/ 362511 h 363650"/>
                <a:gd name="connsiteX5" fmla="*/ 62549 w 62579"/>
                <a:gd name="connsiteY5" fmla="*/ 291074 h 363650"/>
                <a:gd name="connsiteX6" fmla="*/ 46674 w 62579"/>
                <a:gd name="connsiteY6" fmla="*/ 137086 h 363650"/>
                <a:gd name="connsiteX7" fmla="*/ 637 w 62579"/>
                <a:gd name="connsiteY7" fmla="*/ 561 h 3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79" h="363650">
                  <a:moveTo>
                    <a:pt x="637" y="561"/>
                  </a:moveTo>
                  <a:cubicBezTo>
                    <a:pt x="-3596" y="-6847"/>
                    <a:pt x="14395" y="60886"/>
                    <a:pt x="21274" y="92636"/>
                  </a:cubicBezTo>
                  <a:cubicBezTo>
                    <a:pt x="28153" y="124386"/>
                    <a:pt x="38472" y="152432"/>
                    <a:pt x="41912" y="191061"/>
                  </a:cubicBezTo>
                  <a:cubicBezTo>
                    <a:pt x="45352" y="229690"/>
                    <a:pt x="41648" y="295836"/>
                    <a:pt x="41912" y="324411"/>
                  </a:cubicBezTo>
                  <a:cubicBezTo>
                    <a:pt x="42176" y="352986"/>
                    <a:pt x="40060" y="368067"/>
                    <a:pt x="43499" y="362511"/>
                  </a:cubicBezTo>
                  <a:cubicBezTo>
                    <a:pt x="46938" y="356955"/>
                    <a:pt x="62020" y="328645"/>
                    <a:pt x="62549" y="291074"/>
                  </a:cubicBezTo>
                  <a:cubicBezTo>
                    <a:pt x="63078" y="253503"/>
                    <a:pt x="56728" y="180742"/>
                    <a:pt x="46674" y="137086"/>
                  </a:cubicBezTo>
                  <a:cubicBezTo>
                    <a:pt x="36620" y="93430"/>
                    <a:pt x="4870" y="7969"/>
                    <a:pt x="637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239C6491-D3DB-49D7-8A3A-499BE334AA04}"/>
                </a:ext>
              </a:extLst>
            </p:cNvPr>
            <p:cNvSpPr/>
            <p:nvPr/>
          </p:nvSpPr>
          <p:spPr>
            <a:xfrm>
              <a:off x="8177173" y="16973872"/>
              <a:ext cx="66717" cy="436243"/>
            </a:xfrm>
            <a:custGeom>
              <a:avLst/>
              <a:gdLst>
                <a:gd name="connsiteX0" fmla="*/ 49252 w 66717"/>
                <a:gd name="connsiteY0" fmla="*/ 1266 h 436243"/>
                <a:gd name="connsiteX1" fmla="*/ 23852 w 66717"/>
                <a:gd name="connsiteY1" fmla="*/ 142553 h 436243"/>
                <a:gd name="connsiteX2" fmla="*/ 63540 w 66717"/>
                <a:gd name="connsiteY2" fmla="*/ 207641 h 436243"/>
                <a:gd name="connsiteX3" fmla="*/ 55602 w 66717"/>
                <a:gd name="connsiteY3" fmla="*/ 391791 h 436243"/>
                <a:gd name="connsiteX4" fmla="*/ 49252 w 66717"/>
                <a:gd name="connsiteY4" fmla="*/ 409253 h 436243"/>
                <a:gd name="connsiteX5" fmla="*/ 40 w 66717"/>
                <a:gd name="connsiteY5" fmla="*/ 436241 h 436243"/>
                <a:gd name="connsiteX6" fmla="*/ 41315 w 66717"/>
                <a:gd name="connsiteY6" fmla="*/ 407666 h 436243"/>
                <a:gd name="connsiteX7" fmla="*/ 66715 w 66717"/>
                <a:gd name="connsiteY7" fmla="*/ 348928 h 436243"/>
                <a:gd name="connsiteX8" fmla="*/ 42902 w 66717"/>
                <a:gd name="connsiteY8" fmla="*/ 212403 h 436243"/>
                <a:gd name="connsiteX9" fmla="*/ 38140 w 66717"/>
                <a:gd name="connsiteY9" fmla="*/ 156841 h 436243"/>
                <a:gd name="connsiteX10" fmla="*/ 49252 w 66717"/>
                <a:gd name="connsiteY10" fmla="*/ 75878 h 436243"/>
                <a:gd name="connsiteX11" fmla="*/ 49252 w 66717"/>
                <a:gd name="connsiteY11" fmla="*/ 1266 h 43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17" h="436243">
                  <a:moveTo>
                    <a:pt x="49252" y="1266"/>
                  </a:moveTo>
                  <a:cubicBezTo>
                    <a:pt x="45019" y="12379"/>
                    <a:pt x="21471" y="108157"/>
                    <a:pt x="23852" y="142553"/>
                  </a:cubicBezTo>
                  <a:cubicBezTo>
                    <a:pt x="26233" y="176949"/>
                    <a:pt x="58248" y="166101"/>
                    <a:pt x="63540" y="207641"/>
                  </a:cubicBezTo>
                  <a:cubicBezTo>
                    <a:pt x="68832" y="249181"/>
                    <a:pt x="57983" y="358189"/>
                    <a:pt x="55602" y="391791"/>
                  </a:cubicBezTo>
                  <a:cubicBezTo>
                    <a:pt x="53221" y="425393"/>
                    <a:pt x="58512" y="401845"/>
                    <a:pt x="49252" y="409253"/>
                  </a:cubicBezTo>
                  <a:cubicBezTo>
                    <a:pt x="39992" y="416661"/>
                    <a:pt x="1363" y="436505"/>
                    <a:pt x="40" y="436241"/>
                  </a:cubicBezTo>
                  <a:cubicBezTo>
                    <a:pt x="-1283" y="435977"/>
                    <a:pt x="30203" y="422218"/>
                    <a:pt x="41315" y="407666"/>
                  </a:cubicBezTo>
                  <a:cubicBezTo>
                    <a:pt x="52427" y="393114"/>
                    <a:pt x="66451" y="381472"/>
                    <a:pt x="66715" y="348928"/>
                  </a:cubicBezTo>
                  <a:cubicBezTo>
                    <a:pt x="66979" y="316384"/>
                    <a:pt x="47664" y="244417"/>
                    <a:pt x="42902" y="212403"/>
                  </a:cubicBezTo>
                  <a:cubicBezTo>
                    <a:pt x="38140" y="180389"/>
                    <a:pt x="37082" y="179595"/>
                    <a:pt x="38140" y="156841"/>
                  </a:cubicBezTo>
                  <a:cubicBezTo>
                    <a:pt x="39198" y="134087"/>
                    <a:pt x="47400" y="96516"/>
                    <a:pt x="49252" y="75878"/>
                  </a:cubicBezTo>
                  <a:cubicBezTo>
                    <a:pt x="51104" y="55241"/>
                    <a:pt x="53485" y="-9847"/>
                    <a:pt x="49252" y="1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0BFA6538-B95B-4474-8101-91AD496E4A72}"/>
                </a:ext>
              </a:extLst>
            </p:cNvPr>
            <p:cNvSpPr/>
            <p:nvPr/>
          </p:nvSpPr>
          <p:spPr>
            <a:xfrm>
              <a:off x="8263980" y="16966353"/>
              <a:ext cx="72399" cy="463443"/>
            </a:xfrm>
            <a:custGeom>
              <a:avLst/>
              <a:gdLst>
                <a:gd name="connsiteX0" fmla="*/ 545 w 72399"/>
                <a:gd name="connsiteY0" fmla="*/ 5610 h 463443"/>
                <a:gd name="connsiteX1" fmla="*/ 54520 w 72399"/>
                <a:gd name="connsiteY1" fmla="*/ 248497 h 463443"/>
                <a:gd name="connsiteX2" fmla="*/ 46583 w 72399"/>
                <a:gd name="connsiteY2" fmla="*/ 238972 h 463443"/>
                <a:gd name="connsiteX3" fmla="*/ 48170 w 72399"/>
                <a:gd name="connsiteY3" fmla="*/ 373910 h 463443"/>
                <a:gd name="connsiteX4" fmla="*/ 71983 w 72399"/>
                <a:gd name="connsiteY4" fmla="*/ 462810 h 463443"/>
                <a:gd name="connsiteX5" fmla="*/ 62458 w 72399"/>
                <a:gd name="connsiteY5" fmla="*/ 400897 h 463443"/>
                <a:gd name="connsiteX6" fmla="*/ 51345 w 72399"/>
                <a:gd name="connsiteY6" fmla="*/ 180235 h 463443"/>
                <a:gd name="connsiteX7" fmla="*/ 44995 w 72399"/>
                <a:gd name="connsiteY7" fmla="*/ 158010 h 463443"/>
                <a:gd name="connsiteX8" fmla="*/ 27533 w 72399"/>
                <a:gd name="connsiteY8" fmla="*/ 81810 h 463443"/>
                <a:gd name="connsiteX9" fmla="*/ 545 w 72399"/>
                <a:gd name="connsiteY9" fmla="*/ 5610 h 46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9" h="463443">
                  <a:moveTo>
                    <a:pt x="545" y="5610"/>
                  </a:moveTo>
                  <a:cubicBezTo>
                    <a:pt x="5043" y="33391"/>
                    <a:pt x="46847" y="209603"/>
                    <a:pt x="54520" y="248497"/>
                  </a:cubicBezTo>
                  <a:cubicBezTo>
                    <a:pt x="62193" y="287391"/>
                    <a:pt x="47641" y="218070"/>
                    <a:pt x="46583" y="238972"/>
                  </a:cubicBezTo>
                  <a:cubicBezTo>
                    <a:pt x="45525" y="259874"/>
                    <a:pt x="43937" y="336604"/>
                    <a:pt x="48170" y="373910"/>
                  </a:cubicBezTo>
                  <a:cubicBezTo>
                    <a:pt x="52403" y="411216"/>
                    <a:pt x="69602" y="458312"/>
                    <a:pt x="71983" y="462810"/>
                  </a:cubicBezTo>
                  <a:cubicBezTo>
                    <a:pt x="74364" y="467308"/>
                    <a:pt x="65898" y="447993"/>
                    <a:pt x="62458" y="400897"/>
                  </a:cubicBezTo>
                  <a:cubicBezTo>
                    <a:pt x="59018" y="353801"/>
                    <a:pt x="54256" y="220716"/>
                    <a:pt x="51345" y="180235"/>
                  </a:cubicBezTo>
                  <a:cubicBezTo>
                    <a:pt x="48434" y="139754"/>
                    <a:pt x="48964" y="174414"/>
                    <a:pt x="44995" y="158010"/>
                  </a:cubicBezTo>
                  <a:cubicBezTo>
                    <a:pt x="41026" y="141606"/>
                    <a:pt x="34412" y="102447"/>
                    <a:pt x="27533" y="81810"/>
                  </a:cubicBezTo>
                  <a:cubicBezTo>
                    <a:pt x="20654" y="61173"/>
                    <a:pt x="-3953" y="-22171"/>
                    <a:pt x="545" y="5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AC6052CD-4945-4E43-99E6-310F2F0FF4FF}"/>
                </a:ext>
              </a:extLst>
            </p:cNvPr>
            <p:cNvSpPr/>
            <p:nvPr/>
          </p:nvSpPr>
          <p:spPr>
            <a:xfrm>
              <a:off x="8235894" y="17375188"/>
              <a:ext cx="89970" cy="117916"/>
            </a:xfrm>
            <a:custGeom>
              <a:avLst/>
              <a:gdLst>
                <a:gd name="connsiteX0" fmla="*/ 56 w 89970"/>
                <a:gd name="connsiteY0" fmla="*/ 0 h 117916"/>
                <a:gd name="connsiteX1" fmla="*/ 84194 w 89970"/>
                <a:gd name="connsiteY1" fmla="*/ 63500 h 117916"/>
                <a:gd name="connsiteX2" fmla="*/ 81019 w 89970"/>
                <a:gd name="connsiteY2" fmla="*/ 90487 h 117916"/>
                <a:gd name="connsiteX3" fmla="*/ 68319 w 89970"/>
                <a:gd name="connsiteY3" fmla="*/ 117475 h 117916"/>
                <a:gd name="connsiteX4" fmla="*/ 61969 w 89970"/>
                <a:gd name="connsiteY4" fmla="*/ 104775 h 117916"/>
                <a:gd name="connsiteX5" fmla="*/ 3231 w 89970"/>
                <a:gd name="connsiteY5" fmla="*/ 73025 h 117916"/>
                <a:gd name="connsiteX6" fmla="*/ 65144 w 89970"/>
                <a:gd name="connsiteY6" fmla="*/ 90487 h 117916"/>
                <a:gd name="connsiteX7" fmla="*/ 87369 w 89970"/>
                <a:gd name="connsiteY7" fmla="*/ 80962 h 117916"/>
                <a:gd name="connsiteX8" fmla="*/ 71494 w 89970"/>
                <a:gd name="connsiteY8" fmla="*/ 63500 h 117916"/>
                <a:gd name="connsiteX9" fmla="*/ 56 w 89970"/>
                <a:gd name="connsiteY9" fmla="*/ 0 h 11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0" h="117916">
                  <a:moveTo>
                    <a:pt x="56" y="0"/>
                  </a:moveTo>
                  <a:cubicBezTo>
                    <a:pt x="2173" y="0"/>
                    <a:pt x="70700" y="48419"/>
                    <a:pt x="84194" y="63500"/>
                  </a:cubicBezTo>
                  <a:cubicBezTo>
                    <a:pt x="97688" y="78581"/>
                    <a:pt x="83665" y="81491"/>
                    <a:pt x="81019" y="90487"/>
                  </a:cubicBezTo>
                  <a:cubicBezTo>
                    <a:pt x="78373" y="99483"/>
                    <a:pt x="68319" y="117475"/>
                    <a:pt x="68319" y="117475"/>
                  </a:cubicBezTo>
                  <a:cubicBezTo>
                    <a:pt x="65144" y="119856"/>
                    <a:pt x="72817" y="112183"/>
                    <a:pt x="61969" y="104775"/>
                  </a:cubicBezTo>
                  <a:cubicBezTo>
                    <a:pt x="51121" y="97367"/>
                    <a:pt x="2702" y="75406"/>
                    <a:pt x="3231" y="73025"/>
                  </a:cubicBezTo>
                  <a:cubicBezTo>
                    <a:pt x="3760" y="70644"/>
                    <a:pt x="51121" y="89164"/>
                    <a:pt x="65144" y="90487"/>
                  </a:cubicBezTo>
                  <a:cubicBezTo>
                    <a:pt x="79167" y="91810"/>
                    <a:pt x="86311" y="85460"/>
                    <a:pt x="87369" y="80962"/>
                  </a:cubicBezTo>
                  <a:cubicBezTo>
                    <a:pt x="88427" y="76464"/>
                    <a:pt x="86575" y="73819"/>
                    <a:pt x="71494" y="63500"/>
                  </a:cubicBezTo>
                  <a:cubicBezTo>
                    <a:pt x="56413" y="53181"/>
                    <a:pt x="-2061" y="0"/>
                    <a:pt x="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EBFA48D4-0B40-499A-A06C-AB86C7B755C6}"/>
                </a:ext>
              </a:extLst>
            </p:cNvPr>
            <p:cNvSpPr/>
            <p:nvPr/>
          </p:nvSpPr>
          <p:spPr>
            <a:xfrm>
              <a:off x="8171687" y="17392549"/>
              <a:ext cx="104815" cy="122676"/>
            </a:xfrm>
            <a:custGeom>
              <a:avLst/>
              <a:gdLst>
                <a:gd name="connsiteX0" fmla="*/ 49976 w 104815"/>
                <a:gd name="connsiteY0" fmla="*/ 101 h 122676"/>
                <a:gd name="connsiteX1" fmla="*/ 48388 w 104815"/>
                <a:gd name="connsiteY1" fmla="*/ 77889 h 122676"/>
                <a:gd name="connsiteX2" fmla="*/ 2351 w 104815"/>
                <a:gd name="connsiteY2" fmla="*/ 122339 h 122676"/>
                <a:gd name="connsiteX3" fmla="*/ 16638 w 104815"/>
                <a:gd name="connsiteY3" fmla="*/ 93764 h 122676"/>
                <a:gd name="connsiteX4" fmla="*/ 100776 w 104815"/>
                <a:gd name="connsiteY4" fmla="*/ 14389 h 122676"/>
                <a:gd name="connsiteX5" fmla="*/ 89663 w 104815"/>
                <a:gd name="connsiteY5" fmla="*/ 31851 h 122676"/>
                <a:gd name="connsiteX6" fmla="*/ 73788 w 104815"/>
                <a:gd name="connsiteY6" fmla="*/ 60426 h 122676"/>
                <a:gd name="connsiteX7" fmla="*/ 49976 w 104815"/>
                <a:gd name="connsiteY7" fmla="*/ 101 h 1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15" h="122676">
                  <a:moveTo>
                    <a:pt x="49976" y="101"/>
                  </a:moveTo>
                  <a:cubicBezTo>
                    <a:pt x="45743" y="3011"/>
                    <a:pt x="56325" y="57516"/>
                    <a:pt x="48388" y="77889"/>
                  </a:cubicBezTo>
                  <a:cubicBezTo>
                    <a:pt x="40451" y="98262"/>
                    <a:pt x="7643" y="119693"/>
                    <a:pt x="2351" y="122339"/>
                  </a:cubicBezTo>
                  <a:cubicBezTo>
                    <a:pt x="-2941" y="124985"/>
                    <a:pt x="234" y="111756"/>
                    <a:pt x="16638" y="93764"/>
                  </a:cubicBezTo>
                  <a:cubicBezTo>
                    <a:pt x="33042" y="75772"/>
                    <a:pt x="88605" y="24708"/>
                    <a:pt x="100776" y="14389"/>
                  </a:cubicBezTo>
                  <a:cubicBezTo>
                    <a:pt x="112947" y="4070"/>
                    <a:pt x="94161" y="24178"/>
                    <a:pt x="89663" y="31851"/>
                  </a:cubicBezTo>
                  <a:cubicBezTo>
                    <a:pt x="85165" y="39524"/>
                    <a:pt x="78815" y="63072"/>
                    <a:pt x="73788" y="60426"/>
                  </a:cubicBezTo>
                  <a:cubicBezTo>
                    <a:pt x="68761" y="57780"/>
                    <a:pt x="54209" y="-2809"/>
                    <a:pt x="49976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BB751C38-9F47-464F-9383-D24A0A6ECB8C}"/>
                </a:ext>
              </a:extLst>
            </p:cNvPr>
            <p:cNvSpPr/>
            <p:nvPr/>
          </p:nvSpPr>
          <p:spPr>
            <a:xfrm>
              <a:off x="8178498" y="17410023"/>
              <a:ext cx="44977" cy="209737"/>
            </a:xfrm>
            <a:custGeom>
              <a:avLst/>
              <a:gdLst>
                <a:gd name="connsiteX0" fmla="*/ 1890 w 44977"/>
                <a:gd name="connsiteY0" fmla="*/ 90 h 209737"/>
                <a:gd name="connsiteX1" fmla="*/ 24115 w 44977"/>
                <a:gd name="connsiteY1" fmla="*/ 114390 h 209737"/>
                <a:gd name="connsiteX2" fmla="*/ 302 w 44977"/>
                <a:gd name="connsiteY2" fmla="*/ 209640 h 209737"/>
                <a:gd name="connsiteX3" fmla="*/ 44752 w 44977"/>
                <a:gd name="connsiteY3" fmla="*/ 96927 h 209737"/>
                <a:gd name="connsiteX4" fmla="*/ 1890 w 44977"/>
                <a:gd name="connsiteY4" fmla="*/ 90 h 20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" h="209737">
                  <a:moveTo>
                    <a:pt x="1890" y="90"/>
                  </a:moveTo>
                  <a:cubicBezTo>
                    <a:pt x="-1550" y="3001"/>
                    <a:pt x="24380" y="79465"/>
                    <a:pt x="24115" y="114390"/>
                  </a:cubicBezTo>
                  <a:cubicBezTo>
                    <a:pt x="23850" y="149315"/>
                    <a:pt x="-3138" y="212551"/>
                    <a:pt x="302" y="209640"/>
                  </a:cubicBezTo>
                  <a:cubicBezTo>
                    <a:pt x="3742" y="206730"/>
                    <a:pt x="41048" y="128677"/>
                    <a:pt x="44752" y="96927"/>
                  </a:cubicBezTo>
                  <a:cubicBezTo>
                    <a:pt x="48456" y="65177"/>
                    <a:pt x="5330" y="-2821"/>
                    <a:pt x="189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0EFEB9A7-D9FB-4ADA-B21B-3CE9CD85A40F}"/>
                </a:ext>
              </a:extLst>
            </p:cNvPr>
            <p:cNvSpPr/>
            <p:nvPr/>
          </p:nvSpPr>
          <p:spPr>
            <a:xfrm>
              <a:off x="7729538" y="17419064"/>
              <a:ext cx="447738" cy="424795"/>
            </a:xfrm>
            <a:custGeom>
              <a:avLst/>
              <a:gdLst>
                <a:gd name="connsiteX0" fmla="*/ 446087 w 447738"/>
                <a:gd name="connsiteY0" fmla="*/ 574 h 424795"/>
                <a:gd name="connsiteX1" fmla="*/ 420687 w 447738"/>
                <a:gd name="connsiteY1" fmla="*/ 187899 h 424795"/>
                <a:gd name="connsiteX2" fmla="*/ 384175 w 447738"/>
                <a:gd name="connsiteY2" fmla="*/ 251399 h 424795"/>
                <a:gd name="connsiteX3" fmla="*/ 325437 w 447738"/>
                <a:gd name="connsiteY3" fmla="*/ 294261 h 424795"/>
                <a:gd name="connsiteX4" fmla="*/ 341312 w 447738"/>
                <a:gd name="connsiteY4" fmla="*/ 286324 h 424795"/>
                <a:gd name="connsiteX5" fmla="*/ 258762 w 447738"/>
                <a:gd name="connsiteY5" fmla="*/ 354586 h 424795"/>
                <a:gd name="connsiteX6" fmla="*/ 133350 w 447738"/>
                <a:gd name="connsiteY6" fmla="*/ 386336 h 424795"/>
                <a:gd name="connsiteX7" fmla="*/ 146050 w 447738"/>
                <a:gd name="connsiteY7" fmla="*/ 391099 h 424795"/>
                <a:gd name="connsiteX8" fmla="*/ 0 w 447738"/>
                <a:gd name="connsiteY8" fmla="*/ 424436 h 424795"/>
                <a:gd name="connsiteX9" fmla="*/ 147637 w 447738"/>
                <a:gd name="connsiteY9" fmla="*/ 405386 h 424795"/>
                <a:gd name="connsiteX10" fmla="*/ 280987 w 447738"/>
                <a:gd name="connsiteY10" fmla="*/ 354586 h 424795"/>
                <a:gd name="connsiteX11" fmla="*/ 382587 w 447738"/>
                <a:gd name="connsiteY11" fmla="*/ 270449 h 424795"/>
                <a:gd name="connsiteX12" fmla="*/ 434975 w 447738"/>
                <a:gd name="connsiteY12" fmla="*/ 192661 h 424795"/>
                <a:gd name="connsiteX13" fmla="*/ 442912 w 447738"/>
                <a:gd name="connsiteY13" fmla="*/ 130749 h 424795"/>
                <a:gd name="connsiteX14" fmla="*/ 446087 w 447738"/>
                <a:gd name="connsiteY14" fmla="*/ 574 h 4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738" h="424795">
                  <a:moveTo>
                    <a:pt x="446087" y="574"/>
                  </a:moveTo>
                  <a:cubicBezTo>
                    <a:pt x="442383" y="10099"/>
                    <a:pt x="431006" y="146095"/>
                    <a:pt x="420687" y="187899"/>
                  </a:cubicBezTo>
                  <a:cubicBezTo>
                    <a:pt x="410368" y="229703"/>
                    <a:pt x="400050" y="233672"/>
                    <a:pt x="384175" y="251399"/>
                  </a:cubicBezTo>
                  <a:cubicBezTo>
                    <a:pt x="368300" y="269126"/>
                    <a:pt x="332581" y="288440"/>
                    <a:pt x="325437" y="294261"/>
                  </a:cubicBezTo>
                  <a:cubicBezTo>
                    <a:pt x="318293" y="300082"/>
                    <a:pt x="352424" y="276270"/>
                    <a:pt x="341312" y="286324"/>
                  </a:cubicBezTo>
                  <a:cubicBezTo>
                    <a:pt x="330200" y="296378"/>
                    <a:pt x="293422" y="337917"/>
                    <a:pt x="258762" y="354586"/>
                  </a:cubicBezTo>
                  <a:cubicBezTo>
                    <a:pt x="224102" y="371255"/>
                    <a:pt x="152135" y="380251"/>
                    <a:pt x="133350" y="386336"/>
                  </a:cubicBezTo>
                  <a:cubicBezTo>
                    <a:pt x="114565" y="392421"/>
                    <a:pt x="168275" y="384749"/>
                    <a:pt x="146050" y="391099"/>
                  </a:cubicBezTo>
                  <a:cubicBezTo>
                    <a:pt x="123825" y="397449"/>
                    <a:pt x="-264" y="422055"/>
                    <a:pt x="0" y="424436"/>
                  </a:cubicBezTo>
                  <a:cubicBezTo>
                    <a:pt x="264" y="426817"/>
                    <a:pt x="100806" y="417028"/>
                    <a:pt x="147637" y="405386"/>
                  </a:cubicBezTo>
                  <a:cubicBezTo>
                    <a:pt x="194468" y="393744"/>
                    <a:pt x="241829" y="377076"/>
                    <a:pt x="280987" y="354586"/>
                  </a:cubicBezTo>
                  <a:cubicBezTo>
                    <a:pt x="320145" y="332096"/>
                    <a:pt x="356922" y="297437"/>
                    <a:pt x="382587" y="270449"/>
                  </a:cubicBezTo>
                  <a:cubicBezTo>
                    <a:pt x="408252" y="243462"/>
                    <a:pt x="424921" y="215944"/>
                    <a:pt x="434975" y="192661"/>
                  </a:cubicBezTo>
                  <a:cubicBezTo>
                    <a:pt x="445029" y="169378"/>
                    <a:pt x="439208" y="158795"/>
                    <a:pt x="442912" y="130749"/>
                  </a:cubicBezTo>
                  <a:cubicBezTo>
                    <a:pt x="446616" y="102703"/>
                    <a:pt x="449791" y="-8951"/>
                    <a:pt x="446087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40906E78-126B-4898-8F5B-13B392C34725}"/>
                </a:ext>
              </a:extLst>
            </p:cNvPr>
            <p:cNvSpPr/>
            <p:nvPr/>
          </p:nvSpPr>
          <p:spPr>
            <a:xfrm>
              <a:off x="8123009" y="17443355"/>
              <a:ext cx="147949" cy="283228"/>
            </a:xfrm>
            <a:custGeom>
              <a:avLst/>
              <a:gdLst>
                <a:gd name="connsiteX0" fmla="*/ 147866 w 147949"/>
                <a:gd name="connsiteY0" fmla="*/ 95 h 283228"/>
                <a:gd name="connsiteX1" fmla="*/ 105004 w 147949"/>
                <a:gd name="connsiteY1" fmla="*/ 117570 h 283228"/>
                <a:gd name="connsiteX2" fmla="*/ 111354 w 147949"/>
                <a:gd name="connsiteY2" fmla="*/ 84233 h 283228"/>
                <a:gd name="connsiteX3" fmla="*/ 55791 w 147949"/>
                <a:gd name="connsiteY3" fmla="*/ 200120 h 283228"/>
                <a:gd name="connsiteX4" fmla="*/ 73254 w 147949"/>
                <a:gd name="connsiteY4" fmla="*/ 174720 h 283228"/>
                <a:gd name="connsiteX5" fmla="*/ 3404 w 147949"/>
                <a:gd name="connsiteY5" fmla="*/ 279495 h 283228"/>
                <a:gd name="connsiteX6" fmla="*/ 19279 w 147949"/>
                <a:gd name="connsiteY6" fmla="*/ 244570 h 283228"/>
                <a:gd name="connsiteX7" fmla="*/ 92304 w 147949"/>
                <a:gd name="connsiteY7" fmla="*/ 100108 h 283228"/>
                <a:gd name="connsiteX8" fmla="*/ 147866 w 147949"/>
                <a:gd name="connsiteY8" fmla="*/ 95 h 28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49" h="283228">
                  <a:moveTo>
                    <a:pt x="147866" y="95"/>
                  </a:moveTo>
                  <a:cubicBezTo>
                    <a:pt x="149983" y="3005"/>
                    <a:pt x="111089" y="103547"/>
                    <a:pt x="105004" y="117570"/>
                  </a:cubicBezTo>
                  <a:cubicBezTo>
                    <a:pt x="98919" y="131593"/>
                    <a:pt x="119556" y="70475"/>
                    <a:pt x="111354" y="84233"/>
                  </a:cubicBezTo>
                  <a:cubicBezTo>
                    <a:pt x="103152" y="97991"/>
                    <a:pt x="62141" y="185039"/>
                    <a:pt x="55791" y="200120"/>
                  </a:cubicBezTo>
                  <a:cubicBezTo>
                    <a:pt x="49441" y="215201"/>
                    <a:pt x="81985" y="161491"/>
                    <a:pt x="73254" y="174720"/>
                  </a:cubicBezTo>
                  <a:cubicBezTo>
                    <a:pt x="64523" y="187949"/>
                    <a:pt x="12400" y="267853"/>
                    <a:pt x="3404" y="279495"/>
                  </a:cubicBezTo>
                  <a:cubicBezTo>
                    <a:pt x="-5592" y="291137"/>
                    <a:pt x="4462" y="274468"/>
                    <a:pt x="19279" y="244570"/>
                  </a:cubicBezTo>
                  <a:cubicBezTo>
                    <a:pt x="34096" y="214672"/>
                    <a:pt x="71931" y="138473"/>
                    <a:pt x="92304" y="100108"/>
                  </a:cubicBezTo>
                  <a:cubicBezTo>
                    <a:pt x="112677" y="61744"/>
                    <a:pt x="145749" y="-2815"/>
                    <a:pt x="147866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0592F108-21C6-4358-BFEB-9BEF9B4A0714}"/>
                </a:ext>
              </a:extLst>
            </p:cNvPr>
            <p:cNvSpPr/>
            <p:nvPr/>
          </p:nvSpPr>
          <p:spPr>
            <a:xfrm>
              <a:off x="8123222" y="17436908"/>
              <a:ext cx="171507" cy="322652"/>
            </a:xfrm>
            <a:custGeom>
              <a:avLst/>
              <a:gdLst>
                <a:gd name="connsiteX0" fmla="*/ 171466 w 171507"/>
                <a:gd name="connsiteY0" fmla="*/ 192 h 322652"/>
                <a:gd name="connsiteX1" fmla="*/ 149241 w 171507"/>
                <a:gd name="connsiteY1" fmla="*/ 147830 h 322652"/>
                <a:gd name="connsiteX2" fmla="*/ 149241 w 171507"/>
                <a:gd name="connsiteY2" fmla="*/ 125605 h 322652"/>
                <a:gd name="connsiteX3" fmla="*/ 82566 w 171507"/>
                <a:gd name="connsiteY3" fmla="*/ 246255 h 322652"/>
                <a:gd name="connsiteX4" fmla="*/ 92091 w 171507"/>
                <a:gd name="connsiteY4" fmla="*/ 222442 h 322652"/>
                <a:gd name="connsiteX5" fmla="*/ 16 w 171507"/>
                <a:gd name="connsiteY5" fmla="*/ 322455 h 322652"/>
                <a:gd name="connsiteX6" fmla="*/ 100028 w 171507"/>
                <a:gd name="connsiteY6" fmla="*/ 192280 h 322652"/>
                <a:gd name="connsiteX7" fmla="*/ 142891 w 171507"/>
                <a:gd name="connsiteY7" fmla="*/ 117667 h 322652"/>
                <a:gd name="connsiteX8" fmla="*/ 171466 w 171507"/>
                <a:gd name="connsiteY8" fmla="*/ 192 h 3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07" h="322652">
                  <a:moveTo>
                    <a:pt x="171466" y="192"/>
                  </a:moveTo>
                  <a:cubicBezTo>
                    <a:pt x="172524" y="5219"/>
                    <a:pt x="152945" y="126928"/>
                    <a:pt x="149241" y="147830"/>
                  </a:cubicBezTo>
                  <a:cubicBezTo>
                    <a:pt x="145537" y="168732"/>
                    <a:pt x="160353" y="109201"/>
                    <a:pt x="149241" y="125605"/>
                  </a:cubicBezTo>
                  <a:cubicBezTo>
                    <a:pt x="138129" y="142009"/>
                    <a:pt x="92091" y="230116"/>
                    <a:pt x="82566" y="246255"/>
                  </a:cubicBezTo>
                  <a:cubicBezTo>
                    <a:pt x="73041" y="262395"/>
                    <a:pt x="105849" y="209742"/>
                    <a:pt x="92091" y="222442"/>
                  </a:cubicBezTo>
                  <a:cubicBezTo>
                    <a:pt x="78333" y="235142"/>
                    <a:pt x="-1307" y="327482"/>
                    <a:pt x="16" y="322455"/>
                  </a:cubicBezTo>
                  <a:cubicBezTo>
                    <a:pt x="1339" y="317428"/>
                    <a:pt x="76215" y="226411"/>
                    <a:pt x="100028" y="192280"/>
                  </a:cubicBezTo>
                  <a:cubicBezTo>
                    <a:pt x="123840" y="158149"/>
                    <a:pt x="132043" y="145448"/>
                    <a:pt x="142891" y="117667"/>
                  </a:cubicBezTo>
                  <a:cubicBezTo>
                    <a:pt x="153739" y="89886"/>
                    <a:pt x="170408" y="-4835"/>
                    <a:pt x="171466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E82B3E3D-5B23-4D20-BA56-EF5CE5671B7C}"/>
                </a:ext>
              </a:extLst>
            </p:cNvPr>
            <p:cNvSpPr/>
            <p:nvPr/>
          </p:nvSpPr>
          <p:spPr>
            <a:xfrm>
              <a:off x="7832693" y="17736481"/>
              <a:ext cx="308453" cy="157820"/>
            </a:xfrm>
            <a:custGeom>
              <a:avLst/>
              <a:gdLst>
                <a:gd name="connsiteX0" fmla="*/ 32 w 308453"/>
                <a:gd name="connsiteY0" fmla="*/ 156232 h 157820"/>
                <a:gd name="connsiteX1" fmla="*/ 141320 w 308453"/>
                <a:gd name="connsiteY1" fmla="*/ 137182 h 157820"/>
                <a:gd name="connsiteX2" fmla="*/ 306420 w 308453"/>
                <a:gd name="connsiteY2" fmla="*/ 2244 h 157820"/>
                <a:gd name="connsiteX3" fmla="*/ 228632 w 308453"/>
                <a:gd name="connsiteY3" fmla="*/ 56219 h 157820"/>
                <a:gd name="connsiteX4" fmla="*/ 157195 w 308453"/>
                <a:gd name="connsiteY4" fmla="*/ 100669 h 157820"/>
                <a:gd name="connsiteX5" fmla="*/ 128620 w 308453"/>
                <a:gd name="connsiteY5" fmla="*/ 126069 h 157820"/>
                <a:gd name="connsiteX6" fmla="*/ 32 w 308453"/>
                <a:gd name="connsiteY6" fmla="*/ 156232 h 15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53" h="157820">
                  <a:moveTo>
                    <a:pt x="32" y="156232"/>
                  </a:moveTo>
                  <a:cubicBezTo>
                    <a:pt x="2149" y="158084"/>
                    <a:pt x="90255" y="162847"/>
                    <a:pt x="141320" y="137182"/>
                  </a:cubicBezTo>
                  <a:cubicBezTo>
                    <a:pt x="192385" y="111517"/>
                    <a:pt x="291868" y="15738"/>
                    <a:pt x="306420" y="2244"/>
                  </a:cubicBezTo>
                  <a:cubicBezTo>
                    <a:pt x="320972" y="-11250"/>
                    <a:pt x="253503" y="39815"/>
                    <a:pt x="228632" y="56219"/>
                  </a:cubicBezTo>
                  <a:cubicBezTo>
                    <a:pt x="203761" y="72623"/>
                    <a:pt x="173864" y="89027"/>
                    <a:pt x="157195" y="100669"/>
                  </a:cubicBezTo>
                  <a:cubicBezTo>
                    <a:pt x="140526" y="112311"/>
                    <a:pt x="156137" y="118925"/>
                    <a:pt x="128620" y="126069"/>
                  </a:cubicBezTo>
                  <a:cubicBezTo>
                    <a:pt x="101103" y="133213"/>
                    <a:pt x="-2085" y="154380"/>
                    <a:pt x="32" y="156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5DE81C7A-81C3-4045-9BF2-45F337C927A4}"/>
                </a:ext>
              </a:extLst>
            </p:cNvPr>
            <p:cNvSpPr/>
            <p:nvPr/>
          </p:nvSpPr>
          <p:spPr>
            <a:xfrm>
              <a:off x="7519736" y="17555927"/>
              <a:ext cx="639860" cy="285986"/>
            </a:xfrm>
            <a:custGeom>
              <a:avLst/>
              <a:gdLst>
                <a:gd name="connsiteX0" fmla="*/ 638427 w 639860"/>
                <a:gd name="connsiteY0" fmla="*/ 236 h 285986"/>
                <a:gd name="connsiteX1" fmla="*/ 517777 w 639860"/>
                <a:gd name="connsiteY1" fmla="*/ 125648 h 285986"/>
                <a:gd name="connsiteX2" fmla="*/ 544764 w 639860"/>
                <a:gd name="connsiteY2" fmla="*/ 109773 h 285986"/>
                <a:gd name="connsiteX3" fmla="*/ 420939 w 639860"/>
                <a:gd name="connsiteY3" fmla="*/ 181211 h 285986"/>
                <a:gd name="connsiteX4" fmla="*/ 447927 w 639860"/>
                <a:gd name="connsiteY4" fmla="*/ 174861 h 285986"/>
                <a:gd name="connsiteX5" fmla="*/ 335214 w 639860"/>
                <a:gd name="connsiteY5" fmla="*/ 230423 h 285986"/>
                <a:gd name="connsiteX6" fmla="*/ 374902 w 639860"/>
                <a:gd name="connsiteY6" fmla="*/ 230423 h 285986"/>
                <a:gd name="connsiteX7" fmla="*/ 230439 w 639860"/>
                <a:gd name="connsiteY7" fmla="*/ 243123 h 285986"/>
                <a:gd name="connsiteX8" fmla="*/ 152652 w 639860"/>
                <a:gd name="connsiteY8" fmla="*/ 243123 h 285986"/>
                <a:gd name="connsiteX9" fmla="*/ 116139 w 639860"/>
                <a:gd name="connsiteY9" fmla="*/ 235186 h 285986"/>
                <a:gd name="connsiteX10" fmla="*/ 252 w 639860"/>
                <a:gd name="connsiteY10" fmla="*/ 285986 h 285986"/>
                <a:gd name="connsiteX11" fmla="*/ 151064 w 639860"/>
                <a:gd name="connsiteY11" fmla="*/ 235186 h 285986"/>
                <a:gd name="connsiteX12" fmla="*/ 336802 w 639860"/>
                <a:gd name="connsiteY12" fmla="*/ 224073 h 285986"/>
                <a:gd name="connsiteX13" fmla="*/ 422527 w 639860"/>
                <a:gd name="connsiteY13" fmla="*/ 162161 h 285986"/>
                <a:gd name="connsiteX14" fmla="*/ 638427 w 639860"/>
                <a:gd name="connsiteY14" fmla="*/ 236 h 28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9860" h="285986">
                  <a:moveTo>
                    <a:pt x="638427" y="236"/>
                  </a:moveTo>
                  <a:cubicBezTo>
                    <a:pt x="654302" y="-5849"/>
                    <a:pt x="533387" y="107392"/>
                    <a:pt x="517777" y="125648"/>
                  </a:cubicBezTo>
                  <a:cubicBezTo>
                    <a:pt x="502166" y="143904"/>
                    <a:pt x="544764" y="109773"/>
                    <a:pt x="544764" y="109773"/>
                  </a:cubicBezTo>
                  <a:cubicBezTo>
                    <a:pt x="528624" y="119033"/>
                    <a:pt x="437078" y="170363"/>
                    <a:pt x="420939" y="181211"/>
                  </a:cubicBezTo>
                  <a:cubicBezTo>
                    <a:pt x="404800" y="192059"/>
                    <a:pt x="462214" y="166659"/>
                    <a:pt x="447927" y="174861"/>
                  </a:cubicBezTo>
                  <a:cubicBezTo>
                    <a:pt x="433640" y="183063"/>
                    <a:pt x="347385" y="221163"/>
                    <a:pt x="335214" y="230423"/>
                  </a:cubicBezTo>
                  <a:cubicBezTo>
                    <a:pt x="323043" y="239683"/>
                    <a:pt x="392364" y="228306"/>
                    <a:pt x="374902" y="230423"/>
                  </a:cubicBezTo>
                  <a:cubicBezTo>
                    <a:pt x="357440" y="232540"/>
                    <a:pt x="267481" y="241006"/>
                    <a:pt x="230439" y="243123"/>
                  </a:cubicBezTo>
                  <a:cubicBezTo>
                    <a:pt x="193397" y="245240"/>
                    <a:pt x="171702" y="244446"/>
                    <a:pt x="152652" y="243123"/>
                  </a:cubicBezTo>
                  <a:cubicBezTo>
                    <a:pt x="133602" y="241800"/>
                    <a:pt x="141539" y="228042"/>
                    <a:pt x="116139" y="235186"/>
                  </a:cubicBezTo>
                  <a:cubicBezTo>
                    <a:pt x="90739" y="242330"/>
                    <a:pt x="-5569" y="285986"/>
                    <a:pt x="252" y="285986"/>
                  </a:cubicBezTo>
                  <a:cubicBezTo>
                    <a:pt x="6073" y="285986"/>
                    <a:pt x="94972" y="245505"/>
                    <a:pt x="151064" y="235186"/>
                  </a:cubicBezTo>
                  <a:cubicBezTo>
                    <a:pt x="207156" y="224867"/>
                    <a:pt x="291558" y="236244"/>
                    <a:pt x="336802" y="224073"/>
                  </a:cubicBezTo>
                  <a:cubicBezTo>
                    <a:pt x="382046" y="211902"/>
                    <a:pt x="374638" y="197880"/>
                    <a:pt x="422527" y="162161"/>
                  </a:cubicBezTo>
                  <a:cubicBezTo>
                    <a:pt x="470416" y="126442"/>
                    <a:pt x="622552" y="6321"/>
                    <a:pt x="638427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FBAB7C99-CA3F-4F99-A251-070E480C4A87}"/>
                </a:ext>
              </a:extLst>
            </p:cNvPr>
            <p:cNvSpPr/>
            <p:nvPr/>
          </p:nvSpPr>
          <p:spPr>
            <a:xfrm>
              <a:off x="7543412" y="17523653"/>
              <a:ext cx="613702" cy="237861"/>
            </a:xfrm>
            <a:custGeom>
              <a:avLst/>
              <a:gdLst>
                <a:gd name="connsiteX0" fmla="*/ 613163 w 613702"/>
                <a:gd name="connsiteY0" fmla="*/ 760 h 237861"/>
                <a:gd name="connsiteX1" fmla="*/ 476638 w 613702"/>
                <a:gd name="connsiteY1" fmla="*/ 103947 h 237861"/>
                <a:gd name="connsiteX2" fmla="*/ 494101 w 613702"/>
                <a:gd name="connsiteY2" fmla="*/ 94422 h 237861"/>
                <a:gd name="connsiteX3" fmla="*/ 370276 w 613702"/>
                <a:gd name="connsiteY3" fmla="*/ 189672 h 237861"/>
                <a:gd name="connsiteX4" fmla="*/ 322651 w 613702"/>
                <a:gd name="connsiteY4" fmla="*/ 211897 h 237861"/>
                <a:gd name="connsiteX5" fmla="*/ 267088 w 613702"/>
                <a:gd name="connsiteY5" fmla="*/ 210310 h 237861"/>
                <a:gd name="connsiteX6" fmla="*/ 209938 w 613702"/>
                <a:gd name="connsiteY6" fmla="*/ 234122 h 237861"/>
                <a:gd name="connsiteX7" fmla="*/ 114688 w 613702"/>
                <a:gd name="connsiteY7" fmla="*/ 235710 h 237861"/>
                <a:gd name="connsiteX8" fmla="*/ 388 w 613702"/>
                <a:gd name="connsiteY8" fmla="*/ 213485 h 237861"/>
                <a:gd name="connsiteX9" fmla="*/ 155963 w 613702"/>
                <a:gd name="connsiteY9" fmla="*/ 221422 h 237861"/>
                <a:gd name="connsiteX10" fmla="*/ 322651 w 613702"/>
                <a:gd name="connsiteY10" fmla="*/ 221422 h 237861"/>
                <a:gd name="connsiteX11" fmla="*/ 417901 w 613702"/>
                <a:gd name="connsiteY11" fmla="*/ 165860 h 237861"/>
                <a:gd name="connsiteX12" fmla="*/ 613163 w 613702"/>
                <a:gd name="connsiteY12" fmla="*/ 760 h 2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3702" h="237861">
                  <a:moveTo>
                    <a:pt x="613163" y="760"/>
                  </a:moveTo>
                  <a:cubicBezTo>
                    <a:pt x="622952" y="-9559"/>
                    <a:pt x="496482" y="88337"/>
                    <a:pt x="476638" y="103947"/>
                  </a:cubicBezTo>
                  <a:cubicBezTo>
                    <a:pt x="456794" y="119557"/>
                    <a:pt x="511828" y="80135"/>
                    <a:pt x="494101" y="94422"/>
                  </a:cubicBezTo>
                  <a:cubicBezTo>
                    <a:pt x="476374" y="108710"/>
                    <a:pt x="398851" y="170093"/>
                    <a:pt x="370276" y="189672"/>
                  </a:cubicBezTo>
                  <a:cubicBezTo>
                    <a:pt x="341701" y="209251"/>
                    <a:pt x="339849" y="208457"/>
                    <a:pt x="322651" y="211897"/>
                  </a:cubicBezTo>
                  <a:cubicBezTo>
                    <a:pt x="305453" y="215337"/>
                    <a:pt x="285873" y="206606"/>
                    <a:pt x="267088" y="210310"/>
                  </a:cubicBezTo>
                  <a:cubicBezTo>
                    <a:pt x="248303" y="214014"/>
                    <a:pt x="235338" y="229889"/>
                    <a:pt x="209938" y="234122"/>
                  </a:cubicBezTo>
                  <a:cubicBezTo>
                    <a:pt x="184538" y="238355"/>
                    <a:pt x="149613" y="239149"/>
                    <a:pt x="114688" y="235710"/>
                  </a:cubicBezTo>
                  <a:cubicBezTo>
                    <a:pt x="79763" y="232271"/>
                    <a:pt x="-6491" y="215866"/>
                    <a:pt x="388" y="213485"/>
                  </a:cubicBezTo>
                  <a:cubicBezTo>
                    <a:pt x="7267" y="211104"/>
                    <a:pt x="102253" y="220099"/>
                    <a:pt x="155963" y="221422"/>
                  </a:cubicBezTo>
                  <a:cubicBezTo>
                    <a:pt x="209673" y="222745"/>
                    <a:pt x="278995" y="230682"/>
                    <a:pt x="322651" y="221422"/>
                  </a:cubicBezTo>
                  <a:cubicBezTo>
                    <a:pt x="366307" y="212162"/>
                    <a:pt x="370276" y="199727"/>
                    <a:pt x="417901" y="165860"/>
                  </a:cubicBezTo>
                  <a:cubicBezTo>
                    <a:pt x="465526" y="131993"/>
                    <a:pt x="603374" y="11079"/>
                    <a:pt x="613163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A49CE742-ED8D-4A82-920B-6D15D2196E63}"/>
                </a:ext>
              </a:extLst>
            </p:cNvPr>
            <p:cNvSpPr/>
            <p:nvPr/>
          </p:nvSpPr>
          <p:spPr>
            <a:xfrm>
              <a:off x="7208686" y="17402159"/>
              <a:ext cx="500770" cy="381831"/>
            </a:xfrm>
            <a:custGeom>
              <a:avLst/>
              <a:gdLst>
                <a:gd name="connsiteX0" fmla="*/ 152 w 500770"/>
                <a:gd name="connsiteY0" fmla="*/ 16 h 381831"/>
                <a:gd name="connsiteX1" fmla="*/ 87464 w 500770"/>
                <a:gd name="connsiteY1" fmla="*/ 150829 h 381831"/>
                <a:gd name="connsiteX2" fmla="*/ 77939 w 500770"/>
                <a:gd name="connsiteY2" fmla="*/ 141304 h 381831"/>
                <a:gd name="connsiteX3" fmla="*/ 209702 w 500770"/>
                <a:gd name="connsiteY3" fmla="*/ 282591 h 381831"/>
                <a:gd name="connsiteX4" fmla="*/ 195414 w 500770"/>
                <a:gd name="connsiteY4" fmla="*/ 273066 h 381831"/>
                <a:gd name="connsiteX5" fmla="*/ 328764 w 500770"/>
                <a:gd name="connsiteY5" fmla="*/ 358791 h 381831"/>
                <a:gd name="connsiteX6" fmla="*/ 325589 w 500770"/>
                <a:gd name="connsiteY6" fmla="*/ 350854 h 381831"/>
                <a:gd name="connsiteX7" fmla="*/ 498627 w 500770"/>
                <a:gd name="connsiteY7" fmla="*/ 381016 h 381831"/>
                <a:gd name="connsiteX8" fmla="*/ 409727 w 500770"/>
                <a:gd name="connsiteY8" fmla="*/ 368316 h 381831"/>
                <a:gd name="connsiteX9" fmla="*/ 227164 w 500770"/>
                <a:gd name="connsiteY9" fmla="*/ 317516 h 381831"/>
                <a:gd name="connsiteX10" fmla="*/ 160489 w 500770"/>
                <a:gd name="connsiteY10" fmla="*/ 249254 h 381831"/>
                <a:gd name="connsiteX11" fmla="*/ 92227 w 500770"/>
                <a:gd name="connsiteY11" fmla="*/ 179404 h 381831"/>
                <a:gd name="connsiteX12" fmla="*/ 66827 w 500770"/>
                <a:gd name="connsiteY12" fmla="*/ 141304 h 381831"/>
                <a:gd name="connsiteX13" fmla="*/ 152 w 500770"/>
                <a:gd name="connsiteY13" fmla="*/ 16 h 3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770" h="381831">
                  <a:moveTo>
                    <a:pt x="152" y="16"/>
                  </a:moveTo>
                  <a:cubicBezTo>
                    <a:pt x="3591" y="1603"/>
                    <a:pt x="74500" y="127281"/>
                    <a:pt x="87464" y="150829"/>
                  </a:cubicBezTo>
                  <a:cubicBezTo>
                    <a:pt x="100428" y="174377"/>
                    <a:pt x="77939" y="141304"/>
                    <a:pt x="77939" y="141304"/>
                  </a:cubicBezTo>
                  <a:lnTo>
                    <a:pt x="209702" y="282591"/>
                  </a:lnTo>
                  <a:cubicBezTo>
                    <a:pt x="229281" y="304551"/>
                    <a:pt x="195414" y="273066"/>
                    <a:pt x="195414" y="273066"/>
                  </a:cubicBezTo>
                  <a:lnTo>
                    <a:pt x="328764" y="358791"/>
                  </a:lnTo>
                  <a:cubicBezTo>
                    <a:pt x="350460" y="371756"/>
                    <a:pt x="297279" y="347150"/>
                    <a:pt x="325589" y="350854"/>
                  </a:cubicBezTo>
                  <a:cubicBezTo>
                    <a:pt x="353899" y="354558"/>
                    <a:pt x="484604" y="378106"/>
                    <a:pt x="498627" y="381016"/>
                  </a:cubicBezTo>
                  <a:cubicBezTo>
                    <a:pt x="512650" y="383926"/>
                    <a:pt x="454971" y="378899"/>
                    <a:pt x="409727" y="368316"/>
                  </a:cubicBezTo>
                  <a:cubicBezTo>
                    <a:pt x="364483" y="357733"/>
                    <a:pt x="268704" y="337360"/>
                    <a:pt x="227164" y="317516"/>
                  </a:cubicBezTo>
                  <a:cubicBezTo>
                    <a:pt x="185624" y="297672"/>
                    <a:pt x="182978" y="272273"/>
                    <a:pt x="160489" y="249254"/>
                  </a:cubicBezTo>
                  <a:cubicBezTo>
                    <a:pt x="138000" y="226235"/>
                    <a:pt x="107837" y="197396"/>
                    <a:pt x="92227" y="179404"/>
                  </a:cubicBezTo>
                  <a:cubicBezTo>
                    <a:pt x="76617" y="161412"/>
                    <a:pt x="81115" y="168292"/>
                    <a:pt x="66827" y="141304"/>
                  </a:cubicBezTo>
                  <a:cubicBezTo>
                    <a:pt x="52540" y="114317"/>
                    <a:pt x="-3287" y="-1571"/>
                    <a:pt x="15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A38FCDE8-4ADA-4A38-90E5-E2C44BC992EC}"/>
                </a:ext>
              </a:extLst>
            </p:cNvPr>
            <p:cNvSpPr/>
            <p:nvPr/>
          </p:nvSpPr>
          <p:spPr>
            <a:xfrm>
              <a:off x="7253051" y="17395820"/>
              <a:ext cx="308208" cy="356401"/>
            </a:xfrm>
            <a:custGeom>
              <a:avLst/>
              <a:gdLst>
                <a:gd name="connsiteX0" fmla="*/ 237 w 308208"/>
                <a:gd name="connsiteY0" fmla="*/ 5 h 356401"/>
                <a:gd name="connsiteX1" fmla="*/ 9762 w 308208"/>
                <a:gd name="connsiteY1" fmla="*/ 95255 h 356401"/>
                <a:gd name="connsiteX2" fmla="*/ 11349 w 308208"/>
                <a:gd name="connsiteY2" fmla="*/ 84143 h 356401"/>
                <a:gd name="connsiteX3" fmla="*/ 106599 w 308208"/>
                <a:gd name="connsiteY3" fmla="*/ 196855 h 356401"/>
                <a:gd name="connsiteX4" fmla="*/ 92312 w 308208"/>
                <a:gd name="connsiteY4" fmla="*/ 195268 h 356401"/>
                <a:gd name="connsiteX5" fmla="*/ 174862 w 308208"/>
                <a:gd name="connsiteY5" fmla="*/ 287343 h 356401"/>
                <a:gd name="connsiteX6" fmla="*/ 184387 w 308208"/>
                <a:gd name="connsiteY6" fmla="*/ 276230 h 356401"/>
                <a:gd name="connsiteX7" fmla="*/ 305037 w 308208"/>
                <a:gd name="connsiteY7" fmla="*/ 355605 h 356401"/>
                <a:gd name="connsiteX8" fmla="*/ 263762 w 308208"/>
                <a:gd name="connsiteY8" fmla="*/ 312743 h 356401"/>
                <a:gd name="connsiteX9" fmla="*/ 163749 w 308208"/>
                <a:gd name="connsiteY9" fmla="*/ 242893 h 356401"/>
                <a:gd name="connsiteX10" fmla="*/ 78024 w 308208"/>
                <a:gd name="connsiteY10" fmla="*/ 155580 h 356401"/>
                <a:gd name="connsiteX11" fmla="*/ 20874 w 308208"/>
                <a:gd name="connsiteY11" fmla="*/ 100018 h 356401"/>
                <a:gd name="connsiteX12" fmla="*/ 237 w 308208"/>
                <a:gd name="connsiteY12" fmla="*/ 5 h 3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08" h="356401">
                  <a:moveTo>
                    <a:pt x="237" y="5"/>
                  </a:moveTo>
                  <a:cubicBezTo>
                    <a:pt x="-1615" y="-789"/>
                    <a:pt x="7910" y="81232"/>
                    <a:pt x="9762" y="95255"/>
                  </a:cubicBezTo>
                  <a:cubicBezTo>
                    <a:pt x="11614" y="109278"/>
                    <a:pt x="-4791" y="67210"/>
                    <a:pt x="11349" y="84143"/>
                  </a:cubicBezTo>
                  <a:cubicBezTo>
                    <a:pt x="27489" y="101076"/>
                    <a:pt x="93105" y="178334"/>
                    <a:pt x="106599" y="196855"/>
                  </a:cubicBezTo>
                  <a:cubicBezTo>
                    <a:pt x="120093" y="215376"/>
                    <a:pt x="80935" y="180187"/>
                    <a:pt x="92312" y="195268"/>
                  </a:cubicBezTo>
                  <a:cubicBezTo>
                    <a:pt x="103689" y="210349"/>
                    <a:pt x="159516" y="273849"/>
                    <a:pt x="174862" y="287343"/>
                  </a:cubicBezTo>
                  <a:cubicBezTo>
                    <a:pt x="190208" y="300837"/>
                    <a:pt x="162691" y="264853"/>
                    <a:pt x="184387" y="276230"/>
                  </a:cubicBezTo>
                  <a:cubicBezTo>
                    <a:pt x="206083" y="287607"/>
                    <a:pt x="291808" y="349520"/>
                    <a:pt x="305037" y="355605"/>
                  </a:cubicBezTo>
                  <a:cubicBezTo>
                    <a:pt x="318266" y="361690"/>
                    <a:pt x="287310" y="331528"/>
                    <a:pt x="263762" y="312743"/>
                  </a:cubicBezTo>
                  <a:cubicBezTo>
                    <a:pt x="240214" y="293958"/>
                    <a:pt x="194705" y="269087"/>
                    <a:pt x="163749" y="242893"/>
                  </a:cubicBezTo>
                  <a:cubicBezTo>
                    <a:pt x="132793" y="216699"/>
                    <a:pt x="101836" y="179392"/>
                    <a:pt x="78024" y="155580"/>
                  </a:cubicBezTo>
                  <a:cubicBezTo>
                    <a:pt x="54212" y="131768"/>
                    <a:pt x="32516" y="123037"/>
                    <a:pt x="20874" y="100018"/>
                  </a:cubicBezTo>
                  <a:cubicBezTo>
                    <a:pt x="9232" y="76999"/>
                    <a:pt x="2089" y="799"/>
                    <a:pt x="23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1F01807C-687A-479B-9D66-2780EB1328F0}"/>
                </a:ext>
              </a:extLst>
            </p:cNvPr>
            <p:cNvSpPr/>
            <p:nvPr/>
          </p:nvSpPr>
          <p:spPr>
            <a:xfrm>
              <a:off x="7244281" y="16864013"/>
              <a:ext cx="117080" cy="271650"/>
            </a:xfrm>
            <a:custGeom>
              <a:avLst/>
              <a:gdLst>
                <a:gd name="connsiteX0" fmla="*/ 116957 w 117080"/>
                <a:gd name="connsiteY0" fmla="*/ 0 h 271650"/>
                <a:gd name="connsiteX1" fmla="*/ 50282 w 117080"/>
                <a:gd name="connsiteY1" fmla="*/ 103187 h 271650"/>
                <a:gd name="connsiteX2" fmla="*/ 51869 w 117080"/>
                <a:gd name="connsiteY2" fmla="*/ 82550 h 271650"/>
                <a:gd name="connsiteX3" fmla="*/ 23294 w 117080"/>
                <a:gd name="connsiteY3" fmla="*/ 139700 h 271650"/>
                <a:gd name="connsiteX4" fmla="*/ 18532 w 117080"/>
                <a:gd name="connsiteY4" fmla="*/ 158750 h 271650"/>
                <a:gd name="connsiteX5" fmla="*/ 13769 w 117080"/>
                <a:gd name="connsiteY5" fmla="*/ 219075 h 271650"/>
                <a:gd name="connsiteX6" fmla="*/ 13769 w 117080"/>
                <a:gd name="connsiteY6" fmla="*/ 271462 h 271650"/>
                <a:gd name="connsiteX7" fmla="*/ 7419 w 117080"/>
                <a:gd name="connsiteY7" fmla="*/ 233362 h 271650"/>
                <a:gd name="connsiteX8" fmla="*/ 1069 w 117080"/>
                <a:gd name="connsiteY8" fmla="*/ 152400 h 271650"/>
                <a:gd name="connsiteX9" fmla="*/ 31232 w 117080"/>
                <a:gd name="connsiteY9" fmla="*/ 103187 h 271650"/>
                <a:gd name="connsiteX10" fmla="*/ 116957 w 117080"/>
                <a:gd name="connsiteY10" fmla="*/ 0 h 2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80" h="271650">
                  <a:moveTo>
                    <a:pt x="116957" y="0"/>
                  </a:moveTo>
                  <a:cubicBezTo>
                    <a:pt x="120132" y="0"/>
                    <a:pt x="61130" y="89429"/>
                    <a:pt x="50282" y="103187"/>
                  </a:cubicBezTo>
                  <a:cubicBezTo>
                    <a:pt x="39434" y="116945"/>
                    <a:pt x="56367" y="76464"/>
                    <a:pt x="51869" y="82550"/>
                  </a:cubicBezTo>
                  <a:cubicBezTo>
                    <a:pt x="47371" y="88636"/>
                    <a:pt x="28850" y="127000"/>
                    <a:pt x="23294" y="139700"/>
                  </a:cubicBezTo>
                  <a:cubicBezTo>
                    <a:pt x="17738" y="152400"/>
                    <a:pt x="20119" y="145521"/>
                    <a:pt x="18532" y="158750"/>
                  </a:cubicBezTo>
                  <a:cubicBezTo>
                    <a:pt x="16945" y="171979"/>
                    <a:pt x="14563" y="200290"/>
                    <a:pt x="13769" y="219075"/>
                  </a:cubicBezTo>
                  <a:cubicBezTo>
                    <a:pt x="12975" y="237860"/>
                    <a:pt x="14827" y="269081"/>
                    <a:pt x="13769" y="271462"/>
                  </a:cubicBezTo>
                  <a:cubicBezTo>
                    <a:pt x="12711" y="273843"/>
                    <a:pt x="9536" y="253205"/>
                    <a:pt x="7419" y="233362"/>
                  </a:cubicBezTo>
                  <a:cubicBezTo>
                    <a:pt x="5302" y="213519"/>
                    <a:pt x="-2900" y="174096"/>
                    <a:pt x="1069" y="152400"/>
                  </a:cubicBezTo>
                  <a:cubicBezTo>
                    <a:pt x="5038" y="130704"/>
                    <a:pt x="12976" y="126735"/>
                    <a:pt x="31232" y="103187"/>
                  </a:cubicBezTo>
                  <a:cubicBezTo>
                    <a:pt x="49488" y="79639"/>
                    <a:pt x="113782" y="0"/>
                    <a:pt x="1169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B4164E5B-A037-47B1-B947-4E953843491A}"/>
                </a:ext>
              </a:extLst>
            </p:cNvPr>
            <p:cNvSpPr/>
            <p:nvPr/>
          </p:nvSpPr>
          <p:spPr>
            <a:xfrm>
              <a:off x="7211012" y="17097124"/>
              <a:ext cx="33123" cy="338799"/>
            </a:xfrm>
            <a:custGeom>
              <a:avLst/>
              <a:gdLst>
                <a:gd name="connsiteX0" fmla="*/ 32751 w 33123"/>
                <a:gd name="connsiteY0" fmla="*/ 251 h 338799"/>
                <a:gd name="connsiteX1" fmla="*/ 10526 w 33123"/>
                <a:gd name="connsiteY1" fmla="*/ 68514 h 338799"/>
                <a:gd name="connsiteX2" fmla="*/ 1001 w 33123"/>
                <a:gd name="connsiteY2" fmla="*/ 170114 h 338799"/>
                <a:gd name="connsiteX3" fmla="*/ 1001 w 33123"/>
                <a:gd name="connsiteY3" fmla="*/ 157414 h 338799"/>
                <a:gd name="connsiteX4" fmla="*/ 7351 w 33123"/>
                <a:gd name="connsiteY4" fmla="*/ 255839 h 338799"/>
                <a:gd name="connsiteX5" fmla="*/ 27988 w 33123"/>
                <a:gd name="connsiteY5" fmla="*/ 338389 h 338799"/>
                <a:gd name="connsiteX6" fmla="*/ 18463 w 33123"/>
                <a:gd name="connsiteY6" fmla="*/ 282826 h 338799"/>
                <a:gd name="connsiteX7" fmla="*/ 4176 w 33123"/>
                <a:gd name="connsiteY7" fmla="*/ 178051 h 338799"/>
                <a:gd name="connsiteX8" fmla="*/ 23226 w 33123"/>
                <a:gd name="connsiteY8" fmla="*/ 92326 h 338799"/>
                <a:gd name="connsiteX9" fmla="*/ 32751 w 33123"/>
                <a:gd name="connsiteY9" fmla="*/ 251 h 33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3" h="338799">
                  <a:moveTo>
                    <a:pt x="32751" y="251"/>
                  </a:moveTo>
                  <a:cubicBezTo>
                    <a:pt x="30634" y="-3718"/>
                    <a:pt x="15818" y="40204"/>
                    <a:pt x="10526" y="68514"/>
                  </a:cubicBezTo>
                  <a:cubicBezTo>
                    <a:pt x="5234" y="96824"/>
                    <a:pt x="2588" y="155297"/>
                    <a:pt x="1001" y="170114"/>
                  </a:cubicBezTo>
                  <a:cubicBezTo>
                    <a:pt x="-586" y="184931"/>
                    <a:pt x="-57" y="143127"/>
                    <a:pt x="1001" y="157414"/>
                  </a:cubicBezTo>
                  <a:cubicBezTo>
                    <a:pt x="2059" y="171701"/>
                    <a:pt x="2853" y="225677"/>
                    <a:pt x="7351" y="255839"/>
                  </a:cubicBezTo>
                  <a:cubicBezTo>
                    <a:pt x="11849" y="286002"/>
                    <a:pt x="26136" y="333891"/>
                    <a:pt x="27988" y="338389"/>
                  </a:cubicBezTo>
                  <a:cubicBezTo>
                    <a:pt x="29840" y="342887"/>
                    <a:pt x="22432" y="309549"/>
                    <a:pt x="18463" y="282826"/>
                  </a:cubicBezTo>
                  <a:cubicBezTo>
                    <a:pt x="14494" y="256103"/>
                    <a:pt x="3382" y="209801"/>
                    <a:pt x="4176" y="178051"/>
                  </a:cubicBezTo>
                  <a:cubicBezTo>
                    <a:pt x="4970" y="146301"/>
                    <a:pt x="18993" y="116138"/>
                    <a:pt x="23226" y="92326"/>
                  </a:cubicBezTo>
                  <a:cubicBezTo>
                    <a:pt x="27459" y="68514"/>
                    <a:pt x="34868" y="4220"/>
                    <a:pt x="32751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C44D23B2-C3F2-4C87-940B-A1DECA8D8BC6}"/>
                </a:ext>
              </a:extLst>
            </p:cNvPr>
            <p:cNvSpPr/>
            <p:nvPr/>
          </p:nvSpPr>
          <p:spPr>
            <a:xfrm>
              <a:off x="7359638" y="16719299"/>
              <a:ext cx="271522" cy="140169"/>
            </a:xfrm>
            <a:custGeom>
              <a:avLst/>
              <a:gdLst>
                <a:gd name="connsiteX0" fmla="*/ 271475 w 271522"/>
                <a:gd name="connsiteY0" fmla="*/ 251 h 140169"/>
                <a:gd name="connsiteX1" fmla="*/ 169875 w 271522"/>
                <a:gd name="connsiteY1" fmla="*/ 36764 h 140169"/>
                <a:gd name="connsiteX2" fmla="*/ 192100 w 271522"/>
                <a:gd name="connsiteY2" fmla="*/ 43114 h 140169"/>
                <a:gd name="connsiteX3" fmla="*/ 73037 w 271522"/>
                <a:gd name="connsiteY3" fmla="*/ 60576 h 140169"/>
                <a:gd name="connsiteX4" fmla="*/ 47637 w 271522"/>
                <a:gd name="connsiteY4" fmla="*/ 133601 h 140169"/>
                <a:gd name="connsiteX5" fmla="*/ 41287 w 271522"/>
                <a:gd name="connsiteY5" fmla="*/ 119314 h 140169"/>
                <a:gd name="connsiteX6" fmla="*/ 12 w 271522"/>
                <a:gd name="connsiteY6" fmla="*/ 139951 h 140169"/>
                <a:gd name="connsiteX7" fmla="*/ 36525 w 271522"/>
                <a:gd name="connsiteY7" fmla="*/ 103439 h 140169"/>
                <a:gd name="connsiteX8" fmla="*/ 65100 w 271522"/>
                <a:gd name="connsiteY8" fmla="*/ 76451 h 140169"/>
                <a:gd name="connsiteX9" fmla="*/ 122250 w 271522"/>
                <a:gd name="connsiteY9" fmla="*/ 60576 h 140169"/>
                <a:gd name="connsiteX10" fmla="*/ 182575 w 271522"/>
                <a:gd name="connsiteY10" fmla="*/ 57401 h 140169"/>
                <a:gd name="connsiteX11" fmla="*/ 271475 w 271522"/>
                <a:gd name="connsiteY11" fmla="*/ 251 h 14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522" h="140169">
                  <a:moveTo>
                    <a:pt x="271475" y="251"/>
                  </a:moveTo>
                  <a:cubicBezTo>
                    <a:pt x="269358" y="-3189"/>
                    <a:pt x="183104" y="29620"/>
                    <a:pt x="169875" y="36764"/>
                  </a:cubicBezTo>
                  <a:cubicBezTo>
                    <a:pt x="156646" y="43908"/>
                    <a:pt x="208240" y="39145"/>
                    <a:pt x="192100" y="43114"/>
                  </a:cubicBezTo>
                  <a:cubicBezTo>
                    <a:pt x="175960" y="47083"/>
                    <a:pt x="97114" y="45495"/>
                    <a:pt x="73037" y="60576"/>
                  </a:cubicBezTo>
                  <a:cubicBezTo>
                    <a:pt x="48960" y="75657"/>
                    <a:pt x="52929" y="123811"/>
                    <a:pt x="47637" y="133601"/>
                  </a:cubicBezTo>
                  <a:cubicBezTo>
                    <a:pt x="42345" y="143391"/>
                    <a:pt x="49224" y="118256"/>
                    <a:pt x="41287" y="119314"/>
                  </a:cubicBezTo>
                  <a:cubicBezTo>
                    <a:pt x="33350" y="120372"/>
                    <a:pt x="806" y="142597"/>
                    <a:pt x="12" y="139951"/>
                  </a:cubicBezTo>
                  <a:cubicBezTo>
                    <a:pt x="-782" y="137305"/>
                    <a:pt x="36525" y="103439"/>
                    <a:pt x="36525" y="103439"/>
                  </a:cubicBezTo>
                  <a:cubicBezTo>
                    <a:pt x="47373" y="92856"/>
                    <a:pt x="50812" y="83595"/>
                    <a:pt x="65100" y="76451"/>
                  </a:cubicBezTo>
                  <a:cubicBezTo>
                    <a:pt x="79387" y="69307"/>
                    <a:pt x="102671" y="63751"/>
                    <a:pt x="122250" y="60576"/>
                  </a:cubicBezTo>
                  <a:cubicBezTo>
                    <a:pt x="141829" y="57401"/>
                    <a:pt x="160615" y="65868"/>
                    <a:pt x="182575" y="57401"/>
                  </a:cubicBezTo>
                  <a:cubicBezTo>
                    <a:pt x="204535" y="48934"/>
                    <a:pt x="273592" y="3691"/>
                    <a:pt x="271475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309F2376-B9C8-4426-871C-CEE046B49211}"/>
                </a:ext>
              </a:extLst>
            </p:cNvPr>
            <p:cNvSpPr/>
            <p:nvPr/>
          </p:nvSpPr>
          <p:spPr>
            <a:xfrm>
              <a:off x="7446886" y="16744726"/>
              <a:ext cx="176298" cy="68561"/>
            </a:xfrm>
            <a:custGeom>
              <a:avLst/>
              <a:gdLst>
                <a:gd name="connsiteX0" fmla="*/ 77 w 176298"/>
                <a:gd name="connsiteY0" fmla="*/ 68487 h 68561"/>
                <a:gd name="connsiteX1" fmla="*/ 109614 w 176298"/>
                <a:gd name="connsiteY1" fmla="*/ 47849 h 68561"/>
                <a:gd name="connsiteX2" fmla="*/ 176289 w 176298"/>
                <a:gd name="connsiteY2" fmla="*/ 224 h 68561"/>
                <a:gd name="connsiteX3" fmla="*/ 114377 w 176298"/>
                <a:gd name="connsiteY3" fmla="*/ 30387 h 68561"/>
                <a:gd name="connsiteX4" fmla="*/ 92152 w 176298"/>
                <a:gd name="connsiteY4" fmla="*/ 41499 h 68561"/>
                <a:gd name="connsiteX5" fmla="*/ 77 w 176298"/>
                <a:gd name="connsiteY5" fmla="*/ 68487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98" h="68561">
                  <a:moveTo>
                    <a:pt x="77" y="68487"/>
                  </a:moveTo>
                  <a:cubicBezTo>
                    <a:pt x="2987" y="69545"/>
                    <a:pt x="80245" y="59226"/>
                    <a:pt x="109614" y="47849"/>
                  </a:cubicBezTo>
                  <a:cubicBezTo>
                    <a:pt x="138983" y="36472"/>
                    <a:pt x="175495" y="3134"/>
                    <a:pt x="176289" y="224"/>
                  </a:cubicBezTo>
                  <a:cubicBezTo>
                    <a:pt x="177083" y="-2686"/>
                    <a:pt x="128400" y="23508"/>
                    <a:pt x="114377" y="30387"/>
                  </a:cubicBezTo>
                  <a:cubicBezTo>
                    <a:pt x="100354" y="37266"/>
                    <a:pt x="106969" y="36736"/>
                    <a:pt x="92152" y="41499"/>
                  </a:cubicBezTo>
                  <a:cubicBezTo>
                    <a:pt x="77335" y="46262"/>
                    <a:pt x="-2833" y="67429"/>
                    <a:pt x="77" y="68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F2AEFE7F-0D8E-4E4D-A553-5F463383D81E}"/>
                </a:ext>
              </a:extLst>
            </p:cNvPr>
            <p:cNvSpPr/>
            <p:nvPr/>
          </p:nvSpPr>
          <p:spPr>
            <a:xfrm>
              <a:off x="7402491" y="16797286"/>
              <a:ext cx="44691" cy="104904"/>
            </a:xfrm>
            <a:custGeom>
              <a:avLst/>
              <a:gdLst>
                <a:gd name="connsiteX0" fmla="*/ 27009 w 44691"/>
                <a:gd name="connsiteY0" fmla="*/ 52 h 104904"/>
                <a:gd name="connsiteX1" fmla="*/ 31772 w 44691"/>
                <a:gd name="connsiteY1" fmla="*/ 71489 h 104904"/>
                <a:gd name="connsiteX2" fmla="*/ 25422 w 44691"/>
                <a:gd name="connsiteY2" fmla="*/ 103239 h 104904"/>
                <a:gd name="connsiteX3" fmla="*/ 22 w 44691"/>
                <a:gd name="connsiteY3" fmla="*/ 49264 h 104904"/>
                <a:gd name="connsiteX4" fmla="*/ 30184 w 44691"/>
                <a:gd name="connsiteY4" fmla="*/ 104827 h 104904"/>
                <a:gd name="connsiteX5" fmla="*/ 44472 w 44691"/>
                <a:gd name="connsiteY5" fmla="*/ 60377 h 104904"/>
                <a:gd name="connsiteX6" fmla="*/ 27009 w 44691"/>
                <a:gd name="connsiteY6" fmla="*/ 52 h 1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91" h="104904">
                  <a:moveTo>
                    <a:pt x="27009" y="52"/>
                  </a:moveTo>
                  <a:cubicBezTo>
                    <a:pt x="24892" y="1904"/>
                    <a:pt x="32036" y="54291"/>
                    <a:pt x="31772" y="71489"/>
                  </a:cubicBezTo>
                  <a:cubicBezTo>
                    <a:pt x="31508" y="88687"/>
                    <a:pt x="30714" y="106943"/>
                    <a:pt x="25422" y="103239"/>
                  </a:cubicBezTo>
                  <a:cubicBezTo>
                    <a:pt x="20130" y="99535"/>
                    <a:pt x="-772" y="48999"/>
                    <a:pt x="22" y="49264"/>
                  </a:cubicBezTo>
                  <a:cubicBezTo>
                    <a:pt x="816" y="49529"/>
                    <a:pt x="22776" y="102975"/>
                    <a:pt x="30184" y="104827"/>
                  </a:cubicBezTo>
                  <a:cubicBezTo>
                    <a:pt x="37592" y="106679"/>
                    <a:pt x="42091" y="74664"/>
                    <a:pt x="44472" y="60377"/>
                  </a:cubicBezTo>
                  <a:cubicBezTo>
                    <a:pt x="46853" y="46090"/>
                    <a:pt x="29126" y="-1800"/>
                    <a:pt x="27009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DEC75625-B1C5-4DB9-9697-7AEBA2D857E7}"/>
                </a:ext>
              </a:extLst>
            </p:cNvPr>
            <p:cNvSpPr/>
            <p:nvPr/>
          </p:nvSpPr>
          <p:spPr>
            <a:xfrm>
              <a:off x="7429451" y="16803608"/>
              <a:ext cx="157253" cy="90574"/>
            </a:xfrm>
            <a:custGeom>
              <a:avLst/>
              <a:gdLst>
                <a:gd name="connsiteX0" fmla="*/ 157212 w 157253"/>
                <a:gd name="connsiteY0" fmla="*/ 22305 h 90574"/>
                <a:gd name="connsiteX1" fmla="*/ 74662 w 157253"/>
                <a:gd name="connsiteY1" fmla="*/ 80 h 90574"/>
                <a:gd name="connsiteX2" fmla="*/ 42912 w 157253"/>
                <a:gd name="connsiteY2" fmla="*/ 31830 h 90574"/>
                <a:gd name="connsiteX3" fmla="*/ 42912 w 157253"/>
                <a:gd name="connsiteY3" fmla="*/ 74692 h 90574"/>
                <a:gd name="connsiteX4" fmla="*/ 49 w 157253"/>
                <a:gd name="connsiteY4" fmla="*/ 90567 h 90574"/>
                <a:gd name="connsiteX5" fmla="*/ 52437 w 157253"/>
                <a:gd name="connsiteY5" fmla="*/ 73105 h 90574"/>
                <a:gd name="connsiteX6" fmla="*/ 60374 w 157253"/>
                <a:gd name="connsiteY6" fmla="*/ 22305 h 90574"/>
                <a:gd name="connsiteX7" fmla="*/ 85774 w 157253"/>
                <a:gd name="connsiteY7" fmla="*/ 8017 h 90574"/>
                <a:gd name="connsiteX8" fmla="*/ 157212 w 157253"/>
                <a:gd name="connsiteY8" fmla="*/ 22305 h 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53" h="90574">
                  <a:moveTo>
                    <a:pt x="157212" y="22305"/>
                  </a:moveTo>
                  <a:cubicBezTo>
                    <a:pt x="155360" y="20982"/>
                    <a:pt x="93712" y="-1507"/>
                    <a:pt x="74662" y="80"/>
                  </a:cubicBezTo>
                  <a:cubicBezTo>
                    <a:pt x="55612" y="1667"/>
                    <a:pt x="48204" y="19395"/>
                    <a:pt x="42912" y="31830"/>
                  </a:cubicBezTo>
                  <a:cubicBezTo>
                    <a:pt x="37620" y="44265"/>
                    <a:pt x="50056" y="64903"/>
                    <a:pt x="42912" y="74692"/>
                  </a:cubicBezTo>
                  <a:cubicBezTo>
                    <a:pt x="35768" y="84481"/>
                    <a:pt x="-1538" y="90831"/>
                    <a:pt x="49" y="90567"/>
                  </a:cubicBezTo>
                  <a:cubicBezTo>
                    <a:pt x="1636" y="90303"/>
                    <a:pt x="42383" y="84482"/>
                    <a:pt x="52437" y="73105"/>
                  </a:cubicBezTo>
                  <a:cubicBezTo>
                    <a:pt x="62491" y="61728"/>
                    <a:pt x="54818" y="33153"/>
                    <a:pt x="60374" y="22305"/>
                  </a:cubicBezTo>
                  <a:cubicBezTo>
                    <a:pt x="65930" y="11457"/>
                    <a:pt x="73868" y="9340"/>
                    <a:pt x="85774" y="8017"/>
                  </a:cubicBezTo>
                  <a:cubicBezTo>
                    <a:pt x="97680" y="6694"/>
                    <a:pt x="159064" y="23628"/>
                    <a:pt x="157212" y="22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47840723-2A17-4E8A-92C2-0EF6A05ABB1A}"/>
                </a:ext>
              </a:extLst>
            </p:cNvPr>
            <p:cNvSpPr/>
            <p:nvPr/>
          </p:nvSpPr>
          <p:spPr>
            <a:xfrm>
              <a:off x="7549739" y="16735387"/>
              <a:ext cx="100516" cy="84185"/>
            </a:xfrm>
            <a:custGeom>
              <a:avLst/>
              <a:gdLst>
                <a:gd name="connsiteX0" fmla="*/ 100424 w 100516"/>
                <a:gd name="connsiteY0" fmla="*/ 38 h 84185"/>
                <a:gd name="connsiteX1" fmla="*/ 59149 w 100516"/>
                <a:gd name="connsiteY1" fmla="*/ 65126 h 84185"/>
                <a:gd name="connsiteX2" fmla="*/ 411 w 100516"/>
                <a:gd name="connsiteY2" fmla="*/ 84176 h 84185"/>
                <a:gd name="connsiteX3" fmla="*/ 33749 w 100516"/>
                <a:gd name="connsiteY3" fmla="*/ 63538 h 84185"/>
                <a:gd name="connsiteX4" fmla="*/ 48036 w 100516"/>
                <a:gd name="connsiteY4" fmla="*/ 55601 h 84185"/>
                <a:gd name="connsiteX5" fmla="*/ 100424 w 100516"/>
                <a:gd name="connsiteY5" fmla="*/ 38 h 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6" h="84185">
                  <a:moveTo>
                    <a:pt x="100424" y="38"/>
                  </a:moveTo>
                  <a:cubicBezTo>
                    <a:pt x="102276" y="1625"/>
                    <a:pt x="75818" y="51103"/>
                    <a:pt x="59149" y="65126"/>
                  </a:cubicBezTo>
                  <a:cubicBezTo>
                    <a:pt x="42480" y="79149"/>
                    <a:pt x="4644" y="84441"/>
                    <a:pt x="411" y="84176"/>
                  </a:cubicBezTo>
                  <a:cubicBezTo>
                    <a:pt x="-3822" y="83911"/>
                    <a:pt x="25811" y="68301"/>
                    <a:pt x="33749" y="63538"/>
                  </a:cubicBezTo>
                  <a:cubicBezTo>
                    <a:pt x="41686" y="58776"/>
                    <a:pt x="39569" y="64332"/>
                    <a:pt x="48036" y="55601"/>
                  </a:cubicBezTo>
                  <a:cubicBezTo>
                    <a:pt x="56503" y="46870"/>
                    <a:pt x="98572" y="-1549"/>
                    <a:pt x="10042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D08D799B-895E-4905-80B3-06E893430BFE}"/>
                </a:ext>
              </a:extLst>
            </p:cNvPr>
            <p:cNvSpPr/>
            <p:nvPr/>
          </p:nvSpPr>
          <p:spPr>
            <a:xfrm>
              <a:off x="7646988" y="16715057"/>
              <a:ext cx="212726" cy="74456"/>
            </a:xfrm>
            <a:custGeom>
              <a:avLst/>
              <a:gdLst>
                <a:gd name="connsiteX0" fmla="*/ 0 w 212726"/>
                <a:gd name="connsiteY0" fmla="*/ 26718 h 74456"/>
                <a:gd name="connsiteX1" fmla="*/ 165100 w 212726"/>
                <a:gd name="connsiteY1" fmla="*/ 21956 h 74456"/>
                <a:gd name="connsiteX2" fmla="*/ 212725 w 212726"/>
                <a:gd name="connsiteY2" fmla="*/ 74343 h 74456"/>
                <a:gd name="connsiteX3" fmla="*/ 166687 w 212726"/>
                <a:gd name="connsiteY3" fmla="*/ 36243 h 74456"/>
                <a:gd name="connsiteX4" fmla="*/ 160337 w 212726"/>
                <a:gd name="connsiteY4" fmla="*/ 45768 h 74456"/>
                <a:gd name="connsiteX5" fmla="*/ 161925 w 212726"/>
                <a:gd name="connsiteY5" fmla="*/ 1318 h 74456"/>
                <a:gd name="connsiteX6" fmla="*/ 107950 w 212726"/>
                <a:gd name="connsiteY6" fmla="*/ 10843 h 74456"/>
                <a:gd name="connsiteX7" fmla="*/ 0 w 212726"/>
                <a:gd name="connsiteY7" fmla="*/ 26718 h 7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726" h="74456">
                  <a:moveTo>
                    <a:pt x="0" y="26718"/>
                  </a:moveTo>
                  <a:cubicBezTo>
                    <a:pt x="64823" y="20368"/>
                    <a:pt x="129646" y="14019"/>
                    <a:pt x="165100" y="21956"/>
                  </a:cubicBezTo>
                  <a:cubicBezTo>
                    <a:pt x="200554" y="29893"/>
                    <a:pt x="212461" y="71962"/>
                    <a:pt x="212725" y="74343"/>
                  </a:cubicBezTo>
                  <a:cubicBezTo>
                    <a:pt x="212989" y="76724"/>
                    <a:pt x="175418" y="41005"/>
                    <a:pt x="166687" y="36243"/>
                  </a:cubicBezTo>
                  <a:cubicBezTo>
                    <a:pt x="157956" y="31481"/>
                    <a:pt x="161131" y="51589"/>
                    <a:pt x="160337" y="45768"/>
                  </a:cubicBezTo>
                  <a:cubicBezTo>
                    <a:pt x="159543" y="39947"/>
                    <a:pt x="170656" y="7139"/>
                    <a:pt x="161925" y="1318"/>
                  </a:cubicBezTo>
                  <a:cubicBezTo>
                    <a:pt x="153194" y="-4503"/>
                    <a:pt x="107950" y="10843"/>
                    <a:pt x="107950" y="10843"/>
                  </a:cubicBezTo>
                  <a:lnTo>
                    <a:pt x="0" y="267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2D7528A6-467A-4DE2-B350-946EE3117EF7}"/>
                </a:ext>
              </a:extLst>
            </p:cNvPr>
            <p:cNvSpPr/>
            <p:nvPr/>
          </p:nvSpPr>
          <p:spPr>
            <a:xfrm>
              <a:off x="7632694" y="16744631"/>
              <a:ext cx="322821" cy="54790"/>
            </a:xfrm>
            <a:custGeom>
              <a:avLst/>
              <a:gdLst>
                <a:gd name="connsiteX0" fmla="*/ 6 w 322821"/>
                <a:gd name="connsiteY0" fmla="*/ 1907 h 54790"/>
                <a:gd name="connsiteX1" fmla="*/ 160344 w 322821"/>
                <a:gd name="connsiteY1" fmla="*/ 32069 h 54790"/>
                <a:gd name="connsiteX2" fmla="*/ 193681 w 322821"/>
                <a:gd name="connsiteY2" fmla="*/ 11432 h 54790"/>
                <a:gd name="connsiteX3" fmla="*/ 257181 w 322821"/>
                <a:gd name="connsiteY3" fmla="*/ 49532 h 54790"/>
                <a:gd name="connsiteX4" fmla="*/ 322269 w 322821"/>
                <a:gd name="connsiteY4" fmla="*/ 54294 h 54790"/>
                <a:gd name="connsiteX5" fmla="*/ 219081 w 322821"/>
                <a:gd name="connsiteY5" fmla="*/ 47944 h 54790"/>
                <a:gd name="connsiteX6" fmla="*/ 193681 w 322821"/>
                <a:gd name="connsiteY6" fmla="*/ 8257 h 54790"/>
                <a:gd name="connsiteX7" fmla="*/ 166694 w 322821"/>
                <a:gd name="connsiteY7" fmla="*/ 3494 h 54790"/>
                <a:gd name="connsiteX8" fmla="*/ 6 w 322821"/>
                <a:gd name="connsiteY8" fmla="*/ 1907 h 5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821" h="54790">
                  <a:moveTo>
                    <a:pt x="6" y="1907"/>
                  </a:moveTo>
                  <a:cubicBezTo>
                    <a:pt x="-1052" y="6669"/>
                    <a:pt x="128065" y="30482"/>
                    <a:pt x="160344" y="32069"/>
                  </a:cubicBezTo>
                  <a:cubicBezTo>
                    <a:pt x="192623" y="33656"/>
                    <a:pt x="177542" y="8522"/>
                    <a:pt x="193681" y="11432"/>
                  </a:cubicBezTo>
                  <a:cubicBezTo>
                    <a:pt x="209820" y="14342"/>
                    <a:pt x="235750" y="42388"/>
                    <a:pt x="257181" y="49532"/>
                  </a:cubicBezTo>
                  <a:cubicBezTo>
                    <a:pt x="278612" y="56676"/>
                    <a:pt x="328619" y="54559"/>
                    <a:pt x="322269" y="54294"/>
                  </a:cubicBezTo>
                  <a:cubicBezTo>
                    <a:pt x="315919" y="54029"/>
                    <a:pt x="240512" y="55617"/>
                    <a:pt x="219081" y="47944"/>
                  </a:cubicBezTo>
                  <a:cubicBezTo>
                    <a:pt x="197650" y="40271"/>
                    <a:pt x="202412" y="15665"/>
                    <a:pt x="193681" y="8257"/>
                  </a:cubicBezTo>
                  <a:cubicBezTo>
                    <a:pt x="184950" y="849"/>
                    <a:pt x="192094" y="4288"/>
                    <a:pt x="166694" y="3494"/>
                  </a:cubicBezTo>
                  <a:cubicBezTo>
                    <a:pt x="141294" y="2700"/>
                    <a:pt x="1064" y="-2855"/>
                    <a:pt x="6" y="1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BF7B4828-CD02-419D-BDF8-ACE8AA43FA1B}"/>
                </a:ext>
              </a:extLst>
            </p:cNvPr>
            <p:cNvSpPr/>
            <p:nvPr/>
          </p:nvSpPr>
          <p:spPr>
            <a:xfrm>
              <a:off x="7832700" y="16692550"/>
              <a:ext cx="171475" cy="95928"/>
            </a:xfrm>
            <a:custGeom>
              <a:avLst/>
              <a:gdLst>
                <a:gd name="connsiteX0" fmla="*/ 25 w 171475"/>
                <a:gd name="connsiteY0" fmla="*/ 13 h 95928"/>
                <a:gd name="connsiteX1" fmla="*/ 63525 w 171475"/>
                <a:gd name="connsiteY1" fmla="*/ 49225 h 95928"/>
                <a:gd name="connsiteX2" fmla="*/ 65113 w 171475"/>
                <a:gd name="connsiteY2" fmla="*/ 95263 h 95928"/>
                <a:gd name="connsiteX3" fmla="*/ 76225 w 171475"/>
                <a:gd name="connsiteY3" fmla="*/ 63513 h 95928"/>
                <a:gd name="connsiteX4" fmla="*/ 134963 w 171475"/>
                <a:gd name="connsiteY4" fmla="*/ 53988 h 95928"/>
                <a:gd name="connsiteX5" fmla="*/ 171475 w 171475"/>
                <a:gd name="connsiteY5" fmla="*/ 53988 h 95928"/>
                <a:gd name="connsiteX6" fmla="*/ 134963 w 171475"/>
                <a:gd name="connsiteY6" fmla="*/ 55575 h 95928"/>
                <a:gd name="connsiteX7" fmla="*/ 57175 w 171475"/>
                <a:gd name="connsiteY7" fmla="*/ 77800 h 95928"/>
                <a:gd name="connsiteX8" fmla="*/ 50825 w 171475"/>
                <a:gd name="connsiteY8" fmla="*/ 95263 h 95928"/>
                <a:gd name="connsiteX9" fmla="*/ 55588 w 171475"/>
                <a:gd name="connsiteY9" fmla="*/ 53988 h 95928"/>
                <a:gd name="connsiteX10" fmla="*/ 25 w 171475"/>
                <a:gd name="connsiteY10" fmla="*/ 13 h 9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75" h="95928">
                  <a:moveTo>
                    <a:pt x="25" y="13"/>
                  </a:moveTo>
                  <a:cubicBezTo>
                    <a:pt x="1348" y="-781"/>
                    <a:pt x="52677" y="33350"/>
                    <a:pt x="63525" y="49225"/>
                  </a:cubicBezTo>
                  <a:cubicBezTo>
                    <a:pt x="74373" y="65100"/>
                    <a:pt x="62996" y="92882"/>
                    <a:pt x="65113" y="95263"/>
                  </a:cubicBezTo>
                  <a:cubicBezTo>
                    <a:pt x="67230" y="97644"/>
                    <a:pt x="64583" y="70392"/>
                    <a:pt x="76225" y="63513"/>
                  </a:cubicBezTo>
                  <a:cubicBezTo>
                    <a:pt x="87867" y="56634"/>
                    <a:pt x="119088" y="55576"/>
                    <a:pt x="134963" y="53988"/>
                  </a:cubicBezTo>
                  <a:cubicBezTo>
                    <a:pt x="150838" y="52401"/>
                    <a:pt x="171475" y="53724"/>
                    <a:pt x="171475" y="53988"/>
                  </a:cubicBezTo>
                  <a:cubicBezTo>
                    <a:pt x="171475" y="54252"/>
                    <a:pt x="154013" y="51606"/>
                    <a:pt x="134963" y="55575"/>
                  </a:cubicBezTo>
                  <a:cubicBezTo>
                    <a:pt x="115913" y="59544"/>
                    <a:pt x="71198" y="71185"/>
                    <a:pt x="57175" y="77800"/>
                  </a:cubicBezTo>
                  <a:cubicBezTo>
                    <a:pt x="43152" y="84415"/>
                    <a:pt x="51089" y="99232"/>
                    <a:pt x="50825" y="95263"/>
                  </a:cubicBezTo>
                  <a:cubicBezTo>
                    <a:pt x="50561" y="91294"/>
                    <a:pt x="61144" y="66688"/>
                    <a:pt x="55588" y="53988"/>
                  </a:cubicBezTo>
                  <a:cubicBezTo>
                    <a:pt x="50032" y="41288"/>
                    <a:pt x="-1298" y="807"/>
                    <a:pt x="2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700906D8-CD58-4E82-9D6F-DD8C08273CE7}"/>
                </a:ext>
              </a:extLst>
            </p:cNvPr>
            <p:cNvSpPr/>
            <p:nvPr/>
          </p:nvSpPr>
          <p:spPr>
            <a:xfrm>
              <a:off x="7869165" y="16795704"/>
              <a:ext cx="201993" cy="165159"/>
            </a:xfrm>
            <a:custGeom>
              <a:avLst/>
              <a:gdLst>
                <a:gd name="connsiteX0" fmla="*/ 73 w 201993"/>
                <a:gd name="connsiteY0" fmla="*/ 46 h 165159"/>
                <a:gd name="connsiteX1" fmla="*/ 138185 w 201993"/>
                <a:gd name="connsiteY1" fmla="*/ 39734 h 165159"/>
                <a:gd name="connsiteX2" fmla="*/ 168348 w 201993"/>
                <a:gd name="connsiteY2" fmla="*/ 84184 h 165159"/>
                <a:gd name="connsiteX3" fmla="*/ 201685 w 201993"/>
                <a:gd name="connsiteY3" fmla="*/ 165146 h 165159"/>
                <a:gd name="connsiteX4" fmla="*/ 147710 w 201993"/>
                <a:gd name="connsiteY4" fmla="*/ 77834 h 165159"/>
                <a:gd name="connsiteX5" fmla="*/ 141360 w 201993"/>
                <a:gd name="connsiteY5" fmla="*/ 63546 h 165159"/>
                <a:gd name="connsiteX6" fmla="*/ 119135 w 201993"/>
                <a:gd name="connsiteY6" fmla="*/ 47671 h 165159"/>
                <a:gd name="connsiteX7" fmla="*/ 73 w 201993"/>
                <a:gd name="connsiteY7" fmla="*/ 46 h 1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3" h="165159">
                  <a:moveTo>
                    <a:pt x="73" y="46"/>
                  </a:moveTo>
                  <a:cubicBezTo>
                    <a:pt x="3248" y="-1277"/>
                    <a:pt x="110139" y="25711"/>
                    <a:pt x="138185" y="39734"/>
                  </a:cubicBezTo>
                  <a:cubicBezTo>
                    <a:pt x="166231" y="53757"/>
                    <a:pt x="157765" y="63282"/>
                    <a:pt x="168348" y="84184"/>
                  </a:cubicBezTo>
                  <a:cubicBezTo>
                    <a:pt x="178931" y="105086"/>
                    <a:pt x="205124" y="166204"/>
                    <a:pt x="201685" y="165146"/>
                  </a:cubicBezTo>
                  <a:cubicBezTo>
                    <a:pt x="198246" y="164088"/>
                    <a:pt x="157764" y="94767"/>
                    <a:pt x="147710" y="77834"/>
                  </a:cubicBezTo>
                  <a:cubicBezTo>
                    <a:pt x="137656" y="60901"/>
                    <a:pt x="146122" y="68573"/>
                    <a:pt x="141360" y="63546"/>
                  </a:cubicBezTo>
                  <a:cubicBezTo>
                    <a:pt x="136598" y="58519"/>
                    <a:pt x="140037" y="56667"/>
                    <a:pt x="119135" y="47671"/>
                  </a:cubicBezTo>
                  <a:cubicBezTo>
                    <a:pt x="98233" y="38675"/>
                    <a:pt x="-3102" y="1369"/>
                    <a:pt x="73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A79C9B72-EC49-45F2-B1EE-3B7B07C0DA9B}"/>
                </a:ext>
              </a:extLst>
            </p:cNvPr>
            <p:cNvSpPr/>
            <p:nvPr/>
          </p:nvSpPr>
          <p:spPr>
            <a:xfrm>
              <a:off x="8018463" y="16816302"/>
              <a:ext cx="189673" cy="279917"/>
            </a:xfrm>
            <a:custGeom>
              <a:avLst/>
              <a:gdLst>
                <a:gd name="connsiteX0" fmla="*/ 0 w 189673"/>
                <a:gd name="connsiteY0" fmla="*/ 86 h 279917"/>
                <a:gd name="connsiteX1" fmla="*/ 92075 w 189673"/>
                <a:gd name="connsiteY1" fmla="*/ 74698 h 279917"/>
                <a:gd name="connsiteX2" fmla="*/ 104775 w 189673"/>
                <a:gd name="connsiteY2" fmla="*/ 141373 h 279917"/>
                <a:gd name="connsiteX3" fmla="*/ 123825 w 189673"/>
                <a:gd name="connsiteY3" fmla="*/ 128673 h 279917"/>
                <a:gd name="connsiteX4" fmla="*/ 125412 w 189673"/>
                <a:gd name="connsiteY4" fmla="*/ 154073 h 279917"/>
                <a:gd name="connsiteX5" fmla="*/ 142875 w 189673"/>
                <a:gd name="connsiteY5" fmla="*/ 184236 h 279917"/>
                <a:gd name="connsiteX6" fmla="*/ 188912 w 189673"/>
                <a:gd name="connsiteY6" fmla="*/ 279486 h 279917"/>
                <a:gd name="connsiteX7" fmla="*/ 166687 w 189673"/>
                <a:gd name="connsiteY7" fmla="*/ 214398 h 279917"/>
                <a:gd name="connsiteX8" fmla="*/ 104775 w 189673"/>
                <a:gd name="connsiteY8" fmla="*/ 98511 h 279917"/>
                <a:gd name="connsiteX9" fmla="*/ 90487 w 189673"/>
                <a:gd name="connsiteY9" fmla="*/ 60411 h 279917"/>
                <a:gd name="connsiteX10" fmla="*/ 0 w 189673"/>
                <a:gd name="connsiteY10" fmla="*/ 8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73" h="279917">
                  <a:moveTo>
                    <a:pt x="0" y="86"/>
                  </a:moveTo>
                  <a:cubicBezTo>
                    <a:pt x="265" y="2467"/>
                    <a:pt x="74613" y="51150"/>
                    <a:pt x="92075" y="74698"/>
                  </a:cubicBezTo>
                  <a:cubicBezTo>
                    <a:pt x="109537" y="98246"/>
                    <a:pt x="99483" y="132377"/>
                    <a:pt x="104775" y="141373"/>
                  </a:cubicBezTo>
                  <a:cubicBezTo>
                    <a:pt x="110067" y="150369"/>
                    <a:pt x="120386" y="126556"/>
                    <a:pt x="123825" y="128673"/>
                  </a:cubicBezTo>
                  <a:cubicBezTo>
                    <a:pt x="127265" y="130790"/>
                    <a:pt x="122237" y="144813"/>
                    <a:pt x="125412" y="154073"/>
                  </a:cubicBezTo>
                  <a:cubicBezTo>
                    <a:pt x="128587" y="163333"/>
                    <a:pt x="132292" y="163334"/>
                    <a:pt x="142875" y="184236"/>
                  </a:cubicBezTo>
                  <a:cubicBezTo>
                    <a:pt x="153458" y="205138"/>
                    <a:pt x="184943" y="274459"/>
                    <a:pt x="188912" y="279486"/>
                  </a:cubicBezTo>
                  <a:cubicBezTo>
                    <a:pt x="192881" y="284513"/>
                    <a:pt x="180710" y="244560"/>
                    <a:pt x="166687" y="214398"/>
                  </a:cubicBezTo>
                  <a:cubicBezTo>
                    <a:pt x="152664" y="184236"/>
                    <a:pt x="117475" y="124175"/>
                    <a:pt x="104775" y="98511"/>
                  </a:cubicBezTo>
                  <a:cubicBezTo>
                    <a:pt x="92075" y="72847"/>
                    <a:pt x="102922" y="75492"/>
                    <a:pt x="90487" y="60411"/>
                  </a:cubicBezTo>
                  <a:cubicBezTo>
                    <a:pt x="78052" y="45330"/>
                    <a:pt x="-265" y="-2295"/>
                    <a:pt x="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4C52D9D8-2EED-481B-A1FE-4FFD5ABE3409}"/>
                </a:ext>
              </a:extLst>
            </p:cNvPr>
            <p:cNvSpPr/>
            <p:nvPr/>
          </p:nvSpPr>
          <p:spPr>
            <a:xfrm>
              <a:off x="8012109" y="16825838"/>
              <a:ext cx="103194" cy="136974"/>
            </a:xfrm>
            <a:custGeom>
              <a:avLst/>
              <a:gdLst>
                <a:gd name="connsiteX0" fmla="*/ 4 w 103194"/>
                <a:gd name="connsiteY0" fmla="*/ 75 h 136974"/>
                <a:gd name="connsiteX1" fmla="*/ 60329 w 103194"/>
                <a:gd name="connsiteY1" fmla="*/ 63575 h 136974"/>
                <a:gd name="connsiteX2" fmla="*/ 63504 w 103194"/>
                <a:gd name="connsiteY2" fmla="*/ 128662 h 136974"/>
                <a:gd name="connsiteX3" fmla="*/ 63504 w 103194"/>
                <a:gd name="connsiteY3" fmla="*/ 136600 h 136974"/>
                <a:gd name="connsiteX4" fmla="*/ 80966 w 103194"/>
                <a:gd name="connsiteY4" fmla="*/ 133425 h 136974"/>
                <a:gd name="connsiteX5" fmla="*/ 103191 w 103194"/>
                <a:gd name="connsiteY5" fmla="*/ 130250 h 136974"/>
                <a:gd name="connsiteX6" fmla="*/ 79379 w 103194"/>
                <a:gd name="connsiteY6" fmla="*/ 117550 h 136974"/>
                <a:gd name="connsiteX7" fmla="*/ 76204 w 103194"/>
                <a:gd name="connsiteY7" fmla="*/ 73100 h 136974"/>
                <a:gd name="connsiteX8" fmla="*/ 63504 w 103194"/>
                <a:gd name="connsiteY8" fmla="*/ 50875 h 136974"/>
                <a:gd name="connsiteX9" fmla="*/ 4 w 103194"/>
                <a:gd name="connsiteY9" fmla="*/ 75 h 13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194" h="136974">
                  <a:moveTo>
                    <a:pt x="4" y="75"/>
                  </a:moveTo>
                  <a:cubicBezTo>
                    <a:pt x="-525" y="2192"/>
                    <a:pt x="49746" y="42144"/>
                    <a:pt x="60329" y="63575"/>
                  </a:cubicBezTo>
                  <a:cubicBezTo>
                    <a:pt x="70912" y="85006"/>
                    <a:pt x="62975" y="116491"/>
                    <a:pt x="63504" y="128662"/>
                  </a:cubicBezTo>
                  <a:cubicBezTo>
                    <a:pt x="64033" y="140833"/>
                    <a:pt x="60594" y="135806"/>
                    <a:pt x="63504" y="136600"/>
                  </a:cubicBezTo>
                  <a:cubicBezTo>
                    <a:pt x="66414" y="137394"/>
                    <a:pt x="74352" y="134483"/>
                    <a:pt x="80966" y="133425"/>
                  </a:cubicBezTo>
                  <a:cubicBezTo>
                    <a:pt x="87580" y="132367"/>
                    <a:pt x="103455" y="132896"/>
                    <a:pt x="103191" y="130250"/>
                  </a:cubicBezTo>
                  <a:cubicBezTo>
                    <a:pt x="102927" y="127604"/>
                    <a:pt x="83877" y="127075"/>
                    <a:pt x="79379" y="117550"/>
                  </a:cubicBezTo>
                  <a:cubicBezTo>
                    <a:pt x="74881" y="108025"/>
                    <a:pt x="78850" y="84213"/>
                    <a:pt x="76204" y="73100"/>
                  </a:cubicBezTo>
                  <a:cubicBezTo>
                    <a:pt x="73558" y="61987"/>
                    <a:pt x="71706" y="60665"/>
                    <a:pt x="63504" y="50875"/>
                  </a:cubicBezTo>
                  <a:cubicBezTo>
                    <a:pt x="55302" y="41085"/>
                    <a:pt x="533" y="-2042"/>
                    <a:pt x="4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9BB49D21-AE33-4000-87E3-0C254ECC4233}"/>
                </a:ext>
              </a:extLst>
            </p:cNvPr>
            <p:cNvSpPr/>
            <p:nvPr/>
          </p:nvSpPr>
          <p:spPr>
            <a:xfrm>
              <a:off x="8091349" y="16709282"/>
              <a:ext cx="292950" cy="54828"/>
            </a:xfrm>
            <a:custGeom>
              <a:avLst/>
              <a:gdLst>
                <a:gd name="connsiteX0" fmla="*/ 139 w 292950"/>
                <a:gd name="connsiteY0" fmla="*/ 54718 h 54828"/>
                <a:gd name="connsiteX1" fmla="*/ 71576 w 292950"/>
                <a:gd name="connsiteY1" fmla="*/ 32493 h 54828"/>
                <a:gd name="connsiteX2" fmla="*/ 185876 w 292950"/>
                <a:gd name="connsiteY2" fmla="*/ 15031 h 54828"/>
                <a:gd name="connsiteX3" fmla="*/ 292239 w 292950"/>
                <a:gd name="connsiteY3" fmla="*/ 743 h 54828"/>
                <a:gd name="connsiteX4" fmla="*/ 131901 w 292950"/>
                <a:gd name="connsiteY4" fmla="*/ 38843 h 54828"/>
                <a:gd name="connsiteX5" fmla="*/ 89039 w 292950"/>
                <a:gd name="connsiteY5" fmla="*/ 40431 h 54828"/>
                <a:gd name="connsiteX6" fmla="*/ 139 w 292950"/>
                <a:gd name="connsiteY6" fmla="*/ 54718 h 5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50" h="54828">
                  <a:moveTo>
                    <a:pt x="139" y="54718"/>
                  </a:moveTo>
                  <a:cubicBezTo>
                    <a:pt x="-2771" y="53395"/>
                    <a:pt x="40620" y="39107"/>
                    <a:pt x="71576" y="32493"/>
                  </a:cubicBezTo>
                  <a:cubicBezTo>
                    <a:pt x="102532" y="25879"/>
                    <a:pt x="185876" y="15031"/>
                    <a:pt x="185876" y="15031"/>
                  </a:cubicBezTo>
                  <a:cubicBezTo>
                    <a:pt x="222653" y="9739"/>
                    <a:pt x="301235" y="-3226"/>
                    <a:pt x="292239" y="743"/>
                  </a:cubicBezTo>
                  <a:cubicBezTo>
                    <a:pt x="283243" y="4712"/>
                    <a:pt x="165768" y="32228"/>
                    <a:pt x="131901" y="38843"/>
                  </a:cubicBezTo>
                  <a:cubicBezTo>
                    <a:pt x="98034" y="45458"/>
                    <a:pt x="105972" y="35669"/>
                    <a:pt x="89039" y="40431"/>
                  </a:cubicBezTo>
                  <a:cubicBezTo>
                    <a:pt x="72106" y="45193"/>
                    <a:pt x="3049" y="56041"/>
                    <a:pt x="139" y="5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DC789C60-46B6-448F-8F61-538F94D89231}"/>
                </a:ext>
              </a:extLst>
            </p:cNvPr>
            <p:cNvSpPr/>
            <p:nvPr/>
          </p:nvSpPr>
          <p:spPr>
            <a:xfrm>
              <a:off x="8165391" y="16719530"/>
              <a:ext cx="226613" cy="120980"/>
            </a:xfrm>
            <a:custGeom>
              <a:avLst/>
              <a:gdLst>
                <a:gd name="connsiteX0" fmla="*/ 5472 w 226613"/>
                <a:gd name="connsiteY0" fmla="*/ 120670 h 120980"/>
                <a:gd name="connsiteX1" fmla="*/ 37222 w 226613"/>
                <a:gd name="connsiteY1" fmla="*/ 71458 h 120980"/>
                <a:gd name="connsiteX2" fmla="*/ 197559 w 226613"/>
                <a:gd name="connsiteY2" fmla="*/ 73045 h 120980"/>
                <a:gd name="connsiteX3" fmla="*/ 218197 w 226613"/>
                <a:gd name="connsiteY3" fmla="*/ 50820 h 120980"/>
                <a:gd name="connsiteX4" fmla="*/ 226134 w 226613"/>
                <a:gd name="connsiteY4" fmla="*/ 20 h 120980"/>
                <a:gd name="connsiteX5" fmla="*/ 205497 w 226613"/>
                <a:gd name="connsiteY5" fmla="*/ 57170 h 120980"/>
                <a:gd name="connsiteX6" fmla="*/ 172159 w 226613"/>
                <a:gd name="connsiteY6" fmla="*/ 57170 h 120980"/>
                <a:gd name="connsiteX7" fmla="*/ 121359 w 226613"/>
                <a:gd name="connsiteY7" fmla="*/ 44470 h 120980"/>
                <a:gd name="connsiteX8" fmla="*/ 5472 w 226613"/>
                <a:gd name="connsiteY8" fmla="*/ 120670 h 1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13" h="120980">
                  <a:moveTo>
                    <a:pt x="5472" y="120670"/>
                  </a:moveTo>
                  <a:cubicBezTo>
                    <a:pt x="-8551" y="125168"/>
                    <a:pt x="5207" y="79395"/>
                    <a:pt x="37222" y="71458"/>
                  </a:cubicBezTo>
                  <a:cubicBezTo>
                    <a:pt x="69237" y="63520"/>
                    <a:pt x="167397" y="76485"/>
                    <a:pt x="197559" y="73045"/>
                  </a:cubicBezTo>
                  <a:cubicBezTo>
                    <a:pt x="227721" y="69605"/>
                    <a:pt x="213435" y="62991"/>
                    <a:pt x="218197" y="50820"/>
                  </a:cubicBezTo>
                  <a:cubicBezTo>
                    <a:pt x="222959" y="38649"/>
                    <a:pt x="228251" y="-1038"/>
                    <a:pt x="226134" y="20"/>
                  </a:cubicBezTo>
                  <a:cubicBezTo>
                    <a:pt x="224017" y="1078"/>
                    <a:pt x="214493" y="47645"/>
                    <a:pt x="205497" y="57170"/>
                  </a:cubicBezTo>
                  <a:cubicBezTo>
                    <a:pt x="196501" y="66695"/>
                    <a:pt x="186182" y="59287"/>
                    <a:pt x="172159" y="57170"/>
                  </a:cubicBezTo>
                  <a:cubicBezTo>
                    <a:pt x="158136" y="55053"/>
                    <a:pt x="147553" y="37326"/>
                    <a:pt x="121359" y="44470"/>
                  </a:cubicBezTo>
                  <a:cubicBezTo>
                    <a:pt x="95165" y="51614"/>
                    <a:pt x="19495" y="116172"/>
                    <a:pt x="5472" y="120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3D4E62D3-9CB9-48C7-AE31-94FC8122BCC6}"/>
                </a:ext>
              </a:extLst>
            </p:cNvPr>
            <p:cNvSpPr/>
            <p:nvPr/>
          </p:nvSpPr>
          <p:spPr>
            <a:xfrm>
              <a:off x="8154979" y="16755898"/>
              <a:ext cx="212734" cy="53022"/>
            </a:xfrm>
            <a:custGeom>
              <a:avLst/>
              <a:gdLst>
                <a:gd name="connsiteX0" fmla="*/ 9 w 212734"/>
                <a:gd name="connsiteY0" fmla="*/ 165 h 53022"/>
                <a:gd name="connsiteX1" fmla="*/ 66684 w 212734"/>
                <a:gd name="connsiteY1" fmla="*/ 49377 h 53022"/>
                <a:gd name="connsiteX2" fmla="*/ 107959 w 212734"/>
                <a:gd name="connsiteY2" fmla="*/ 49377 h 53022"/>
                <a:gd name="connsiteX3" fmla="*/ 123834 w 212734"/>
                <a:gd name="connsiteY3" fmla="*/ 49377 h 53022"/>
                <a:gd name="connsiteX4" fmla="*/ 212734 w 212734"/>
                <a:gd name="connsiteY4" fmla="*/ 47790 h 53022"/>
                <a:gd name="connsiteX5" fmla="*/ 103196 w 212734"/>
                <a:gd name="connsiteY5" fmla="*/ 35090 h 53022"/>
                <a:gd name="connsiteX6" fmla="*/ 71446 w 212734"/>
                <a:gd name="connsiteY6" fmla="*/ 33502 h 53022"/>
                <a:gd name="connsiteX7" fmla="*/ 9 w 212734"/>
                <a:gd name="connsiteY7" fmla="*/ 165 h 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734" h="53022">
                  <a:moveTo>
                    <a:pt x="9" y="165"/>
                  </a:moveTo>
                  <a:cubicBezTo>
                    <a:pt x="-785" y="2811"/>
                    <a:pt x="48693" y="41175"/>
                    <a:pt x="66684" y="49377"/>
                  </a:cubicBezTo>
                  <a:cubicBezTo>
                    <a:pt x="84675" y="57579"/>
                    <a:pt x="107959" y="49377"/>
                    <a:pt x="107959" y="49377"/>
                  </a:cubicBezTo>
                  <a:lnTo>
                    <a:pt x="123834" y="49377"/>
                  </a:lnTo>
                  <a:lnTo>
                    <a:pt x="212734" y="47790"/>
                  </a:lnTo>
                  <a:cubicBezTo>
                    <a:pt x="209294" y="45409"/>
                    <a:pt x="126744" y="37471"/>
                    <a:pt x="103196" y="35090"/>
                  </a:cubicBezTo>
                  <a:cubicBezTo>
                    <a:pt x="79648" y="32709"/>
                    <a:pt x="85204" y="39587"/>
                    <a:pt x="71446" y="33502"/>
                  </a:cubicBezTo>
                  <a:cubicBezTo>
                    <a:pt x="57688" y="27417"/>
                    <a:pt x="803" y="-2481"/>
                    <a:pt x="9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58514ADB-CF35-4BA1-93D9-8DAF58142E23}"/>
                </a:ext>
              </a:extLst>
            </p:cNvPr>
            <p:cNvSpPr/>
            <p:nvPr/>
          </p:nvSpPr>
          <p:spPr>
            <a:xfrm>
              <a:off x="8246992" y="16825883"/>
              <a:ext cx="186926" cy="121184"/>
            </a:xfrm>
            <a:custGeom>
              <a:avLst/>
              <a:gdLst>
                <a:gd name="connsiteX0" fmla="*/ 71 w 186926"/>
                <a:gd name="connsiteY0" fmla="*/ 27017 h 121184"/>
                <a:gd name="connsiteX1" fmla="*/ 128658 w 186926"/>
                <a:gd name="connsiteY1" fmla="*/ 9555 h 121184"/>
                <a:gd name="connsiteX2" fmla="*/ 169933 w 186926"/>
                <a:gd name="connsiteY2" fmla="*/ 28605 h 121184"/>
                <a:gd name="connsiteX3" fmla="*/ 150883 w 186926"/>
                <a:gd name="connsiteY3" fmla="*/ 71467 h 121184"/>
                <a:gd name="connsiteX4" fmla="*/ 136596 w 186926"/>
                <a:gd name="connsiteY4" fmla="*/ 120680 h 121184"/>
                <a:gd name="connsiteX5" fmla="*/ 144533 w 186926"/>
                <a:gd name="connsiteY5" fmla="*/ 93692 h 121184"/>
                <a:gd name="connsiteX6" fmla="*/ 184221 w 186926"/>
                <a:gd name="connsiteY6" fmla="*/ 41305 h 121184"/>
                <a:gd name="connsiteX7" fmla="*/ 179458 w 186926"/>
                <a:gd name="connsiteY7" fmla="*/ 7967 h 121184"/>
                <a:gd name="connsiteX8" fmla="*/ 147708 w 186926"/>
                <a:gd name="connsiteY8" fmla="*/ 30 h 121184"/>
                <a:gd name="connsiteX9" fmla="*/ 71 w 186926"/>
                <a:gd name="connsiteY9" fmla="*/ 27017 h 12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26" h="121184">
                  <a:moveTo>
                    <a:pt x="71" y="27017"/>
                  </a:moveTo>
                  <a:cubicBezTo>
                    <a:pt x="-3104" y="28604"/>
                    <a:pt x="100348" y="9290"/>
                    <a:pt x="128658" y="9555"/>
                  </a:cubicBezTo>
                  <a:cubicBezTo>
                    <a:pt x="156968" y="9820"/>
                    <a:pt x="166229" y="18286"/>
                    <a:pt x="169933" y="28605"/>
                  </a:cubicBezTo>
                  <a:cubicBezTo>
                    <a:pt x="173637" y="38924"/>
                    <a:pt x="156439" y="56121"/>
                    <a:pt x="150883" y="71467"/>
                  </a:cubicBezTo>
                  <a:cubicBezTo>
                    <a:pt x="145327" y="86813"/>
                    <a:pt x="137654" y="116976"/>
                    <a:pt x="136596" y="120680"/>
                  </a:cubicBezTo>
                  <a:cubicBezTo>
                    <a:pt x="135538" y="124384"/>
                    <a:pt x="136596" y="106921"/>
                    <a:pt x="144533" y="93692"/>
                  </a:cubicBezTo>
                  <a:cubicBezTo>
                    <a:pt x="152470" y="80463"/>
                    <a:pt x="178400" y="55592"/>
                    <a:pt x="184221" y="41305"/>
                  </a:cubicBezTo>
                  <a:cubicBezTo>
                    <a:pt x="190042" y="27018"/>
                    <a:pt x="185543" y="14846"/>
                    <a:pt x="179458" y="7967"/>
                  </a:cubicBezTo>
                  <a:cubicBezTo>
                    <a:pt x="173373" y="1088"/>
                    <a:pt x="175489" y="1088"/>
                    <a:pt x="147708" y="30"/>
                  </a:cubicBezTo>
                  <a:cubicBezTo>
                    <a:pt x="119927" y="-1028"/>
                    <a:pt x="3246" y="25430"/>
                    <a:pt x="71" y="27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C490F612-BF04-4E19-BB1B-0EBDF36F6E60}"/>
                </a:ext>
              </a:extLst>
            </p:cNvPr>
            <p:cNvSpPr/>
            <p:nvPr/>
          </p:nvSpPr>
          <p:spPr>
            <a:xfrm>
              <a:off x="8260651" y="16867188"/>
              <a:ext cx="134867" cy="188930"/>
            </a:xfrm>
            <a:custGeom>
              <a:avLst/>
              <a:gdLst>
                <a:gd name="connsiteX0" fmla="*/ 699 w 134867"/>
                <a:gd name="connsiteY0" fmla="*/ 15875 h 188930"/>
                <a:gd name="connsiteX1" fmla="*/ 91187 w 134867"/>
                <a:gd name="connsiteY1" fmla="*/ 14287 h 188930"/>
                <a:gd name="connsiteX2" fmla="*/ 116587 w 134867"/>
                <a:gd name="connsiteY2" fmla="*/ 52387 h 188930"/>
                <a:gd name="connsiteX3" fmla="*/ 129287 w 134867"/>
                <a:gd name="connsiteY3" fmla="*/ 138112 h 188930"/>
                <a:gd name="connsiteX4" fmla="*/ 126112 w 134867"/>
                <a:gd name="connsiteY4" fmla="*/ 188912 h 188930"/>
                <a:gd name="connsiteX5" fmla="*/ 130874 w 134867"/>
                <a:gd name="connsiteY5" fmla="*/ 142875 h 188930"/>
                <a:gd name="connsiteX6" fmla="*/ 134049 w 134867"/>
                <a:gd name="connsiteY6" fmla="*/ 60325 h 188930"/>
                <a:gd name="connsiteX7" fmla="*/ 114999 w 134867"/>
                <a:gd name="connsiteY7" fmla="*/ 22225 h 188930"/>
                <a:gd name="connsiteX8" fmla="*/ 94362 w 134867"/>
                <a:gd name="connsiteY8" fmla="*/ 6350 h 188930"/>
                <a:gd name="connsiteX9" fmla="*/ 51499 w 134867"/>
                <a:gd name="connsiteY9" fmla="*/ 0 h 188930"/>
                <a:gd name="connsiteX10" fmla="*/ 699 w 134867"/>
                <a:gd name="connsiteY10" fmla="*/ 15875 h 18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867" h="188930">
                  <a:moveTo>
                    <a:pt x="699" y="15875"/>
                  </a:moveTo>
                  <a:cubicBezTo>
                    <a:pt x="7314" y="18256"/>
                    <a:pt x="71872" y="8202"/>
                    <a:pt x="91187" y="14287"/>
                  </a:cubicBezTo>
                  <a:cubicBezTo>
                    <a:pt x="110502" y="20372"/>
                    <a:pt x="110237" y="31750"/>
                    <a:pt x="116587" y="52387"/>
                  </a:cubicBezTo>
                  <a:cubicBezTo>
                    <a:pt x="122937" y="73024"/>
                    <a:pt x="127700" y="115358"/>
                    <a:pt x="129287" y="138112"/>
                  </a:cubicBezTo>
                  <a:cubicBezTo>
                    <a:pt x="130874" y="160866"/>
                    <a:pt x="125848" y="188118"/>
                    <a:pt x="126112" y="188912"/>
                  </a:cubicBezTo>
                  <a:cubicBezTo>
                    <a:pt x="126377" y="189706"/>
                    <a:pt x="129551" y="164306"/>
                    <a:pt x="130874" y="142875"/>
                  </a:cubicBezTo>
                  <a:cubicBezTo>
                    <a:pt x="132197" y="121444"/>
                    <a:pt x="136695" y="80433"/>
                    <a:pt x="134049" y="60325"/>
                  </a:cubicBezTo>
                  <a:cubicBezTo>
                    <a:pt x="131403" y="40217"/>
                    <a:pt x="121614" y="31221"/>
                    <a:pt x="114999" y="22225"/>
                  </a:cubicBezTo>
                  <a:cubicBezTo>
                    <a:pt x="108384" y="13229"/>
                    <a:pt x="104945" y="10054"/>
                    <a:pt x="94362" y="6350"/>
                  </a:cubicBezTo>
                  <a:cubicBezTo>
                    <a:pt x="83779" y="2646"/>
                    <a:pt x="66845" y="0"/>
                    <a:pt x="51499" y="0"/>
                  </a:cubicBezTo>
                  <a:cubicBezTo>
                    <a:pt x="36153" y="0"/>
                    <a:pt x="-5916" y="13494"/>
                    <a:pt x="69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1A387E0A-74F2-4CFC-A8C2-E6647225F982}"/>
                </a:ext>
              </a:extLst>
            </p:cNvPr>
            <p:cNvSpPr/>
            <p:nvPr/>
          </p:nvSpPr>
          <p:spPr>
            <a:xfrm>
              <a:off x="8344900" y="16774981"/>
              <a:ext cx="54563" cy="95798"/>
            </a:xfrm>
            <a:custGeom>
              <a:avLst/>
              <a:gdLst>
                <a:gd name="connsiteX0" fmla="*/ 54563 w 54563"/>
                <a:gd name="connsiteY0" fmla="*/ 132 h 95798"/>
                <a:gd name="connsiteX1" fmla="*/ 3763 w 54563"/>
                <a:gd name="connsiteY1" fmla="*/ 58869 h 95798"/>
                <a:gd name="connsiteX2" fmla="*/ 3763 w 54563"/>
                <a:gd name="connsiteY2" fmla="*/ 95382 h 95798"/>
                <a:gd name="connsiteX3" fmla="*/ 3763 w 54563"/>
                <a:gd name="connsiteY3" fmla="*/ 76332 h 95798"/>
                <a:gd name="connsiteX4" fmla="*/ 54563 w 54563"/>
                <a:gd name="connsiteY4" fmla="*/ 132 h 9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3" h="95798">
                  <a:moveTo>
                    <a:pt x="54563" y="132"/>
                  </a:moveTo>
                  <a:cubicBezTo>
                    <a:pt x="54563" y="-2778"/>
                    <a:pt x="12230" y="42994"/>
                    <a:pt x="3763" y="58869"/>
                  </a:cubicBezTo>
                  <a:cubicBezTo>
                    <a:pt x="-4704" y="74744"/>
                    <a:pt x="3763" y="95382"/>
                    <a:pt x="3763" y="95382"/>
                  </a:cubicBezTo>
                  <a:cubicBezTo>
                    <a:pt x="3763" y="98292"/>
                    <a:pt x="-1264" y="85328"/>
                    <a:pt x="3763" y="76332"/>
                  </a:cubicBezTo>
                  <a:cubicBezTo>
                    <a:pt x="8790" y="67336"/>
                    <a:pt x="54563" y="3042"/>
                    <a:pt x="54563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0F68FBBF-A9FF-479E-8EE3-B9E802A4A44D}"/>
                </a:ext>
              </a:extLst>
            </p:cNvPr>
            <p:cNvSpPr/>
            <p:nvPr/>
          </p:nvSpPr>
          <p:spPr>
            <a:xfrm>
              <a:off x="8402507" y="16774953"/>
              <a:ext cx="73691" cy="108549"/>
            </a:xfrm>
            <a:custGeom>
              <a:avLst/>
              <a:gdLst>
                <a:gd name="connsiteX0" fmla="*/ 131 w 73691"/>
                <a:gd name="connsiteY0" fmla="*/ 160 h 108549"/>
                <a:gd name="connsiteX1" fmla="*/ 54106 w 73691"/>
                <a:gd name="connsiteY1" fmla="*/ 35085 h 108549"/>
                <a:gd name="connsiteX2" fmla="*/ 63631 w 73691"/>
                <a:gd name="connsiteY2" fmla="*/ 108110 h 108549"/>
                <a:gd name="connsiteX3" fmla="*/ 66806 w 73691"/>
                <a:gd name="connsiteY3" fmla="*/ 63660 h 108549"/>
                <a:gd name="connsiteX4" fmla="*/ 71568 w 73691"/>
                <a:gd name="connsiteY4" fmla="*/ 23972 h 108549"/>
                <a:gd name="connsiteX5" fmla="*/ 131 w 73691"/>
                <a:gd name="connsiteY5" fmla="*/ 160 h 10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1" h="108549">
                  <a:moveTo>
                    <a:pt x="131" y="160"/>
                  </a:moveTo>
                  <a:cubicBezTo>
                    <a:pt x="-2779" y="2012"/>
                    <a:pt x="43523" y="17093"/>
                    <a:pt x="54106" y="35085"/>
                  </a:cubicBezTo>
                  <a:cubicBezTo>
                    <a:pt x="64689" y="53077"/>
                    <a:pt x="61514" y="103348"/>
                    <a:pt x="63631" y="108110"/>
                  </a:cubicBezTo>
                  <a:cubicBezTo>
                    <a:pt x="65748" y="112872"/>
                    <a:pt x="65483" y="77683"/>
                    <a:pt x="66806" y="63660"/>
                  </a:cubicBezTo>
                  <a:cubicBezTo>
                    <a:pt x="68129" y="49637"/>
                    <a:pt x="77918" y="35084"/>
                    <a:pt x="71568" y="23972"/>
                  </a:cubicBezTo>
                  <a:cubicBezTo>
                    <a:pt x="65218" y="12860"/>
                    <a:pt x="3041" y="-1692"/>
                    <a:pt x="131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E34C5159-40B8-4AB6-AD99-98CC1DA3B705}"/>
                </a:ext>
              </a:extLst>
            </p:cNvPr>
            <p:cNvSpPr/>
            <p:nvPr/>
          </p:nvSpPr>
          <p:spPr>
            <a:xfrm>
              <a:off x="8372201" y="16848081"/>
              <a:ext cx="93479" cy="222313"/>
            </a:xfrm>
            <a:custGeom>
              <a:avLst/>
              <a:gdLst>
                <a:gd name="connsiteX0" fmla="*/ 274 w 93479"/>
                <a:gd name="connsiteY0" fmla="*/ 57 h 222313"/>
                <a:gd name="connsiteX1" fmla="*/ 60599 w 93479"/>
                <a:gd name="connsiteY1" fmla="*/ 92132 h 222313"/>
                <a:gd name="connsiteX2" fmla="*/ 76474 w 93479"/>
                <a:gd name="connsiteY2" fmla="*/ 133407 h 222313"/>
                <a:gd name="connsiteX3" fmla="*/ 76474 w 93479"/>
                <a:gd name="connsiteY3" fmla="*/ 169919 h 222313"/>
                <a:gd name="connsiteX4" fmla="*/ 76474 w 93479"/>
                <a:gd name="connsiteY4" fmla="*/ 222307 h 222313"/>
                <a:gd name="connsiteX5" fmla="*/ 89174 w 93479"/>
                <a:gd name="connsiteY5" fmla="*/ 173094 h 222313"/>
                <a:gd name="connsiteX6" fmla="*/ 87587 w 93479"/>
                <a:gd name="connsiteY6" fmla="*/ 106419 h 222313"/>
                <a:gd name="connsiteX7" fmla="*/ 274 w 93479"/>
                <a:gd name="connsiteY7" fmla="*/ 57 h 2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479" h="222313">
                  <a:moveTo>
                    <a:pt x="274" y="57"/>
                  </a:moveTo>
                  <a:cubicBezTo>
                    <a:pt x="-4224" y="-2324"/>
                    <a:pt x="47899" y="69907"/>
                    <a:pt x="60599" y="92132"/>
                  </a:cubicBezTo>
                  <a:cubicBezTo>
                    <a:pt x="73299" y="114357"/>
                    <a:pt x="73828" y="120443"/>
                    <a:pt x="76474" y="133407"/>
                  </a:cubicBezTo>
                  <a:cubicBezTo>
                    <a:pt x="79120" y="146372"/>
                    <a:pt x="76474" y="169919"/>
                    <a:pt x="76474" y="169919"/>
                  </a:cubicBezTo>
                  <a:cubicBezTo>
                    <a:pt x="76474" y="184736"/>
                    <a:pt x="74357" y="221778"/>
                    <a:pt x="76474" y="222307"/>
                  </a:cubicBezTo>
                  <a:cubicBezTo>
                    <a:pt x="78591" y="222836"/>
                    <a:pt x="87322" y="192408"/>
                    <a:pt x="89174" y="173094"/>
                  </a:cubicBezTo>
                  <a:cubicBezTo>
                    <a:pt x="91026" y="153780"/>
                    <a:pt x="98699" y="133671"/>
                    <a:pt x="87587" y="106419"/>
                  </a:cubicBezTo>
                  <a:cubicBezTo>
                    <a:pt x="76475" y="79167"/>
                    <a:pt x="4772" y="2438"/>
                    <a:pt x="27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4367F700-B866-4945-B3B4-3DA80787825F}"/>
                </a:ext>
              </a:extLst>
            </p:cNvPr>
            <p:cNvSpPr/>
            <p:nvPr/>
          </p:nvSpPr>
          <p:spPr>
            <a:xfrm>
              <a:off x="8385167" y="16811565"/>
              <a:ext cx="138083" cy="96745"/>
            </a:xfrm>
            <a:custGeom>
              <a:avLst/>
              <a:gdLst>
                <a:gd name="connsiteX0" fmla="*/ 8 w 138083"/>
                <a:gd name="connsiteY0" fmla="*/ 3235 h 96745"/>
                <a:gd name="connsiteX1" fmla="*/ 58746 w 138083"/>
                <a:gd name="connsiteY1" fmla="*/ 15935 h 96745"/>
                <a:gd name="connsiteX2" fmla="*/ 39696 w 138083"/>
                <a:gd name="connsiteY2" fmla="*/ 93723 h 96745"/>
                <a:gd name="connsiteX3" fmla="*/ 50808 w 138083"/>
                <a:gd name="connsiteY3" fmla="*/ 81023 h 96745"/>
                <a:gd name="connsiteX4" fmla="*/ 114308 w 138083"/>
                <a:gd name="connsiteY4" fmla="*/ 82610 h 96745"/>
                <a:gd name="connsiteX5" fmla="*/ 136533 w 138083"/>
                <a:gd name="connsiteY5" fmla="*/ 87373 h 96745"/>
                <a:gd name="connsiteX6" fmla="*/ 76208 w 138083"/>
                <a:gd name="connsiteY6" fmla="*/ 57210 h 96745"/>
                <a:gd name="connsiteX7" fmla="*/ 73033 w 138083"/>
                <a:gd name="connsiteY7" fmla="*/ 14348 h 96745"/>
                <a:gd name="connsiteX8" fmla="*/ 63508 w 138083"/>
                <a:gd name="connsiteY8" fmla="*/ 1648 h 96745"/>
                <a:gd name="connsiteX9" fmla="*/ 8 w 138083"/>
                <a:gd name="connsiteY9" fmla="*/ 3235 h 9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83" h="96745">
                  <a:moveTo>
                    <a:pt x="8" y="3235"/>
                  </a:moveTo>
                  <a:cubicBezTo>
                    <a:pt x="-786" y="5616"/>
                    <a:pt x="52131" y="854"/>
                    <a:pt x="58746" y="15935"/>
                  </a:cubicBezTo>
                  <a:cubicBezTo>
                    <a:pt x="65361" y="31016"/>
                    <a:pt x="41019" y="82875"/>
                    <a:pt x="39696" y="93723"/>
                  </a:cubicBezTo>
                  <a:cubicBezTo>
                    <a:pt x="38373" y="104571"/>
                    <a:pt x="38373" y="82875"/>
                    <a:pt x="50808" y="81023"/>
                  </a:cubicBezTo>
                  <a:cubicBezTo>
                    <a:pt x="63243" y="79171"/>
                    <a:pt x="100021" y="81552"/>
                    <a:pt x="114308" y="82610"/>
                  </a:cubicBezTo>
                  <a:cubicBezTo>
                    <a:pt x="128595" y="83668"/>
                    <a:pt x="142883" y="91606"/>
                    <a:pt x="136533" y="87373"/>
                  </a:cubicBezTo>
                  <a:cubicBezTo>
                    <a:pt x="130183" y="83140"/>
                    <a:pt x="86791" y="69381"/>
                    <a:pt x="76208" y="57210"/>
                  </a:cubicBezTo>
                  <a:cubicBezTo>
                    <a:pt x="65625" y="45039"/>
                    <a:pt x="75150" y="23608"/>
                    <a:pt x="73033" y="14348"/>
                  </a:cubicBezTo>
                  <a:cubicBezTo>
                    <a:pt x="70916" y="5088"/>
                    <a:pt x="71710" y="5088"/>
                    <a:pt x="63508" y="1648"/>
                  </a:cubicBezTo>
                  <a:cubicBezTo>
                    <a:pt x="55306" y="-1792"/>
                    <a:pt x="802" y="854"/>
                    <a:pt x="8" y="3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4DF78949-8CBF-47F1-80A1-65B2D068AD9F}"/>
                </a:ext>
              </a:extLst>
            </p:cNvPr>
            <p:cNvSpPr/>
            <p:nvPr/>
          </p:nvSpPr>
          <p:spPr>
            <a:xfrm>
              <a:off x="8405515" y="16970497"/>
              <a:ext cx="69259" cy="104754"/>
            </a:xfrm>
            <a:custGeom>
              <a:avLst/>
              <a:gdLst>
                <a:gd name="connsiteX0" fmla="*/ 298 w 69259"/>
                <a:gd name="connsiteY0" fmla="*/ 1466 h 104754"/>
                <a:gd name="connsiteX1" fmla="*/ 66973 w 69259"/>
                <a:gd name="connsiteY1" fmla="*/ 103066 h 104754"/>
                <a:gd name="connsiteX2" fmla="*/ 52685 w 69259"/>
                <a:gd name="connsiteY2" fmla="*/ 63378 h 104754"/>
                <a:gd name="connsiteX3" fmla="*/ 41573 w 69259"/>
                <a:gd name="connsiteY3" fmla="*/ 42741 h 104754"/>
                <a:gd name="connsiteX4" fmla="*/ 298 w 69259"/>
                <a:gd name="connsiteY4" fmla="*/ 1466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9" h="104754">
                  <a:moveTo>
                    <a:pt x="298" y="1466"/>
                  </a:moveTo>
                  <a:cubicBezTo>
                    <a:pt x="4531" y="11520"/>
                    <a:pt x="58242" y="92747"/>
                    <a:pt x="66973" y="103066"/>
                  </a:cubicBezTo>
                  <a:cubicBezTo>
                    <a:pt x="75704" y="113385"/>
                    <a:pt x="56918" y="73432"/>
                    <a:pt x="52685" y="63378"/>
                  </a:cubicBezTo>
                  <a:cubicBezTo>
                    <a:pt x="48452" y="53324"/>
                    <a:pt x="45012" y="49355"/>
                    <a:pt x="41573" y="42741"/>
                  </a:cubicBezTo>
                  <a:cubicBezTo>
                    <a:pt x="38134" y="36127"/>
                    <a:pt x="-3935" y="-8588"/>
                    <a:pt x="298" y="1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E810CB5A-079B-446D-AD8C-6404245A0080}"/>
                </a:ext>
              </a:extLst>
            </p:cNvPr>
            <p:cNvSpPr/>
            <p:nvPr/>
          </p:nvSpPr>
          <p:spPr>
            <a:xfrm>
              <a:off x="8412811" y="16898894"/>
              <a:ext cx="116862" cy="76513"/>
            </a:xfrm>
            <a:custGeom>
              <a:avLst/>
              <a:gdLst>
                <a:gd name="connsiteX0" fmla="*/ 116827 w 116862"/>
                <a:gd name="connsiteY0" fmla="*/ 44 h 76513"/>
                <a:gd name="connsiteX1" fmla="*/ 27927 w 116862"/>
                <a:gd name="connsiteY1" fmla="*/ 31794 h 76513"/>
                <a:gd name="connsiteX2" fmla="*/ 2527 w 116862"/>
                <a:gd name="connsiteY2" fmla="*/ 76244 h 76513"/>
                <a:gd name="connsiteX3" fmla="*/ 2527 w 116862"/>
                <a:gd name="connsiteY3" fmla="*/ 49256 h 76513"/>
                <a:gd name="connsiteX4" fmla="*/ 16814 w 116862"/>
                <a:gd name="connsiteY4" fmla="*/ 25444 h 76513"/>
                <a:gd name="connsiteX5" fmla="*/ 116827 w 116862"/>
                <a:gd name="connsiteY5" fmla="*/ 44 h 7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2" h="76513">
                  <a:moveTo>
                    <a:pt x="116827" y="44"/>
                  </a:moveTo>
                  <a:cubicBezTo>
                    <a:pt x="118679" y="1102"/>
                    <a:pt x="46977" y="19094"/>
                    <a:pt x="27927" y="31794"/>
                  </a:cubicBezTo>
                  <a:cubicBezTo>
                    <a:pt x="8877" y="44494"/>
                    <a:pt x="6760" y="73334"/>
                    <a:pt x="2527" y="76244"/>
                  </a:cubicBezTo>
                  <a:cubicBezTo>
                    <a:pt x="-1706" y="79154"/>
                    <a:pt x="146" y="57722"/>
                    <a:pt x="2527" y="49256"/>
                  </a:cubicBezTo>
                  <a:cubicBezTo>
                    <a:pt x="4908" y="40790"/>
                    <a:pt x="1733" y="33646"/>
                    <a:pt x="16814" y="25444"/>
                  </a:cubicBezTo>
                  <a:cubicBezTo>
                    <a:pt x="31895" y="17242"/>
                    <a:pt x="114975" y="-1014"/>
                    <a:pt x="116827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D4717854-519E-4611-9531-8DCFF9EB300B}"/>
                </a:ext>
              </a:extLst>
            </p:cNvPr>
            <p:cNvSpPr/>
            <p:nvPr/>
          </p:nvSpPr>
          <p:spPr>
            <a:xfrm>
              <a:off x="8390168" y="16954435"/>
              <a:ext cx="63759" cy="129633"/>
            </a:xfrm>
            <a:custGeom>
              <a:avLst/>
              <a:gdLst>
                <a:gd name="connsiteX0" fmla="*/ 9295 w 63759"/>
                <a:gd name="connsiteY0" fmla="*/ 65 h 129633"/>
                <a:gd name="connsiteX1" fmla="*/ 4532 w 63759"/>
                <a:gd name="connsiteY1" fmla="*/ 122303 h 129633"/>
                <a:gd name="connsiteX2" fmla="*/ 4532 w 63759"/>
                <a:gd name="connsiteY2" fmla="*/ 115953 h 129633"/>
                <a:gd name="connsiteX3" fmla="*/ 63270 w 63759"/>
                <a:gd name="connsiteY3" fmla="*/ 117540 h 129633"/>
                <a:gd name="connsiteX4" fmla="*/ 33107 w 63759"/>
                <a:gd name="connsiteY4" fmla="*/ 65153 h 129633"/>
                <a:gd name="connsiteX5" fmla="*/ 42632 w 63759"/>
                <a:gd name="connsiteY5" fmla="*/ 109603 h 129633"/>
                <a:gd name="connsiteX6" fmla="*/ 21995 w 63759"/>
                <a:gd name="connsiteY6" fmla="*/ 104840 h 129633"/>
                <a:gd name="connsiteX7" fmla="*/ 9295 w 63759"/>
                <a:gd name="connsiteY7" fmla="*/ 65 h 1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59" h="129633">
                  <a:moveTo>
                    <a:pt x="9295" y="65"/>
                  </a:moveTo>
                  <a:cubicBezTo>
                    <a:pt x="6385" y="2975"/>
                    <a:pt x="4532" y="122303"/>
                    <a:pt x="4532" y="122303"/>
                  </a:cubicBezTo>
                  <a:cubicBezTo>
                    <a:pt x="3738" y="141618"/>
                    <a:pt x="-5258" y="116747"/>
                    <a:pt x="4532" y="115953"/>
                  </a:cubicBezTo>
                  <a:cubicBezTo>
                    <a:pt x="14322" y="115159"/>
                    <a:pt x="58507" y="126007"/>
                    <a:pt x="63270" y="117540"/>
                  </a:cubicBezTo>
                  <a:cubicBezTo>
                    <a:pt x="68033" y="109073"/>
                    <a:pt x="36547" y="66476"/>
                    <a:pt x="33107" y="65153"/>
                  </a:cubicBezTo>
                  <a:cubicBezTo>
                    <a:pt x="29667" y="63830"/>
                    <a:pt x="44484" y="102989"/>
                    <a:pt x="42632" y="109603"/>
                  </a:cubicBezTo>
                  <a:cubicBezTo>
                    <a:pt x="40780" y="116218"/>
                    <a:pt x="25699" y="117805"/>
                    <a:pt x="21995" y="104840"/>
                  </a:cubicBezTo>
                  <a:cubicBezTo>
                    <a:pt x="18291" y="91875"/>
                    <a:pt x="12205" y="-2845"/>
                    <a:pt x="9295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7EAA1805-04DA-4D4C-97F3-32B77B811CC9}"/>
                </a:ext>
              </a:extLst>
            </p:cNvPr>
            <p:cNvSpPr/>
            <p:nvPr/>
          </p:nvSpPr>
          <p:spPr>
            <a:xfrm>
              <a:off x="8335963" y="17106691"/>
              <a:ext cx="128881" cy="151022"/>
            </a:xfrm>
            <a:custGeom>
              <a:avLst/>
              <a:gdLst>
                <a:gd name="connsiteX0" fmla="*/ 0 w 128881"/>
                <a:gd name="connsiteY0" fmla="*/ 151022 h 151022"/>
                <a:gd name="connsiteX1" fmla="*/ 101600 w 128881"/>
                <a:gd name="connsiteY1" fmla="*/ 93872 h 151022"/>
                <a:gd name="connsiteX2" fmla="*/ 107950 w 128881"/>
                <a:gd name="connsiteY2" fmla="*/ 74822 h 151022"/>
                <a:gd name="connsiteX3" fmla="*/ 100012 w 128881"/>
                <a:gd name="connsiteY3" fmla="*/ 209 h 151022"/>
                <a:gd name="connsiteX4" fmla="*/ 95250 w 128881"/>
                <a:gd name="connsiteY4" fmla="*/ 52597 h 151022"/>
                <a:gd name="connsiteX5" fmla="*/ 92075 w 128881"/>
                <a:gd name="connsiteY5" fmla="*/ 57359 h 151022"/>
                <a:gd name="connsiteX6" fmla="*/ 55562 w 128881"/>
                <a:gd name="connsiteY6" fmla="*/ 70059 h 151022"/>
                <a:gd name="connsiteX7" fmla="*/ 100012 w 128881"/>
                <a:gd name="connsiteY7" fmla="*/ 70059 h 151022"/>
                <a:gd name="connsiteX8" fmla="*/ 128587 w 128881"/>
                <a:gd name="connsiteY8" fmla="*/ 79584 h 151022"/>
                <a:gd name="connsiteX9" fmla="*/ 82550 w 128881"/>
                <a:gd name="connsiteY9" fmla="*/ 90697 h 151022"/>
                <a:gd name="connsiteX10" fmla="*/ 57150 w 128881"/>
                <a:gd name="connsiteY10" fmla="*/ 103397 h 151022"/>
                <a:gd name="connsiteX11" fmla="*/ 0 w 128881"/>
                <a:gd name="connsiteY11" fmla="*/ 151022 h 1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81" h="151022">
                  <a:moveTo>
                    <a:pt x="0" y="151022"/>
                  </a:moveTo>
                  <a:cubicBezTo>
                    <a:pt x="41804" y="128797"/>
                    <a:pt x="83608" y="106572"/>
                    <a:pt x="101600" y="93872"/>
                  </a:cubicBezTo>
                  <a:cubicBezTo>
                    <a:pt x="119592" y="81172"/>
                    <a:pt x="108215" y="90432"/>
                    <a:pt x="107950" y="74822"/>
                  </a:cubicBezTo>
                  <a:cubicBezTo>
                    <a:pt x="107685" y="59212"/>
                    <a:pt x="102129" y="3913"/>
                    <a:pt x="100012" y="209"/>
                  </a:cubicBezTo>
                  <a:cubicBezTo>
                    <a:pt x="97895" y="-3495"/>
                    <a:pt x="96573" y="43072"/>
                    <a:pt x="95250" y="52597"/>
                  </a:cubicBezTo>
                  <a:cubicBezTo>
                    <a:pt x="93927" y="62122"/>
                    <a:pt x="98690" y="54449"/>
                    <a:pt x="92075" y="57359"/>
                  </a:cubicBezTo>
                  <a:cubicBezTo>
                    <a:pt x="85460" y="60269"/>
                    <a:pt x="54239" y="67942"/>
                    <a:pt x="55562" y="70059"/>
                  </a:cubicBezTo>
                  <a:cubicBezTo>
                    <a:pt x="56885" y="72176"/>
                    <a:pt x="87841" y="68472"/>
                    <a:pt x="100012" y="70059"/>
                  </a:cubicBezTo>
                  <a:cubicBezTo>
                    <a:pt x="112183" y="71646"/>
                    <a:pt x="131497" y="76144"/>
                    <a:pt x="128587" y="79584"/>
                  </a:cubicBezTo>
                  <a:cubicBezTo>
                    <a:pt x="125677" y="83024"/>
                    <a:pt x="94456" y="86728"/>
                    <a:pt x="82550" y="90697"/>
                  </a:cubicBezTo>
                  <a:cubicBezTo>
                    <a:pt x="70644" y="94666"/>
                    <a:pt x="57150" y="103397"/>
                    <a:pt x="57150" y="103397"/>
                  </a:cubicBezTo>
                  <a:lnTo>
                    <a:pt x="0" y="15102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5107FAAF-175F-4CF8-82C2-A2366F91615D}"/>
                </a:ext>
              </a:extLst>
            </p:cNvPr>
            <p:cNvSpPr/>
            <p:nvPr/>
          </p:nvSpPr>
          <p:spPr>
            <a:xfrm>
              <a:off x="8313613" y="17081169"/>
              <a:ext cx="109933" cy="173442"/>
            </a:xfrm>
            <a:custGeom>
              <a:avLst/>
              <a:gdLst>
                <a:gd name="connsiteX0" fmla="*/ 125 w 109933"/>
                <a:gd name="connsiteY0" fmla="*/ 331 h 173442"/>
                <a:gd name="connsiteX1" fmla="*/ 27112 w 109933"/>
                <a:gd name="connsiteY1" fmla="*/ 108281 h 173442"/>
                <a:gd name="connsiteX2" fmla="*/ 22350 w 109933"/>
                <a:gd name="connsiteY2" fmla="*/ 155906 h 173442"/>
                <a:gd name="connsiteX3" fmla="*/ 42987 w 109933"/>
                <a:gd name="connsiteY3" fmla="*/ 135269 h 173442"/>
                <a:gd name="connsiteX4" fmla="*/ 109662 w 109933"/>
                <a:gd name="connsiteY4" fmla="*/ 106694 h 173442"/>
                <a:gd name="connsiteX5" fmla="*/ 65212 w 109933"/>
                <a:gd name="connsiteY5" fmla="*/ 130506 h 173442"/>
                <a:gd name="connsiteX6" fmla="*/ 31875 w 109933"/>
                <a:gd name="connsiteY6" fmla="*/ 173369 h 173442"/>
                <a:gd name="connsiteX7" fmla="*/ 41400 w 109933"/>
                <a:gd name="connsiteY7" fmla="*/ 119394 h 173442"/>
                <a:gd name="connsiteX8" fmla="*/ 39812 w 109933"/>
                <a:gd name="connsiteY8" fmla="*/ 74944 h 173442"/>
                <a:gd name="connsiteX9" fmla="*/ 125 w 109933"/>
                <a:gd name="connsiteY9" fmla="*/ 331 h 1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33" h="173442">
                  <a:moveTo>
                    <a:pt x="125" y="331"/>
                  </a:moveTo>
                  <a:cubicBezTo>
                    <a:pt x="-1992" y="5887"/>
                    <a:pt x="23408" y="82352"/>
                    <a:pt x="27112" y="108281"/>
                  </a:cubicBezTo>
                  <a:cubicBezTo>
                    <a:pt x="30816" y="134210"/>
                    <a:pt x="19704" y="151408"/>
                    <a:pt x="22350" y="155906"/>
                  </a:cubicBezTo>
                  <a:cubicBezTo>
                    <a:pt x="24996" y="160404"/>
                    <a:pt x="28435" y="143471"/>
                    <a:pt x="42987" y="135269"/>
                  </a:cubicBezTo>
                  <a:cubicBezTo>
                    <a:pt x="57539" y="127067"/>
                    <a:pt x="105958" y="107488"/>
                    <a:pt x="109662" y="106694"/>
                  </a:cubicBezTo>
                  <a:cubicBezTo>
                    <a:pt x="113366" y="105900"/>
                    <a:pt x="78176" y="119394"/>
                    <a:pt x="65212" y="130506"/>
                  </a:cubicBezTo>
                  <a:cubicBezTo>
                    <a:pt x="52248" y="141618"/>
                    <a:pt x="35844" y="175221"/>
                    <a:pt x="31875" y="173369"/>
                  </a:cubicBezTo>
                  <a:cubicBezTo>
                    <a:pt x="27906" y="171517"/>
                    <a:pt x="40077" y="135798"/>
                    <a:pt x="41400" y="119394"/>
                  </a:cubicBezTo>
                  <a:cubicBezTo>
                    <a:pt x="42723" y="102990"/>
                    <a:pt x="43252" y="89232"/>
                    <a:pt x="39812" y="74944"/>
                  </a:cubicBezTo>
                  <a:cubicBezTo>
                    <a:pt x="36372" y="60657"/>
                    <a:pt x="2242" y="-5225"/>
                    <a:pt x="125" y="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574FD229-C7F3-472B-A6AA-D63214F17FA7}"/>
                </a:ext>
              </a:extLst>
            </p:cNvPr>
            <p:cNvSpPr/>
            <p:nvPr/>
          </p:nvSpPr>
          <p:spPr>
            <a:xfrm>
              <a:off x="8326162" y="17158867"/>
              <a:ext cx="178274" cy="280393"/>
            </a:xfrm>
            <a:custGeom>
              <a:avLst/>
              <a:gdLst>
                <a:gd name="connsiteX0" fmla="*/ 178076 w 178274"/>
                <a:gd name="connsiteY0" fmla="*/ 421 h 280393"/>
                <a:gd name="connsiteX1" fmla="*/ 168551 w 178274"/>
                <a:gd name="connsiteY1" fmla="*/ 84558 h 280393"/>
                <a:gd name="connsiteX2" fmla="*/ 125688 w 178274"/>
                <a:gd name="connsiteY2" fmla="*/ 105196 h 280393"/>
                <a:gd name="connsiteX3" fmla="*/ 79651 w 178274"/>
                <a:gd name="connsiteY3" fmla="*/ 148058 h 280393"/>
                <a:gd name="connsiteX4" fmla="*/ 35201 w 178274"/>
                <a:gd name="connsiteY4" fmla="*/ 203621 h 280393"/>
                <a:gd name="connsiteX5" fmla="*/ 276 w 178274"/>
                <a:gd name="connsiteY5" fmla="*/ 279821 h 280393"/>
                <a:gd name="connsiteX6" fmla="*/ 20913 w 178274"/>
                <a:gd name="connsiteY6" fmla="*/ 233783 h 280393"/>
                <a:gd name="connsiteX7" fmla="*/ 57426 w 178274"/>
                <a:gd name="connsiteY7" fmla="*/ 148058 h 280393"/>
                <a:gd name="connsiteX8" fmla="*/ 103463 w 178274"/>
                <a:gd name="connsiteY8" fmla="*/ 103608 h 280393"/>
                <a:gd name="connsiteX9" fmla="*/ 152676 w 178274"/>
                <a:gd name="connsiteY9" fmla="*/ 78208 h 280393"/>
                <a:gd name="connsiteX10" fmla="*/ 173313 w 178274"/>
                <a:gd name="connsiteY10" fmla="*/ 52808 h 280393"/>
                <a:gd name="connsiteX11" fmla="*/ 178076 w 178274"/>
                <a:gd name="connsiteY11" fmla="*/ 421 h 2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74" h="280393">
                  <a:moveTo>
                    <a:pt x="178076" y="421"/>
                  </a:moveTo>
                  <a:cubicBezTo>
                    <a:pt x="177282" y="5713"/>
                    <a:pt x="177282" y="67096"/>
                    <a:pt x="168551" y="84558"/>
                  </a:cubicBezTo>
                  <a:cubicBezTo>
                    <a:pt x="159820" y="102020"/>
                    <a:pt x="140505" y="94613"/>
                    <a:pt x="125688" y="105196"/>
                  </a:cubicBezTo>
                  <a:cubicBezTo>
                    <a:pt x="110871" y="115779"/>
                    <a:pt x="94732" y="131654"/>
                    <a:pt x="79651" y="148058"/>
                  </a:cubicBezTo>
                  <a:cubicBezTo>
                    <a:pt x="64570" y="164462"/>
                    <a:pt x="48430" y="181661"/>
                    <a:pt x="35201" y="203621"/>
                  </a:cubicBezTo>
                  <a:cubicBezTo>
                    <a:pt x="21972" y="225582"/>
                    <a:pt x="2657" y="274794"/>
                    <a:pt x="276" y="279821"/>
                  </a:cubicBezTo>
                  <a:cubicBezTo>
                    <a:pt x="-2105" y="284848"/>
                    <a:pt x="11388" y="255743"/>
                    <a:pt x="20913" y="233783"/>
                  </a:cubicBezTo>
                  <a:cubicBezTo>
                    <a:pt x="30438" y="211823"/>
                    <a:pt x="43668" y="169754"/>
                    <a:pt x="57426" y="148058"/>
                  </a:cubicBezTo>
                  <a:cubicBezTo>
                    <a:pt x="71184" y="126362"/>
                    <a:pt x="87588" y="115250"/>
                    <a:pt x="103463" y="103608"/>
                  </a:cubicBezTo>
                  <a:cubicBezTo>
                    <a:pt x="119338" y="91966"/>
                    <a:pt x="141034" y="86675"/>
                    <a:pt x="152676" y="78208"/>
                  </a:cubicBezTo>
                  <a:cubicBezTo>
                    <a:pt x="164318" y="69741"/>
                    <a:pt x="169344" y="64450"/>
                    <a:pt x="173313" y="52808"/>
                  </a:cubicBezTo>
                  <a:cubicBezTo>
                    <a:pt x="177282" y="41166"/>
                    <a:pt x="178870" y="-4871"/>
                    <a:pt x="178076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468DDF3C-88FD-4586-B6E9-E1A2100564E3}"/>
                </a:ext>
              </a:extLst>
            </p:cNvPr>
            <p:cNvSpPr/>
            <p:nvPr/>
          </p:nvSpPr>
          <p:spPr>
            <a:xfrm>
              <a:off x="8317008" y="17114521"/>
              <a:ext cx="195802" cy="318874"/>
            </a:xfrm>
            <a:custGeom>
              <a:avLst/>
              <a:gdLst>
                <a:gd name="connsiteX0" fmla="*/ 158655 w 195802"/>
                <a:gd name="connsiteY0" fmla="*/ 317 h 318874"/>
                <a:gd name="connsiteX1" fmla="*/ 185642 w 195802"/>
                <a:gd name="connsiteY1" fmla="*/ 144779 h 318874"/>
                <a:gd name="connsiteX2" fmla="*/ 138017 w 195802"/>
                <a:gd name="connsiteY2" fmla="*/ 184467 h 318874"/>
                <a:gd name="connsiteX3" fmla="*/ 93567 w 195802"/>
                <a:gd name="connsiteY3" fmla="*/ 209867 h 318874"/>
                <a:gd name="connsiteX4" fmla="*/ 4667 w 195802"/>
                <a:gd name="connsiteY4" fmla="*/ 316229 h 318874"/>
                <a:gd name="connsiteX5" fmla="*/ 15780 w 195802"/>
                <a:gd name="connsiteY5" fmla="*/ 282892 h 318874"/>
                <a:gd name="connsiteX6" fmla="*/ 44355 w 195802"/>
                <a:gd name="connsiteY6" fmla="*/ 241617 h 318874"/>
                <a:gd name="connsiteX7" fmla="*/ 165005 w 195802"/>
                <a:gd name="connsiteY7" fmla="*/ 162242 h 318874"/>
                <a:gd name="connsiteX8" fmla="*/ 188817 w 195802"/>
                <a:gd name="connsiteY8" fmla="*/ 149542 h 318874"/>
                <a:gd name="connsiteX9" fmla="*/ 195167 w 195802"/>
                <a:gd name="connsiteY9" fmla="*/ 106679 h 318874"/>
                <a:gd name="connsiteX10" fmla="*/ 158655 w 195802"/>
                <a:gd name="connsiteY10" fmla="*/ 317 h 31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802" h="318874">
                  <a:moveTo>
                    <a:pt x="158655" y="317"/>
                  </a:moveTo>
                  <a:cubicBezTo>
                    <a:pt x="157067" y="6667"/>
                    <a:pt x="189082" y="114087"/>
                    <a:pt x="185642" y="144779"/>
                  </a:cubicBezTo>
                  <a:cubicBezTo>
                    <a:pt x="182202" y="175471"/>
                    <a:pt x="153363" y="173619"/>
                    <a:pt x="138017" y="184467"/>
                  </a:cubicBezTo>
                  <a:cubicBezTo>
                    <a:pt x="122671" y="195315"/>
                    <a:pt x="115792" y="187907"/>
                    <a:pt x="93567" y="209867"/>
                  </a:cubicBezTo>
                  <a:cubicBezTo>
                    <a:pt x="71342" y="231827"/>
                    <a:pt x="17631" y="304058"/>
                    <a:pt x="4667" y="316229"/>
                  </a:cubicBezTo>
                  <a:cubicBezTo>
                    <a:pt x="-8297" y="328400"/>
                    <a:pt x="9165" y="295327"/>
                    <a:pt x="15780" y="282892"/>
                  </a:cubicBezTo>
                  <a:cubicBezTo>
                    <a:pt x="22395" y="270457"/>
                    <a:pt x="19484" y="261725"/>
                    <a:pt x="44355" y="241617"/>
                  </a:cubicBezTo>
                  <a:cubicBezTo>
                    <a:pt x="69226" y="221509"/>
                    <a:pt x="140928" y="177588"/>
                    <a:pt x="165005" y="162242"/>
                  </a:cubicBezTo>
                  <a:cubicBezTo>
                    <a:pt x="189082" y="146896"/>
                    <a:pt x="183790" y="158802"/>
                    <a:pt x="188817" y="149542"/>
                  </a:cubicBezTo>
                  <a:cubicBezTo>
                    <a:pt x="193844" y="140282"/>
                    <a:pt x="197284" y="128639"/>
                    <a:pt x="195167" y="106679"/>
                  </a:cubicBezTo>
                  <a:cubicBezTo>
                    <a:pt x="193050" y="84719"/>
                    <a:pt x="160243" y="-6033"/>
                    <a:pt x="158655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293682C4-C785-4560-8484-D8708B9F2228}"/>
                </a:ext>
              </a:extLst>
            </p:cNvPr>
            <p:cNvSpPr/>
            <p:nvPr/>
          </p:nvSpPr>
          <p:spPr>
            <a:xfrm>
              <a:off x="8337922" y="17228959"/>
              <a:ext cx="98219" cy="123683"/>
            </a:xfrm>
            <a:custGeom>
              <a:avLst/>
              <a:gdLst>
                <a:gd name="connsiteX0" fmla="*/ 98053 w 98219"/>
                <a:gd name="connsiteY0" fmla="*/ 179 h 123683"/>
                <a:gd name="connsiteX1" fmla="*/ 26616 w 98219"/>
                <a:gd name="connsiteY1" fmla="*/ 39866 h 123683"/>
                <a:gd name="connsiteX2" fmla="*/ 2803 w 98219"/>
                <a:gd name="connsiteY2" fmla="*/ 122416 h 123683"/>
                <a:gd name="connsiteX3" fmla="*/ 5978 w 98219"/>
                <a:gd name="connsiteY3" fmla="*/ 87491 h 123683"/>
                <a:gd name="connsiteX4" fmla="*/ 4391 w 98219"/>
                <a:gd name="connsiteY4" fmla="*/ 54154 h 123683"/>
                <a:gd name="connsiteX5" fmla="*/ 98053 w 98219"/>
                <a:gd name="connsiteY5" fmla="*/ 179 h 1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19" h="123683">
                  <a:moveTo>
                    <a:pt x="98053" y="179"/>
                  </a:moveTo>
                  <a:cubicBezTo>
                    <a:pt x="101757" y="-2202"/>
                    <a:pt x="42491" y="19493"/>
                    <a:pt x="26616" y="39866"/>
                  </a:cubicBezTo>
                  <a:cubicBezTo>
                    <a:pt x="10741" y="60239"/>
                    <a:pt x="6243" y="114479"/>
                    <a:pt x="2803" y="122416"/>
                  </a:cubicBezTo>
                  <a:cubicBezTo>
                    <a:pt x="-637" y="130354"/>
                    <a:pt x="5713" y="98868"/>
                    <a:pt x="5978" y="87491"/>
                  </a:cubicBezTo>
                  <a:cubicBezTo>
                    <a:pt x="6243" y="76114"/>
                    <a:pt x="-6457" y="67912"/>
                    <a:pt x="4391" y="54154"/>
                  </a:cubicBezTo>
                  <a:cubicBezTo>
                    <a:pt x="15239" y="40396"/>
                    <a:pt x="94349" y="2560"/>
                    <a:pt x="98053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23FB79F6-5B5A-4451-AC6D-861CCB802185}"/>
                </a:ext>
              </a:extLst>
            </p:cNvPr>
            <p:cNvSpPr/>
            <p:nvPr/>
          </p:nvSpPr>
          <p:spPr>
            <a:xfrm>
              <a:off x="8494667" y="17008464"/>
              <a:ext cx="47822" cy="265540"/>
            </a:xfrm>
            <a:custGeom>
              <a:avLst/>
              <a:gdLst>
                <a:gd name="connsiteX0" fmla="*/ 39733 w 47822"/>
                <a:gd name="connsiteY0" fmla="*/ 11 h 265540"/>
                <a:gd name="connsiteX1" fmla="*/ 12746 w 47822"/>
                <a:gd name="connsiteY1" fmla="*/ 95261 h 265540"/>
                <a:gd name="connsiteX2" fmla="*/ 47671 w 47822"/>
                <a:gd name="connsiteY2" fmla="*/ 139711 h 265540"/>
                <a:gd name="connsiteX3" fmla="*/ 25446 w 47822"/>
                <a:gd name="connsiteY3" fmla="*/ 263536 h 265540"/>
                <a:gd name="connsiteX4" fmla="*/ 25446 w 47822"/>
                <a:gd name="connsiteY4" fmla="*/ 211149 h 265540"/>
                <a:gd name="connsiteX5" fmla="*/ 38146 w 47822"/>
                <a:gd name="connsiteY5" fmla="*/ 142886 h 265540"/>
                <a:gd name="connsiteX6" fmla="*/ 46 w 47822"/>
                <a:gd name="connsiteY6" fmla="*/ 101611 h 265540"/>
                <a:gd name="connsiteX7" fmla="*/ 39733 w 47822"/>
                <a:gd name="connsiteY7" fmla="*/ 11 h 26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22" h="265540">
                  <a:moveTo>
                    <a:pt x="39733" y="11"/>
                  </a:moveTo>
                  <a:cubicBezTo>
                    <a:pt x="41850" y="-1047"/>
                    <a:pt x="11423" y="71978"/>
                    <a:pt x="12746" y="95261"/>
                  </a:cubicBezTo>
                  <a:cubicBezTo>
                    <a:pt x="14069" y="118544"/>
                    <a:pt x="45554" y="111665"/>
                    <a:pt x="47671" y="139711"/>
                  </a:cubicBezTo>
                  <a:cubicBezTo>
                    <a:pt x="49788" y="167757"/>
                    <a:pt x="29150" y="251630"/>
                    <a:pt x="25446" y="263536"/>
                  </a:cubicBezTo>
                  <a:cubicBezTo>
                    <a:pt x="21742" y="275442"/>
                    <a:pt x="23329" y="231257"/>
                    <a:pt x="25446" y="211149"/>
                  </a:cubicBezTo>
                  <a:cubicBezTo>
                    <a:pt x="27563" y="191041"/>
                    <a:pt x="42379" y="161142"/>
                    <a:pt x="38146" y="142886"/>
                  </a:cubicBezTo>
                  <a:cubicBezTo>
                    <a:pt x="33913" y="124630"/>
                    <a:pt x="1633" y="124365"/>
                    <a:pt x="46" y="101611"/>
                  </a:cubicBezTo>
                  <a:cubicBezTo>
                    <a:pt x="-1541" y="78857"/>
                    <a:pt x="37616" y="1069"/>
                    <a:pt x="3973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4821435B-6D4A-49DB-85D9-78408BCE726F}"/>
                </a:ext>
              </a:extLst>
            </p:cNvPr>
            <p:cNvSpPr/>
            <p:nvPr/>
          </p:nvSpPr>
          <p:spPr>
            <a:xfrm>
              <a:off x="8461278" y="16695736"/>
              <a:ext cx="77121" cy="202060"/>
            </a:xfrm>
            <a:custGeom>
              <a:avLst/>
              <a:gdLst>
                <a:gd name="connsiteX0" fmla="*/ 49310 w 77121"/>
                <a:gd name="connsiteY0" fmla="*/ 2 h 202060"/>
                <a:gd name="connsiteX1" fmla="*/ 47722 w 77121"/>
                <a:gd name="connsiteY1" fmla="*/ 125414 h 202060"/>
                <a:gd name="connsiteX2" fmla="*/ 57247 w 77121"/>
                <a:gd name="connsiteY2" fmla="*/ 196852 h 202060"/>
                <a:gd name="connsiteX3" fmla="*/ 97 w 77121"/>
                <a:gd name="connsiteY3" fmla="*/ 177802 h 202060"/>
                <a:gd name="connsiteX4" fmla="*/ 73122 w 77121"/>
                <a:gd name="connsiteY4" fmla="*/ 201614 h 202060"/>
                <a:gd name="connsiteX5" fmla="*/ 66772 w 77121"/>
                <a:gd name="connsiteY5" fmla="*/ 152402 h 202060"/>
                <a:gd name="connsiteX6" fmla="*/ 60422 w 77121"/>
                <a:gd name="connsiteY6" fmla="*/ 122239 h 202060"/>
                <a:gd name="connsiteX7" fmla="*/ 49310 w 77121"/>
                <a:gd name="connsiteY7" fmla="*/ 2 h 20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21" h="202060">
                  <a:moveTo>
                    <a:pt x="49310" y="2"/>
                  </a:moveTo>
                  <a:cubicBezTo>
                    <a:pt x="47193" y="531"/>
                    <a:pt x="46399" y="92606"/>
                    <a:pt x="47722" y="125414"/>
                  </a:cubicBezTo>
                  <a:cubicBezTo>
                    <a:pt x="49045" y="158222"/>
                    <a:pt x="65184" y="188121"/>
                    <a:pt x="57247" y="196852"/>
                  </a:cubicBezTo>
                  <a:cubicBezTo>
                    <a:pt x="49310" y="205583"/>
                    <a:pt x="-2549" y="177008"/>
                    <a:pt x="97" y="177802"/>
                  </a:cubicBezTo>
                  <a:cubicBezTo>
                    <a:pt x="2743" y="178596"/>
                    <a:pt x="62010" y="205847"/>
                    <a:pt x="73122" y="201614"/>
                  </a:cubicBezTo>
                  <a:cubicBezTo>
                    <a:pt x="84235" y="197381"/>
                    <a:pt x="68889" y="165631"/>
                    <a:pt x="66772" y="152402"/>
                  </a:cubicBezTo>
                  <a:cubicBezTo>
                    <a:pt x="64655" y="139173"/>
                    <a:pt x="63332" y="144993"/>
                    <a:pt x="60422" y="122239"/>
                  </a:cubicBezTo>
                  <a:cubicBezTo>
                    <a:pt x="57512" y="99485"/>
                    <a:pt x="51427" y="-527"/>
                    <a:pt x="4931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4EB108EE-878A-419A-8C43-D9E96C7031A8}"/>
                </a:ext>
              </a:extLst>
            </p:cNvPr>
            <p:cNvSpPr/>
            <p:nvPr/>
          </p:nvSpPr>
          <p:spPr>
            <a:xfrm>
              <a:off x="8434356" y="16740813"/>
              <a:ext cx="69834" cy="135545"/>
            </a:xfrm>
            <a:custGeom>
              <a:avLst/>
              <a:gdLst>
                <a:gd name="connsiteX0" fmla="*/ 32 w 69834"/>
                <a:gd name="connsiteY0" fmla="*/ 962 h 135545"/>
                <a:gd name="connsiteX1" fmla="*/ 54007 w 69834"/>
                <a:gd name="connsiteY1" fmla="*/ 21600 h 135545"/>
                <a:gd name="connsiteX2" fmla="*/ 68294 w 69834"/>
                <a:gd name="connsiteY2" fmla="*/ 131137 h 135545"/>
                <a:gd name="connsiteX3" fmla="*/ 23844 w 69834"/>
                <a:gd name="connsiteY3" fmla="*/ 113675 h 135545"/>
                <a:gd name="connsiteX4" fmla="*/ 61944 w 69834"/>
                <a:gd name="connsiteY4" fmla="*/ 110500 h 135545"/>
                <a:gd name="connsiteX5" fmla="*/ 46069 w 69834"/>
                <a:gd name="connsiteY5" fmla="*/ 37475 h 135545"/>
                <a:gd name="connsiteX6" fmla="*/ 32 w 69834"/>
                <a:gd name="connsiteY6" fmla="*/ 962 h 13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34" h="135545">
                  <a:moveTo>
                    <a:pt x="32" y="962"/>
                  </a:moveTo>
                  <a:cubicBezTo>
                    <a:pt x="1355" y="-1684"/>
                    <a:pt x="42630" y="-96"/>
                    <a:pt x="54007" y="21600"/>
                  </a:cubicBezTo>
                  <a:cubicBezTo>
                    <a:pt x="65384" y="43296"/>
                    <a:pt x="73321" y="115791"/>
                    <a:pt x="68294" y="131137"/>
                  </a:cubicBezTo>
                  <a:cubicBezTo>
                    <a:pt x="63267" y="146483"/>
                    <a:pt x="24902" y="117114"/>
                    <a:pt x="23844" y="113675"/>
                  </a:cubicBezTo>
                  <a:cubicBezTo>
                    <a:pt x="22786" y="110236"/>
                    <a:pt x="58240" y="123200"/>
                    <a:pt x="61944" y="110500"/>
                  </a:cubicBezTo>
                  <a:cubicBezTo>
                    <a:pt x="65648" y="97800"/>
                    <a:pt x="54271" y="53086"/>
                    <a:pt x="46069" y="37475"/>
                  </a:cubicBezTo>
                  <a:cubicBezTo>
                    <a:pt x="37867" y="21864"/>
                    <a:pt x="-1291" y="3608"/>
                    <a:pt x="32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A9D08E18-0AC3-4D44-AD5D-86EE3B122693}"/>
                </a:ext>
              </a:extLst>
            </p:cNvPr>
            <p:cNvSpPr/>
            <p:nvPr/>
          </p:nvSpPr>
          <p:spPr>
            <a:xfrm>
              <a:off x="8467575" y="16654024"/>
              <a:ext cx="133594" cy="148565"/>
            </a:xfrm>
            <a:custGeom>
              <a:avLst/>
              <a:gdLst>
                <a:gd name="connsiteX0" fmla="*/ 150 w 133594"/>
                <a:gd name="connsiteY0" fmla="*/ 92514 h 148565"/>
                <a:gd name="connsiteX1" fmla="*/ 28725 w 133594"/>
                <a:gd name="connsiteY1" fmla="*/ 25839 h 148565"/>
                <a:gd name="connsiteX2" fmla="*/ 89050 w 133594"/>
                <a:gd name="connsiteY2" fmla="*/ 49651 h 148565"/>
                <a:gd name="connsiteX3" fmla="*/ 131913 w 133594"/>
                <a:gd name="connsiteY3" fmla="*/ 439 h 148565"/>
                <a:gd name="connsiteX4" fmla="*/ 122388 w 133594"/>
                <a:gd name="connsiteY4" fmla="*/ 27426 h 148565"/>
                <a:gd name="connsiteX5" fmla="*/ 98575 w 133594"/>
                <a:gd name="connsiteY5" fmla="*/ 60764 h 148565"/>
                <a:gd name="connsiteX6" fmla="*/ 41425 w 133594"/>
                <a:gd name="connsiteY6" fmla="*/ 43301 h 148565"/>
                <a:gd name="connsiteX7" fmla="*/ 35075 w 133594"/>
                <a:gd name="connsiteY7" fmla="*/ 52826 h 148565"/>
                <a:gd name="connsiteX8" fmla="*/ 38250 w 133594"/>
                <a:gd name="connsiteY8" fmla="*/ 141726 h 148565"/>
                <a:gd name="connsiteX9" fmla="*/ 38250 w 133594"/>
                <a:gd name="connsiteY9" fmla="*/ 136964 h 148565"/>
                <a:gd name="connsiteX10" fmla="*/ 52538 w 133594"/>
                <a:gd name="connsiteY10" fmla="*/ 92514 h 148565"/>
                <a:gd name="connsiteX11" fmla="*/ 39838 w 133594"/>
                <a:gd name="connsiteY11" fmla="*/ 11551 h 148565"/>
                <a:gd name="connsiteX12" fmla="*/ 150 w 133594"/>
                <a:gd name="connsiteY12" fmla="*/ 92514 h 14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594" h="148565">
                  <a:moveTo>
                    <a:pt x="150" y="92514"/>
                  </a:moveTo>
                  <a:cubicBezTo>
                    <a:pt x="-1702" y="94895"/>
                    <a:pt x="13908" y="32983"/>
                    <a:pt x="28725" y="25839"/>
                  </a:cubicBezTo>
                  <a:cubicBezTo>
                    <a:pt x="43542" y="18695"/>
                    <a:pt x="71852" y="53884"/>
                    <a:pt x="89050" y="49651"/>
                  </a:cubicBezTo>
                  <a:cubicBezTo>
                    <a:pt x="106248" y="45418"/>
                    <a:pt x="126357" y="4143"/>
                    <a:pt x="131913" y="439"/>
                  </a:cubicBezTo>
                  <a:cubicBezTo>
                    <a:pt x="137469" y="-3265"/>
                    <a:pt x="127944" y="17372"/>
                    <a:pt x="122388" y="27426"/>
                  </a:cubicBezTo>
                  <a:cubicBezTo>
                    <a:pt x="116832" y="37480"/>
                    <a:pt x="112069" y="58118"/>
                    <a:pt x="98575" y="60764"/>
                  </a:cubicBezTo>
                  <a:cubicBezTo>
                    <a:pt x="85081" y="63410"/>
                    <a:pt x="41425" y="43301"/>
                    <a:pt x="41425" y="43301"/>
                  </a:cubicBezTo>
                  <a:cubicBezTo>
                    <a:pt x="30842" y="41978"/>
                    <a:pt x="35604" y="36422"/>
                    <a:pt x="35075" y="52826"/>
                  </a:cubicBezTo>
                  <a:cubicBezTo>
                    <a:pt x="34546" y="69230"/>
                    <a:pt x="37721" y="127703"/>
                    <a:pt x="38250" y="141726"/>
                  </a:cubicBezTo>
                  <a:cubicBezTo>
                    <a:pt x="38779" y="155749"/>
                    <a:pt x="35869" y="145166"/>
                    <a:pt x="38250" y="136964"/>
                  </a:cubicBezTo>
                  <a:cubicBezTo>
                    <a:pt x="40631" y="128762"/>
                    <a:pt x="52273" y="113416"/>
                    <a:pt x="52538" y="92514"/>
                  </a:cubicBezTo>
                  <a:cubicBezTo>
                    <a:pt x="52803" y="71612"/>
                    <a:pt x="48834" y="16313"/>
                    <a:pt x="39838" y="11551"/>
                  </a:cubicBezTo>
                  <a:cubicBezTo>
                    <a:pt x="30842" y="6789"/>
                    <a:pt x="2002" y="90133"/>
                    <a:pt x="150" y="92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8CB3C59C-08CF-4FAA-B1EE-29BA429A6966}"/>
                </a:ext>
              </a:extLst>
            </p:cNvPr>
            <p:cNvSpPr/>
            <p:nvPr/>
          </p:nvSpPr>
          <p:spPr>
            <a:xfrm>
              <a:off x="8551621" y="17027512"/>
              <a:ext cx="36769" cy="163566"/>
            </a:xfrm>
            <a:custGeom>
              <a:avLst/>
              <a:gdLst>
                <a:gd name="connsiteX0" fmla="*/ 8179 w 36769"/>
                <a:gd name="connsiteY0" fmla="*/ 13 h 163566"/>
                <a:gd name="connsiteX1" fmla="*/ 242 w 36769"/>
                <a:gd name="connsiteY1" fmla="*/ 79388 h 163566"/>
                <a:gd name="connsiteX2" fmla="*/ 17704 w 36769"/>
                <a:gd name="connsiteY2" fmla="*/ 119076 h 163566"/>
                <a:gd name="connsiteX3" fmla="*/ 36754 w 36769"/>
                <a:gd name="connsiteY3" fmla="*/ 163526 h 163566"/>
                <a:gd name="connsiteX4" fmla="*/ 20879 w 36769"/>
                <a:gd name="connsiteY4" fmla="*/ 111138 h 163566"/>
                <a:gd name="connsiteX5" fmla="*/ 17704 w 36769"/>
                <a:gd name="connsiteY5" fmla="*/ 85738 h 163566"/>
                <a:gd name="connsiteX6" fmla="*/ 8179 w 36769"/>
                <a:gd name="connsiteY6" fmla="*/ 13 h 1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69" h="163566">
                  <a:moveTo>
                    <a:pt x="8179" y="13"/>
                  </a:moveTo>
                  <a:cubicBezTo>
                    <a:pt x="5269" y="-1045"/>
                    <a:pt x="-1346" y="59544"/>
                    <a:pt x="242" y="79388"/>
                  </a:cubicBezTo>
                  <a:cubicBezTo>
                    <a:pt x="1829" y="99232"/>
                    <a:pt x="11619" y="105053"/>
                    <a:pt x="17704" y="119076"/>
                  </a:cubicBezTo>
                  <a:cubicBezTo>
                    <a:pt x="23789" y="133099"/>
                    <a:pt x="36225" y="164849"/>
                    <a:pt x="36754" y="163526"/>
                  </a:cubicBezTo>
                  <a:cubicBezTo>
                    <a:pt x="37283" y="162203"/>
                    <a:pt x="24054" y="124103"/>
                    <a:pt x="20879" y="111138"/>
                  </a:cubicBezTo>
                  <a:cubicBezTo>
                    <a:pt x="17704" y="98173"/>
                    <a:pt x="21408" y="98967"/>
                    <a:pt x="17704" y="85738"/>
                  </a:cubicBezTo>
                  <a:cubicBezTo>
                    <a:pt x="14000" y="72509"/>
                    <a:pt x="11089" y="1071"/>
                    <a:pt x="817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135157A5-9AB1-46D6-BE65-D25DF1C1A40D}"/>
                </a:ext>
              </a:extLst>
            </p:cNvPr>
            <p:cNvSpPr/>
            <p:nvPr/>
          </p:nvSpPr>
          <p:spPr>
            <a:xfrm>
              <a:off x="8535905" y="17069960"/>
              <a:ext cx="181058" cy="156279"/>
            </a:xfrm>
            <a:custGeom>
              <a:avLst/>
              <a:gdLst>
                <a:gd name="connsiteX0" fmla="*/ 181058 w 181058"/>
                <a:gd name="connsiteY0" fmla="*/ 428 h 156279"/>
                <a:gd name="connsiteX1" fmla="*/ 133433 w 181058"/>
                <a:gd name="connsiteY1" fmla="*/ 121078 h 156279"/>
                <a:gd name="connsiteX2" fmla="*/ 93745 w 181058"/>
                <a:gd name="connsiteY2" fmla="*/ 132190 h 156279"/>
                <a:gd name="connsiteX3" fmla="*/ 83 w 181058"/>
                <a:gd name="connsiteY3" fmla="*/ 156003 h 156279"/>
                <a:gd name="connsiteX4" fmla="*/ 111208 w 181058"/>
                <a:gd name="connsiteY4" fmla="*/ 114728 h 156279"/>
                <a:gd name="connsiteX5" fmla="*/ 133433 w 181058"/>
                <a:gd name="connsiteY5" fmla="*/ 81390 h 156279"/>
                <a:gd name="connsiteX6" fmla="*/ 181058 w 181058"/>
                <a:gd name="connsiteY6" fmla="*/ 428 h 1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58" h="156279">
                  <a:moveTo>
                    <a:pt x="181058" y="428"/>
                  </a:moveTo>
                  <a:cubicBezTo>
                    <a:pt x="181058" y="7043"/>
                    <a:pt x="147985" y="99118"/>
                    <a:pt x="133433" y="121078"/>
                  </a:cubicBezTo>
                  <a:cubicBezTo>
                    <a:pt x="118881" y="143038"/>
                    <a:pt x="93745" y="132190"/>
                    <a:pt x="93745" y="132190"/>
                  </a:cubicBezTo>
                  <a:cubicBezTo>
                    <a:pt x="71520" y="138011"/>
                    <a:pt x="-2828" y="158913"/>
                    <a:pt x="83" y="156003"/>
                  </a:cubicBezTo>
                  <a:cubicBezTo>
                    <a:pt x="2993" y="153093"/>
                    <a:pt x="88983" y="127163"/>
                    <a:pt x="111208" y="114728"/>
                  </a:cubicBezTo>
                  <a:cubicBezTo>
                    <a:pt x="133433" y="102293"/>
                    <a:pt x="122056" y="97000"/>
                    <a:pt x="133433" y="81390"/>
                  </a:cubicBezTo>
                  <a:cubicBezTo>
                    <a:pt x="144810" y="65780"/>
                    <a:pt x="181058" y="-6187"/>
                    <a:pt x="181058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9075454F-B9F4-43EA-8C9F-7B8D5E990A68}"/>
                </a:ext>
              </a:extLst>
            </p:cNvPr>
            <p:cNvSpPr/>
            <p:nvPr/>
          </p:nvSpPr>
          <p:spPr>
            <a:xfrm>
              <a:off x="8513466" y="16917949"/>
              <a:ext cx="90933" cy="124353"/>
            </a:xfrm>
            <a:custGeom>
              <a:avLst/>
              <a:gdLst>
                <a:gd name="connsiteX0" fmla="*/ 297 w 90933"/>
                <a:gd name="connsiteY0" fmla="*/ 39 h 124353"/>
                <a:gd name="connsiteX1" fmla="*/ 24109 w 90933"/>
                <a:gd name="connsiteY1" fmla="*/ 82589 h 124353"/>
                <a:gd name="connsiteX2" fmla="*/ 65384 w 90933"/>
                <a:gd name="connsiteY2" fmla="*/ 73064 h 124353"/>
                <a:gd name="connsiteX3" fmla="*/ 82847 w 90933"/>
                <a:gd name="connsiteY3" fmla="*/ 92114 h 124353"/>
                <a:gd name="connsiteX4" fmla="*/ 90784 w 90933"/>
                <a:gd name="connsiteY4" fmla="*/ 123864 h 124353"/>
                <a:gd name="connsiteX5" fmla="*/ 76497 w 90933"/>
                <a:gd name="connsiteY5" fmla="*/ 65126 h 124353"/>
                <a:gd name="connsiteX6" fmla="*/ 39984 w 90933"/>
                <a:gd name="connsiteY6" fmla="*/ 71476 h 124353"/>
                <a:gd name="connsiteX7" fmla="*/ 297 w 90933"/>
                <a:gd name="connsiteY7" fmla="*/ 39 h 1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33" h="124353">
                  <a:moveTo>
                    <a:pt x="297" y="39"/>
                  </a:moveTo>
                  <a:cubicBezTo>
                    <a:pt x="-2349" y="1891"/>
                    <a:pt x="13261" y="70418"/>
                    <a:pt x="24109" y="82589"/>
                  </a:cubicBezTo>
                  <a:cubicBezTo>
                    <a:pt x="34957" y="94760"/>
                    <a:pt x="55594" y="71477"/>
                    <a:pt x="65384" y="73064"/>
                  </a:cubicBezTo>
                  <a:cubicBezTo>
                    <a:pt x="75174" y="74652"/>
                    <a:pt x="78614" y="83647"/>
                    <a:pt x="82847" y="92114"/>
                  </a:cubicBezTo>
                  <a:cubicBezTo>
                    <a:pt x="87080" y="100581"/>
                    <a:pt x="91842" y="128362"/>
                    <a:pt x="90784" y="123864"/>
                  </a:cubicBezTo>
                  <a:cubicBezTo>
                    <a:pt x="89726" y="119366"/>
                    <a:pt x="84964" y="73857"/>
                    <a:pt x="76497" y="65126"/>
                  </a:cubicBezTo>
                  <a:cubicBezTo>
                    <a:pt x="68030" y="56395"/>
                    <a:pt x="50567" y="80207"/>
                    <a:pt x="39984" y="71476"/>
                  </a:cubicBezTo>
                  <a:cubicBezTo>
                    <a:pt x="29401" y="62745"/>
                    <a:pt x="2943" y="-1813"/>
                    <a:pt x="297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702DB588-42F9-43BD-B5A7-E83B8E8CA124}"/>
                </a:ext>
              </a:extLst>
            </p:cNvPr>
            <p:cNvSpPr/>
            <p:nvPr/>
          </p:nvSpPr>
          <p:spPr>
            <a:xfrm>
              <a:off x="8526419" y="16844939"/>
              <a:ext cx="85424" cy="243003"/>
            </a:xfrm>
            <a:custGeom>
              <a:avLst/>
              <a:gdLst>
                <a:gd name="connsiteX0" fmla="*/ 44 w 85424"/>
                <a:gd name="connsiteY0" fmla="*/ 24 h 243003"/>
                <a:gd name="connsiteX1" fmla="*/ 52431 w 85424"/>
                <a:gd name="connsiteY1" fmla="*/ 50824 h 243003"/>
                <a:gd name="connsiteX2" fmla="*/ 74656 w 85424"/>
                <a:gd name="connsiteY2" fmla="*/ 123849 h 243003"/>
                <a:gd name="connsiteX3" fmla="*/ 79419 w 85424"/>
                <a:gd name="connsiteY3" fmla="*/ 190524 h 243003"/>
                <a:gd name="connsiteX4" fmla="*/ 82594 w 85424"/>
                <a:gd name="connsiteY4" fmla="*/ 242911 h 243003"/>
                <a:gd name="connsiteX5" fmla="*/ 82594 w 85424"/>
                <a:gd name="connsiteY5" fmla="*/ 177824 h 243003"/>
                <a:gd name="connsiteX6" fmla="*/ 84181 w 85424"/>
                <a:gd name="connsiteY6" fmla="*/ 92099 h 243003"/>
                <a:gd name="connsiteX7" fmla="*/ 61956 w 85424"/>
                <a:gd name="connsiteY7" fmla="*/ 44474 h 243003"/>
                <a:gd name="connsiteX8" fmla="*/ 44 w 85424"/>
                <a:gd name="connsiteY8" fmla="*/ 24 h 24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4" h="243003">
                  <a:moveTo>
                    <a:pt x="44" y="24"/>
                  </a:moveTo>
                  <a:cubicBezTo>
                    <a:pt x="-1544" y="1082"/>
                    <a:pt x="39996" y="30187"/>
                    <a:pt x="52431" y="50824"/>
                  </a:cubicBezTo>
                  <a:cubicBezTo>
                    <a:pt x="64866" y="71461"/>
                    <a:pt x="70158" y="100566"/>
                    <a:pt x="74656" y="123849"/>
                  </a:cubicBezTo>
                  <a:cubicBezTo>
                    <a:pt x="79154" y="147132"/>
                    <a:pt x="78096" y="170680"/>
                    <a:pt x="79419" y="190524"/>
                  </a:cubicBezTo>
                  <a:cubicBezTo>
                    <a:pt x="80742" y="210368"/>
                    <a:pt x="82065" y="245028"/>
                    <a:pt x="82594" y="242911"/>
                  </a:cubicBezTo>
                  <a:cubicBezTo>
                    <a:pt x="83123" y="240794"/>
                    <a:pt x="82594" y="177824"/>
                    <a:pt x="82594" y="177824"/>
                  </a:cubicBezTo>
                  <a:cubicBezTo>
                    <a:pt x="82859" y="152689"/>
                    <a:pt x="87621" y="114324"/>
                    <a:pt x="84181" y="92099"/>
                  </a:cubicBezTo>
                  <a:cubicBezTo>
                    <a:pt x="80741" y="69874"/>
                    <a:pt x="72539" y="56116"/>
                    <a:pt x="61956" y="44474"/>
                  </a:cubicBezTo>
                  <a:cubicBezTo>
                    <a:pt x="51373" y="32832"/>
                    <a:pt x="1632" y="-1034"/>
                    <a:pt x="44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2803C6A4-283A-41FB-9B10-F54DB7A4D772}"/>
                </a:ext>
              </a:extLst>
            </p:cNvPr>
            <p:cNvSpPr/>
            <p:nvPr/>
          </p:nvSpPr>
          <p:spPr>
            <a:xfrm>
              <a:off x="8581626" y="16684464"/>
              <a:ext cx="54787" cy="392529"/>
            </a:xfrm>
            <a:custGeom>
              <a:avLst/>
              <a:gdLst>
                <a:gd name="connsiteX0" fmla="*/ 8337 w 54787"/>
                <a:gd name="connsiteY0" fmla="*/ 161 h 392529"/>
                <a:gd name="connsiteX1" fmla="*/ 8337 w 54787"/>
                <a:gd name="connsiteY1" fmla="*/ 135099 h 392529"/>
                <a:gd name="connsiteX2" fmla="*/ 38499 w 54787"/>
                <a:gd name="connsiteY2" fmla="*/ 209711 h 392529"/>
                <a:gd name="connsiteX3" fmla="*/ 43262 w 54787"/>
                <a:gd name="connsiteY3" fmla="*/ 254161 h 392529"/>
                <a:gd name="connsiteX4" fmla="*/ 48024 w 54787"/>
                <a:gd name="connsiteY4" fmla="*/ 392274 h 392529"/>
                <a:gd name="connsiteX5" fmla="*/ 54374 w 54787"/>
                <a:gd name="connsiteY5" fmla="*/ 216061 h 392529"/>
                <a:gd name="connsiteX6" fmla="*/ 35324 w 54787"/>
                <a:gd name="connsiteY6" fmla="*/ 185899 h 392529"/>
                <a:gd name="connsiteX7" fmla="*/ 14687 w 54787"/>
                <a:gd name="connsiteY7" fmla="*/ 144624 h 392529"/>
                <a:gd name="connsiteX8" fmla="*/ 399 w 54787"/>
                <a:gd name="connsiteY8" fmla="*/ 108111 h 392529"/>
                <a:gd name="connsiteX9" fmla="*/ 8337 w 54787"/>
                <a:gd name="connsiteY9" fmla="*/ 161 h 3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87" h="392529">
                  <a:moveTo>
                    <a:pt x="8337" y="161"/>
                  </a:moveTo>
                  <a:cubicBezTo>
                    <a:pt x="9660" y="4659"/>
                    <a:pt x="3310" y="100174"/>
                    <a:pt x="8337" y="135099"/>
                  </a:cubicBezTo>
                  <a:cubicBezTo>
                    <a:pt x="13364" y="170024"/>
                    <a:pt x="32678" y="189867"/>
                    <a:pt x="38499" y="209711"/>
                  </a:cubicBezTo>
                  <a:cubicBezTo>
                    <a:pt x="44320" y="229555"/>
                    <a:pt x="41675" y="223734"/>
                    <a:pt x="43262" y="254161"/>
                  </a:cubicBezTo>
                  <a:cubicBezTo>
                    <a:pt x="44849" y="284588"/>
                    <a:pt x="46172" y="398624"/>
                    <a:pt x="48024" y="392274"/>
                  </a:cubicBezTo>
                  <a:cubicBezTo>
                    <a:pt x="49876" y="385924"/>
                    <a:pt x="56491" y="250457"/>
                    <a:pt x="54374" y="216061"/>
                  </a:cubicBezTo>
                  <a:cubicBezTo>
                    <a:pt x="52257" y="181665"/>
                    <a:pt x="41939" y="197805"/>
                    <a:pt x="35324" y="185899"/>
                  </a:cubicBezTo>
                  <a:cubicBezTo>
                    <a:pt x="28710" y="173993"/>
                    <a:pt x="20508" y="157589"/>
                    <a:pt x="14687" y="144624"/>
                  </a:cubicBezTo>
                  <a:cubicBezTo>
                    <a:pt x="8866" y="131659"/>
                    <a:pt x="2780" y="129807"/>
                    <a:pt x="399" y="108111"/>
                  </a:cubicBezTo>
                  <a:cubicBezTo>
                    <a:pt x="-1982" y="86415"/>
                    <a:pt x="7014" y="-4337"/>
                    <a:pt x="8337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6D6A22B6-B486-44CD-9B63-AEC524E79496}"/>
                </a:ext>
              </a:extLst>
            </p:cNvPr>
            <p:cNvSpPr/>
            <p:nvPr/>
          </p:nvSpPr>
          <p:spPr>
            <a:xfrm>
              <a:off x="8548672" y="17019765"/>
              <a:ext cx="90529" cy="162229"/>
            </a:xfrm>
            <a:custGeom>
              <a:avLst/>
              <a:gdLst>
                <a:gd name="connsiteX0" fmla="*/ 14303 w 90529"/>
                <a:gd name="connsiteY0" fmla="*/ 1410 h 162229"/>
                <a:gd name="connsiteX1" fmla="*/ 69866 w 90529"/>
                <a:gd name="connsiteY1" fmla="*/ 95073 h 162229"/>
                <a:gd name="connsiteX2" fmla="*/ 69866 w 90529"/>
                <a:gd name="connsiteY2" fmla="*/ 141110 h 162229"/>
                <a:gd name="connsiteX3" fmla="*/ 16 w 90529"/>
                <a:gd name="connsiteY3" fmla="*/ 161748 h 162229"/>
                <a:gd name="connsiteX4" fmla="*/ 63516 w 90529"/>
                <a:gd name="connsiteY4" fmla="*/ 155398 h 162229"/>
                <a:gd name="connsiteX5" fmla="*/ 90503 w 90529"/>
                <a:gd name="connsiteY5" fmla="*/ 152223 h 162229"/>
                <a:gd name="connsiteX6" fmla="*/ 68278 w 90529"/>
                <a:gd name="connsiteY6" fmla="*/ 91898 h 162229"/>
                <a:gd name="connsiteX7" fmla="*/ 55578 w 90529"/>
                <a:gd name="connsiteY7" fmla="*/ 41098 h 162229"/>
                <a:gd name="connsiteX8" fmla="*/ 14303 w 90529"/>
                <a:gd name="connsiteY8" fmla="*/ 1410 h 16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29" h="162229">
                  <a:moveTo>
                    <a:pt x="14303" y="1410"/>
                  </a:moveTo>
                  <a:cubicBezTo>
                    <a:pt x="16684" y="10406"/>
                    <a:pt x="60606" y="71790"/>
                    <a:pt x="69866" y="95073"/>
                  </a:cubicBezTo>
                  <a:cubicBezTo>
                    <a:pt x="79126" y="118356"/>
                    <a:pt x="81508" y="129998"/>
                    <a:pt x="69866" y="141110"/>
                  </a:cubicBezTo>
                  <a:cubicBezTo>
                    <a:pt x="58224" y="152223"/>
                    <a:pt x="1074" y="159367"/>
                    <a:pt x="16" y="161748"/>
                  </a:cubicBezTo>
                  <a:cubicBezTo>
                    <a:pt x="-1042" y="164129"/>
                    <a:pt x="48435" y="156985"/>
                    <a:pt x="63516" y="155398"/>
                  </a:cubicBezTo>
                  <a:cubicBezTo>
                    <a:pt x="78597" y="153811"/>
                    <a:pt x="89709" y="162806"/>
                    <a:pt x="90503" y="152223"/>
                  </a:cubicBezTo>
                  <a:cubicBezTo>
                    <a:pt x="91297" y="141640"/>
                    <a:pt x="74099" y="110419"/>
                    <a:pt x="68278" y="91898"/>
                  </a:cubicBezTo>
                  <a:cubicBezTo>
                    <a:pt x="62457" y="73377"/>
                    <a:pt x="61134" y="53269"/>
                    <a:pt x="55578" y="41098"/>
                  </a:cubicBezTo>
                  <a:cubicBezTo>
                    <a:pt x="50022" y="28927"/>
                    <a:pt x="11922" y="-7586"/>
                    <a:pt x="14303" y="1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8858F4B6-7B71-4C46-88A2-2107BF7D84EC}"/>
                </a:ext>
              </a:extLst>
            </p:cNvPr>
            <p:cNvSpPr/>
            <p:nvPr/>
          </p:nvSpPr>
          <p:spPr>
            <a:xfrm>
              <a:off x="8614732" y="17017951"/>
              <a:ext cx="112541" cy="158807"/>
            </a:xfrm>
            <a:custGeom>
              <a:avLst/>
              <a:gdLst>
                <a:gd name="connsiteX0" fmla="*/ 111756 w 112541"/>
                <a:gd name="connsiteY0" fmla="*/ 49 h 158807"/>
                <a:gd name="connsiteX1" fmla="*/ 2218 w 112541"/>
                <a:gd name="connsiteY1" fmla="*/ 49262 h 158807"/>
                <a:gd name="connsiteX2" fmla="*/ 38731 w 112541"/>
                <a:gd name="connsiteY2" fmla="*/ 76249 h 158807"/>
                <a:gd name="connsiteX3" fmla="*/ 45081 w 112541"/>
                <a:gd name="connsiteY3" fmla="*/ 114349 h 158807"/>
                <a:gd name="connsiteX4" fmla="*/ 49843 w 112541"/>
                <a:gd name="connsiteY4" fmla="*/ 158799 h 158807"/>
                <a:gd name="connsiteX5" fmla="*/ 49843 w 112541"/>
                <a:gd name="connsiteY5" fmla="*/ 117524 h 158807"/>
                <a:gd name="connsiteX6" fmla="*/ 29206 w 112541"/>
                <a:gd name="connsiteY6" fmla="*/ 52437 h 158807"/>
                <a:gd name="connsiteX7" fmla="*/ 51431 w 112541"/>
                <a:gd name="connsiteY7" fmla="*/ 39737 h 158807"/>
                <a:gd name="connsiteX8" fmla="*/ 111756 w 112541"/>
                <a:gd name="connsiteY8" fmla="*/ 49 h 15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1" h="158807">
                  <a:moveTo>
                    <a:pt x="111756" y="49"/>
                  </a:moveTo>
                  <a:cubicBezTo>
                    <a:pt x="103554" y="1637"/>
                    <a:pt x="14389" y="36562"/>
                    <a:pt x="2218" y="49262"/>
                  </a:cubicBezTo>
                  <a:cubicBezTo>
                    <a:pt x="-9953" y="61962"/>
                    <a:pt x="31587" y="65401"/>
                    <a:pt x="38731" y="76249"/>
                  </a:cubicBezTo>
                  <a:cubicBezTo>
                    <a:pt x="45875" y="87097"/>
                    <a:pt x="43229" y="100591"/>
                    <a:pt x="45081" y="114349"/>
                  </a:cubicBezTo>
                  <a:cubicBezTo>
                    <a:pt x="46933" y="128107"/>
                    <a:pt x="49049" y="158270"/>
                    <a:pt x="49843" y="158799"/>
                  </a:cubicBezTo>
                  <a:cubicBezTo>
                    <a:pt x="50637" y="159328"/>
                    <a:pt x="53282" y="135251"/>
                    <a:pt x="49843" y="117524"/>
                  </a:cubicBezTo>
                  <a:cubicBezTo>
                    <a:pt x="46404" y="99797"/>
                    <a:pt x="28941" y="65401"/>
                    <a:pt x="29206" y="52437"/>
                  </a:cubicBezTo>
                  <a:cubicBezTo>
                    <a:pt x="29471" y="39473"/>
                    <a:pt x="41377" y="44235"/>
                    <a:pt x="51431" y="39737"/>
                  </a:cubicBezTo>
                  <a:cubicBezTo>
                    <a:pt x="61485" y="35239"/>
                    <a:pt x="119958" y="-1539"/>
                    <a:pt x="111756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033F4DBD-635F-446F-9419-0F771C1B84EF}"/>
                </a:ext>
              </a:extLst>
            </p:cNvPr>
            <p:cNvSpPr/>
            <p:nvPr/>
          </p:nvSpPr>
          <p:spPr>
            <a:xfrm>
              <a:off x="8597244" y="16640154"/>
              <a:ext cx="141982" cy="380236"/>
            </a:xfrm>
            <a:custGeom>
              <a:avLst/>
              <a:gdLst>
                <a:gd name="connsiteX0" fmla="*/ 33994 w 141982"/>
                <a:gd name="connsiteY0" fmla="*/ 21 h 380236"/>
                <a:gd name="connsiteX1" fmla="*/ 8594 w 141982"/>
                <a:gd name="connsiteY1" fmla="*/ 77809 h 380236"/>
                <a:gd name="connsiteX2" fmla="*/ 49869 w 141982"/>
                <a:gd name="connsiteY2" fmla="*/ 114321 h 380236"/>
                <a:gd name="connsiteX3" fmla="*/ 22881 w 141982"/>
                <a:gd name="connsiteY3" fmla="*/ 144484 h 380236"/>
                <a:gd name="connsiteX4" fmla="*/ 11769 w 141982"/>
                <a:gd name="connsiteY4" fmla="*/ 187346 h 380236"/>
                <a:gd name="connsiteX5" fmla="*/ 53044 w 141982"/>
                <a:gd name="connsiteY5" fmla="*/ 233384 h 380236"/>
                <a:gd name="connsiteX6" fmla="*/ 51456 w 141982"/>
                <a:gd name="connsiteY6" fmla="*/ 292121 h 380236"/>
                <a:gd name="connsiteX7" fmla="*/ 59394 w 141982"/>
                <a:gd name="connsiteY7" fmla="*/ 333396 h 380236"/>
                <a:gd name="connsiteX8" fmla="*/ 70506 w 141982"/>
                <a:gd name="connsiteY8" fmla="*/ 371496 h 380236"/>
                <a:gd name="connsiteX9" fmla="*/ 141944 w 141982"/>
                <a:gd name="connsiteY9" fmla="*/ 350859 h 380236"/>
                <a:gd name="connsiteX10" fmla="*/ 80031 w 141982"/>
                <a:gd name="connsiteY10" fmla="*/ 376259 h 380236"/>
                <a:gd name="connsiteX11" fmla="*/ 49869 w 141982"/>
                <a:gd name="connsiteY11" fmla="*/ 365146 h 380236"/>
                <a:gd name="connsiteX12" fmla="*/ 37169 w 141982"/>
                <a:gd name="connsiteY12" fmla="*/ 238146 h 380236"/>
                <a:gd name="connsiteX13" fmla="*/ 656 w 141982"/>
                <a:gd name="connsiteY13" fmla="*/ 177821 h 380236"/>
                <a:gd name="connsiteX14" fmla="*/ 14944 w 141982"/>
                <a:gd name="connsiteY14" fmla="*/ 130196 h 380236"/>
                <a:gd name="connsiteX15" fmla="*/ 30819 w 141982"/>
                <a:gd name="connsiteY15" fmla="*/ 115909 h 380236"/>
                <a:gd name="connsiteX16" fmla="*/ 656 w 141982"/>
                <a:gd name="connsiteY16" fmla="*/ 85746 h 380236"/>
                <a:gd name="connsiteX17" fmla="*/ 33994 w 141982"/>
                <a:gd name="connsiteY17" fmla="*/ 21 h 3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982" h="380236">
                  <a:moveTo>
                    <a:pt x="33994" y="21"/>
                  </a:moveTo>
                  <a:cubicBezTo>
                    <a:pt x="35317" y="-1302"/>
                    <a:pt x="5948" y="58759"/>
                    <a:pt x="8594" y="77809"/>
                  </a:cubicBezTo>
                  <a:cubicBezTo>
                    <a:pt x="11240" y="96859"/>
                    <a:pt x="47488" y="103209"/>
                    <a:pt x="49869" y="114321"/>
                  </a:cubicBezTo>
                  <a:cubicBezTo>
                    <a:pt x="52250" y="125434"/>
                    <a:pt x="29231" y="132313"/>
                    <a:pt x="22881" y="144484"/>
                  </a:cubicBezTo>
                  <a:cubicBezTo>
                    <a:pt x="16531" y="156655"/>
                    <a:pt x="6742" y="172530"/>
                    <a:pt x="11769" y="187346"/>
                  </a:cubicBezTo>
                  <a:cubicBezTo>
                    <a:pt x="16796" y="202162"/>
                    <a:pt x="46430" y="215922"/>
                    <a:pt x="53044" y="233384"/>
                  </a:cubicBezTo>
                  <a:cubicBezTo>
                    <a:pt x="59659" y="250847"/>
                    <a:pt x="50398" y="275452"/>
                    <a:pt x="51456" y="292121"/>
                  </a:cubicBezTo>
                  <a:cubicBezTo>
                    <a:pt x="52514" y="308790"/>
                    <a:pt x="56219" y="320167"/>
                    <a:pt x="59394" y="333396"/>
                  </a:cubicBezTo>
                  <a:cubicBezTo>
                    <a:pt x="62569" y="346625"/>
                    <a:pt x="56748" y="368586"/>
                    <a:pt x="70506" y="371496"/>
                  </a:cubicBezTo>
                  <a:cubicBezTo>
                    <a:pt x="84264" y="374406"/>
                    <a:pt x="140357" y="350065"/>
                    <a:pt x="141944" y="350859"/>
                  </a:cubicBezTo>
                  <a:cubicBezTo>
                    <a:pt x="143531" y="351653"/>
                    <a:pt x="95377" y="373878"/>
                    <a:pt x="80031" y="376259"/>
                  </a:cubicBezTo>
                  <a:cubicBezTo>
                    <a:pt x="64685" y="378640"/>
                    <a:pt x="57013" y="388165"/>
                    <a:pt x="49869" y="365146"/>
                  </a:cubicBezTo>
                  <a:cubicBezTo>
                    <a:pt x="42725" y="342127"/>
                    <a:pt x="45371" y="269367"/>
                    <a:pt x="37169" y="238146"/>
                  </a:cubicBezTo>
                  <a:cubicBezTo>
                    <a:pt x="28967" y="206925"/>
                    <a:pt x="4360" y="195813"/>
                    <a:pt x="656" y="177821"/>
                  </a:cubicBezTo>
                  <a:cubicBezTo>
                    <a:pt x="-3048" y="159829"/>
                    <a:pt x="9917" y="140515"/>
                    <a:pt x="14944" y="130196"/>
                  </a:cubicBezTo>
                  <a:cubicBezTo>
                    <a:pt x="19971" y="119877"/>
                    <a:pt x="33200" y="123317"/>
                    <a:pt x="30819" y="115909"/>
                  </a:cubicBezTo>
                  <a:cubicBezTo>
                    <a:pt x="28438" y="108501"/>
                    <a:pt x="2243" y="103738"/>
                    <a:pt x="656" y="85746"/>
                  </a:cubicBezTo>
                  <a:cubicBezTo>
                    <a:pt x="-932" y="67754"/>
                    <a:pt x="32671" y="1344"/>
                    <a:pt x="33994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FB7310F8-DFB6-4EB1-B1F2-DC056C4F2E1B}"/>
                </a:ext>
              </a:extLst>
            </p:cNvPr>
            <p:cNvSpPr/>
            <p:nvPr/>
          </p:nvSpPr>
          <p:spPr>
            <a:xfrm>
              <a:off x="8635995" y="16768736"/>
              <a:ext cx="93731" cy="227694"/>
            </a:xfrm>
            <a:custGeom>
              <a:avLst/>
              <a:gdLst>
                <a:gd name="connsiteX0" fmla="*/ 5 w 93731"/>
                <a:gd name="connsiteY0" fmla="*/ 27 h 227694"/>
                <a:gd name="connsiteX1" fmla="*/ 47630 w 93731"/>
                <a:gd name="connsiteY1" fmla="*/ 90514 h 227694"/>
                <a:gd name="connsiteX2" fmla="*/ 63505 w 93731"/>
                <a:gd name="connsiteY2" fmla="*/ 152427 h 227694"/>
                <a:gd name="connsiteX3" fmla="*/ 82555 w 93731"/>
                <a:gd name="connsiteY3" fmla="*/ 169889 h 227694"/>
                <a:gd name="connsiteX4" fmla="*/ 93668 w 93731"/>
                <a:gd name="connsiteY4" fmla="*/ 227039 h 227694"/>
                <a:gd name="connsiteX5" fmla="*/ 77793 w 93731"/>
                <a:gd name="connsiteY5" fmla="*/ 195289 h 227694"/>
                <a:gd name="connsiteX6" fmla="*/ 44455 w 93731"/>
                <a:gd name="connsiteY6" fmla="*/ 112739 h 227694"/>
                <a:gd name="connsiteX7" fmla="*/ 44455 w 93731"/>
                <a:gd name="connsiteY7" fmla="*/ 80989 h 227694"/>
                <a:gd name="connsiteX8" fmla="*/ 5 w 93731"/>
                <a:gd name="connsiteY8" fmla="*/ 27 h 22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31" h="227694">
                  <a:moveTo>
                    <a:pt x="5" y="27"/>
                  </a:moveTo>
                  <a:cubicBezTo>
                    <a:pt x="534" y="1614"/>
                    <a:pt x="37047" y="65114"/>
                    <a:pt x="47630" y="90514"/>
                  </a:cubicBezTo>
                  <a:cubicBezTo>
                    <a:pt x="58213" y="115914"/>
                    <a:pt x="57684" y="139198"/>
                    <a:pt x="63505" y="152427"/>
                  </a:cubicBezTo>
                  <a:cubicBezTo>
                    <a:pt x="69326" y="165656"/>
                    <a:pt x="77528" y="157454"/>
                    <a:pt x="82555" y="169889"/>
                  </a:cubicBezTo>
                  <a:cubicBezTo>
                    <a:pt x="87582" y="182324"/>
                    <a:pt x="94462" y="222806"/>
                    <a:pt x="93668" y="227039"/>
                  </a:cubicBezTo>
                  <a:cubicBezTo>
                    <a:pt x="92874" y="231272"/>
                    <a:pt x="85995" y="214339"/>
                    <a:pt x="77793" y="195289"/>
                  </a:cubicBezTo>
                  <a:cubicBezTo>
                    <a:pt x="69591" y="176239"/>
                    <a:pt x="50011" y="131789"/>
                    <a:pt x="44455" y="112739"/>
                  </a:cubicBezTo>
                  <a:cubicBezTo>
                    <a:pt x="38899" y="93689"/>
                    <a:pt x="51599" y="97129"/>
                    <a:pt x="44455" y="80989"/>
                  </a:cubicBezTo>
                  <a:cubicBezTo>
                    <a:pt x="37311" y="64850"/>
                    <a:pt x="-524" y="-1560"/>
                    <a:pt x="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0F508E16-1C0D-455D-BFCE-4B781BA3AB62}"/>
                </a:ext>
              </a:extLst>
            </p:cNvPr>
            <p:cNvSpPr/>
            <p:nvPr/>
          </p:nvSpPr>
          <p:spPr>
            <a:xfrm>
              <a:off x="8623056" y="16773524"/>
              <a:ext cx="78487" cy="115890"/>
            </a:xfrm>
            <a:custGeom>
              <a:avLst/>
              <a:gdLst>
                <a:gd name="connsiteX0" fmla="*/ 244 w 78487"/>
                <a:gd name="connsiteY0" fmla="*/ 1 h 115890"/>
                <a:gd name="connsiteX1" fmla="*/ 54219 w 78487"/>
                <a:gd name="connsiteY1" fmla="*/ 55564 h 115890"/>
                <a:gd name="connsiteX2" fmla="*/ 78032 w 78487"/>
                <a:gd name="connsiteY2" fmla="*/ 115889 h 115890"/>
                <a:gd name="connsiteX3" fmla="*/ 35169 w 78487"/>
                <a:gd name="connsiteY3" fmla="*/ 53976 h 115890"/>
                <a:gd name="connsiteX4" fmla="*/ 244 w 78487"/>
                <a:gd name="connsiteY4" fmla="*/ 1 h 1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87" h="115890">
                  <a:moveTo>
                    <a:pt x="244" y="1"/>
                  </a:moveTo>
                  <a:cubicBezTo>
                    <a:pt x="3419" y="266"/>
                    <a:pt x="41254" y="36249"/>
                    <a:pt x="54219" y="55564"/>
                  </a:cubicBezTo>
                  <a:cubicBezTo>
                    <a:pt x="67184" y="74879"/>
                    <a:pt x="81207" y="116154"/>
                    <a:pt x="78032" y="115889"/>
                  </a:cubicBezTo>
                  <a:cubicBezTo>
                    <a:pt x="74857" y="115624"/>
                    <a:pt x="44694" y="70380"/>
                    <a:pt x="35169" y="53976"/>
                  </a:cubicBezTo>
                  <a:cubicBezTo>
                    <a:pt x="25644" y="37572"/>
                    <a:pt x="-2931" y="-264"/>
                    <a:pt x="24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B4BB0871-C214-4AEF-A6EA-698046527569}"/>
                </a:ext>
              </a:extLst>
            </p:cNvPr>
            <p:cNvSpPr/>
            <p:nvPr/>
          </p:nvSpPr>
          <p:spPr>
            <a:xfrm>
              <a:off x="8624856" y="16636844"/>
              <a:ext cx="178808" cy="132775"/>
            </a:xfrm>
            <a:custGeom>
              <a:avLst/>
              <a:gdLst>
                <a:gd name="connsiteX0" fmla="*/ 32 w 178808"/>
                <a:gd name="connsiteY0" fmla="*/ 156 h 132775"/>
                <a:gd name="connsiteX1" fmla="*/ 130207 w 178808"/>
                <a:gd name="connsiteY1" fmla="*/ 27144 h 132775"/>
                <a:gd name="connsiteX2" fmla="*/ 127032 w 178808"/>
                <a:gd name="connsiteY2" fmla="*/ 55719 h 132775"/>
                <a:gd name="connsiteX3" fmla="*/ 136557 w 178808"/>
                <a:gd name="connsiteY3" fmla="*/ 90644 h 132775"/>
                <a:gd name="connsiteX4" fmla="*/ 177832 w 178808"/>
                <a:gd name="connsiteY4" fmla="*/ 131919 h 132775"/>
                <a:gd name="connsiteX5" fmla="*/ 161957 w 178808"/>
                <a:gd name="connsiteY5" fmla="*/ 116044 h 132775"/>
                <a:gd name="connsiteX6" fmla="*/ 119094 w 178808"/>
                <a:gd name="connsiteY6" fmla="*/ 85881 h 132775"/>
                <a:gd name="connsiteX7" fmla="*/ 117507 w 178808"/>
                <a:gd name="connsiteY7" fmla="*/ 39844 h 132775"/>
                <a:gd name="connsiteX8" fmla="*/ 32 w 178808"/>
                <a:gd name="connsiteY8" fmla="*/ 156 h 13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808" h="132775">
                  <a:moveTo>
                    <a:pt x="32" y="156"/>
                  </a:moveTo>
                  <a:cubicBezTo>
                    <a:pt x="2149" y="-1961"/>
                    <a:pt x="109040" y="17883"/>
                    <a:pt x="130207" y="27144"/>
                  </a:cubicBezTo>
                  <a:cubicBezTo>
                    <a:pt x="151374" y="36405"/>
                    <a:pt x="125974" y="45136"/>
                    <a:pt x="127032" y="55719"/>
                  </a:cubicBezTo>
                  <a:cubicBezTo>
                    <a:pt x="128090" y="66302"/>
                    <a:pt x="128090" y="77944"/>
                    <a:pt x="136557" y="90644"/>
                  </a:cubicBezTo>
                  <a:cubicBezTo>
                    <a:pt x="145024" y="103344"/>
                    <a:pt x="177832" y="131919"/>
                    <a:pt x="177832" y="131919"/>
                  </a:cubicBezTo>
                  <a:cubicBezTo>
                    <a:pt x="182065" y="136152"/>
                    <a:pt x="171747" y="123717"/>
                    <a:pt x="161957" y="116044"/>
                  </a:cubicBezTo>
                  <a:cubicBezTo>
                    <a:pt x="152167" y="108371"/>
                    <a:pt x="126502" y="98581"/>
                    <a:pt x="119094" y="85881"/>
                  </a:cubicBezTo>
                  <a:cubicBezTo>
                    <a:pt x="111686" y="73181"/>
                    <a:pt x="134440" y="51750"/>
                    <a:pt x="117507" y="39844"/>
                  </a:cubicBezTo>
                  <a:cubicBezTo>
                    <a:pt x="100574" y="27938"/>
                    <a:pt x="-2085" y="2273"/>
                    <a:pt x="32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02B422DB-D010-420D-8E3D-289F6D56EB2C}"/>
                </a:ext>
              </a:extLst>
            </p:cNvPr>
            <p:cNvSpPr/>
            <p:nvPr/>
          </p:nvSpPr>
          <p:spPr>
            <a:xfrm>
              <a:off x="8672743" y="16651287"/>
              <a:ext cx="80891" cy="128120"/>
            </a:xfrm>
            <a:custGeom>
              <a:avLst/>
              <a:gdLst>
                <a:gd name="connsiteX0" fmla="*/ 7707 w 80891"/>
                <a:gd name="connsiteY0" fmla="*/ 1 h 128120"/>
                <a:gd name="connsiteX1" fmla="*/ 4532 w 80891"/>
                <a:gd name="connsiteY1" fmla="*/ 55563 h 128120"/>
                <a:gd name="connsiteX2" fmla="*/ 79145 w 80891"/>
                <a:gd name="connsiteY2" fmla="*/ 125413 h 128120"/>
                <a:gd name="connsiteX3" fmla="*/ 53745 w 80891"/>
                <a:gd name="connsiteY3" fmla="*/ 111126 h 128120"/>
                <a:gd name="connsiteX4" fmla="*/ 14057 w 80891"/>
                <a:gd name="connsiteY4" fmla="*/ 85726 h 128120"/>
                <a:gd name="connsiteX5" fmla="*/ 2945 w 80891"/>
                <a:gd name="connsiteY5" fmla="*/ 57151 h 128120"/>
                <a:gd name="connsiteX6" fmla="*/ 7707 w 80891"/>
                <a:gd name="connsiteY6" fmla="*/ 1 h 12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91" h="128120">
                  <a:moveTo>
                    <a:pt x="7707" y="1"/>
                  </a:moveTo>
                  <a:cubicBezTo>
                    <a:pt x="7971" y="-264"/>
                    <a:pt x="-7374" y="34661"/>
                    <a:pt x="4532" y="55563"/>
                  </a:cubicBezTo>
                  <a:cubicBezTo>
                    <a:pt x="16438" y="76465"/>
                    <a:pt x="70943" y="116153"/>
                    <a:pt x="79145" y="125413"/>
                  </a:cubicBezTo>
                  <a:cubicBezTo>
                    <a:pt x="87347" y="134674"/>
                    <a:pt x="64593" y="117741"/>
                    <a:pt x="53745" y="111126"/>
                  </a:cubicBezTo>
                  <a:cubicBezTo>
                    <a:pt x="42897" y="104511"/>
                    <a:pt x="22524" y="94722"/>
                    <a:pt x="14057" y="85726"/>
                  </a:cubicBezTo>
                  <a:cubicBezTo>
                    <a:pt x="5590" y="76730"/>
                    <a:pt x="4268" y="67205"/>
                    <a:pt x="2945" y="57151"/>
                  </a:cubicBezTo>
                  <a:cubicBezTo>
                    <a:pt x="1622" y="47097"/>
                    <a:pt x="7443" y="266"/>
                    <a:pt x="770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3A225A77-014C-44B8-BC4B-7487CA889172}"/>
                </a:ext>
              </a:extLst>
            </p:cNvPr>
            <p:cNvSpPr/>
            <p:nvPr/>
          </p:nvSpPr>
          <p:spPr>
            <a:xfrm>
              <a:off x="8693833" y="16656021"/>
              <a:ext cx="93145" cy="102062"/>
            </a:xfrm>
            <a:custGeom>
              <a:avLst/>
              <a:gdLst>
                <a:gd name="connsiteX0" fmla="*/ 905 w 93145"/>
                <a:gd name="connsiteY0" fmla="*/ 29 h 102062"/>
                <a:gd name="connsiteX1" fmla="*/ 37417 w 93145"/>
                <a:gd name="connsiteY1" fmla="*/ 84167 h 102062"/>
                <a:gd name="connsiteX2" fmla="*/ 92980 w 93145"/>
                <a:gd name="connsiteY2" fmla="*/ 101629 h 102062"/>
                <a:gd name="connsiteX3" fmla="*/ 18367 w 93145"/>
                <a:gd name="connsiteY3" fmla="*/ 74642 h 102062"/>
                <a:gd name="connsiteX4" fmla="*/ 905 w 93145"/>
                <a:gd name="connsiteY4" fmla="*/ 29 h 1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45" h="102062">
                  <a:moveTo>
                    <a:pt x="905" y="29"/>
                  </a:moveTo>
                  <a:cubicBezTo>
                    <a:pt x="4080" y="1616"/>
                    <a:pt x="22071" y="67234"/>
                    <a:pt x="37417" y="84167"/>
                  </a:cubicBezTo>
                  <a:cubicBezTo>
                    <a:pt x="52763" y="101100"/>
                    <a:pt x="96155" y="103216"/>
                    <a:pt x="92980" y="101629"/>
                  </a:cubicBezTo>
                  <a:cubicBezTo>
                    <a:pt x="89805" y="100042"/>
                    <a:pt x="33978" y="87077"/>
                    <a:pt x="18367" y="74642"/>
                  </a:cubicBezTo>
                  <a:cubicBezTo>
                    <a:pt x="2757" y="62207"/>
                    <a:pt x="-2270" y="-1558"/>
                    <a:pt x="90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80FF7C68-01D0-4E8E-A819-6573163AA3FC}"/>
                </a:ext>
              </a:extLst>
            </p:cNvPr>
            <p:cNvSpPr/>
            <p:nvPr/>
          </p:nvSpPr>
          <p:spPr>
            <a:xfrm>
              <a:off x="8634046" y="16665196"/>
              <a:ext cx="112711" cy="108388"/>
            </a:xfrm>
            <a:custGeom>
              <a:avLst/>
              <a:gdLst>
                <a:gd name="connsiteX0" fmla="*/ 25767 w 112711"/>
                <a:gd name="connsiteY0" fmla="*/ 379 h 108388"/>
                <a:gd name="connsiteX1" fmla="*/ 22592 w 112711"/>
                <a:gd name="connsiteY1" fmla="*/ 92454 h 108388"/>
                <a:gd name="connsiteX2" fmla="*/ 79742 w 112711"/>
                <a:gd name="connsiteY2" fmla="*/ 106742 h 108388"/>
                <a:gd name="connsiteX3" fmla="*/ 111492 w 112711"/>
                <a:gd name="connsiteY3" fmla="*/ 105154 h 108388"/>
                <a:gd name="connsiteX4" fmla="*/ 38467 w 112711"/>
                <a:gd name="connsiteY4" fmla="*/ 105154 h 108388"/>
                <a:gd name="connsiteX5" fmla="*/ 367 w 112711"/>
                <a:gd name="connsiteY5" fmla="*/ 60704 h 108388"/>
                <a:gd name="connsiteX6" fmla="*/ 25767 w 112711"/>
                <a:gd name="connsiteY6" fmla="*/ 379 h 1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1" h="108388">
                  <a:moveTo>
                    <a:pt x="25767" y="379"/>
                  </a:moveTo>
                  <a:cubicBezTo>
                    <a:pt x="29471" y="5671"/>
                    <a:pt x="13596" y="74727"/>
                    <a:pt x="22592" y="92454"/>
                  </a:cubicBezTo>
                  <a:cubicBezTo>
                    <a:pt x="31588" y="110181"/>
                    <a:pt x="64925" y="104625"/>
                    <a:pt x="79742" y="106742"/>
                  </a:cubicBezTo>
                  <a:cubicBezTo>
                    <a:pt x="94559" y="108859"/>
                    <a:pt x="118371" y="105419"/>
                    <a:pt x="111492" y="105154"/>
                  </a:cubicBezTo>
                  <a:cubicBezTo>
                    <a:pt x="104613" y="104889"/>
                    <a:pt x="56988" y="112562"/>
                    <a:pt x="38467" y="105154"/>
                  </a:cubicBezTo>
                  <a:cubicBezTo>
                    <a:pt x="19946" y="97746"/>
                    <a:pt x="4071" y="74727"/>
                    <a:pt x="367" y="60704"/>
                  </a:cubicBezTo>
                  <a:cubicBezTo>
                    <a:pt x="-3337" y="46681"/>
                    <a:pt x="22063" y="-4913"/>
                    <a:pt x="25767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51B38525-A589-4D31-9F6A-0BE9F2499397}"/>
                </a:ext>
              </a:extLst>
            </p:cNvPr>
            <p:cNvSpPr/>
            <p:nvPr/>
          </p:nvSpPr>
          <p:spPr>
            <a:xfrm>
              <a:off x="8642337" y="16758148"/>
              <a:ext cx="160253" cy="123587"/>
            </a:xfrm>
            <a:custGeom>
              <a:avLst/>
              <a:gdLst>
                <a:gd name="connsiteX0" fmla="*/ 13 w 160253"/>
                <a:gd name="connsiteY0" fmla="*/ 18552 h 123587"/>
                <a:gd name="connsiteX1" fmla="*/ 115901 w 160253"/>
                <a:gd name="connsiteY1" fmla="*/ 16965 h 123587"/>
                <a:gd name="connsiteX2" fmla="*/ 139713 w 160253"/>
                <a:gd name="connsiteY2" fmla="*/ 10615 h 123587"/>
                <a:gd name="connsiteX3" fmla="*/ 144476 w 160253"/>
                <a:gd name="connsiteY3" fmla="*/ 42365 h 123587"/>
                <a:gd name="connsiteX4" fmla="*/ 155588 w 160253"/>
                <a:gd name="connsiteY4" fmla="*/ 120152 h 123587"/>
                <a:gd name="connsiteX5" fmla="*/ 154001 w 160253"/>
                <a:gd name="connsiteY5" fmla="*/ 99515 h 123587"/>
                <a:gd name="connsiteX6" fmla="*/ 158763 w 160253"/>
                <a:gd name="connsiteY6" fmla="*/ 7440 h 123587"/>
                <a:gd name="connsiteX7" fmla="*/ 123838 w 160253"/>
                <a:gd name="connsiteY7" fmla="*/ 5852 h 123587"/>
                <a:gd name="connsiteX8" fmla="*/ 13 w 160253"/>
                <a:gd name="connsiteY8" fmla="*/ 18552 h 12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3" h="123587">
                  <a:moveTo>
                    <a:pt x="13" y="18552"/>
                  </a:moveTo>
                  <a:cubicBezTo>
                    <a:pt x="-1310" y="20404"/>
                    <a:pt x="92618" y="18288"/>
                    <a:pt x="115901" y="16965"/>
                  </a:cubicBezTo>
                  <a:cubicBezTo>
                    <a:pt x="139184" y="15642"/>
                    <a:pt x="134951" y="6382"/>
                    <a:pt x="139713" y="10615"/>
                  </a:cubicBezTo>
                  <a:cubicBezTo>
                    <a:pt x="144475" y="14848"/>
                    <a:pt x="141830" y="24109"/>
                    <a:pt x="144476" y="42365"/>
                  </a:cubicBezTo>
                  <a:cubicBezTo>
                    <a:pt x="147122" y="60621"/>
                    <a:pt x="154001" y="110627"/>
                    <a:pt x="155588" y="120152"/>
                  </a:cubicBezTo>
                  <a:cubicBezTo>
                    <a:pt x="157176" y="129677"/>
                    <a:pt x="153472" y="118300"/>
                    <a:pt x="154001" y="99515"/>
                  </a:cubicBezTo>
                  <a:cubicBezTo>
                    <a:pt x="154530" y="80730"/>
                    <a:pt x="163790" y="23050"/>
                    <a:pt x="158763" y="7440"/>
                  </a:cubicBezTo>
                  <a:cubicBezTo>
                    <a:pt x="153736" y="-8170"/>
                    <a:pt x="148973" y="5587"/>
                    <a:pt x="123838" y="5852"/>
                  </a:cubicBezTo>
                  <a:cubicBezTo>
                    <a:pt x="98703" y="6116"/>
                    <a:pt x="1336" y="16700"/>
                    <a:pt x="13" y="18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A9DF7E95-3B69-4AE5-8134-547E994BBAAE}"/>
                </a:ext>
              </a:extLst>
            </p:cNvPr>
            <p:cNvSpPr/>
            <p:nvPr/>
          </p:nvSpPr>
          <p:spPr>
            <a:xfrm>
              <a:off x="8650288" y="16787813"/>
              <a:ext cx="93868" cy="119159"/>
            </a:xfrm>
            <a:custGeom>
              <a:avLst/>
              <a:gdLst>
                <a:gd name="connsiteX0" fmla="*/ 0 w 93868"/>
                <a:gd name="connsiteY0" fmla="*/ 0 h 119159"/>
                <a:gd name="connsiteX1" fmla="*/ 80962 w 93868"/>
                <a:gd name="connsiteY1" fmla="*/ 12700 h 119159"/>
                <a:gd name="connsiteX2" fmla="*/ 65087 w 93868"/>
                <a:gd name="connsiteY2" fmla="*/ 17462 h 119159"/>
                <a:gd name="connsiteX3" fmla="*/ 66675 w 93868"/>
                <a:gd name="connsiteY3" fmla="*/ 60325 h 119159"/>
                <a:gd name="connsiteX4" fmla="*/ 93662 w 93868"/>
                <a:gd name="connsiteY4" fmla="*/ 119062 h 119159"/>
                <a:gd name="connsiteX5" fmla="*/ 79375 w 93868"/>
                <a:gd name="connsiteY5" fmla="*/ 73025 h 119159"/>
                <a:gd name="connsiteX6" fmla="*/ 84137 w 93868"/>
                <a:gd name="connsiteY6" fmla="*/ 26987 h 119159"/>
                <a:gd name="connsiteX7" fmla="*/ 55562 w 93868"/>
                <a:gd name="connsiteY7" fmla="*/ 15875 h 119159"/>
                <a:gd name="connsiteX8" fmla="*/ 0 w 93868"/>
                <a:gd name="connsiteY8" fmla="*/ 0 h 11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68" h="119159">
                  <a:moveTo>
                    <a:pt x="0" y="0"/>
                  </a:moveTo>
                  <a:cubicBezTo>
                    <a:pt x="35057" y="4895"/>
                    <a:pt x="70114" y="9790"/>
                    <a:pt x="80962" y="12700"/>
                  </a:cubicBezTo>
                  <a:cubicBezTo>
                    <a:pt x="91810" y="15610"/>
                    <a:pt x="67468" y="9525"/>
                    <a:pt x="65087" y="17462"/>
                  </a:cubicBezTo>
                  <a:cubicBezTo>
                    <a:pt x="62706" y="25399"/>
                    <a:pt x="61913" y="43392"/>
                    <a:pt x="66675" y="60325"/>
                  </a:cubicBezTo>
                  <a:cubicBezTo>
                    <a:pt x="71437" y="77258"/>
                    <a:pt x="91545" y="116945"/>
                    <a:pt x="93662" y="119062"/>
                  </a:cubicBezTo>
                  <a:cubicBezTo>
                    <a:pt x="95779" y="121179"/>
                    <a:pt x="80963" y="88371"/>
                    <a:pt x="79375" y="73025"/>
                  </a:cubicBezTo>
                  <a:cubicBezTo>
                    <a:pt x="77788" y="57679"/>
                    <a:pt x="88106" y="36512"/>
                    <a:pt x="84137" y="26987"/>
                  </a:cubicBezTo>
                  <a:cubicBezTo>
                    <a:pt x="80168" y="17462"/>
                    <a:pt x="55562" y="15875"/>
                    <a:pt x="55562" y="158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29DCA75F-609A-4619-A42D-A5BE468C9EED}"/>
                </a:ext>
              </a:extLst>
            </p:cNvPr>
            <p:cNvSpPr/>
            <p:nvPr/>
          </p:nvSpPr>
          <p:spPr>
            <a:xfrm>
              <a:off x="8696178" y="16785927"/>
              <a:ext cx="87833" cy="125737"/>
            </a:xfrm>
            <a:custGeom>
              <a:avLst/>
              <a:gdLst>
                <a:gd name="connsiteX0" fmla="*/ 147 w 87833"/>
                <a:gd name="connsiteY0" fmla="*/ 1886 h 125737"/>
                <a:gd name="connsiteX1" fmla="*/ 84285 w 87833"/>
                <a:gd name="connsiteY1" fmla="*/ 1886 h 125737"/>
                <a:gd name="connsiteX2" fmla="*/ 73172 w 87833"/>
                <a:gd name="connsiteY2" fmla="*/ 16173 h 125737"/>
                <a:gd name="connsiteX3" fmla="*/ 82697 w 87833"/>
                <a:gd name="connsiteY3" fmla="*/ 101898 h 125737"/>
                <a:gd name="connsiteX4" fmla="*/ 63647 w 87833"/>
                <a:gd name="connsiteY4" fmla="*/ 111423 h 125737"/>
                <a:gd name="connsiteX5" fmla="*/ 60472 w 87833"/>
                <a:gd name="connsiteY5" fmla="*/ 124123 h 125737"/>
                <a:gd name="connsiteX6" fmla="*/ 71585 w 87833"/>
                <a:gd name="connsiteY6" fmla="*/ 71736 h 125737"/>
                <a:gd name="connsiteX7" fmla="*/ 63647 w 87833"/>
                <a:gd name="connsiteY7" fmla="*/ 17761 h 125737"/>
                <a:gd name="connsiteX8" fmla="*/ 147 w 87833"/>
                <a:gd name="connsiteY8" fmla="*/ 1886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33" h="125737">
                  <a:moveTo>
                    <a:pt x="147" y="1886"/>
                  </a:moveTo>
                  <a:cubicBezTo>
                    <a:pt x="3587" y="-760"/>
                    <a:pt x="72114" y="-495"/>
                    <a:pt x="84285" y="1886"/>
                  </a:cubicBezTo>
                  <a:cubicBezTo>
                    <a:pt x="96456" y="4267"/>
                    <a:pt x="73437" y="-496"/>
                    <a:pt x="73172" y="16173"/>
                  </a:cubicBezTo>
                  <a:cubicBezTo>
                    <a:pt x="72907" y="32842"/>
                    <a:pt x="84285" y="86023"/>
                    <a:pt x="82697" y="101898"/>
                  </a:cubicBezTo>
                  <a:cubicBezTo>
                    <a:pt x="81110" y="117773"/>
                    <a:pt x="67351" y="107719"/>
                    <a:pt x="63647" y="111423"/>
                  </a:cubicBezTo>
                  <a:cubicBezTo>
                    <a:pt x="59943" y="115127"/>
                    <a:pt x="59149" y="130738"/>
                    <a:pt x="60472" y="124123"/>
                  </a:cubicBezTo>
                  <a:cubicBezTo>
                    <a:pt x="61795" y="117508"/>
                    <a:pt x="71056" y="89463"/>
                    <a:pt x="71585" y="71736"/>
                  </a:cubicBezTo>
                  <a:cubicBezTo>
                    <a:pt x="72114" y="54009"/>
                    <a:pt x="72643" y="29138"/>
                    <a:pt x="63647" y="17761"/>
                  </a:cubicBezTo>
                  <a:cubicBezTo>
                    <a:pt x="54651" y="6384"/>
                    <a:pt x="-3293" y="4532"/>
                    <a:pt x="147" y="1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C7AF7016-E2F5-4215-A2C2-AEBF8299B1C1}"/>
                </a:ext>
              </a:extLst>
            </p:cNvPr>
            <p:cNvSpPr/>
            <p:nvPr/>
          </p:nvSpPr>
          <p:spPr>
            <a:xfrm>
              <a:off x="8710430" y="16903657"/>
              <a:ext cx="61464" cy="228751"/>
            </a:xfrm>
            <a:custGeom>
              <a:avLst/>
              <a:gdLst>
                <a:gd name="connsiteX0" fmla="*/ 60508 w 61464"/>
                <a:gd name="connsiteY0" fmla="*/ 43 h 228751"/>
                <a:gd name="connsiteX1" fmla="*/ 52570 w 61464"/>
                <a:gd name="connsiteY1" fmla="*/ 82593 h 228751"/>
                <a:gd name="connsiteX2" fmla="*/ 9708 w 61464"/>
                <a:gd name="connsiteY2" fmla="*/ 160381 h 228751"/>
                <a:gd name="connsiteX3" fmla="*/ 39870 w 61464"/>
                <a:gd name="connsiteY3" fmla="*/ 228643 h 228751"/>
                <a:gd name="connsiteX4" fmla="*/ 183 w 61464"/>
                <a:gd name="connsiteY4" fmla="*/ 144506 h 228751"/>
                <a:gd name="connsiteX5" fmla="*/ 25583 w 61464"/>
                <a:gd name="connsiteY5" fmla="*/ 104818 h 228751"/>
                <a:gd name="connsiteX6" fmla="*/ 38283 w 61464"/>
                <a:gd name="connsiteY6" fmla="*/ 71481 h 228751"/>
                <a:gd name="connsiteX7" fmla="*/ 60508 w 61464"/>
                <a:gd name="connsiteY7" fmla="*/ 43 h 22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64" h="228751">
                  <a:moveTo>
                    <a:pt x="60508" y="43"/>
                  </a:moveTo>
                  <a:cubicBezTo>
                    <a:pt x="62889" y="1895"/>
                    <a:pt x="61037" y="55870"/>
                    <a:pt x="52570" y="82593"/>
                  </a:cubicBezTo>
                  <a:cubicBezTo>
                    <a:pt x="44103" y="109316"/>
                    <a:pt x="11825" y="136039"/>
                    <a:pt x="9708" y="160381"/>
                  </a:cubicBezTo>
                  <a:cubicBezTo>
                    <a:pt x="7591" y="184723"/>
                    <a:pt x="41457" y="231289"/>
                    <a:pt x="39870" y="228643"/>
                  </a:cubicBezTo>
                  <a:cubicBezTo>
                    <a:pt x="38282" y="225997"/>
                    <a:pt x="2564" y="165144"/>
                    <a:pt x="183" y="144506"/>
                  </a:cubicBezTo>
                  <a:cubicBezTo>
                    <a:pt x="-2198" y="123869"/>
                    <a:pt x="19233" y="116989"/>
                    <a:pt x="25583" y="104818"/>
                  </a:cubicBezTo>
                  <a:cubicBezTo>
                    <a:pt x="31933" y="92647"/>
                    <a:pt x="33785" y="86827"/>
                    <a:pt x="38283" y="71481"/>
                  </a:cubicBezTo>
                  <a:cubicBezTo>
                    <a:pt x="42781" y="56135"/>
                    <a:pt x="58127" y="-1809"/>
                    <a:pt x="6050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0BABEBBA-53E0-42CC-972E-710F663F0847}"/>
                </a:ext>
              </a:extLst>
            </p:cNvPr>
            <p:cNvSpPr/>
            <p:nvPr/>
          </p:nvSpPr>
          <p:spPr>
            <a:xfrm>
              <a:off x="8688729" y="16798372"/>
              <a:ext cx="57277" cy="177633"/>
            </a:xfrm>
            <a:custGeom>
              <a:avLst/>
              <a:gdLst>
                <a:gd name="connsiteX0" fmla="*/ 7596 w 57277"/>
                <a:gd name="connsiteY0" fmla="*/ 553 h 177633"/>
                <a:gd name="connsiteX1" fmla="*/ 18709 w 57277"/>
                <a:gd name="connsiteY1" fmla="*/ 91041 h 177633"/>
                <a:gd name="connsiteX2" fmla="*/ 45696 w 57277"/>
                <a:gd name="connsiteY2" fmla="*/ 130728 h 177633"/>
                <a:gd name="connsiteX3" fmla="*/ 56809 w 57277"/>
                <a:gd name="connsiteY3" fmla="*/ 176766 h 177633"/>
                <a:gd name="connsiteX4" fmla="*/ 31409 w 57277"/>
                <a:gd name="connsiteY4" fmla="*/ 87866 h 177633"/>
                <a:gd name="connsiteX5" fmla="*/ 1246 w 57277"/>
                <a:gd name="connsiteY5" fmla="*/ 54528 h 177633"/>
                <a:gd name="connsiteX6" fmla="*/ 7596 w 57277"/>
                <a:gd name="connsiteY6" fmla="*/ 553 h 1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77" h="177633">
                  <a:moveTo>
                    <a:pt x="7596" y="553"/>
                  </a:moveTo>
                  <a:cubicBezTo>
                    <a:pt x="10506" y="6638"/>
                    <a:pt x="12359" y="69345"/>
                    <a:pt x="18709" y="91041"/>
                  </a:cubicBezTo>
                  <a:cubicBezTo>
                    <a:pt x="25059" y="112737"/>
                    <a:pt x="39346" y="116440"/>
                    <a:pt x="45696" y="130728"/>
                  </a:cubicBezTo>
                  <a:cubicBezTo>
                    <a:pt x="52046" y="145016"/>
                    <a:pt x="59190" y="183910"/>
                    <a:pt x="56809" y="176766"/>
                  </a:cubicBezTo>
                  <a:cubicBezTo>
                    <a:pt x="54428" y="169622"/>
                    <a:pt x="40669" y="108239"/>
                    <a:pt x="31409" y="87866"/>
                  </a:cubicBezTo>
                  <a:cubicBezTo>
                    <a:pt x="22149" y="67493"/>
                    <a:pt x="5479" y="68815"/>
                    <a:pt x="1246" y="54528"/>
                  </a:cubicBezTo>
                  <a:cubicBezTo>
                    <a:pt x="-2987" y="40241"/>
                    <a:pt x="4686" y="-5532"/>
                    <a:pt x="7596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D371C30C-5617-485E-8F04-D1D71AD28348}"/>
                </a:ext>
              </a:extLst>
            </p:cNvPr>
            <p:cNvSpPr/>
            <p:nvPr/>
          </p:nvSpPr>
          <p:spPr>
            <a:xfrm>
              <a:off x="8726488" y="16873533"/>
              <a:ext cx="103213" cy="234999"/>
            </a:xfrm>
            <a:custGeom>
              <a:avLst/>
              <a:gdLst>
                <a:gd name="connsiteX0" fmla="*/ 82550 w 103213"/>
                <a:gd name="connsiteY0" fmla="*/ 5 h 234999"/>
                <a:gd name="connsiteX1" fmla="*/ 65087 w 103213"/>
                <a:gd name="connsiteY1" fmla="*/ 101605 h 234999"/>
                <a:gd name="connsiteX2" fmla="*/ 103187 w 103213"/>
                <a:gd name="connsiteY2" fmla="*/ 187330 h 234999"/>
                <a:gd name="connsiteX3" fmla="*/ 69850 w 103213"/>
                <a:gd name="connsiteY3" fmla="*/ 200030 h 234999"/>
                <a:gd name="connsiteX4" fmla="*/ 0 w 103213"/>
                <a:gd name="connsiteY4" fmla="*/ 234955 h 234999"/>
                <a:gd name="connsiteX5" fmla="*/ 71437 w 103213"/>
                <a:gd name="connsiteY5" fmla="*/ 192092 h 234999"/>
                <a:gd name="connsiteX6" fmla="*/ 77787 w 103213"/>
                <a:gd name="connsiteY6" fmla="*/ 166692 h 234999"/>
                <a:gd name="connsiteX7" fmla="*/ 55562 w 103213"/>
                <a:gd name="connsiteY7" fmla="*/ 111130 h 234999"/>
                <a:gd name="connsiteX8" fmla="*/ 49212 w 103213"/>
                <a:gd name="connsiteY8" fmla="*/ 96842 h 234999"/>
                <a:gd name="connsiteX9" fmla="*/ 82550 w 103213"/>
                <a:gd name="connsiteY9" fmla="*/ 5 h 23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13" h="234999">
                  <a:moveTo>
                    <a:pt x="82550" y="5"/>
                  </a:moveTo>
                  <a:cubicBezTo>
                    <a:pt x="85196" y="799"/>
                    <a:pt x="61647" y="70384"/>
                    <a:pt x="65087" y="101605"/>
                  </a:cubicBezTo>
                  <a:cubicBezTo>
                    <a:pt x="68526" y="132826"/>
                    <a:pt x="102393" y="170926"/>
                    <a:pt x="103187" y="187330"/>
                  </a:cubicBezTo>
                  <a:cubicBezTo>
                    <a:pt x="103981" y="203734"/>
                    <a:pt x="87048" y="192093"/>
                    <a:pt x="69850" y="200030"/>
                  </a:cubicBezTo>
                  <a:cubicBezTo>
                    <a:pt x="52652" y="207968"/>
                    <a:pt x="-264" y="236278"/>
                    <a:pt x="0" y="234955"/>
                  </a:cubicBezTo>
                  <a:cubicBezTo>
                    <a:pt x="264" y="233632"/>
                    <a:pt x="58472" y="203469"/>
                    <a:pt x="71437" y="192092"/>
                  </a:cubicBezTo>
                  <a:cubicBezTo>
                    <a:pt x="84402" y="180715"/>
                    <a:pt x="80433" y="180186"/>
                    <a:pt x="77787" y="166692"/>
                  </a:cubicBezTo>
                  <a:cubicBezTo>
                    <a:pt x="75141" y="153198"/>
                    <a:pt x="60324" y="122772"/>
                    <a:pt x="55562" y="111130"/>
                  </a:cubicBezTo>
                  <a:cubicBezTo>
                    <a:pt x="50800" y="99488"/>
                    <a:pt x="47360" y="110865"/>
                    <a:pt x="49212" y="96842"/>
                  </a:cubicBezTo>
                  <a:cubicBezTo>
                    <a:pt x="51064" y="82819"/>
                    <a:pt x="79904" y="-789"/>
                    <a:pt x="82550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3F06541C-C026-46F2-A629-03CB9820FA00}"/>
                </a:ext>
              </a:extLst>
            </p:cNvPr>
            <p:cNvSpPr/>
            <p:nvPr/>
          </p:nvSpPr>
          <p:spPr>
            <a:xfrm>
              <a:off x="8828342" y="16881452"/>
              <a:ext cx="41251" cy="181633"/>
            </a:xfrm>
            <a:custGeom>
              <a:avLst/>
              <a:gdLst>
                <a:gd name="connsiteX0" fmla="*/ 1333 w 41251"/>
                <a:gd name="connsiteY0" fmla="*/ 23 h 181633"/>
                <a:gd name="connsiteX1" fmla="*/ 4508 w 41251"/>
                <a:gd name="connsiteY1" fmla="*/ 104798 h 181633"/>
                <a:gd name="connsiteX2" fmla="*/ 37846 w 41251"/>
                <a:gd name="connsiteY2" fmla="*/ 144486 h 181633"/>
                <a:gd name="connsiteX3" fmla="*/ 39433 w 41251"/>
                <a:gd name="connsiteY3" fmla="*/ 180998 h 181633"/>
                <a:gd name="connsiteX4" fmla="*/ 31496 w 41251"/>
                <a:gd name="connsiteY4" fmla="*/ 112736 h 181633"/>
                <a:gd name="connsiteX5" fmla="*/ 14033 w 41251"/>
                <a:gd name="connsiteY5" fmla="*/ 95273 h 181633"/>
                <a:gd name="connsiteX6" fmla="*/ 1333 w 41251"/>
                <a:gd name="connsiteY6" fmla="*/ 23 h 18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51" h="181633">
                  <a:moveTo>
                    <a:pt x="1333" y="23"/>
                  </a:moveTo>
                  <a:cubicBezTo>
                    <a:pt x="-254" y="1610"/>
                    <a:pt x="-1577" y="80721"/>
                    <a:pt x="4508" y="104798"/>
                  </a:cubicBezTo>
                  <a:cubicBezTo>
                    <a:pt x="10593" y="128875"/>
                    <a:pt x="32025" y="131786"/>
                    <a:pt x="37846" y="144486"/>
                  </a:cubicBezTo>
                  <a:cubicBezTo>
                    <a:pt x="43667" y="157186"/>
                    <a:pt x="40491" y="186289"/>
                    <a:pt x="39433" y="180998"/>
                  </a:cubicBezTo>
                  <a:cubicBezTo>
                    <a:pt x="38375" y="175707"/>
                    <a:pt x="35729" y="127023"/>
                    <a:pt x="31496" y="112736"/>
                  </a:cubicBezTo>
                  <a:cubicBezTo>
                    <a:pt x="27263" y="98449"/>
                    <a:pt x="18002" y="111942"/>
                    <a:pt x="14033" y="95273"/>
                  </a:cubicBezTo>
                  <a:cubicBezTo>
                    <a:pt x="10064" y="78604"/>
                    <a:pt x="2920" y="-1564"/>
                    <a:pt x="133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F0ED9B57-C995-422C-A790-6A529BD7BECF}"/>
                </a:ext>
              </a:extLst>
            </p:cNvPr>
            <p:cNvSpPr/>
            <p:nvPr/>
          </p:nvSpPr>
          <p:spPr>
            <a:xfrm>
              <a:off x="8708618" y="16603261"/>
              <a:ext cx="146411" cy="157741"/>
            </a:xfrm>
            <a:custGeom>
              <a:avLst/>
              <a:gdLst>
                <a:gd name="connsiteX0" fmla="*/ 407 w 146411"/>
                <a:gd name="connsiteY0" fmla="*/ 13102 h 157741"/>
                <a:gd name="connsiteX1" fmla="*/ 124232 w 146411"/>
                <a:gd name="connsiteY1" fmla="*/ 25802 h 157741"/>
                <a:gd name="connsiteX2" fmla="*/ 135345 w 146411"/>
                <a:gd name="connsiteY2" fmla="*/ 48027 h 157741"/>
                <a:gd name="connsiteX3" fmla="*/ 138520 w 146411"/>
                <a:gd name="connsiteY3" fmla="*/ 157564 h 157741"/>
                <a:gd name="connsiteX4" fmla="*/ 143282 w 146411"/>
                <a:gd name="connsiteY4" fmla="*/ 19452 h 157741"/>
                <a:gd name="connsiteX5" fmla="*/ 86132 w 146411"/>
                <a:gd name="connsiteY5" fmla="*/ 402 h 157741"/>
                <a:gd name="connsiteX6" fmla="*/ 407 w 146411"/>
                <a:gd name="connsiteY6" fmla="*/ 13102 h 15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11" h="157741">
                  <a:moveTo>
                    <a:pt x="407" y="13102"/>
                  </a:moveTo>
                  <a:cubicBezTo>
                    <a:pt x="6757" y="17335"/>
                    <a:pt x="101742" y="19981"/>
                    <a:pt x="124232" y="25802"/>
                  </a:cubicBezTo>
                  <a:cubicBezTo>
                    <a:pt x="146722" y="31623"/>
                    <a:pt x="132964" y="26067"/>
                    <a:pt x="135345" y="48027"/>
                  </a:cubicBezTo>
                  <a:cubicBezTo>
                    <a:pt x="137726" y="69987"/>
                    <a:pt x="137197" y="162326"/>
                    <a:pt x="138520" y="157564"/>
                  </a:cubicBezTo>
                  <a:cubicBezTo>
                    <a:pt x="139843" y="152802"/>
                    <a:pt x="152013" y="45646"/>
                    <a:pt x="143282" y="19452"/>
                  </a:cubicBezTo>
                  <a:cubicBezTo>
                    <a:pt x="134551" y="-6742"/>
                    <a:pt x="108621" y="3048"/>
                    <a:pt x="86132" y="402"/>
                  </a:cubicBezTo>
                  <a:cubicBezTo>
                    <a:pt x="63643" y="-2244"/>
                    <a:pt x="-5943" y="8869"/>
                    <a:pt x="407" y="13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0201D34A-1EBD-412D-A266-4F507D8E1B13}"/>
                </a:ext>
              </a:extLst>
            </p:cNvPr>
            <p:cNvSpPr/>
            <p:nvPr/>
          </p:nvSpPr>
          <p:spPr>
            <a:xfrm>
              <a:off x="8860149" y="16939785"/>
              <a:ext cx="98962" cy="252299"/>
            </a:xfrm>
            <a:custGeom>
              <a:avLst/>
              <a:gdLst>
                <a:gd name="connsiteX0" fmla="*/ 1276 w 98962"/>
                <a:gd name="connsiteY0" fmla="*/ 251253 h 252299"/>
                <a:gd name="connsiteX1" fmla="*/ 91764 w 98962"/>
                <a:gd name="connsiteY1" fmla="*/ 94090 h 252299"/>
                <a:gd name="connsiteX2" fmla="*/ 91764 w 98962"/>
                <a:gd name="connsiteY2" fmla="*/ 27415 h 252299"/>
                <a:gd name="connsiteX3" fmla="*/ 79064 w 98962"/>
                <a:gd name="connsiteY3" fmla="*/ 14715 h 252299"/>
                <a:gd name="connsiteX4" fmla="*/ 25089 w 98962"/>
                <a:gd name="connsiteY4" fmla="*/ 428 h 252299"/>
                <a:gd name="connsiteX5" fmla="*/ 83826 w 98962"/>
                <a:gd name="connsiteY5" fmla="*/ 32178 h 252299"/>
                <a:gd name="connsiteX6" fmla="*/ 83826 w 98962"/>
                <a:gd name="connsiteY6" fmla="*/ 67103 h 252299"/>
                <a:gd name="connsiteX7" fmla="*/ 40964 w 98962"/>
                <a:gd name="connsiteY7" fmla="*/ 159178 h 252299"/>
                <a:gd name="connsiteX8" fmla="*/ 1276 w 98962"/>
                <a:gd name="connsiteY8" fmla="*/ 251253 h 2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62" h="252299">
                  <a:moveTo>
                    <a:pt x="1276" y="251253"/>
                  </a:moveTo>
                  <a:cubicBezTo>
                    <a:pt x="9743" y="240405"/>
                    <a:pt x="76683" y="131396"/>
                    <a:pt x="91764" y="94090"/>
                  </a:cubicBezTo>
                  <a:cubicBezTo>
                    <a:pt x="106845" y="56784"/>
                    <a:pt x="93881" y="40644"/>
                    <a:pt x="91764" y="27415"/>
                  </a:cubicBezTo>
                  <a:cubicBezTo>
                    <a:pt x="89647" y="14186"/>
                    <a:pt x="90176" y="19213"/>
                    <a:pt x="79064" y="14715"/>
                  </a:cubicBezTo>
                  <a:cubicBezTo>
                    <a:pt x="67952" y="10217"/>
                    <a:pt x="24295" y="-2482"/>
                    <a:pt x="25089" y="428"/>
                  </a:cubicBezTo>
                  <a:cubicBezTo>
                    <a:pt x="25883" y="3338"/>
                    <a:pt x="74037" y="21065"/>
                    <a:pt x="83826" y="32178"/>
                  </a:cubicBezTo>
                  <a:cubicBezTo>
                    <a:pt x="93616" y="43290"/>
                    <a:pt x="90970" y="45936"/>
                    <a:pt x="83826" y="67103"/>
                  </a:cubicBezTo>
                  <a:cubicBezTo>
                    <a:pt x="76682" y="88270"/>
                    <a:pt x="53135" y="132720"/>
                    <a:pt x="40964" y="159178"/>
                  </a:cubicBezTo>
                  <a:cubicBezTo>
                    <a:pt x="28793" y="185636"/>
                    <a:pt x="-7191" y="262101"/>
                    <a:pt x="1276" y="251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C712B8CE-78F2-47AC-AC88-B281154CA89E}"/>
                </a:ext>
              </a:extLst>
            </p:cNvPr>
            <p:cNvSpPr/>
            <p:nvPr/>
          </p:nvSpPr>
          <p:spPr>
            <a:xfrm>
              <a:off x="8793071" y="16937875"/>
              <a:ext cx="134818" cy="170031"/>
            </a:xfrm>
            <a:custGeom>
              <a:avLst/>
              <a:gdLst>
                <a:gd name="connsiteX0" fmla="*/ 65179 w 134818"/>
                <a:gd name="connsiteY0" fmla="*/ 750 h 170031"/>
                <a:gd name="connsiteX1" fmla="*/ 115979 w 134818"/>
                <a:gd name="connsiteY1" fmla="*/ 89650 h 170031"/>
                <a:gd name="connsiteX2" fmla="*/ 84229 w 134818"/>
                <a:gd name="connsiteY2" fmla="*/ 110288 h 170031"/>
                <a:gd name="connsiteX3" fmla="*/ 92 w 134818"/>
                <a:gd name="connsiteY3" fmla="*/ 169025 h 170031"/>
                <a:gd name="connsiteX4" fmla="*/ 68354 w 134818"/>
                <a:gd name="connsiteY4" fmla="*/ 146800 h 170031"/>
                <a:gd name="connsiteX5" fmla="*/ 96929 w 134818"/>
                <a:gd name="connsiteY5" fmla="*/ 138863 h 170031"/>
                <a:gd name="connsiteX6" fmla="*/ 133442 w 134818"/>
                <a:gd name="connsiteY6" fmla="*/ 70600 h 170031"/>
                <a:gd name="connsiteX7" fmla="*/ 123917 w 134818"/>
                <a:gd name="connsiteY7" fmla="*/ 46788 h 170031"/>
                <a:gd name="connsiteX8" fmla="*/ 65179 w 134818"/>
                <a:gd name="connsiteY8" fmla="*/ 750 h 17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8" h="170031">
                  <a:moveTo>
                    <a:pt x="65179" y="750"/>
                  </a:moveTo>
                  <a:cubicBezTo>
                    <a:pt x="63856" y="7893"/>
                    <a:pt x="112804" y="71394"/>
                    <a:pt x="115979" y="89650"/>
                  </a:cubicBezTo>
                  <a:cubicBezTo>
                    <a:pt x="119154" y="107906"/>
                    <a:pt x="103543" y="97059"/>
                    <a:pt x="84229" y="110288"/>
                  </a:cubicBezTo>
                  <a:cubicBezTo>
                    <a:pt x="64915" y="123517"/>
                    <a:pt x="2738" y="162940"/>
                    <a:pt x="92" y="169025"/>
                  </a:cubicBezTo>
                  <a:cubicBezTo>
                    <a:pt x="-2554" y="175110"/>
                    <a:pt x="52215" y="151827"/>
                    <a:pt x="68354" y="146800"/>
                  </a:cubicBezTo>
                  <a:cubicBezTo>
                    <a:pt x="84493" y="141773"/>
                    <a:pt x="86081" y="151563"/>
                    <a:pt x="96929" y="138863"/>
                  </a:cubicBezTo>
                  <a:cubicBezTo>
                    <a:pt x="107777" y="126163"/>
                    <a:pt x="128944" y="85946"/>
                    <a:pt x="133442" y="70600"/>
                  </a:cubicBezTo>
                  <a:cubicBezTo>
                    <a:pt x="137940" y="55254"/>
                    <a:pt x="130532" y="53932"/>
                    <a:pt x="123917" y="46788"/>
                  </a:cubicBezTo>
                  <a:cubicBezTo>
                    <a:pt x="117302" y="39644"/>
                    <a:pt x="66502" y="-6393"/>
                    <a:pt x="65179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EC773641-25E0-4795-97BE-ABEDEF1E6E04}"/>
                </a:ext>
              </a:extLst>
            </p:cNvPr>
            <p:cNvSpPr/>
            <p:nvPr/>
          </p:nvSpPr>
          <p:spPr>
            <a:xfrm>
              <a:off x="8860891" y="16665393"/>
              <a:ext cx="61895" cy="293552"/>
            </a:xfrm>
            <a:custGeom>
              <a:avLst/>
              <a:gdLst>
                <a:gd name="connsiteX0" fmla="*/ 11647 w 61895"/>
                <a:gd name="connsiteY0" fmla="*/ 182 h 293552"/>
                <a:gd name="connsiteX1" fmla="*/ 14822 w 61895"/>
                <a:gd name="connsiteY1" fmla="*/ 114482 h 293552"/>
                <a:gd name="connsiteX2" fmla="*/ 32284 w 61895"/>
                <a:gd name="connsiteY2" fmla="*/ 106545 h 293552"/>
                <a:gd name="connsiteX3" fmla="*/ 59272 w 61895"/>
                <a:gd name="connsiteY3" fmla="*/ 189095 h 293552"/>
                <a:gd name="connsiteX4" fmla="*/ 60859 w 61895"/>
                <a:gd name="connsiteY4" fmla="*/ 168457 h 293552"/>
                <a:gd name="connsiteX5" fmla="*/ 59272 w 61895"/>
                <a:gd name="connsiteY5" fmla="*/ 292282 h 293552"/>
                <a:gd name="connsiteX6" fmla="*/ 48159 w 61895"/>
                <a:gd name="connsiteY6" fmla="*/ 227195 h 293552"/>
                <a:gd name="connsiteX7" fmla="*/ 32284 w 61895"/>
                <a:gd name="connsiteY7" fmla="*/ 138295 h 293552"/>
                <a:gd name="connsiteX8" fmla="*/ 534 w 61895"/>
                <a:gd name="connsiteY8" fmla="*/ 89082 h 293552"/>
                <a:gd name="connsiteX9" fmla="*/ 11647 w 61895"/>
                <a:gd name="connsiteY9" fmla="*/ 182 h 29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5" h="293552">
                  <a:moveTo>
                    <a:pt x="11647" y="182"/>
                  </a:moveTo>
                  <a:cubicBezTo>
                    <a:pt x="14028" y="4415"/>
                    <a:pt x="11383" y="96755"/>
                    <a:pt x="14822" y="114482"/>
                  </a:cubicBezTo>
                  <a:cubicBezTo>
                    <a:pt x="18261" y="132209"/>
                    <a:pt x="24876" y="94110"/>
                    <a:pt x="32284" y="106545"/>
                  </a:cubicBezTo>
                  <a:cubicBezTo>
                    <a:pt x="39692" y="118980"/>
                    <a:pt x="54510" y="178776"/>
                    <a:pt x="59272" y="189095"/>
                  </a:cubicBezTo>
                  <a:cubicBezTo>
                    <a:pt x="64034" y="199414"/>
                    <a:pt x="60859" y="151259"/>
                    <a:pt x="60859" y="168457"/>
                  </a:cubicBezTo>
                  <a:cubicBezTo>
                    <a:pt x="60859" y="185655"/>
                    <a:pt x="61389" y="282492"/>
                    <a:pt x="59272" y="292282"/>
                  </a:cubicBezTo>
                  <a:cubicBezTo>
                    <a:pt x="57155" y="302072"/>
                    <a:pt x="52657" y="252859"/>
                    <a:pt x="48159" y="227195"/>
                  </a:cubicBezTo>
                  <a:cubicBezTo>
                    <a:pt x="43661" y="201531"/>
                    <a:pt x="40221" y="161314"/>
                    <a:pt x="32284" y="138295"/>
                  </a:cubicBezTo>
                  <a:cubicBezTo>
                    <a:pt x="24347" y="115276"/>
                    <a:pt x="3709" y="111572"/>
                    <a:pt x="534" y="89082"/>
                  </a:cubicBezTo>
                  <a:cubicBezTo>
                    <a:pt x="-2641" y="66592"/>
                    <a:pt x="9266" y="-4051"/>
                    <a:pt x="11647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A6D8FE61-49F8-4C21-BCB2-A5C6DF7C46FD}"/>
                </a:ext>
              </a:extLst>
            </p:cNvPr>
            <p:cNvSpPr/>
            <p:nvPr/>
          </p:nvSpPr>
          <p:spPr>
            <a:xfrm>
              <a:off x="8732810" y="16628498"/>
              <a:ext cx="150915" cy="332858"/>
            </a:xfrm>
            <a:custGeom>
              <a:avLst/>
              <a:gdLst>
                <a:gd name="connsiteX0" fmla="*/ 28 w 150915"/>
                <a:gd name="connsiteY0" fmla="*/ 565 h 332858"/>
                <a:gd name="connsiteX1" fmla="*/ 60353 w 150915"/>
                <a:gd name="connsiteY1" fmla="*/ 65652 h 332858"/>
                <a:gd name="connsiteX2" fmla="*/ 58765 w 150915"/>
                <a:gd name="connsiteY2" fmla="*/ 94227 h 332858"/>
                <a:gd name="connsiteX3" fmla="*/ 88928 w 150915"/>
                <a:gd name="connsiteY3" fmla="*/ 121215 h 332858"/>
                <a:gd name="connsiteX4" fmla="*/ 114328 w 150915"/>
                <a:gd name="connsiteY4" fmla="*/ 186302 h 332858"/>
                <a:gd name="connsiteX5" fmla="*/ 133378 w 150915"/>
                <a:gd name="connsiteY5" fmla="*/ 195827 h 332858"/>
                <a:gd name="connsiteX6" fmla="*/ 139728 w 150915"/>
                <a:gd name="connsiteY6" fmla="*/ 260915 h 332858"/>
                <a:gd name="connsiteX7" fmla="*/ 139728 w 150915"/>
                <a:gd name="connsiteY7" fmla="*/ 332352 h 332858"/>
                <a:gd name="connsiteX8" fmla="*/ 150840 w 150915"/>
                <a:gd name="connsiteY8" fmla="*/ 222815 h 332858"/>
                <a:gd name="connsiteX9" fmla="*/ 133378 w 150915"/>
                <a:gd name="connsiteY9" fmla="*/ 172015 h 332858"/>
                <a:gd name="connsiteX10" fmla="*/ 71465 w 150915"/>
                <a:gd name="connsiteY10" fmla="*/ 70415 h 332858"/>
                <a:gd name="connsiteX11" fmla="*/ 52415 w 150915"/>
                <a:gd name="connsiteY11" fmla="*/ 35490 h 332858"/>
                <a:gd name="connsiteX12" fmla="*/ 28 w 150915"/>
                <a:gd name="connsiteY12" fmla="*/ 565 h 3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915" h="332858">
                  <a:moveTo>
                    <a:pt x="28" y="565"/>
                  </a:moveTo>
                  <a:cubicBezTo>
                    <a:pt x="1351" y="5592"/>
                    <a:pt x="50564" y="50042"/>
                    <a:pt x="60353" y="65652"/>
                  </a:cubicBezTo>
                  <a:cubicBezTo>
                    <a:pt x="70142" y="81262"/>
                    <a:pt x="54003" y="84967"/>
                    <a:pt x="58765" y="94227"/>
                  </a:cubicBezTo>
                  <a:cubicBezTo>
                    <a:pt x="63528" y="103488"/>
                    <a:pt x="79668" y="105869"/>
                    <a:pt x="88928" y="121215"/>
                  </a:cubicBezTo>
                  <a:cubicBezTo>
                    <a:pt x="98188" y="136561"/>
                    <a:pt x="106920" y="173867"/>
                    <a:pt x="114328" y="186302"/>
                  </a:cubicBezTo>
                  <a:cubicBezTo>
                    <a:pt x="121736" y="198737"/>
                    <a:pt x="129145" y="183392"/>
                    <a:pt x="133378" y="195827"/>
                  </a:cubicBezTo>
                  <a:cubicBezTo>
                    <a:pt x="137611" y="208262"/>
                    <a:pt x="138670" y="238161"/>
                    <a:pt x="139728" y="260915"/>
                  </a:cubicBezTo>
                  <a:cubicBezTo>
                    <a:pt x="140786" y="283669"/>
                    <a:pt x="137876" y="338702"/>
                    <a:pt x="139728" y="332352"/>
                  </a:cubicBezTo>
                  <a:cubicBezTo>
                    <a:pt x="141580" y="326002"/>
                    <a:pt x="151898" y="249538"/>
                    <a:pt x="150840" y="222815"/>
                  </a:cubicBezTo>
                  <a:cubicBezTo>
                    <a:pt x="149782" y="196092"/>
                    <a:pt x="146607" y="197415"/>
                    <a:pt x="133378" y="172015"/>
                  </a:cubicBezTo>
                  <a:cubicBezTo>
                    <a:pt x="120149" y="146615"/>
                    <a:pt x="84959" y="93169"/>
                    <a:pt x="71465" y="70415"/>
                  </a:cubicBezTo>
                  <a:cubicBezTo>
                    <a:pt x="57971" y="47661"/>
                    <a:pt x="60617" y="45544"/>
                    <a:pt x="52415" y="35490"/>
                  </a:cubicBezTo>
                  <a:cubicBezTo>
                    <a:pt x="44213" y="25436"/>
                    <a:pt x="-1295" y="-4462"/>
                    <a:pt x="28" y="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5C475AA9-32B3-428E-AA96-2FC65B5AEC5A}"/>
                </a:ext>
              </a:extLst>
            </p:cNvPr>
            <p:cNvSpPr/>
            <p:nvPr/>
          </p:nvSpPr>
          <p:spPr>
            <a:xfrm>
              <a:off x="8734297" y="16623946"/>
              <a:ext cx="100344" cy="106745"/>
            </a:xfrm>
            <a:custGeom>
              <a:avLst/>
              <a:gdLst>
                <a:gd name="connsiteX0" fmla="*/ 128 w 100344"/>
                <a:gd name="connsiteY0" fmla="*/ 354 h 106745"/>
                <a:gd name="connsiteX1" fmla="*/ 74741 w 100344"/>
                <a:gd name="connsiteY1" fmla="*/ 8292 h 106745"/>
                <a:gd name="connsiteX2" fmla="*/ 69978 w 100344"/>
                <a:gd name="connsiteY2" fmla="*/ 62267 h 106745"/>
                <a:gd name="connsiteX3" fmla="*/ 82678 w 100344"/>
                <a:gd name="connsiteY3" fmla="*/ 106717 h 106745"/>
                <a:gd name="connsiteX4" fmla="*/ 92203 w 100344"/>
                <a:gd name="connsiteY4" fmla="*/ 55917 h 106745"/>
                <a:gd name="connsiteX5" fmla="*/ 95378 w 100344"/>
                <a:gd name="connsiteY5" fmla="*/ 9879 h 106745"/>
                <a:gd name="connsiteX6" fmla="*/ 128 w 100344"/>
                <a:gd name="connsiteY6" fmla="*/ 354 h 10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44" h="106745">
                  <a:moveTo>
                    <a:pt x="128" y="354"/>
                  </a:moveTo>
                  <a:cubicBezTo>
                    <a:pt x="-3311" y="90"/>
                    <a:pt x="63099" y="-2027"/>
                    <a:pt x="74741" y="8292"/>
                  </a:cubicBezTo>
                  <a:cubicBezTo>
                    <a:pt x="86383" y="18611"/>
                    <a:pt x="68655" y="45863"/>
                    <a:pt x="69978" y="62267"/>
                  </a:cubicBezTo>
                  <a:cubicBezTo>
                    <a:pt x="71301" y="78671"/>
                    <a:pt x="78974" y="107775"/>
                    <a:pt x="82678" y="106717"/>
                  </a:cubicBezTo>
                  <a:cubicBezTo>
                    <a:pt x="86382" y="105659"/>
                    <a:pt x="90086" y="72057"/>
                    <a:pt x="92203" y="55917"/>
                  </a:cubicBezTo>
                  <a:cubicBezTo>
                    <a:pt x="94320" y="39777"/>
                    <a:pt x="107284" y="20198"/>
                    <a:pt x="95378" y="9879"/>
                  </a:cubicBezTo>
                  <a:cubicBezTo>
                    <a:pt x="83472" y="-440"/>
                    <a:pt x="3567" y="618"/>
                    <a:pt x="128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12F2DA9C-1ABC-4381-8218-C2B64B57F0EA}"/>
                </a:ext>
              </a:extLst>
            </p:cNvPr>
            <p:cNvSpPr/>
            <p:nvPr/>
          </p:nvSpPr>
          <p:spPr>
            <a:xfrm>
              <a:off x="7246937" y="17143403"/>
              <a:ext cx="69999" cy="96151"/>
            </a:xfrm>
            <a:custGeom>
              <a:avLst/>
              <a:gdLst>
                <a:gd name="connsiteX0" fmla="*/ 60326 w 69999"/>
                <a:gd name="connsiteY0" fmla="*/ 10 h 96151"/>
                <a:gd name="connsiteX1" fmla="*/ 44451 w 69999"/>
                <a:gd name="connsiteY1" fmla="*/ 55572 h 96151"/>
                <a:gd name="connsiteX2" fmla="*/ 69851 w 69999"/>
                <a:gd name="connsiteY2" fmla="*/ 95260 h 96151"/>
                <a:gd name="connsiteX3" fmla="*/ 55563 w 69999"/>
                <a:gd name="connsiteY3" fmla="*/ 84147 h 96151"/>
                <a:gd name="connsiteX4" fmla="*/ 1 w 69999"/>
                <a:gd name="connsiteY4" fmla="*/ 42872 h 96151"/>
                <a:gd name="connsiteX5" fmla="*/ 57151 w 69999"/>
                <a:gd name="connsiteY5" fmla="*/ 63510 h 96151"/>
                <a:gd name="connsiteX6" fmla="*/ 60326 w 69999"/>
                <a:gd name="connsiteY6" fmla="*/ 50810 h 96151"/>
                <a:gd name="connsiteX7" fmla="*/ 60326 w 69999"/>
                <a:gd name="connsiteY7" fmla="*/ 10 h 9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99" h="96151">
                  <a:moveTo>
                    <a:pt x="60326" y="10"/>
                  </a:moveTo>
                  <a:cubicBezTo>
                    <a:pt x="57680" y="804"/>
                    <a:pt x="42863" y="39697"/>
                    <a:pt x="44451" y="55572"/>
                  </a:cubicBezTo>
                  <a:cubicBezTo>
                    <a:pt x="46038" y="71447"/>
                    <a:pt x="67999" y="90497"/>
                    <a:pt x="69851" y="95260"/>
                  </a:cubicBezTo>
                  <a:cubicBezTo>
                    <a:pt x="71703" y="100023"/>
                    <a:pt x="55563" y="84147"/>
                    <a:pt x="55563" y="84147"/>
                  </a:cubicBezTo>
                  <a:cubicBezTo>
                    <a:pt x="43921" y="75416"/>
                    <a:pt x="-264" y="46311"/>
                    <a:pt x="1" y="42872"/>
                  </a:cubicBezTo>
                  <a:cubicBezTo>
                    <a:pt x="266" y="39433"/>
                    <a:pt x="47097" y="62187"/>
                    <a:pt x="57151" y="63510"/>
                  </a:cubicBezTo>
                  <a:cubicBezTo>
                    <a:pt x="67205" y="64833"/>
                    <a:pt x="59268" y="56631"/>
                    <a:pt x="60326" y="50810"/>
                  </a:cubicBezTo>
                  <a:cubicBezTo>
                    <a:pt x="61384" y="44989"/>
                    <a:pt x="62972" y="-784"/>
                    <a:pt x="6032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9843A568-1651-421F-95B8-D345BA989479}"/>
                </a:ext>
              </a:extLst>
            </p:cNvPr>
            <p:cNvSpPr/>
            <p:nvPr/>
          </p:nvSpPr>
          <p:spPr>
            <a:xfrm>
              <a:off x="7254671" y="17137346"/>
              <a:ext cx="113408" cy="100192"/>
            </a:xfrm>
            <a:custGeom>
              <a:avLst/>
              <a:gdLst>
                <a:gd name="connsiteX0" fmla="*/ 204 w 113408"/>
                <a:gd name="connsiteY0" fmla="*/ 47342 h 100192"/>
                <a:gd name="connsiteX1" fmla="*/ 55767 w 113408"/>
                <a:gd name="connsiteY1" fmla="*/ 2892 h 100192"/>
                <a:gd name="connsiteX2" fmla="*/ 109742 w 113408"/>
                <a:gd name="connsiteY2" fmla="*/ 7654 h 100192"/>
                <a:gd name="connsiteX3" fmla="*/ 103392 w 113408"/>
                <a:gd name="connsiteY3" fmla="*/ 34642 h 100192"/>
                <a:gd name="connsiteX4" fmla="*/ 90692 w 113408"/>
                <a:gd name="connsiteY4" fmla="*/ 99729 h 100192"/>
                <a:gd name="connsiteX5" fmla="*/ 97042 w 113408"/>
                <a:gd name="connsiteY5" fmla="*/ 61629 h 100192"/>
                <a:gd name="connsiteX6" fmla="*/ 112917 w 113408"/>
                <a:gd name="connsiteY6" fmla="*/ 20354 h 100192"/>
                <a:gd name="connsiteX7" fmla="*/ 76404 w 113408"/>
                <a:gd name="connsiteY7" fmla="*/ 6067 h 100192"/>
                <a:gd name="connsiteX8" fmla="*/ 204 w 113408"/>
                <a:gd name="connsiteY8" fmla="*/ 47342 h 10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08" h="100192">
                  <a:moveTo>
                    <a:pt x="204" y="47342"/>
                  </a:moveTo>
                  <a:cubicBezTo>
                    <a:pt x="-3235" y="46813"/>
                    <a:pt x="37511" y="9507"/>
                    <a:pt x="55767" y="2892"/>
                  </a:cubicBezTo>
                  <a:cubicBezTo>
                    <a:pt x="74023" y="-3723"/>
                    <a:pt x="101805" y="2362"/>
                    <a:pt x="109742" y="7654"/>
                  </a:cubicBezTo>
                  <a:cubicBezTo>
                    <a:pt x="117679" y="12946"/>
                    <a:pt x="106567" y="19296"/>
                    <a:pt x="103392" y="34642"/>
                  </a:cubicBezTo>
                  <a:cubicBezTo>
                    <a:pt x="100217" y="49988"/>
                    <a:pt x="91750" y="95231"/>
                    <a:pt x="90692" y="99729"/>
                  </a:cubicBezTo>
                  <a:cubicBezTo>
                    <a:pt x="89634" y="104227"/>
                    <a:pt x="93338" y="74858"/>
                    <a:pt x="97042" y="61629"/>
                  </a:cubicBezTo>
                  <a:cubicBezTo>
                    <a:pt x="100746" y="48400"/>
                    <a:pt x="116357" y="29614"/>
                    <a:pt x="112917" y="20354"/>
                  </a:cubicBezTo>
                  <a:cubicBezTo>
                    <a:pt x="109477" y="11094"/>
                    <a:pt x="89369" y="5538"/>
                    <a:pt x="76404" y="6067"/>
                  </a:cubicBezTo>
                  <a:cubicBezTo>
                    <a:pt x="63439" y="6596"/>
                    <a:pt x="3643" y="47871"/>
                    <a:pt x="204" y="4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BC57089-935B-4F85-9421-005510FC7ECD}"/>
                </a:ext>
              </a:extLst>
            </p:cNvPr>
            <p:cNvSpPr/>
            <p:nvPr/>
          </p:nvSpPr>
          <p:spPr>
            <a:xfrm>
              <a:off x="7323000" y="17149415"/>
              <a:ext cx="13264" cy="89586"/>
            </a:xfrm>
            <a:custGeom>
              <a:avLst/>
              <a:gdLst>
                <a:gd name="connsiteX0" fmla="*/ 6488 w 13264"/>
                <a:gd name="connsiteY0" fmla="*/ 348 h 89586"/>
                <a:gd name="connsiteX1" fmla="*/ 138 w 13264"/>
                <a:gd name="connsiteY1" fmla="*/ 87660 h 89586"/>
                <a:gd name="connsiteX2" fmla="*/ 12838 w 13264"/>
                <a:gd name="connsiteY2" fmla="*/ 57498 h 89586"/>
                <a:gd name="connsiteX3" fmla="*/ 6488 w 13264"/>
                <a:gd name="connsiteY3" fmla="*/ 348 h 8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4" h="89586">
                  <a:moveTo>
                    <a:pt x="6488" y="348"/>
                  </a:moveTo>
                  <a:cubicBezTo>
                    <a:pt x="4371" y="5375"/>
                    <a:pt x="-920" y="78135"/>
                    <a:pt x="138" y="87660"/>
                  </a:cubicBezTo>
                  <a:cubicBezTo>
                    <a:pt x="1196" y="97185"/>
                    <a:pt x="10721" y="68875"/>
                    <a:pt x="12838" y="57498"/>
                  </a:cubicBezTo>
                  <a:cubicBezTo>
                    <a:pt x="14955" y="46121"/>
                    <a:pt x="8605" y="-4679"/>
                    <a:pt x="6488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EE950F94-DA96-4FE0-A4D6-C9EAECAF2DF1}"/>
                </a:ext>
              </a:extLst>
            </p:cNvPr>
            <p:cNvSpPr/>
            <p:nvPr/>
          </p:nvSpPr>
          <p:spPr>
            <a:xfrm>
              <a:off x="7361578" y="16933814"/>
              <a:ext cx="91834" cy="96360"/>
            </a:xfrm>
            <a:custGeom>
              <a:avLst/>
              <a:gdLst>
                <a:gd name="connsiteX0" fmla="*/ 21885 w 91834"/>
                <a:gd name="connsiteY0" fmla="*/ 49 h 96360"/>
                <a:gd name="connsiteX1" fmla="*/ 2835 w 91834"/>
                <a:gd name="connsiteY1" fmla="*/ 87361 h 96360"/>
                <a:gd name="connsiteX2" fmla="*/ 91735 w 91834"/>
                <a:gd name="connsiteY2" fmla="*/ 92124 h 96360"/>
                <a:gd name="connsiteX3" fmla="*/ 20297 w 91834"/>
                <a:gd name="connsiteY3" fmla="*/ 74661 h 96360"/>
                <a:gd name="connsiteX4" fmla="*/ 21885 w 91834"/>
                <a:gd name="connsiteY4" fmla="*/ 49 h 9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34" h="96360">
                  <a:moveTo>
                    <a:pt x="21885" y="49"/>
                  </a:moveTo>
                  <a:cubicBezTo>
                    <a:pt x="18975" y="2166"/>
                    <a:pt x="-8807" y="72015"/>
                    <a:pt x="2835" y="87361"/>
                  </a:cubicBezTo>
                  <a:cubicBezTo>
                    <a:pt x="14477" y="102707"/>
                    <a:pt x="88825" y="94241"/>
                    <a:pt x="91735" y="92124"/>
                  </a:cubicBezTo>
                  <a:cubicBezTo>
                    <a:pt x="94645" y="90007"/>
                    <a:pt x="32732" y="84980"/>
                    <a:pt x="20297" y="74661"/>
                  </a:cubicBezTo>
                  <a:cubicBezTo>
                    <a:pt x="7862" y="64342"/>
                    <a:pt x="24795" y="-2068"/>
                    <a:pt x="21885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ACF7013D-3851-40FA-AE9C-19CAE0261C53}"/>
                </a:ext>
              </a:extLst>
            </p:cNvPr>
            <p:cNvSpPr/>
            <p:nvPr/>
          </p:nvSpPr>
          <p:spPr>
            <a:xfrm>
              <a:off x="7386566" y="16942410"/>
              <a:ext cx="65062" cy="74231"/>
            </a:xfrm>
            <a:custGeom>
              <a:avLst/>
              <a:gdLst>
                <a:gd name="connsiteX0" fmla="*/ 72 w 65062"/>
                <a:gd name="connsiteY0" fmla="*/ 978 h 74231"/>
                <a:gd name="connsiteX1" fmla="*/ 50872 w 65062"/>
                <a:gd name="connsiteY1" fmla="*/ 34315 h 74231"/>
                <a:gd name="connsiteX2" fmla="*/ 49284 w 65062"/>
                <a:gd name="connsiteY2" fmla="*/ 74003 h 74231"/>
                <a:gd name="connsiteX3" fmla="*/ 63572 w 65062"/>
                <a:gd name="connsiteY3" fmla="*/ 15265 h 74231"/>
                <a:gd name="connsiteX4" fmla="*/ 72 w 65062"/>
                <a:gd name="connsiteY4" fmla="*/ 978 h 7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2" h="74231">
                  <a:moveTo>
                    <a:pt x="72" y="978"/>
                  </a:moveTo>
                  <a:cubicBezTo>
                    <a:pt x="-2045" y="4153"/>
                    <a:pt x="42670" y="22144"/>
                    <a:pt x="50872" y="34315"/>
                  </a:cubicBezTo>
                  <a:cubicBezTo>
                    <a:pt x="59074" y="46486"/>
                    <a:pt x="47167" y="77178"/>
                    <a:pt x="49284" y="74003"/>
                  </a:cubicBezTo>
                  <a:cubicBezTo>
                    <a:pt x="51401" y="70828"/>
                    <a:pt x="70451" y="28230"/>
                    <a:pt x="63572" y="15265"/>
                  </a:cubicBezTo>
                  <a:cubicBezTo>
                    <a:pt x="56693" y="2300"/>
                    <a:pt x="2189" y="-2197"/>
                    <a:pt x="72" y="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B03C5AC8-E6C5-4E83-8CE4-20327029539C}"/>
                </a:ext>
              </a:extLst>
            </p:cNvPr>
            <p:cNvSpPr/>
            <p:nvPr/>
          </p:nvSpPr>
          <p:spPr>
            <a:xfrm>
              <a:off x="7522873" y="16855945"/>
              <a:ext cx="102007" cy="71474"/>
            </a:xfrm>
            <a:custGeom>
              <a:avLst/>
              <a:gdLst>
                <a:gd name="connsiteX0" fmla="*/ 290 w 102007"/>
                <a:gd name="connsiteY0" fmla="*/ 130 h 71474"/>
                <a:gd name="connsiteX1" fmla="*/ 30452 w 102007"/>
                <a:gd name="connsiteY1" fmla="*/ 68393 h 71474"/>
                <a:gd name="connsiteX2" fmla="*/ 101890 w 102007"/>
                <a:gd name="connsiteY2" fmla="*/ 58868 h 71474"/>
                <a:gd name="connsiteX3" fmla="*/ 46327 w 102007"/>
                <a:gd name="connsiteY3" fmla="*/ 50930 h 71474"/>
                <a:gd name="connsiteX4" fmla="*/ 290 w 102007"/>
                <a:gd name="connsiteY4" fmla="*/ 1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07" h="71474">
                  <a:moveTo>
                    <a:pt x="290" y="130"/>
                  </a:moveTo>
                  <a:cubicBezTo>
                    <a:pt x="-2356" y="3040"/>
                    <a:pt x="13519" y="58603"/>
                    <a:pt x="30452" y="68393"/>
                  </a:cubicBezTo>
                  <a:cubicBezTo>
                    <a:pt x="47385" y="78183"/>
                    <a:pt x="99244" y="61778"/>
                    <a:pt x="101890" y="58868"/>
                  </a:cubicBezTo>
                  <a:cubicBezTo>
                    <a:pt x="104536" y="55958"/>
                    <a:pt x="61937" y="57809"/>
                    <a:pt x="46327" y="50930"/>
                  </a:cubicBezTo>
                  <a:cubicBezTo>
                    <a:pt x="30717" y="44051"/>
                    <a:pt x="2936" y="-2780"/>
                    <a:pt x="290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70A9E717-14C5-4526-A600-01B077558B3E}"/>
                </a:ext>
              </a:extLst>
            </p:cNvPr>
            <p:cNvSpPr/>
            <p:nvPr/>
          </p:nvSpPr>
          <p:spPr>
            <a:xfrm>
              <a:off x="7534258" y="16832217"/>
              <a:ext cx="100506" cy="68331"/>
            </a:xfrm>
            <a:custGeom>
              <a:avLst/>
              <a:gdLst>
                <a:gd name="connsiteX0" fmla="*/ 17 w 100506"/>
                <a:gd name="connsiteY0" fmla="*/ 28621 h 68331"/>
                <a:gd name="connsiteX1" fmla="*/ 85742 w 100506"/>
                <a:gd name="connsiteY1" fmla="*/ 15921 h 68331"/>
                <a:gd name="connsiteX2" fmla="*/ 74630 w 100506"/>
                <a:gd name="connsiteY2" fmla="*/ 68308 h 68331"/>
                <a:gd name="connsiteX3" fmla="*/ 90505 w 100506"/>
                <a:gd name="connsiteY3" fmla="*/ 22271 h 68331"/>
                <a:gd name="connsiteX4" fmla="*/ 93680 w 100506"/>
                <a:gd name="connsiteY4" fmla="*/ 46 h 68331"/>
                <a:gd name="connsiteX5" fmla="*/ 17 w 100506"/>
                <a:gd name="connsiteY5" fmla="*/ 28621 h 6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06" h="68331">
                  <a:moveTo>
                    <a:pt x="17" y="28621"/>
                  </a:moveTo>
                  <a:cubicBezTo>
                    <a:pt x="-1306" y="31267"/>
                    <a:pt x="73307" y="9306"/>
                    <a:pt x="85742" y="15921"/>
                  </a:cubicBezTo>
                  <a:cubicBezTo>
                    <a:pt x="98178" y="22535"/>
                    <a:pt x="73836" y="67250"/>
                    <a:pt x="74630" y="68308"/>
                  </a:cubicBezTo>
                  <a:cubicBezTo>
                    <a:pt x="75424" y="69366"/>
                    <a:pt x="87330" y="33648"/>
                    <a:pt x="90505" y="22271"/>
                  </a:cubicBezTo>
                  <a:cubicBezTo>
                    <a:pt x="93680" y="10894"/>
                    <a:pt x="109291" y="1369"/>
                    <a:pt x="93680" y="46"/>
                  </a:cubicBezTo>
                  <a:cubicBezTo>
                    <a:pt x="78070" y="-1277"/>
                    <a:pt x="1340" y="25975"/>
                    <a:pt x="17" y="28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112B6D6D-0647-4205-96AA-CA5883A8FDFC}"/>
                </a:ext>
              </a:extLst>
            </p:cNvPr>
            <p:cNvSpPr/>
            <p:nvPr/>
          </p:nvSpPr>
          <p:spPr>
            <a:xfrm>
              <a:off x="7568301" y="16849651"/>
              <a:ext cx="70807" cy="77787"/>
            </a:xfrm>
            <a:custGeom>
              <a:avLst/>
              <a:gdLst>
                <a:gd name="connsiteX0" fmla="*/ 13599 w 70807"/>
                <a:gd name="connsiteY0" fmla="*/ 74 h 77787"/>
                <a:gd name="connsiteX1" fmla="*/ 899 w 70807"/>
                <a:gd name="connsiteY1" fmla="*/ 69924 h 77787"/>
                <a:gd name="connsiteX2" fmla="*/ 42174 w 70807"/>
                <a:gd name="connsiteY2" fmla="*/ 69924 h 77787"/>
                <a:gd name="connsiteX3" fmla="*/ 70749 w 70807"/>
                <a:gd name="connsiteY3" fmla="*/ 14362 h 77787"/>
                <a:gd name="connsiteX4" fmla="*/ 48524 w 70807"/>
                <a:gd name="connsiteY4" fmla="*/ 49287 h 77787"/>
                <a:gd name="connsiteX5" fmla="*/ 12012 w 70807"/>
                <a:gd name="connsiteY5" fmla="*/ 55637 h 77787"/>
                <a:gd name="connsiteX6" fmla="*/ 13599 w 70807"/>
                <a:gd name="connsiteY6" fmla="*/ 74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07" h="77787">
                  <a:moveTo>
                    <a:pt x="13599" y="74"/>
                  </a:moveTo>
                  <a:cubicBezTo>
                    <a:pt x="11747" y="2455"/>
                    <a:pt x="-3863" y="58282"/>
                    <a:pt x="899" y="69924"/>
                  </a:cubicBezTo>
                  <a:cubicBezTo>
                    <a:pt x="5661" y="81566"/>
                    <a:pt x="30532" y="79184"/>
                    <a:pt x="42174" y="69924"/>
                  </a:cubicBezTo>
                  <a:cubicBezTo>
                    <a:pt x="53816" y="60664"/>
                    <a:pt x="69691" y="17801"/>
                    <a:pt x="70749" y="14362"/>
                  </a:cubicBezTo>
                  <a:cubicBezTo>
                    <a:pt x="71807" y="10923"/>
                    <a:pt x="58313" y="42408"/>
                    <a:pt x="48524" y="49287"/>
                  </a:cubicBezTo>
                  <a:cubicBezTo>
                    <a:pt x="38735" y="56166"/>
                    <a:pt x="21801" y="57754"/>
                    <a:pt x="12012" y="55637"/>
                  </a:cubicBezTo>
                  <a:cubicBezTo>
                    <a:pt x="2223" y="53520"/>
                    <a:pt x="15451" y="-2307"/>
                    <a:pt x="13599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2897B2E6-CE45-4058-AEF7-7DE46EA2D337}"/>
                </a:ext>
              </a:extLst>
            </p:cNvPr>
            <p:cNvSpPr/>
            <p:nvPr/>
          </p:nvSpPr>
          <p:spPr>
            <a:xfrm>
              <a:off x="7719555" y="16809970"/>
              <a:ext cx="84940" cy="111221"/>
            </a:xfrm>
            <a:custGeom>
              <a:avLst/>
              <a:gdLst>
                <a:gd name="connsiteX0" fmla="*/ 71895 w 84940"/>
                <a:gd name="connsiteY0" fmla="*/ 68 h 111221"/>
                <a:gd name="connsiteX1" fmla="*/ 458 w 84940"/>
                <a:gd name="connsiteY1" fmla="*/ 55630 h 111221"/>
                <a:gd name="connsiteX2" fmla="*/ 43320 w 84940"/>
                <a:gd name="connsiteY2" fmla="*/ 61980 h 111221"/>
                <a:gd name="connsiteX3" fmla="*/ 84595 w 84940"/>
                <a:gd name="connsiteY3" fmla="*/ 111193 h 111221"/>
                <a:gd name="connsiteX4" fmla="*/ 19508 w 84940"/>
                <a:gd name="connsiteY4" fmla="*/ 68330 h 111221"/>
                <a:gd name="connsiteX5" fmla="*/ 71895 w 84940"/>
                <a:gd name="connsiteY5" fmla="*/ 68 h 1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40" h="111221">
                  <a:moveTo>
                    <a:pt x="71895" y="68"/>
                  </a:moveTo>
                  <a:cubicBezTo>
                    <a:pt x="68720" y="-2049"/>
                    <a:pt x="5220" y="45311"/>
                    <a:pt x="458" y="55630"/>
                  </a:cubicBezTo>
                  <a:cubicBezTo>
                    <a:pt x="-4304" y="65949"/>
                    <a:pt x="29297" y="52720"/>
                    <a:pt x="43320" y="61980"/>
                  </a:cubicBezTo>
                  <a:cubicBezTo>
                    <a:pt x="57343" y="71241"/>
                    <a:pt x="88564" y="110135"/>
                    <a:pt x="84595" y="111193"/>
                  </a:cubicBezTo>
                  <a:cubicBezTo>
                    <a:pt x="80626" y="112251"/>
                    <a:pt x="21360" y="83147"/>
                    <a:pt x="19508" y="68330"/>
                  </a:cubicBezTo>
                  <a:cubicBezTo>
                    <a:pt x="17656" y="53513"/>
                    <a:pt x="75070" y="2185"/>
                    <a:pt x="7189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7C080555-AE0E-42D7-B0F0-2F52D607C7C0}"/>
                </a:ext>
              </a:extLst>
            </p:cNvPr>
            <p:cNvSpPr/>
            <p:nvPr/>
          </p:nvSpPr>
          <p:spPr>
            <a:xfrm>
              <a:off x="7786628" y="16810021"/>
              <a:ext cx="60421" cy="92153"/>
            </a:xfrm>
            <a:custGeom>
              <a:avLst/>
              <a:gdLst>
                <a:gd name="connsiteX0" fmla="*/ 60 w 60421"/>
                <a:gd name="connsiteY0" fmla="*/ 17 h 92153"/>
                <a:gd name="connsiteX1" fmla="*/ 60385 w 60421"/>
                <a:gd name="connsiteY1" fmla="*/ 65104 h 92153"/>
                <a:gd name="connsiteX2" fmla="*/ 9585 w 60421"/>
                <a:gd name="connsiteY2" fmla="*/ 92092 h 92153"/>
                <a:gd name="connsiteX3" fmla="*/ 47685 w 60421"/>
                <a:gd name="connsiteY3" fmla="*/ 58754 h 92153"/>
                <a:gd name="connsiteX4" fmla="*/ 60 w 60421"/>
                <a:gd name="connsiteY4" fmla="*/ 17 h 9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21" h="92153">
                  <a:moveTo>
                    <a:pt x="60" y="17"/>
                  </a:moveTo>
                  <a:cubicBezTo>
                    <a:pt x="2177" y="1075"/>
                    <a:pt x="58798" y="49758"/>
                    <a:pt x="60385" y="65104"/>
                  </a:cubicBezTo>
                  <a:cubicBezTo>
                    <a:pt x="61973" y="80450"/>
                    <a:pt x="11702" y="93150"/>
                    <a:pt x="9585" y="92092"/>
                  </a:cubicBezTo>
                  <a:cubicBezTo>
                    <a:pt x="7468" y="91034"/>
                    <a:pt x="43452" y="70660"/>
                    <a:pt x="47685" y="58754"/>
                  </a:cubicBezTo>
                  <a:cubicBezTo>
                    <a:pt x="51918" y="46848"/>
                    <a:pt x="-2057" y="-1041"/>
                    <a:pt x="6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921B5AFF-45C5-4301-8278-86728FD09CEB}"/>
                </a:ext>
              </a:extLst>
            </p:cNvPr>
            <p:cNvSpPr/>
            <p:nvPr/>
          </p:nvSpPr>
          <p:spPr>
            <a:xfrm>
              <a:off x="7920038" y="16911281"/>
              <a:ext cx="108320" cy="79735"/>
            </a:xfrm>
            <a:custGeom>
              <a:avLst/>
              <a:gdLst>
                <a:gd name="connsiteX0" fmla="*/ 0 w 108320"/>
                <a:gd name="connsiteY0" fmla="*/ 6707 h 79735"/>
                <a:gd name="connsiteX1" fmla="*/ 92075 w 108320"/>
                <a:gd name="connsiteY1" fmla="*/ 14644 h 79735"/>
                <a:gd name="connsiteX2" fmla="*/ 101600 w 108320"/>
                <a:gd name="connsiteY2" fmla="*/ 79732 h 79735"/>
                <a:gd name="connsiteX3" fmla="*/ 107950 w 108320"/>
                <a:gd name="connsiteY3" fmla="*/ 11469 h 79735"/>
                <a:gd name="connsiteX4" fmla="*/ 90487 w 108320"/>
                <a:gd name="connsiteY4" fmla="*/ 357 h 79735"/>
                <a:gd name="connsiteX5" fmla="*/ 0 w 108320"/>
                <a:gd name="connsiteY5" fmla="*/ 6707 h 7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20" h="79735">
                  <a:moveTo>
                    <a:pt x="0" y="6707"/>
                  </a:moveTo>
                  <a:cubicBezTo>
                    <a:pt x="265" y="9088"/>
                    <a:pt x="75142" y="2473"/>
                    <a:pt x="92075" y="14644"/>
                  </a:cubicBezTo>
                  <a:cubicBezTo>
                    <a:pt x="109008" y="26815"/>
                    <a:pt x="98954" y="80261"/>
                    <a:pt x="101600" y="79732"/>
                  </a:cubicBezTo>
                  <a:cubicBezTo>
                    <a:pt x="104246" y="79203"/>
                    <a:pt x="109802" y="24698"/>
                    <a:pt x="107950" y="11469"/>
                  </a:cubicBezTo>
                  <a:cubicBezTo>
                    <a:pt x="106098" y="-1760"/>
                    <a:pt x="105833" y="2209"/>
                    <a:pt x="90487" y="357"/>
                  </a:cubicBezTo>
                  <a:cubicBezTo>
                    <a:pt x="75141" y="-1495"/>
                    <a:pt x="-265" y="4326"/>
                    <a:pt x="0" y="6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A124640C-884F-4CC5-926B-09E5F6413424}"/>
                </a:ext>
              </a:extLst>
            </p:cNvPr>
            <p:cNvSpPr/>
            <p:nvPr/>
          </p:nvSpPr>
          <p:spPr>
            <a:xfrm>
              <a:off x="7918348" y="16925733"/>
              <a:ext cx="109653" cy="70240"/>
            </a:xfrm>
            <a:custGeom>
              <a:avLst/>
              <a:gdLst>
                <a:gd name="connsiteX0" fmla="*/ 102 w 109653"/>
                <a:gd name="connsiteY0" fmla="*/ 192 h 70240"/>
                <a:gd name="connsiteX1" fmla="*/ 28677 w 109653"/>
                <a:gd name="connsiteY1" fmla="*/ 66867 h 70240"/>
                <a:gd name="connsiteX2" fmla="*/ 109640 w 109653"/>
                <a:gd name="connsiteY2" fmla="*/ 58930 h 70240"/>
                <a:gd name="connsiteX3" fmla="*/ 22327 w 109653"/>
                <a:gd name="connsiteY3" fmla="*/ 46230 h 70240"/>
                <a:gd name="connsiteX4" fmla="*/ 102 w 109653"/>
                <a:gd name="connsiteY4" fmla="*/ 192 h 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53" h="70240">
                  <a:moveTo>
                    <a:pt x="102" y="192"/>
                  </a:moveTo>
                  <a:cubicBezTo>
                    <a:pt x="1160" y="3631"/>
                    <a:pt x="10421" y="57077"/>
                    <a:pt x="28677" y="66867"/>
                  </a:cubicBezTo>
                  <a:cubicBezTo>
                    <a:pt x="46933" y="76657"/>
                    <a:pt x="110698" y="62369"/>
                    <a:pt x="109640" y="58930"/>
                  </a:cubicBezTo>
                  <a:cubicBezTo>
                    <a:pt x="108582" y="55491"/>
                    <a:pt x="38467" y="52051"/>
                    <a:pt x="22327" y="46230"/>
                  </a:cubicBezTo>
                  <a:cubicBezTo>
                    <a:pt x="6187" y="40409"/>
                    <a:pt x="-956" y="-3247"/>
                    <a:pt x="102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E4EEFFCB-8CCF-4D50-8745-CA3EBED88BC1}"/>
                </a:ext>
              </a:extLst>
            </p:cNvPr>
            <p:cNvSpPr/>
            <p:nvPr/>
          </p:nvSpPr>
          <p:spPr>
            <a:xfrm>
              <a:off x="7918431" y="16924299"/>
              <a:ext cx="79686" cy="58887"/>
            </a:xfrm>
            <a:custGeom>
              <a:avLst/>
              <a:gdLst>
                <a:gd name="connsiteX0" fmla="*/ 19 w 79686"/>
                <a:gd name="connsiteY0" fmla="*/ 39 h 58887"/>
                <a:gd name="connsiteX1" fmla="*/ 77807 w 79686"/>
                <a:gd name="connsiteY1" fmla="*/ 15914 h 58887"/>
                <a:gd name="connsiteX2" fmla="*/ 55582 w 79686"/>
                <a:gd name="connsiteY2" fmla="*/ 31789 h 58887"/>
                <a:gd name="connsiteX3" fmla="*/ 55582 w 79686"/>
                <a:gd name="connsiteY3" fmla="*/ 58776 h 58887"/>
                <a:gd name="connsiteX4" fmla="*/ 69869 w 79686"/>
                <a:gd name="connsiteY4" fmla="*/ 20676 h 58887"/>
                <a:gd name="connsiteX5" fmla="*/ 19 w 79686"/>
                <a:gd name="connsiteY5" fmla="*/ 39 h 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86" h="58887">
                  <a:moveTo>
                    <a:pt x="19" y="39"/>
                  </a:moveTo>
                  <a:cubicBezTo>
                    <a:pt x="1342" y="-755"/>
                    <a:pt x="68547" y="10622"/>
                    <a:pt x="77807" y="15914"/>
                  </a:cubicBezTo>
                  <a:cubicBezTo>
                    <a:pt x="87067" y="21206"/>
                    <a:pt x="59286" y="24645"/>
                    <a:pt x="55582" y="31789"/>
                  </a:cubicBezTo>
                  <a:cubicBezTo>
                    <a:pt x="51878" y="38933"/>
                    <a:pt x="53201" y="60628"/>
                    <a:pt x="55582" y="58776"/>
                  </a:cubicBezTo>
                  <a:cubicBezTo>
                    <a:pt x="57963" y="56924"/>
                    <a:pt x="75161" y="28084"/>
                    <a:pt x="69869" y="20676"/>
                  </a:cubicBezTo>
                  <a:cubicBezTo>
                    <a:pt x="64577" y="13268"/>
                    <a:pt x="-1304" y="833"/>
                    <a:pt x="19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1A0C4D15-029A-4350-9EA6-0D347FF5E9FD}"/>
                </a:ext>
              </a:extLst>
            </p:cNvPr>
            <p:cNvSpPr/>
            <p:nvPr/>
          </p:nvSpPr>
          <p:spPr>
            <a:xfrm>
              <a:off x="8064441" y="17287764"/>
              <a:ext cx="74754" cy="106888"/>
            </a:xfrm>
            <a:custGeom>
              <a:avLst/>
              <a:gdLst>
                <a:gd name="connsiteX0" fmla="*/ 12759 w 74754"/>
                <a:gd name="connsiteY0" fmla="*/ 111 h 106888"/>
                <a:gd name="connsiteX1" fmla="*/ 3234 w 74754"/>
                <a:gd name="connsiteY1" fmla="*/ 92186 h 106888"/>
                <a:gd name="connsiteX2" fmla="*/ 74672 w 74754"/>
                <a:gd name="connsiteY2" fmla="*/ 104886 h 106888"/>
                <a:gd name="connsiteX3" fmla="*/ 17522 w 74754"/>
                <a:gd name="connsiteY3" fmla="*/ 73136 h 106888"/>
                <a:gd name="connsiteX4" fmla="*/ 12759 w 74754"/>
                <a:gd name="connsiteY4" fmla="*/ 111 h 1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4" h="106888">
                  <a:moveTo>
                    <a:pt x="12759" y="111"/>
                  </a:moveTo>
                  <a:cubicBezTo>
                    <a:pt x="10378" y="3286"/>
                    <a:pt x="-7085" y="74723"/>
                    <a:pt x="3234" y="92186"/>
                  </a:cubicBezTo>
                  <a:cubicBezTo>
                    <a:pt x="13553" y="109649"/>
                    <a:pt x="72291" y="108061"/>
                    <a:pt x="74672" y="104886"/>
                  </a:cubicBezTo>
                  <a:cubicBezTo>
                    <a:pt x="77053" y="101711"/>
                    <a:pt x="27047" y="83984"/>
                    <a:pt x="17522" y="73136"/>
                  </a:cubicBezTo>
                  <a:cubicBezTo>
                    <a:pt x="7997" y="62288"/>
                    <a:pt x="15140" y="-3064"/>
                    <a:pt x="1275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2F307E5C-A03F-4AEC-945F-F58A84B16555}"/>
                </a:ext>
              </a:extLst>
            </p:cNvPr>
            <p:cNvSpPr/>
            <p:nvPr/>
          </p:nvSpPr>
          <p:spPr>
            <a:xfrm>
              <a:off x="8077196" y="17290490"/>
              <a:ext cx="65191" cy="94431"/>
            </a:xfrm>
            <a:custGeom>
              <a:avLst/>
              <a:gdLst>
                <a:gd name="connsiteX0" fmla="*/ 4 w 65191"/>
                <a:gd name="connsiteY0" fmla="*/ 2148 h 94431"/>
                <a:gd name="connsiteX1" fmla="*/ 55567 w 65191"/>
                <a:gd name="connsiteY1" fmla="*/ 48185 h 94431"/>
                <a:gd name="connsiteX2" fmla="*/ 53979 w 65191"/>
                <a:gd name="connsiteY2" fmla="*/ 94223 h 94431"/>
                <a:gd name="connsiteX3" fmla="*/ 63504 w 65191"/>
                <a:gd name="connsiteY3" fmla="*/ 29135 h 94431"/>
                <a:gd name="connsiteX4" fmla="*/ 58742 w 65191"/>
                <a:gd name="connsiteY4" fmla="*/ 10085 h 94431"/>
                <a:gd name="connsiteX5" fmla="*/ 4 w 65191"/>
                <a:gd name="connsiteY5" fmla="*/ 2148 h 9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91" h="94431">
                  <a:moveTo>
                    <a:pt x="4" y="2148"/>
                  </a:moveTo>
                  <a:cubicBezTo>
                    <a:pt x="-525" y="8498"/>
                    <a:pt x="46571" y="32839"/>
                    <a:pt x="55567" y="48185"/>
                  </a:cubicBezTo>
                  <a:cubicBezTo>
                    <a:pt x="64563" y="63531"/>
                    <a:pt x="52656" y="97398"/>
                    <a:pt x="53979" y="94223"/>
                  </a:cubicBezTo>
                  <a:cubicBezTo>
                    <a:pt x="55302" y="91048"/>
                    <a:pt x="62710" y="43158"/>
                    <a:pt x="63504" y="29135"/>
                  </a:cubicBezTo>
                  <a:cubicBezTo>
                    <a:pt x="64298" y="15112"/>
                    <a:pt x="68796" y="15112"/>
                    <a:pt x="58742" y="10085"/>
                  </a:cubicBezTo>
                  <a:cubicBezTo>
                    <a:pt x="48688" y="5058"/>
                    <a:pt x="533" y="-4202"/>
                    <a:pt x="4" y="2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0E859B47-7884-45F4-9A3B-8C865E09575F}"/>
                </a:ext>
              </a:extLst>
            </p:cNvPr>
            <p:cNvSpPr/>
            <p:nvPr/>
          </p:nvSpPr>
          <p:spPr>
            <a:xfrm>
              <a:off x="7943614" y="17452855"/>
              <a:ext cx="66460" cy="136806"/>
            </a:xfrm>
            <a:custGeom>
              <a:avLst/>
              <a:gdLst>
                <a:gd name="connsiteX0" fmla="*/ 60561 w 66460"/>
                <a:gd name="connsiteY0" fmla="*/ 120 h 136806"/>
                <a:gd name="connsiteX1" fmla="*/ 24049 w 66460"/>
                <a:gd name="connsiteY1" fmla="*/ 58858 h 136806"/>
                <a:gd name="connsiteX2" fmla="*/ 236 w 66460"/>
                <a:gd name="connsiteY2" fmla="*/ 65208 h 136806"/>
                <a:gd name="connsiteX3" fmla="*/ 38336 w 66460"/>
                <a:gd name="connsiteY3" fmla="*/ 82670 h 136806"/>
                <a:gd name="connsiteX4" fmla="*/ 65324 w 66460"/>
                <a:gd name="connsiteY4" fmla="*/ 136645 h 136806"/>
                <a:gd name="connsiteX5" fmla="*/ 58974 w 66460"/>
                <a:gd name="connsiteY5" fmla="*/ 98545 h 136806"/>
                <a:gd name="connsiteX6" fmla="*/ 36749 w 66460"/>
                <a:gd name="connsiteY6" fmla="*/ 76320 h 136806"/>
                <a:gd name="connsiteX7" fmla="*/ 60561 w 66460"/>
                <a:gd name="connsiteY7" fmla="*/ 120 h 13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0" h="136806">
                  <a:moveTo>
                    <a:pt x="60561" y="120"/>
                  </a:moveTo>
                  <a:cubicBezTo>
                    <a:pt x="58444" y="-2790"/>
                    <a:pt x="34103" y="48010"/>
                    <a:pt x="24049" y="58858"/>
                  </a:cubicBezTo>
                  <a:cubicBezTo>
                    <a:pt x="13995" y="69706"/>
                    <a:pt x="-2145" y="61239"/>
                    <a:pt x="236" y="65208"/>
                  </a:cubicBezTo>
                  <a:cubicBezTo>
                    <a:pt x="2617" y="69177"/>
                    <a:pt x="27488" y="70764"/>
                    <a:pt x="38336" y="82670"/>
                  </a:cubicBezTo>
                  <a:cubicBezTo>
                    <a:pt x="49184" y="94576"/>
                    <a:pt x="61884" y="133999"/>
                    <a:pt x="65324" y="136645"/>
                  </a:cubicBezTo>
                  <a:cubicBezTo>
                    <a:pt x="68764" y="139291"/>
                    <a:pt x="63737" y="108599"/>
                    <a:pt x="58974" y="98545"/>
                  </a:cubicBezTo>
                  <a:cubicBezTo>
                    <a:pt x="54211" y="88491"/>
                    <a:pt x="36484" y="87697"/>
                    <a:pt x="36749" y="76320"/>
                  </a:cubicBezTo>
                  <a:cubicBezTo>
                    <a:pt x="37013" y="64943"/>
                    <a:pt x="62678" y="3030"/>
                    <a:pt x="60561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9E5647C5-AD00-48C9-875C-D60383B42922}"/>
                </a:ext>
              </a:extLst>
            </p:cNvPr>
            <p:cNvSpPr/>
            <p:nvPr/>
          </p:nvSpPr>
          <p:spPr>
            <a:xfrm>
              <a:off x="7996152" y="17449796"/>
              <a:ext cx="81436" cy="134986"/>
            </a:xfrm>
            <a:custGeom>
              <a:avLst/>
              <a:gdLst>
                <a:gd name="connsiteX0" fmla="*/ 86 w 81436"/>
                <a:gd name="connsiteY0" fmla="*/ 4 h 134986"/>
                <a:gd name="connsiteX1" fmla="*/ 65173 w 81436"/>
                <a:gd name="connsiteY1" fmla="*/ 60329 h 134986"/>
                <a:gd name="connsiteX2" fmla="*/ 54061 w 81436"/>
                <a:gd name="connsiteY2" fmla="*/ 85729 h 134986"/>
                <a:gd name="connsiteX3" fmla="*/ 15961 w 81436"/>
                <a:gd name="connsiteY3" fmla="*/ 134942 h 134986"/>
                <a:gd name="connsiteX4" fmla="*/ 31836 w 81436"/>
                <a:gd name="connsiteY4" fmla="*/ 93667 h 134986"/>
                <a:gd name="connsiteX5" fmla="*/ 30248 w 81436"/>
                <a:gd name="connsiteY5" fmla="*/ 50804 h 134986"/>
                <a:gd name="connsiteX6" fmla="*/ 52473 w 81436"/>
                <a:gd name="connsiteY6" fmla="*/ 87317 h 134986"/>
                <a:gd name="connsiteX7" fmla="*/ 81048 w 81436"/>
                <a:gd name="connsiteY7" fmla="*/ 57154 h 134986"/>
                <a:gd name="connsiteX8" fmla="*/ 86 w 81436"/>
                <a:gd name="connsiteY8" fmla="*/ 4 h 1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6" h="134986">
                  <a:moveTo>
                    <a:pt x="86" y="4"/>
                  </a:moveTo>
                  <a:cubicBezTo>
                    <a:pt x="-2560" y="533"/>
                    <a:pt x="56177" y="46042"/>
                    <a:pt x="65173" y="60329"/>
                  </a:cubicBezTo>
                  <a:cubicBezTo>
                    <a:pt x="74169" y="74616"/>
                    <a:pt x="62263" y="73294"/>
                    <a:pt x="54061" y="85729"/>
                  </a:cubicBezTo>
                  <a:cubicBezTo>
                    <a:pt x="45859" y="98165"/>
                    <a:pt x="19665" y="133619"/>
                    <a:pt x="15961" y="134942"/>
                  </a:cubicBezTo>
                  <a:cubicBezTo>
                    <a:pt x="12257" y="136265"/>
                    <a:pt x="29455" y="107690"/>
                    <a:pt x="31836" y="93667"/>
                  </a:cubicBezTo>
                  <a:cubicBezTo>
                    <a:pt x="34217" y="79644"/>
                    <a:pt x="26809" y="51862"/>
                    <a:pt x="30248" y="50804"/>
                  </a:cubicBezTo>
                  <a:cubicBezTo>
                    <a:pt x="33687" y="49746"/>
                    <a:pt x="44006" y="86259"/>
                    <a:pt x="52473" y="87317"/>
                  </a:cubicBezTo>
                  <a:cubicBezTo>
                    <a:pt x="60940" y="88375"/>
                    <a:pt x="84752" y="69325"/>
                    <a:pt x="81048" y="57154"/>
                  </a:cubicBezTo>
                  <a:cubicBezTo>
                    <a:pt x="77344" y="44983"/>
                    <a:pt x="2732" y="-525"/>
                    <a:pt x="8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AADED518-E625-4190-BE83-6BD39AE97E02}"/>
                </a:ext>
              </a:extLst>
            </p:cNvPr>
            <p:cNvSpPr/>
            <p:nvPr/>
          </p:nvSpPr>
          <p:spPr>
            <a:xfrm>
              <a:off x="7804819" y="17587910"/>
              <a:ext cx="77185" cy="114772"/>
            </a:xfrm>
            <a:custGeom>
              <a:avLst/>
              <a:gdLst>
                <a:gd name="connsiteX0" fmla="*/ 73944 w 77185"/>
                <a:gd name="connsiteY0" fmla="*/ 3 h 114772"/>
                <a:gd name="connsiteX1" fmla="*/ 73944 w 77185"/>
                <a:gd name="connsiteY1" fmla="*/ 77790 h 114772"/>
                <a:gd name="connsiteX2" fmla="*/ 32669 w 77185"/>
                <a:gd name="connsiteY2" fmla="*/ 95253 h 114772"/>
                <a:gd name="connsiteX3" fmla="*/ 919 w 77185"/>
                <a:gd name="connsiteY3" fmla="*/ 114303 h 114772"/>
                <a:gd name="connsiteX4" fmla="*/ 69181 w 77185"/>
                <a:gd name="connsiteY4" fmla="*/ 74615 h 114772"/>
                <a:gd name="connsiteX5" fmla="*/ 73944 w 77185"/>
                <a:gd name="connsiteY5" fmla="*/ 3 h 11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85" h="114772">
                  <a:moveTo>
                    <a:pt x="73944" y="3"/>
                  </a:moveTo>
                  <a:cubicBezTo>
                    <a:pt x="74738" y="532"/>
                    <a:pt x="80823" y="61915"/>
                    <a:pt x="73944" y="77790"/>
                  </a:cubicBezTo>
                  <a:cubicBezTo>
                    <a:pt x="67065" y="93665"/>
                    <a:pt x="44840" y="89168"/>
                    <a:pt x="32669" y="95253"/>
                  </a:cubicBezTo>
                  <a:cubicBezTo>
                    <a:pt x="20498" y="101339"/>
                    <a:pt x="-5166" y="117743"/>
                    <a:pt x="919" y="114303"/>
                  </a:cubicBezTo>
                  <a:cubicBezTo>
                    <a:pt x="7004" y="110863"/>
                    <a:pt x="56216" y="89167"/>
                    <a:pt x="69181" y="74615"/>
                  </a:cubicBezTo>
                  <a:cubicBezTo>
                    <a:pt x="82146" y="60063"/>
                    <a:pt x="73150" y="-526"/>
                    <a:pt x="7394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9FCC9729-1EF7-40A4-A25D-C093099717A3}"/>
                </a:ext>
              </a:extLst>
            </p:cNvPr>
            <p:cNvSpPr/>
            <p:nvPr/>
          </p:nvSpPr>
          <p:spPr>
            <a:xfrm>
              <a:off x="7798353" y="17583499"/>
              <a:ext cx="82203" cy="106022"/>
            </a:xfrm>
            <a:custGeom>
              <a:avLst/>
              <a:gdLst>
                <a:gd name="connsiteX0" fmla="*/ 80410 w 82203"/>
                <a:gd name="connsiteY0" fmla="*/ 99664 h 106022"/>
                <a:gd name="connsiteX1" fmla="*/ 75647 w 82203"/>
                <a:gd name="connsiteY1" fmla="*/ 20289 h 106022"/>
                <a:gd name="connsiteX2" fmla="*/ 34372 w 82203"/>
                <a:gd name="connsiteY2" fmla="*/ 31401 h 106022"/>
                <a:gd name="connsiteX3" fmla="*/ 13735 w 82203"/>
                <a:gd name="connsiteY3" fmla="*/ 37751 h 106022"/>
                <a:gd name="connsiteX4" fmla="*/ 15322 w 82203"/>
                <a:gd name="connsiteY4" fmla="*/ 106014 h 106022"/>
                <a:gd name="connsiteX5" fmla="*/ 2622 w 82203"/>
                <a:gd name="connsiteY5" fmla="*/ 32989 h 106022"/>
                <a:gd name="connsiteX6" fmla="*/ 74060 w 82203"/>
                <a:gd name="connsiteY6" fmla="*/ 2826 h 106022"/>
                <a:gd name="connsiteX7" fmla="*/ 80410 w 82203"/>
                <a:gd name="connsiteY7" fmla="*/ 99664 h 1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03" h="106022">
                  <a:moveTo>
                    <a:pt x="80410" y="99664"/>
                  </a:moveTo>
                  <a:cubicBezTo>
                    <a:pt x="80674" y="102574"/>
                    <a:pt x="83320" y="31666"/>
                    <a:pt x="75647" y="20289"/>
                  </a:cubicBezTo>
                  <a:cubicBezTo>
                    <a:pt x="67974" y="8912"/>
                    <a:pt x="44691" y="28491"/>
                    <a:pt x="34372" y="31401"/>
                  </a:cubicBezTo>
                  <a:cubicBezTo>
                    <a:pt x="24053" y="34311"/>
                    <a:pt x="16910" y="25316"/>
                    <a:pt x="13735" y="37751"/>
                  </a:cubicBezTo>
                  <a:cubicBezTo>
                    <a:pt x="10560" y="50186"/>
                    <a:pt x="17174" y="106808"/>
                    <a:pt x="15322" y="106014"/>
                  </a:cubicBezTo>
                  <a:cubicBezTo>
                    <a:pt x="13470" y="105220"/>
                    <a:pt x="-7168" y="50187"/>
                    <a:pt x="2622" y="32989"/>
                  </a:cubicBezTo>
                  <a:cubicBezTo>
                    <a:pt x="12412" y="15791"/>
                    <a:pt x="60566" y="-8287"/>
                    <a:pt x="74060" y="2826"/>
                  </a:cubicBezTo>
                  <a:cubicBezTo>
                    <a:pt x="87554" y="13938"/>
                    <a:pt x="80146" y="96754"/>
                    <a:pt x="80410" y="99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1E3C6C13-2D0F-4335-A501-D13C57188CFA}"/>
                </a:ext>
              </a:extLst>
            </p:cNvPr>
            <p:cNvSpPr/>
            <p:nvPr/>
          </p:nvSpPr>
          <p:spPr>
            <a:xfrm>
              <a:off x="7573683" y="17613222"/>
              <a:ext cx="108230" cy="97143"/>
            </a:xfrm>
            <a:custGeom>
              <a:avLst/>
              <a:gdLst>
                <a:gd name="connsiteX0" fmla="*/ 28855 w 108230"/>
                <a:gd name="connsiteY0" fmla="*/ 91 h 97143"/>
                <a:gd name="connsiteX1" fmla="*/ 3455 w 108230"/>
                <a:gd name="connsiteY1" fmla="*/ 58828 h 97143"/>
                <a:gd name="connsiteX2" fmla="*/ 108230 w 108230"/>
                <a:gd name="connsiteY2" fmla="*/ 96928 h 97143"/>
                <a:gd name="connsiteX3" fmla="*/ 3455 w 108230"/>
                <a:gd name="connsiteY3" fmla="*/ 73116 h 97143"/>
                <a:gd name="connsiteX4" fmla="*/ 28855 w 108230"/>
                <a:gd name="connsiteY4" fmla="*/ 91 h 9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30" h="97143">
                  <a:moveTo>
                    <a:pt x="28855" y="91"/>
                  </a:moveTo>
                  <a:cubicBezTo>
                    <a:pt x="28855" y="-2290"/>
                    <a:pt x="-9774" y="42689"/>
                    <a:pt x="3455" y="58828"/>
                  </a:cubicBezTo>
                  <a:cubicBezTo>
                    <a:pt x="16684" y="74967"/>
                    <a:pt x="108230" y="94547"/>
                    <a:pt x="108230" y="96928"/>
                  </a:cubicBezTo>
                  <a:cubicBezTo>
                    <a:pt x="108230" y="99309"/>
                    <a:pt x="18801" y="81318"/>
                    <a:pt x="3455" y="73116"/>
                  </a:cubicBezTo>
                  <a:cubicBezTo>
                    <a:pt x="-11891" y="64914"/>
                    <a:pt x="28855" y="2472"/>
                    <a:pt x="28855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303E1F77-197B-4620-A3BE-5CA32A5FEAD8}"/>
                </a:ext>
              </a:extLst>
            </p:cNvPr>
            <p:cNvSpPr/>
            <p:nvPr/>
          </p:nvSpPr>
          <p:spPr>
            <a:xfrm>
              <a:off x="7580240" y="17608697"/>
              <a:ext cx="101010" cy="92287"/>
            </a:xfrm>
            <a:custGeom>
              <a:avLst/>
              <a:gdLst>
                <a:gd name="connsiteX0" fmla="*/ 73 w 101010"/>
                <a:gd name="connsiteY0" fmla="*/ 6203 h 92287"/>
                <a:gd name="connsiteX1" fmla="*/ 81035 w 101010"/>
                <a:gd name="connsiteY1" fmla="*/ 9378 h 92287"/>
                <a:gd name="connsiteX2" fmla="*/ 82623 w 101010"/>
                <a:gd name="connsiteY2" fmla="*/ 91928 h 92287"/>
                <a:gd name="connsiteX3" fmla="*/ 92148 w 101010"/>
                <a:gd name="connsiteY3" fmla="*/ 37953 h 92287"/>
                <a:gd name="connsiteX4" fmla="*/ 96910 w 101010"/>
                <a:gd name="connsiteY4" fmla="*/ 3028 h 92287"/>
                <a:gd name="connsiteX5" fmla="*/ 73 w 101010"/>
                <a:gd name="connsiteY5" fmla="*/ 6203 h 9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010" h="92287">
                  <a:moveTo>
                    <a:pt x="73" y="6203"/>
                  </a:moveTo>
                  <a:cubicBezTo>
                    <a:pt x="-2573" y="7261"/>
                    <a:pt x="67277" y="-4910"/>
                    <a:pt x="81035" y="9378"/>
                  </a:cubicBezTo>
                  <a:cubicBezTo>
                    <a:pt x="94793" y="23666"/>
                    <a:pt x="80771" y="87166"/>
                    <a:pt x="82623" y="91928"/>
                  </a:cubicBezTo>
                  <a:cubicBezTo>
                    <a:pt x="84475" y="96690"/>
                    <a:pt x="89767" y="52770"/>
                    <a:pt x="92148" y="37953"/>
                  </a:cubicBezTo>
                  <a:cubicBezTo>
                    <a:pt x="94529" y="23136"/>
                    <a:pt x="107493" y="10965"/>
                    <a:pt x="96910" y="3028"/>
                  </a:cubicBezTo>
                  <a:cubicBezTo>
                    <a:pt x="86327" y="-4909"/>
                    <a:pt x="2719" y="5145"/>
                    <a:pt x="73" y="6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A78651F8-B266-4BCC-83A8-FC6E66D45443}"/>
                </a:ext>
              </a:extLst>
            </p:cNvPr>
            <p:cNvSpPr/>
            <p:nvPr/>
          </p:nvSpPr>
          <p:spPr>
            <a:xfrm>
              <a:off x="8075594" y="17302007"/>
              <a:ext cx="68694" cy="95003"/>
            </a:xfrm>
            <a:custGeom>
              <a:avLst/>
              <a:gdLst>
                <a:gd name="connsiteX0" fmla="*/ 19 w 68694"/>
                <a:gd name="connsiteY0" fmla="*/ 62068 h 95003"/>
                <a:gd name="connsiteX1" fmla="*/ 52406 w 68694"/>
                <a:gd name="connsiteY1" fmla="*/ 70006 h 95003"/>
                <a:gd name="connsiteX2" fmla="*/ 68281 w 68694"/>
                <a:gd name="connsiteY2" fmla="*/ 156 h 95003"/>
                <a:gd name="connsiteX3" fmla="*/ 58756 w 68694"/>
                <a:gd name="connsiteY3" fmla="*/ 92231 h 95003"/>
                <a:gd name="connsiteX4" fmla="*/ 19 w 68694"/>
                <a:gd name="connsiteY4" fmla="*/ 62068 h 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94" h="95003">
                  <a:moveTo>
                    <a:pt x="19" y="62068"/>
                  </a:moveTo>
                  <a:cubicBezTo>
                    <a:pt x="-1039" y="58364"/>
                    <a:pt x="41029" y="80325"/>
                    <a:pt x="52406" y="70006"/>
                  </a:cubicBezTo>
                  <a:cubicBezTo>
                    <a:pt x="63783" y="59687"/>
                    <a:pt x="67223" y="-3548"/>
                    <a:pt x="68281" y="156"/>
                  </a:cubicBezTo>
                  <a:cubicBezTo>
                    <a:pt x="69339" y="3860"/>
                    <a:pt x="69075" y="78737"/>
                    <a:pt x="58756" y="92231"/>
                  </a:cubicBezTo>
                  <a:cubicBezTo>
                    <a:pt x="48437" y="105725"/>
                    <a:pt x="1077" y="65772"/>
                    <a:pt x="19" y="62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8999F543-7768-471C-9E1B-B4BB9E252644}"/>
                </a:ext>
              </a:extLst>
            </p:cNvPr>
            <p:cNvSpPr/>
            <p:nvPr/>
          </p:nvSpPr>
          <p:spPr>
            <a:xfrm>
              <a:off x="7412017" y="17489469"/>
              <a:ext cx="77045" cy="140418"/>
            </a:xfrm>
            <a:custGeom>
              <a:avLst/>
              <a:gdLst>
                <a:gd name="connsiteX0" fmla="*/ 21 w 77045"/>
                <a:gd name="connsiteY0" fmla="*/ 19 h 140418"/>
                <a:gd name="connsiteX1" fmla="*/ 73046 w 77045"/>
                <a:gd name="connsiteY1" fmla="*/ 58756 h 140418"/>
                <a:gd name="connsiteX2" fmla="*/ 66696 w 77045"/>
                <a:gd name="connsiteY2" fmla="*/ 100031 h 140418"/>
                <a:gd name="connsiteX3" fmla="*/ 60346 w 77045"/>
                <a:gd name="connsiteY3" fmla="*/ 139719 h 140418"/>
                <a:gd name="connsiteX4" fmla="*/ 65108 w 77045"/>
                <a:gd name="connsiteY4" fmla="*/ 65106 h 140418"/>
                <a:gd name="connsiteX5" fmla="*/ 21 w 77045"/>
                <a:gd name="connsiteY5" fmla="*/ 19 h 14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45" h="140418">
                  <a:moveTo>
                    <a:pt x="21" y="19"/>
                  </a:moveTo>
                  <a:cubicBezTo>
                    <a:pt x="1344" y="-1039"/>
                    <a:pt x="61934" y="42087"/>
                    <a:pt x="73046" y="58756"/>
                  </a:cubicBezTo>
                  <a:cubicBezTo>
                    <a:pt x="84158" y="75425"/>
                    <a:pt x="68813" y="86537"/>
                    <a:pt x="66696" y="100031"/>
                  </a:cubicBezTo>
                  <a:cubicBezTo>
                    <a:pt x="64579" y="113525"/>
                    <a:pt x="60611" y="145540"/>
                    <a:pt x="60346" y="139719"/>
                  </a:cubicBezTo>
                  <a:cubicBezTo>
                    <a:pt x="60081" y="133898"/>
                    <a:pt x="72252" y="83098"/>
                    <a:pt x="65108" y="65106"/>
                  </a:cubicBezTo>
                  <a:cubicBezTo>
                    <a:pt x="57964" y="47114"/>
                    <a:pt x="-1302" y="1077"/>
                    <a:pt x="2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80042A1D-FC85-4EA8-8377-9F46CAFBED6E}"/>
                </a:ext>
              </a:extLst>
            </p:cNvPr>
            <p:cNvSpPr/>
            <p:nvPr/>
          </p:nvSpPr>
          <p:spPr>
            <a:xfrm>
              <a:off x="7396261" y="17502090"/>
              <a:ext cx="91470" cy="127328"/>
            </a:xfrm>
            <a:custGeom>
              <a:avLst/>
              <a:gdLst>
                <a:gd name="connsiteX0" fmla="*/ 26889 w 91470"/>
                <a:gd name="connsiteY0" fmla="*/ 98 h 127328"/>
                <a:gd name="connsiteX1" fmla="*/ 7839 w 91470"/>
                <a:gd name="connsiteY1" fmla="*/ 77885 h 127328"/>
                <a:gd name="connsiteX2" fmla="*/ 49114 w 91470"/>
                <a:gd name="connsiteY2" fmla="*/ 108048 h 127328"/>
                <a:gd name="connsiteX3" fmla="*/ 90389 w 91470"/>
                <a:gd name="connsiteY3" fmla="*/ 127098 h 127328"/>
                <a:gd name="connsiteX4" fmla="*/ 3077 w 91470"/>
                <a:gd name="connsiteY4" fmla="*/ 95348 h 127328"/>
                <a:gd name="connsiteX5" fmla="*/ 26889 w 91470"/>
                <a:gd name="connsiteY5" fmla="*/ 98 h 12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0" h="127328">
                  <a:moveTo>
                    <a:pt x="26889" y="98"/>
                  </a:moveTo>
                  <a:cubicBezTo>
                    <a:pt x="27683" y="-2812"/>
                    <a:pt x="4135" y="59893"/>
                    <a:pt x="7839" y="77885"/>
                  </a:cubicBezTo>
                  <a:cubicBezTo>
                    <a:pt x="11543" y="95877"/>
                    <a:pt x="35356" y="99846"/>
                    <a:pt x="49114" y="108048"/>
                  </a:cubicBezTo>
                  <a:cubicBezTo>
                    <a:pt x="62872" y="116250"/>
                    <a:pt x="98062" y="129215"/>
                    <a:pt x="90389" y="127098"/>
                  </a:cubicBezTo>
                  <a:cubicBezTo>
                    <a:pt x="82716" y="124981"/>
                    <a:pt x="16835" y="114133"/>
                    <a:pt x="3077" y="95348"/>
                  </a:cubicBezTo>
                  <a:cubicBezTo>
                    <a:pt x="-10681" y="76563"/>
                    <a:pt x="26095" y="3008"/>
                    <a:pt x="2688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DDBEC88B-FC06-4315-8B2C-58573D48D1FE}"/>
                </a:ext>
              </a:extLst>
            </p:cNvPr>
            <p:cNvSpPr/>
            <p:nvPr/>
          </p:nvSpPr>
          <p:spPr>
            <a:xfrm>
              <a:off x="7283450" y="17398460"/>
              <a:ext cx="202911" cy="86271"/>
            </a:xfrm>
            <a:custGeom>
              <a:avLst/>
              <a:gdLst>
                <a:gd name="connsiteX0" fmla="*/ 0 w 202911"/>
                <a:gd name="connsiteY0" fmla="*/ 49753 h 86271"/>
                <a:gd name="connsiteX1" fmla="*/ 80963 w 202911"/>
                <a:gd name="connsiteY1" fmla="*/ 86265 h 86271"/>
                <a:gd name="connsiteX2" fmla="*/ 101600 w 202911"/>
                <a:gd name="connsiteY2" fmla="*/ 46578 h 86271"/>
                <a:gd name="connsiteX3" fmla="*/ 192088 w 202911"/>
                <a:gd name="connsiteY3" fmla="*/ 43403 h 86271"/>
                <a:gd name="connsiteX4" fmla="*/ 200025 w 202911"/>
                <a:gd name="connsiteY4" fmla="*/ 540 h 86271"/>
                <a:gd name="connsiteX5" fmla="*/ 180975 w 202911"/>
                <a:gd name="connsiteY5" fmla="*/ 19590 h 86271"/>
                <a:gd name="connsiteX6" fmla="*/ 146050 w 202911"/>
                <a:gd name="connsiteY6" fmla="*/ 24353 h 86271"/>
                <a:gd name="connsiteX7" fmla="*/ 100013 w 202911"/>
                <a:gd name="connsiteY7" fmla="*/ 32290 h 86271"/>
                <a:gd name="connsiteX8" fmla="*/ 80963 w 202911"/>
                <a:gd name="connsiteY8" fmla="*/ 65628 h 86271"/>
                <a:gd name="connsiteX9" fmla="*/ 0 w 202911"/>
                <a:gd name="connsiteY9" fmla="*/ 49753 h 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911" h="86271">
                  <a:moveTo>
                    <a:pt x="0" y="49753"/>
                  </a:moveTo>
                  <a:cubicBezTo>
                    <a:pt x="0" y="53192"/>
                    <a:pt x="64030" y="86794"/>
                    <a:pt x="80963" y="86265"/>
                  </a:cubicBezTo>
                  <a:cubicBezTo>
                    <a:pt x="97896" y="85736"/>
                    <a:pt x="83079" y="53722"/>
                    <a:pt x="101600" y="46578"/>
                  </a:cubicBezTo>
                  <a:cubicBezTo>
                    <a:pt x="120121" y="39434"/>
                    <a:pt x="175684" y="51076"/>
                    <a:pt x="192088" y="43403"/>
                  </a:cubicBezTo>
                  <a:cubicBezTo>
                    <a:pt x="208492" y="35730"/>
                    <a:pt x="201877" y="4509"/>
                    <a:pt x="200025" y="540"/>
                  </a:cubicBezTo>
                  <a:cubicBezTo>
                    <a:pt x="198173" y="-3429"/>
                    <a:pt x="189971" y="15621"/>
                    <a:pt x="180975" y="19590"/>
                  </a:cubicBezTo>
                  <a:cubicBezTo>
                    <a:pt x="171979" y="23559"/>
                    <a:pt x="159544" y="22236"/>
                    <a:pt x="146050" y="24353"/>
                  </a:cubicBezTo>
                  <a:cubicBezTo>
                    <a:pt x="132556" y="26470"/>
                    <a:pt x="110861" y="25411"/>
                    <a:pt x="100013" y="32290"/>
                  </a:cubicBezTo>
                  <a:cubicBezTo>
                    <a:pt x="89165" y="39169"/>
                    <a:pt x="92605" y="61659"/>
                    <a:pt x="80963" y="65628"/>
                  </a:cubicBezTo>
                  <a:cubicBezTo>
                    <a:pt x="69321" y="69597"/>
                    <a:pt x="0" y="46314"/>
                    <a:pt x="0" y="49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9907A9DF-1857-4769-BC6E-BE0A07FE9AF3}"/>
                </a:ext>
              </a:extLst>
            </p:cNvPr>
            <p:cNvSpPr/>
            <p:nvPr/>
          </p:nvSpPr>
          <p:spPr>
            <a:xfrm>
              <a:off x="7289764" y="17371499"/>
              <a:ext cx="172277" cy="73761"/>
            </a:xfrm>
            <a:custGeom>
              <a:avLst/>
              <a:gdLst>
                <a:gd name="connsiteX0" fmla="*/ 36 w 172277"/>
                <a:gd name="connsiteY0" fmla="*/ 73539 h 73761"/>
                <a:gd name="connsiteX1" fmla="*/ 95286 w 172277"/>
                <a:gd name="connsiteY1" fmla="*/ 25914 h 73761"/>
                <a:gd name="connsiteX2" fmla="*/ 171486 w 172277"/>
                <a:gd name="connsiteY2" fmla="*/ 27501 h 73761"/>
                <a:gd name="connsiteX3" fmla="*/ 133386 w 172277"/>
                <a:gd name="connsiteY3" fmla="*/ 8451 h 73761"/>
                <a:gd name="connsiteX4" fmla="*/ 106399 w 172277"/>
                <a:gd name="connsiteY4" fmla="*/ 3689 h 73761"/>
                <a:gd name="connsiteX5" fmla="*/ 36 w 172277"/>
                <a:gd name="connsiteY5" fmla="*/ 73539 h 7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77" h="73761">
                  <a:moveTo>
                    <a:pt x="36" y="73539"/>
                  </a:moveTo>
                  <a:cubicBezTo>
                    <a:pt x="-1816" y="77243"/>
                    <a:pt x="66711" y="33587"/>
                    <a:pt x="95286" y="25914"/>
                  </a:cubicBezTo>
                  <a:cubicBezTo>
                    <a:pt x="123861" y="18241"/>
                    <a:pt x="165136" y="30411"/>
                    <a:pt x="171486" y="27501"/>
                  </a:cubicBezTo>
                  <a:cubicBezTo>
                    <a:pt x="177836" y="24591"/>
                    <a:pt x="144234" y="12420"/>
                    <a:pt x="133386" y="8451"/>
                  </a:cubicBezTo>
                  <a:cubicBezTo>
                    <a:pt x="122538" y="4482"/>
                    <a:pt x="127301" y="-5307"/>
                    <a:pt x="106399" y="3689"/>
                  </a:cubicBezTo>
                  <a:cubicBezTo>
                    <a:pt x="85497" y="12685"/>
                    <a:pt x="1888" y="69835"/>
                    <a:pt x="36" y="73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EA8E2A4E-4B4F-4D21-B0D0-D004C2FF4A13}"/>
                </a:ext>
              </a:extLst>
            </p:cNvPr>
            <p:cNvSpPr/>
            <p:nvPr/>
          </p:nvSpPr>
          <p:spPr>
            <a:xfrm>
              <a:off x="7245344" y="17262425"/>
              <a:ext cx="177823" cy="159168"/>
            </a:xfrm>
            <a:custGeom>
              <a:avLst/>
              <a:gdLst>
                <a:gd name="connsiteX0" fmla="*/ 100019 w 177823"/>
                <a:gd name="connsiteY0" fmla="*/ 158800 h 159168"/>
                <a:gd name="connsiteX1" fmla="*/ 30169 w 177823"/>
                <a:gd name="connsiteY1" fmla="*/ 108000 h 159168"/>
                <a:gd name="connsiteX2" fmla="*/ 49219 w 177823"/>
                <a:gd name="connsiteY2" fmla="*/ 111175 h 159168"/>
                <a:gd name="connsiteX3" fmla="*/ 6 w 177823"/>
                <a:gd name="connsiteY3" fmla="*/ 82600 h 159168"/>
                <a:gd name="connsiteX4" fmla="*/ 46044 w 177823"/>
                <a:gd name="connsiteY4" fmla="*/ 28625 h 159168"/>
                <a:gd name="connsiteX5" fmla="*/ 84144 w 177823"/>
                <a:gd name="connsiteY5" fmla="*/ 23863 h 159168"/>
                <a:gd name="connsiteX6" fmla="*/ 177806 w 177823"/>
                <a:gd name="connsiteY6" fmla="*/ 25450 h 159168"/>
                <a:gd name="connsiteX7" fmla="*/ 76206 w 177823"/>
                <a:gd name="connsiteY7" fmla="*/ 1638 h 159168"/>
                <a:gd name="connsiteX8" fmla="*/ 30169 w 177823"/>
                <a:gd name="connsiteY8" fmla="*/ 77838 h 159168"/>
                <a:gd name="connsiteX9" fmla="*/ 100019 w 177823"/>
                <a:gd name="connsiteY9" fmla="*/ 158800 h 1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23" h="159168">
                  <a:moveTo>
                    <a:pt x="100019" y="158800"/>
                  </a:moveTo>
                  <a:cubicBezTo>
                    <a:pt x="100019" y="163827"/>
                    <a:pt x="38636" y="115937"/>
                    <a:pt x="30169" y="108000"/>
                  </a:cubicBezTo>
                  <a:cubicBezTo>
                    <a:pt x="21702" y="100062"/>
                    <a:pt x="54246" y="115408"/>
                    <a:pt x="49219" y="111175"/>
                  </a:cubicBezTo>
                  <a:cubicBezTo>
                    <a:pt x="44192" y="106942"/>
                    <a:pt x="535" y="96358"/>
                    <a:pt x="6" y="82600"/>
                  </a:cubicBezTo>
                  <a:cubicBezTo>
                    <a:pt x="-523" y="68842"/>
                    <a:pt x="32021" y="38414"/>
                    <a:pt x="46044" y="28625"/>
                  </a:cubicBezTo>
                  <a:cubicBezTo>
                    <a:pt x="60067" y="18836"/>
                    <a:pt x="84144" y="23863"/>
                    <a:pt x="84144" y="23863"/>
                  </a:cubicBezTo>
                  <a:cubicBezTo>
                    <a:pt x="106104" y="23334"/>
                    <a:pt x="179129" y="29154"/>
                    <a:pt x="177806" y="25450"/>
                  </a:cubicBezTo>
                  <a:cubicBezTo>
                    <a:pt x="176483" y="21746"/>
                    <a:pt x="100812" y="-7093"/>
                    <a:pt x="76206" y="1638"/>
                  </a:cubicBezTo>
                  <a:cubicBezTo>
                    <a:pt x="51600" y="10369"/>
                    <a:pt x="29904" y="54819"/>
                    <a:pt x="30169" y="77838"/>
                  </a:cubicBezTo>
                  <a:cubicBezTo>
                    <a:pt x="30434" y="100857"/>
                    <a:pt x="100019" y="153773"/>
                    <a:pt x="100019" y="158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9529E995-2591-4505-929B-049A943AB5F3}"/>
                </a:ext>
              </a:extLst>
            </p:cNvPr>
            <p:cNvSpPr/>
            <p:nvPr/>
          </p:nvSpPr>
          <p:spPr>
            <a:xfrm>
              <a:off x="7299538" y="17306608"/>
              <a:ext cx="150645" cy="105391"/>
            </a:xfrm>
            <a:custGeom>
              <a:avLst/>
              <a:gdLst>
                <a:gd name="connsiteX0" fmla="*/ 68050 w 150645"/>
                <a:gd name="connsiteY0" fmla="*/ 105092 h 105391"/>
                <a:gd name="connsiteX1" fmla="*/ 6137 w 150645"/>
                <a:gd name="connsiteY1" fmla="*/ 36830 h 105391"/>
                <a:gd name="connsiteX2" fmla="*/ 12487 w 150645"/>
                <a:gd name="connsiteY2" fmla="*/ 24130 h 105391"/>
                <a:gd name="connsiteX3" fmla="*/ 96625 w 150645"/>
                <a:gd name="connsiteY3" fmla="*/ 27305 h 105391"/>
                <a:gd name="connsiteX4" fmla="*/ 125200 w 150645"/>
                <a:gd name="connsiteY4" fmla="*/ 51117 h 105391"/>
                <a:gd name="connsiteX5" fmla="*/ 150600 w 150645"/>
                <a:gd name="connsiteY5" fmla="*/ 90805 h 105391"/>
                <a:gd name="connsiteX6" fmla="*/ 118850 w 150645"/>
                <a:gd name="connsiteY6" fmla="*/ 33655 h 105391"/>
                <a:gd name="connsiteX7" fmla="*/ 95037 w 150645"/>
                <a:gd name="connsiteY7" fmla="*/ 6667 h 105391"/>
                <a:gd name="connsiteX8" fmla="*/ 15662 w 150645"/>
                <a:gd name="connsiteY8" fmla="*/ 6667 h 105391"/>
                <a:gd name="connsiteX9" fmla="*/ 68050 w 150645"/>
                <a:gd name="connsiteY9" fmla="*/ 105092 h 1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45" h="105391">
                  <a:moveTo>
                    <a:pt x="68050" y="105092"/>
                  </a:moveTo>
                  <a:cubicBezTo>
                    <a:pt x="66463" y="110119"/>
                    <a:pt x="15397" y="50324"/>
                    <a:pt x="6137" y="36830"/>
                  </a:cubicBezTo>
                  <a:cubicBezTo>
                    <a:pt x="-3124" y="23336"/>
                    <a:pt x="-2594" y="25717"/>
                    <a:pt x="12487" y="24130"/>
                  </a:cubicBezTo>
                  <a:cubicBezTo>
                    <a:pt x="27568" y="22543"/>
                    <a:pt x="77840" y="22807"/>
                    <a:pt x="96625" y="27305"/>
                  </a:cubicBezTo>
                  <a:cubicBezTo>
                    <a:pt x="115411" y="31803"/>
                    <a:pt x="116204" y="40534"/>
                    <a:pt x="125200" y="51117"/>
                  </a:cubicBezTo>
                  <a:cubicBezTo>
                    <a:pt x="134196" y="61700"/>
                    <a:pt x="151658" y="93715"/>
                    <a:pt x="150600" y="90805"/>
                  </a:cubicBezTo>
                  <a:cubicBezTo>
                    <a:pt x="149542" y="87895"/>
                    <a:pt x="128111" y="47678"/>
                    <a:pt x="118850" y="33655"/>
                  </a:cubicBezTo>
                  <a:cubicBezTo>
                    <a:pt x="109590" y="19632"/>
                    <a:pt x="112235" y="11165"/>
                    <a:pt x="95037" y="6667"/>
                  </a:cubicBezTo>
                  <a:cubicBezTo>
                    <a:pt x="77839" y="2169"/>
                    <a:pt x="23070" y="-5768"/>
                    <a:pt x="15662" y="6667"/>
                  </a:cubicBezTo>
                  <a:cubicBezTo>
                    <a:pt x="8254" y="19102"/>
                    <a:pt x="69637" y="100065"/>
                    <a:pt x="68050" y="105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09848E28-84EB-4E12-A266-A72B71D7C024}"/>
                </a:ext>
              </a:extLst>
            </p:cNvPr>
            <p:cNvSpPr/>
            <p:nvPr/>
          </p:nvSpPr>
          <p:spPr>
            <a:xfrm>
              <a:off x="7396088" y="17174997"/>
              <a:ext cx="24007" cy="111370"/>
            </a:xfrm>
            <a:custGeom>
              <a:avLst/>
              <a:gdLst>
                <a:gd name="connsiteX0" fmla="*/ 23887 w 24007"/>
                <a:gd name="connsiteY0" fmla="*/ 166 h 111370"/>
                <a:gd name="connsiteX1" fmla="*/ 9600 w 24007"/>
                <a:gd name="connsiteY1" fmla="*/ 93828 h 111370"/>
                <a:gd name="connsiteX2" fmla="*/ 15950 w 24007"/>
                <a:gd name="connsiteY2" fmla="*/ 109703 h 111370"/>
                <a:gd name="connsiteX3" fmla="*/ 75 w 24007"/>
                <a:gd name="connsiteY3" fmla="*/ 71603 h 111370"/>
                <a:gd name="connsiteX4" fmla="*/ 23887 w 24007"/>
                <a:gd name="connsiteY4" fmla="*/ 166 h 1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7" h="111370">
                  <a:moveTo>
                    <a:pt x="23887" y="166"/>
                  </a:moveTo>
                  <a:cubicBezTo>
                    <a:pt x="25474" y="3870"/>
                    <a:pt x="10923" y="75572"/>
                    <a:pt x="9600" y="93828"/>
                  </a:cubicBezTo>
                  <a:cubicBezTo>
                    <a:pt x="8277" y="112084"/>
                    <a:pt x="17537" y="113407"/>
                    <a:pt x="15950" y="109703"/>
                  </a:cubicBezTo>
                  <a:cubicBezTo>
                    <a:pt x="14363" y="105999"/>
                    <a:pt x="1662" y="87478"/>
                    <a:pt x="75" y="71603"/>
                  </a:cubicBezTo>
                  <a:cubicBezTo>
                    <a:pt x="-1513" y="55728"/>
                    <a:pt x="22300" y="-3538"/>
                    <a:pt x="2388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B70F0184-14D3-4FB8-9F28-530CC2FB5569}"/>
                </a:ext>
              </a:extLst>
            </p:cNvPr>
            <p:cNvSpPr/>
            <p:nvPr/>
          </p:nvSpPr>
          <p:spPr>
            <a:xfrm>
              <a:off x="7417337" y="17154219"/>
              <a:ext cx="58252" cy="273393"/>
            </a:xfrm>
            <a:custGeom>
              <a:avLst/>
              <a:gdLst>
                <a:gd name="connsiteX0" fmla="*/ 1051 w 58252"/>
                <a:gd name="connsiteY0" fmla="*/ 306 h 273393"/>
                <a:gd name="connsiteX1" fmla="*/ 48676 w 58252"/>
                <a:gd name="connsiteY1" fmla="*/ 136831 h 273393"/>
                <a:gd name="connsiteX2" fmla="*/ 53438 w 58252"/>
                <a:gd name="connsiteY2" fmla="*/ 122544 h 273393"/>
                <a:gd name="connsiteX3" fmla="*/ 58201 w 58252"/>
                <a:gd name="connsiteY3" fmla="*/ 209856 h 273393"/>
                <a:gd name="connsiteX4" fmla="*/ 50263 w 58252"/>
                <a:gd name="connsiteY4" fmla="*/ 273356 h 273393"/>
                <a:gd name="connsiteX5" fmla="*/ 53438 w 58252"/>
                <a:gd name="connsiteY5" fmla="*/ 217794 h 273393"/>
                <a:gd name="connsiteX6" fmla="*/ 40738 w 58252"/>
                <a:gd name="connsiteY6" fmla="*/ 138419 h 273393"/>
                <a:gd name="connsiteX7" fmla="*/ 16926 w 58252"/>
                <a:gd name="connsiteY7" fmla="*/ 100319 h 273393"/>
                <a:gd name="connsiteX8" fmla="*/ 1051 w 58252"/>
                <a:gd name="connsiteY8" fmla="*/ 306 h 2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52" h="273393">
                  <a:moveTo>
                    <a:pt x="1051" y="306"/>
                  </a:moveTo>
                  <a:cubicBezTo>
                    <a:pt x="6343" y="6391"/>
                    <a:pt x="39945" y="116458"/>
                    <a:pt x="48676" y="136831"/>
                  </a:cubicBezTo>
                  <a:cubicBezTo>
                    <a:pt x="57407" y="157204"/>
                    <a:pt x="51851" y="110373"/>
                    <a:pt x="53438" y="122544"/>
                  </a:cubicBezTo>
                  <a:cubicBezTo>
                    <a:pt x="55025" y="134715"/>
                    <a:pt x="58730" y="184721"/>
                    <a:pt x="58201" y="209856"/>
                  </a:cubicBezTo>
                  <a:cubicBezTo>
                    <a:pt x="57672" y="234991"/>
                    <a:pt x="51057" y="272033"/>
                    <a:pt x="50263" y="273356"/>
                  </a:cubicBezTo>
                  <a:cubicBezTo>
                    <a:pt x="49469" y="274679"/>
                    <a:pt x="55025" y="240283"/>
                    <a:pt x="53438" y="217794"/>
                  </a:cubicBezTo>
                  <a:cubicBezTo>
                    <a:pt x="51851" y="195305"/>
                    <a:pt x="46823" y="157998"/>
                    <a:pt x="40738" y="138419"/>
                  </a:cubicBezTo>
                  <a:cubicBezTo>
                    <a:pt x="34653" y="118840"/>
                    <a:pt x="21953" y="120163"/>
                    <a:pt x="16926" y="100319"/>
                  </a:cubicBezTo>
                  <a:cubicBezTo>
                    <a:pt x="11899" y="80475"/>
                    <a:pt x="-4241" y="-5779"/>
                    <a:pt x="1051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E2569D75-9730-42C5-846C-A49E2341A2D7}"/>
                </a:ext>
              </a:extLst>
            </p:cNvPr>
            <p:cNvSpPr/>
            <p:nvPr/>
          </p:nvSpPr>
          <p:spPr>
            <a:xfrm>
              <a:off x="7908720" y="17105750"/>
              <a:ext cx="235278" cy="124988"/>
            </a:xfrm>
            <a:custGeom>
              <a:avLst/>
              <a:gdLst>
                <a:gd name="connsiteX0" fmla="*/ 205 w 235278"/>
                <a:gd name="connsiteY0" fmla="*/ 1150 h 124988"/>
                <a:gd name="connsiteX1" fmla="*/ 92280 w 235278"/>
                <a:gd name="connsiteY1" fmla="*/ 112275 h 124988"/>
                <a:gd name="connsiteX2" fmla="*/ 178005 w 235278"/>
                <a:gd name="connsiteY2" fmla="*/ 115450 h 124988"/>
                <a:gd name="connsiteX3" fmla="*/ 235155 w 235278"/>
                <a:gd name="connsiteY3" fmla="*/ 48775 h 124988"/>
                <a:gd name="connsiteX4" fmla="*/ 192293 w 235278"/>
                <a:gd name="connsiteY4" fmla="*/ 94813 h 124988"/>
                <a:gd name="connsiteX5" fmla="*/ 160543 w 235278"/>
                <a:gd name="connsiteY5" fmla="*/ 109100 h 124988"/>
                <a:gd name="connsiteX6" fmla="*/ 120855 w 235278"/>
                <a:gd name="connsiteY6" fmla="*/ 105925 h 124988"/>
                <a:gd name="connsiteX7" fmla="*/ 68468 w 235278"/>
                <a:gd name="connsiteY7" fmla="*/ 56713 h 124988"/>
                <a:gd name="connsiteX8" fmla="*/ 205 w 235278"/>
                <a:gd name="connsiteY8" fmla="*/ 1150 h 12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278" h="124988">
                  <a:moveTo>
                    <a:pt x="205" y="1150"/>
                  </a:moveTo>
                  <a:cubicBezTo>
                    <a:pt x="4174" y="10410"/>
                    <a:pt x="62647" y="93225"/>
                    <a:pt x="92280" y="112275"/>
                  </a:cubicBezTo>
                  <a:cubicBezTo>
                    <a:pt x="121913" y="131325"/>
                    <a:pt x="154193" y="126033"/>
                    <a:pt x="178005" y="115450"/>
                  </a:cubicBezTo>
                  <a:cubicBezTo>
                    <a:pt x="201817" y="104867"/>
                    <a:pt x="232774" y="52215"/>
                    <a:pt x="235155" y="48775"/>
                  </a:cubicBezTo>
                  <a:cubicBezTo>
                    <a:pt x="237536" y="45336"/>
                    <a:pt x="204728" y="84759"/>
                    <a:pt x="192293" y="94813"/>
                  </a:cubicBezTo>
                  <a:cubicBezTo>
                    <a:pt x="179858" y="104867"/>
                    <a:pt x="172449" y="107248"/>
                    <a:pt x="160543" y="109100"/>
                  </a:cubicBezTo>
                  <a:cubicBezTo>
                    <a:pt x="148637" y="110952"/>
                    <a:pt x="136201" y="114656"/>
                    <a:pt x="120855" y="105925"/>
                  </a:cubicBezTo>
                  <a:cubicBezTo>
                    <a:pt x="105509" y="97194"/>
                    <a:pt x="85930" y="72323"/>
                    <a:pt x="68468" y="56713"/>
                  </a:cubicBezTo>
                  <a:cubicBezTo>
                    <a:pt x="51006" y="41103"/>
                    <a:pt x="-3764" y="-8110"/>
                    <a:pt x="205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04B4E787-187A-4BE6-9041-C4ECF883BBAC}"/>
                </a:ext>
              </a:extLst>
            </p:cNvPr>
            <p:cNvSpPr/>
            <p:nvPr/>
          </p:nvSpPr>
          <p:spPr>
            <a:xfrm>
              <a:off x="7910480" y="17052897"/>
              <a:ext cx="230435" cy="122405"/>
            </a:xfrm>
            <a:custGeom>
              <a:avLst/>
              <a:gdLst>
                <a:gd name="connsiteX0" fmla="*/ 33 w 230435"/>
                <a:gd name="connsiteY0" fmla="*/ 27016 h 122405"/>
                <a:gd name="connsiteX1" fmla="*/ 79408 w 230435"/>
                <a:gd name="connsiteY1" fmla="*/ 90516 h 122405"/>
                <a:gd name="connsiteX2" fmla="*/ 90520 w 230435"/>
                <a:gd name="connsiteY2" fmla="*/ 55591 h 122405"/>
                <a:gd name="connsiteX3" fmla="*/ 98458 w 230435"/>
                <a:gd name="connsiteY3" fmla="*/ 22253 h 122405"/>
                <a:gd name="connsiteX4" fmla="*/ 192120 w 230435"/>
                <a:gd name="connsiteY4" fmla="*/ 19078 h 122405"/>
                <a:gd name="connsiteX5" fmla="*/ 215933 w 230435"/>
                <a:gd name="connsiteY5" fmla="*/ 34953 h 122405"/>
                <a:gd name="connsiteX6" fmla="*/ 228633 w 230435"/>
                <a:gd name="connsiteY6" fmla="*/ 87341 h 122405"/>
                <a:gd name="connsiteX7" fmla="*/ 223870 w 230435"/>
                <a:gd name="connsiteY7" fmla="*/ 122266 h 122405"/>
                <a:gd name="connsiteX8" fmla="*/ 230220 w 230435"/>
                <a:gd name="connsiteY8" fmla="*/ 74641 h 122405"/>
                <a:gd name="connsiteX9" fmla="*/ 214345 w 230435"/>
                <a:gd name="connsiteY9" fmla="*/ 9553 h 122405"/>
                <a:gd name="connsiteX10" fmla="*/ 146083 w 230435"/>
                <a:gd name="connsiteY10" fmla="*/ 4791 h 122405"/>
                <a:gd name="connsiteX11" fmla="*/ 106395 w 230435"/>
                <a:gd name="connsiteY11" fmla="*/ 52416 h 122405"/>
                <a:gd name="connsiteX12" fmla="*/ 69883 w 230435"/>
                <a:gd name="connsiteY12" fmla="*/ 85753 h 122405"/>
                <a:gd name="connsiteX13" fmla="*/ 33 w 230435"/>
                <a:gd name="connsiteY13" fmla="*/ 27016 h 12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435" h="122405">
                  <a:moveTo>
                    <a:pt x="33" y="27016"/>
                  </a:moveTo>
                  <a:cubicBezTo>
                    <a:pt x="1620" y="27810"/>
                    <a:pt x="64327" y="85754"/>
                    <a:pt x="79408" y="90516"/>
                  </a:cubicBezTo>
                  <a:cubicBezTo>
                    <a:pt x="94489" y="95278"/>
                    <a:pt x="87345" y="66968"/>
                    <a:pt x="90520" y="55591"/>
                  </a:cubicBezTo>
                  <a:cubicBezTo>
                    <a:pt x="93695" y="44214"/>
                    <a:pt x="81525" y="28338"/>
                    <a:pt x="98458" y="22253"/>
                  </a:cubicBezTo>
                  <a:cubicBezTo>
                    <a:pt x="115391" y="16168"/>
                    <a:pt x="172541" y="16961"/>
                    <a:pt x="192120" y="19078"/>
                  </a:cubicBezTo>
                  <a:cubicBezTo>
                    <a:pt x="211699" y="21195"/>
                    <a:pt x="209848" y="23576"/>
                    <a:pt x="215933" y="34953"/>
                  </a:cubicBezTo>
                  <a:cubicBezTo>
                    <a:pt x="222018" y="46330"/>
                    <a:pt x="227310" y="72789"/>
                    <a:pt x="228633" y="87341"/>
                  </a:cubicBezTo>
                  <a:cubicBezTo>
                    <a:pt x="229956" y="101893"/>
                    <a:pt x="223606" y="124383"/>
                    <a:pt x="223870" y="122266"/>
                  </a:cubicBezTo>
                  <a:cubicBezTo>
                    <a:pt x="224134" y="120149"/>
                    <a:pt x="231807" y="93426"/>
                    <a:pt x="230220" y="74641"/>
                  </a:cubicBezTo>
                  <a:cubicBezTo>
                    <a:pt x="228633" y="55856"/>
                    <a:pt x="228368" y="21195"/>
                    <a:pt x="214345" y="9553"/>
                  </a:cubicBezTo>
                  <a:cubicBezTo>
                    <a:pt x="200322" y="-2089"/>
                    <a:pt x="164075" y="-2353"/>
                    <a:pt x="146083" y="4791"/>
                  </a:cubicBezTo>
                  <a:cubicBezTo>
                    <a:pt x="128091" y="11935"/>
                    <a:pt x="119095" y="38922"/>
                    <a:pt x="106395" y="52416"/>
                  </a:cubicBezTo>
                  <a:cubicBezTo>
                    <a:pt x="93695" y="65910"/>
                    <a:pt x="86552" y="84695"/>
                    <a:pt x="69883" y="85753"/>
                  </a:cubicBezTo>
                  <a:cubicBezTo>
                    <a:pt x="53214" y="86811"/>
                    <a:pt x="-1554" y="26222"/>
                    <a:pt x="33" y="27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31952AAF-6FE0-44F4-ACA5-8C5732380CE2}"/>
                </a:ext>
              </a:extLst>
            </p:cNvPr>
            <p:cNvSpPr/>
            <p:nvPr/>
          </p:nvSpPr>
          <p:spPr>
            <a:xfrm>
              <a:off x="8031121" y="17088077"/>
              <a:ext cx="88370" cy="52235"/>
            </a:xfrm>
            <a:custGeom>
              <a:avLst/>
              <a:gdLst>
                <a:gd name="connsiteX0" fmla="*/ 42 w 88370"/>
                <a:gd name="connsiteY0" fmla="*/ 10886 h 52235"/>
                <a:gd name="connsiteX1" fmla="*/ 71479 w 88370"/>
                <a:gd name="connsiteY1" fmla="*/ 14061 h 52235"/>
                <a:gd name="connsiteX2" fmla="*/ 84179 w 88370"/>
                <a:gd name="connsiteY2" fmla="*/ 52161 h 52235"/>
                <a:gd name="connsiteX3" fmla="*/ 82592 w 88370"/>
                <a:gd name="connsiteY3" fmla="*/ 2948 h 52235"/>
                <a:gd name="connsiteX4" fmla="*/ 42 w 88370"/>
                <a:gd name="connsiteY4" fmla="*/ 10886 h 5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0" h="52235">
                  <a:moveTo>
                    <a:pt x="42" y="10886"/>
                  </a:moveTo>
                  <a:cubicBezTo>
                    <a:pt x="-1810" y="12738"/>
                    <a:pt x="57456" y="7182"/>
                    <a:pt x="71479" y="14061"/>
                  </a:cubicBezTo>
                  <a:cubicBezTo>
                    <a:pt x="85502" y="20940"/>
                    <a:pt x="82327" y="54013"/>
                    <a:pt x="84179" y="52161"/>
                  </a:cubicBezTo>
                  <a:cubicBezTo>
                    <a:pt x="86031" y="50309"/>
                    <a:pt x="93440" y="12209"/>
                    <a:pt x="82592" y="2948"/>
                  </a:cubicBezTo>
                  <a:cubicBezTo>
                    <a:pt x="71744" y="-6313"/>
                    <a:pt x="1894" y="9034"/>
                    <a:pt x="42" y="10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BAF673E8-F299-4DA2-9053-46744F1ADAD7}"/>
                </a:ext>
              </a:extLst>
            </p:cNvPr>
            <p:cNvSpPr/>
            <p:nvPr/>
          </p:nvSpPr>
          <p:spPr>
            <a:xfrm>
              <a:off x="8026329" y="17119311"/>
              <a:ext cx="98101" cy="52679"/>
            </a:xfrm>
            <a:custGeom>
              <a:avLst/>
              <a:gdLst>
                <a:gd name="connsiteX0" fmla="*/ 71 w 98101"/>
                <a:gd name="connsiteY0" fmla="*/ 3464 h 52679"/>
                <a:gd name="connsiteX1" fmla="*/ 39759 w 98101"/>
                <a:gd name="connsiteY1" fmla="*/ 38389 h 52679"/>
                <a:gd name="connsiteX2" fmla="*/ 96909 w 98101"/>
                <a:gd name="connsiteY2" fmla="*/ 289 h 52679"/>
                <a:gd name="connsiteX3" fmla="*/ 76271 w 98101"/>
                <a:gd name="connsiteY3" fmla="*/ 22514 h 52679"/>
                <a:gd name="connsiteX4" fmla="*/ 49284 w 98101"/>
                <a:gd name="connsiteY4" fmla="*/ 52677 h 52679"/>
                <a:gd name="connsiteX5" fmla="*/ 71 w 98101"/>
                <a:gd name="connsiteY5" fmla="*/ 3464 h 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1" h="52679">
                  <a:moveTo>
                    <a:pt x="71" y="3464"/>
                  </a:moveTo>
                  <a:cubicBezTo>
                    <a:pt x="-1516" y="1083"/>
                    <a:pt x="23619" y="38918"/>
                    <a:pt x="39759" y="38389"/>
                  </a:cubicBezTo>
                  <a:cubicBezTo>
                    <a:pt x="55899" y="37860"/>
                    <a:pt x="90824" y="2935"/>
                    <a:pt x="96909" y="289"/>
                  </a:cubicBezTo>
                  <a:cubicBezTo>
                    <a:pt x="102994" y="-2357"/>
                    <a:pt x="84208" y="13783"/>
                    <a:pt x="76271" y="22514"/>
                  </a:cubicBezTo>
                  <a:cubicBezTo>
                    <a:pt x="68334" y="31245"/>
                    <a:pt x="61984" y="52942"/>
                    <a:pt x="49284" y="52677"/>
                  </a:cubicBezTo>
                  <a:cubicBezTo>
                    <a:pt x="36584" y="52413"/>
                    <a:pt x="1658" y="5845"/>
                    <a:pt x="71" y="3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5B486379-A4EE-4332-AA43-66919B67470D}"/>
                </a:ext>
              </a:extLst>
            </p:cNvPr>
            <p:cNvSpPr/>
            <p:nvPr/>
          </p:nvSpPr>
          <p:spPr>
            <a:xfrm>
              <a:off x="8013305" y="17119599"/>
              <a:ext cx="66474" cy="49327"/>
            </a:xfrm>
            <a:custGeom>
              <a:avLst/>
              <a:gdLst>
                <a:gd name="connsiteX0" fmla="*/ 395 w 66474"/>
                <a:gd name="connsiteY0" fmla="*/ 1 h 49327"/>
                <a:gd name="connsiteX1" fmla="*/ 65483 w 66474"/>
                <a:gd name="connsiteY1" fmla="*/ 44451 h 49327"/>
                <a:gd name="connsiteX2" fmla="*/ 38495 w 66474"/>
                <a:gd name="connsiteY2" fmla="*/ 46039 h 49327"/>
                <a:gd name="connsiteX3" fmla="*/ 395 w 66474"/>
                <a:gd name="connsiteY3" fmla="*/ 1 h 4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74" h="49327">
                  <a:moveTo>
                    <a:pt x="395" y="1"/>
                  </a:moveTo>
                  <a:cubicBezTo>
                    <a:pt x="4893" y="-264"/>
                    <a:pt x="59133" y="36778"/>
                    <a:pt x="65483" y="44451"/>
                  </a:cubicBezTo>
                  <a:cubicBezTo>
                    <a:pt x="71833" y="52124"/>
                    <a:pt x="45903" y="49214"/>
                    <a:pt x="38495" y="46039"/>
                  </a:cubicBezTo>
                  <a:cubicBezTo>
                    <a:pt x="31087" y="42864"/>
                    <a:pt x="-4103" y="266"/>
                    <a:pt x="39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0AB42CA6-7C7A-4E6F-8967-469AED3B01F6}"/>
                </a:ext>
              </a:extLst>
            </p:cNvPr>
            <p:cNvSpPr/>
            <p:nvPr/>
          </p:nvSpPr>
          <p:spPr>
            <a:xfrm>
              <a:off x="7438963" y="17125420"/>
              <a:ext cx="176202" cy="160972"/>
            </a:xfrm>
            <a:custGeom>
              <a:avLst/>
              <a:gdLst>
                <a:gd name="connsiteX0" fmla="*/ 62 w 176202"/>
                <a:gd name="connsiteY0" fmla="*/ 530 h 160972"/>
                <a:gd name="connsiteX1" fmla="*/ 160400 w 176202"/>
                <a:gd name="connsiteY1" fmla="*/ 100543 h 160972"/>
                <a:gd name="connsiteX2" fmla="*/ 169925 w 176202"/>
                <a:gd name="connsiteY2" fmla="*/ 105305 h 160972"/>
                <a:gd name="connsiteX3" fmla="*/ 157225 w 176202"/>
                <a:gd name="connsiteY3" fmla="*/ 160868 h 160972"/>
                <a:gd name="connsiteX4" fmla="*/ 171512 w 176202"/>
                <a:gd name="connsiteY4" fmla="*/ 89430 h 160972"/>
                <a:gd name="connsiteX5" fmla="*/ 141350 w 176202"/>
                <a:gd name="connsiteY5" fmla="*/ 62443 h 160972"/>
                <a:gd name="connsiteX6" fmla="*/ 62 w 176202"/>
                <a:gd name="connsiteY6" fmla="*/ 530 h 1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02" h="160972">
                  <a:moveTo>
                    <a:pt x="62" y="530"/>
                  </a:moveTo>
                  <a:cubicBezTo>
                    <a:pt x="3237" y="6880"/>
                    <a:pt x="132090" y="83081"/>
                    <a:pt x="160400" y="100543"/>
                  </a:cubicBezTo>
                  <a:cubicBezTo>
                    <a:pt x="188710" y="118005"/>
                    <a:pt x="170454" y="95251"/>
                    <a:pt x="169925" y="105305"/>
                  </a:cubicBezTo>
                  <a:cubicBezTo>
                    <a:pt x="169396" y="115359"/>
                    <a:pt x="156961" y="163514"/>
                    <a:pt x="157225" y="160868"/>
                  </a:cubicBezTo>
                  <a:cubicBezTo>
                    <a:pt x="157489" y="158222"/>
                    <a:pt x="174158" y="105834"/>
                    <a:pt x="171512" y="89430"/>
                  </a:cubicBezTo>
                  <a:cubicBezTo>
                    <a:pt x="168866" y="73026"/>
                    <a:pt x="167279" y="78318"/>
                    <a:pt x="141350" y="62443"/>
                  </a:cubicBezTo>
                  <a:cubicBezTo>
                    <a:pt x="115421" y="46568"/>
                    <a:pt x="-3113" y="-5820"/>
                    <a:pt x="62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D9BF790D-CD01-486A-9308-FB5CA03AECB6}"/>
                </a:ext>
              </a:extLst>
            </p:cNvPr>
            <p:cNvSpPr/>
            <p:nvPr/>
          </p:nvSpPr>
          <p:spPr>
            <a:xfrm>
              <a:off x="7445031" y="17089361"/>
              <a:ext cx="172314" cy="109873"/>
            </a:xfrm>
            <a:custGeom>
              <a:avLst/>
              <a:gdLst>
                <a:gd name="connsiteX0" fmla="*/ 344 w 172314"/>
                <a:gd name="connsiteY0" fmla="*/ 77 h 109873"/>
                <a:gd name="connsiteX1" fmla="*/ 151157 w 172314"/>
                <a:gd name="connsiteY1" fmla="*/ 79452 h 109873"/>
                <a:gd name="connsiteX2" fmla="*/ 167032 w 172314"/>
                <a:gd name="connsiteY2" fmla="*/ 109614 h 109873"/>
                <a:gd name="connsiteX3" fmla="*/ 111469 w 172314"/>
                <a:gd name="connsiteY3" fmla="*/ 65164 h 109873"/>
                <a:gd name="connsiteX4" fmla="*/ 344 w 172314"/>
                <a:gd name="connsiteY4" fmla="*/ 77 h 1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14" h="109873">
                  <a:moveTo>
                    <a:pt x="344" y="77"/>
                  </a:moveTo>
                  <a:cubicBezTo>
                    <a:pt x="6959" y="2458"/>
                    <a:pt x="123376" y="61196"/>
                    <a:pt x="151157" y="79452"/>
                  </a:cubicBezTo>
                  <a:cubicBezTo>
                    <a:pt x="178938" y="97708"/>
                    <a:pt x="173647" y="111995"/>
                    <a:pt x="167032" y="109614"/>
                  </a:cubicBezTo>
                  <a:cubicBezTo>
                    <a:pt x="160417" y="107233"/>
                    <a:pt x="138721" y="79451"/>
                    <a:pt x="111469" y="65164"/>
                  </a:cubicBezTo>
                  <a:cubicBezTo>
                    <a:pt x="84217" y="50877"/>
                    <a:pt x="-6271" y="-2304"/>
                    <a:pt x="344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08FC3D91-9676-4B0C-8095-851AF7E63176}"/>
                </a:ext>
              </a:extLst>
            </p:cNvPr>
            <p:cNvSpPr/>
            <p:nvPr/>
          </p:nvSpPr>
          <p:spPr>
            <a:xfrm>
              <a:off x="7610468" y="17090059"/>
              <a:ext cx="155623" cy="266531"/>
            </a:xfrm>
            <a:custGeom>
              <a:avLst/>
              <a:gdLst>
                <a:gd name="connsiteX0" fmla="*/ 7 w 155623"/>
                <a:gd name="connsiteY0" fmla="*/ 966 h 266531"/>
                <a:gd name="connsiteX1" fmla="*/ 47632 w 155623"/>
                <a:gd name="connsiteY1" fmla="*/ 75579 h 266531"/>
                <a:gd name="connsiteX2" fmla="*/ 122245 w 155623"/>
                <a:gd name="connsiteY2" fmla="*/ 127966 h 266531"/>
                <a:gd name="connsiteX3" fmla="*/ 136532 w 155623"/>
                <a:gd name="connsiteY3" fmla="*/ 172416 h 266531"/>
                <a:gd name="connsiteX4" fmla="*/ 155582 w 155623"/>
                <a:gd name="connsiteY4" fmla="*/ 266079 h 266531"/>
                <a:gd name="connsiteX5" fmla="*/ 141295 w 155623"/>
                <a:gd name="connsiteY5" fmla="*/ 204166 h 266531"/>
                <a:gd name="connsiteX6" fmla="*/ 130182 w 155623"/>
                <a:gd name="connsiteY6" fmla="*/ 116854 h 266531"/>
                <a:gd name="connsiteX7" fmla="*/ 63507 w 155623"/>
                <a:gd name="connsiteY7" fmla="*/ 75579 h 266531"/>
                <a:gd name="connsiteX8" fmla="*/ 50807 w 155623"/>
                <a:gd name="connsiteY8" fmla="*/ 42241 h 266531"/>
                <a:gd name="connsiteX9" fmla="*/ 50807 w 155623"/>
                <a:gd name="connsiteY9" fmla="*/ 32716 h 266531"/>
                <a:gd name="connsiteX10" fmla="*/ 7 w 155623"/>
                <a:gd name="connsiteY10" fmla="*/ 966 h 2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623" h="266531">
                  <a:moveTo>
                    <a:pt x="7" y="966"/>
                  </a:moveTo>
                  <a:cubicBezTo>
                    <a:pt x="-522" y="8110"/>
                    <a:pt x="27259" y="54412"/>
                    <a:pt x="47632" y="75579"/>
                  </a:cubicBezTo>
                  <a:cubicBezTo>
                    <a:pt x="68005" y="96746"/>
                    <a:pt x="107428" y="111827"/>
                    <a:pt x="122245" y="127966"/>
                  </a:cubicBezTo>
                  <a:cubicBezTo>
                    <a:pt x="137062" y="144105"/>
                    <a:pt x="130976" y="149397"/>
                    <a:pt x="136532" y="172416"/>
                  </a:cubicBezTo>
                  <a:cubicBezTo>
                    <a:pt x="142088" y="195435"/>
                    <a:pt x="154788" y="260787"/>
                    <a:pt x="155582" y="266079"/>
                  </a:cubicBezTo>
                  <a:cubicBezTo>
                    <a:pt x="156376" y="271371"/>
                    <a:pt x="145528" y="229037"/>
                    <a:pt x="141295" y="204166"/>
                  </a:cubicBezTo>
                  <a:cubicBezTo>
                    <a:pt x="137062" y="179295"/>
                    <a:pt x="143147" y="138285"/>
                    <a:pt x="130182" y="116854"/>
                  </a:cubicBezTo>
                  <a:cubicBezTo>
                    <a:pt x="117217" y="95423"/>
                    <a:pt x="76736" y="88015"/>
                    <a:pt x="63507" y="75579"/>
                  </a:cubicBezTo>
                  <a:cubicBezTo>
                    <a:pt x="50278" y="63144"/>
                    <a:pt x="52924" y="49385"/>
                    <a:pt x="50807" y="42241"/>
                  </a:cubicBezTo>
                  <a:cubicBezTo>
                    <a:pt x="48690" y="35097"/>
                    <a:pt x="56099" y="36949"/>
                    <a:pt x="50807" y="32716"/>
                  </a:cubicBezTo>
                  <a:cubicBezTo>
                    <a:pt x="45515" y="28483"/>
                    <a:pt x="536" y="-6178"/>
                    <a:pt x="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5D994780-935C-46B1-BFF5-798AFBE78859}"/>
                </a:ext>
              </a:extLst>
            </p:cNvPr>
            <p:cNvSpPr/>
            <p:nvPr/>
          </p:nvSpPr>
          <p:spPr>
            <a:xfrm>
              <a:off x="7592876" y="17114524"/>
              <a:ext cx="38985" cy="171929"/>
            </a:xfrm>
            <a:custGeom>
              <a:avLst/>
              <a:gdLst>
                <a:gd name="connsiteX0" fmla="*/ 11249 w 38985"/>
                <a:gd name="connsiteY0" fmla="*/ 314 h 171929"/>
                <a:gd name="connsiteX1" fmla="*/ 17599 w 38985"/>
                <a:gd name="connsiteY1" fmla="*/ 84451 h 171929"/>
                <a:gd name="connsiteX2" fmla="*/ 137 w 38985"/>
                <a:gd name="connsiteY2" fmla="*/ 171764 h 171929"/>
                <a:gd name="connsiteX3" fmla="*/ 28712 w 38985"/>
                <a:gd name="connsiteY3" fmla="*/ 105089 h 171929"/>
                <a:gd name="connsiteX4" fmla="*/ 38237 w 38985"/>
                <a:gd name="connsiteY4" fmla="*/ 57464 h 171929"/>
                <a:gd name="connsiteX5" fmla="*/ 11249 w 38985"/>
                <a:gd name="connsiteY5" fmla="*/ 314 h 17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85" h="171929">
                  <a:moveTo>
                    <a:pt x="11249" y="314"/>
                  </a:moveTo>
                  <a:cubicBezTo>
                    <a:pt x="7809" y="4812"/>
                    <a:pt x="19451" y="55876"/>
                    <a:pt x="17599" y="84451"/>
                  </a:cubicBezTo>
                  <a:cubicBezTo>
                    <a:pt x="15747" y="113026"/>
                    <a:pt x="-1715" y="168324"/>
                    <a:pt x="137" y="171764"/>
                  </a:cubicBezTo>
                  <a:cubicBezTo>
                    <a:pt x="1989" y="175204"/>
                    <a:pt x="22362" y="124139"/>
                    <a:pt x="28712" y="105089"/>
                  </a:cubicBezTo>
                  <a:cubicBezTo>
                    <a:pt x="35062" y="86039"/>
                    <a:pt x="41147" y="74133"/>
                    <a:pt x="38237" y="57464"/>
                  </a:cubicBezTo>
                  <a:cubicBezTo>
                    <a:pt x="35327" y="40795"/>
                    <a:pt x="14689" y="-4184"/>
                    <a:pt x="1124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3D821BED-F717-47F3-BEAF-77A106F2BC05}"/>
                </a:ext>
              </a:extLst>
            </p:cNvPr>
            <p:cNvSpPr/>
            <p:nvPr/>
          </p:nvSpPr>
          <p:spPr>
            <a:xfrm>
              <a:off x="7627923" y="17201506"/>
              <a:ext cx="113298" cy="130051"/>
            </a:xfrm>
            <a:custGeom>
              <a:avLst/>
              <a:gdLst>
                <a:gd name="connsiteX0" fmla="*/ 15 w 113298"/>
                <a:gd name="connsiteY0" fmla="*/ 644 h 130051"/>
                <a:gd name="connsiteX1" fmla="*/ 104790 w 113298"/>
                <a:gd name="connsiteY1" fmla="*/ 19694 h 130051"/>
                <a:gd name="connsiteX2" fmla="*/ 106377 w 113298"/>
                <a:gd name="connsiteY2" fmla="*/ 46682 h 130051"/>
                <a:gd name="connsiteX3" fmla="*/ 100027 w 113298"/>
                <a:gd name="connsiteY3" fmla="*/ 129232 h 130051"/>
                <a:gd name="connsiteX4" fmla="*/ 96852 w 113298"/>
                <a:gd name="connsiteY4" fmla="*/ 86369 h 130051"/>
                <a:gd name="connsiteX5" fmla="*/ 96852 w 113298"/>
                <a:gd name="connsiteY5" fmla="*/ 43507 h 130051"/>
                <a:gd name="connsiteX6" fmla="*/ 15 w 113298"/>
                <a:gd name="connsiteY6" fmla="*/ 644 h 13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98" h="130051">
                  <a:moveTo>
                    <a:pt x="15" y="644"/>
                  </a:moveTo>
                  <a:cubicBezTo>
                    <a:pt x="1338" y="-3325"/>
                    <a:pt x="87063" y="12021"/>
                    <a:pt x="104790" y="19694"/>
                  </a:cubicBezTo>
                  <a:cubicBezTo>
                    <a:pt x="122517" y="27367"/>
                    <a:pt x="107171" y="28426"/>
                    <a:pt x="106377" y="46682"/>
                  </a:cubicBezTo>
                  <a:cubicBezTo>
                    <a:pt x="105583" y="64938"/>
                    <a:pt x="101614" y="122618"/>
                    <a:pt x="100027" y="129232"/>
                  </a:cubicBezTo>
                  <a:cubicBezTo>
                    <a:pt x="98440" y="135846"/>
                    <a:pt x="97381" y="100657"/>
                    <a:pt x="96852" y="86369"/>
                  </a:cubicBezTo>
                  <a:cubicBezTo>
                    <a:pt x="96323" y="72082"/>
                    <a:pt x="110346" y="54884"/>
                    <a:pt x="96852" y="43507"/>
                  </a:cubicBezTo>
                  <a:cubicBezTo>
                    <a:pt x="83358" y="32130"/>
                    <a:pt x="-1308" y="4613"/>
                    <a:pt x="15" y="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D085AC52-0178-4092-946A-EE30E7EFE84F}"/>
                </a:ext>
              </a:extLst>
            </p:cNvPr>
            <p:cNvSpPr/>
            <p:nvPr/>
          </p:nvSpPr>
          <p:spPr>
            <a:xfrm>
              <a:off x="7648567" y="17222752"/>
              <a:ext cx="128791" cy="130963"/>
            </a:xfrm>
            <a:custGeom>
              <a:avLst/>
              <a:gdLst>
                <a:gd name="connsiteX0" fmla="*/ 8 w 128791"/>
                <a:gd name="connsiteY0" fmla="*/ 36 h 130963"/>
                <a:gd name="connsiteX1" fmla="*/ 26996 w 128791"/>
                <a:gd name="connsiteY1" fmla="*/ 54011 h 130963"/>
                <a:gd name="connsiteX2" fmla="*/ 11121 w 128791"/>
                <a:gd name="connsiteY2" fmla="*/ 100048 h 130963"/>
                <a:gd name="connsiteX3" fmla="*/ 57158 w 128791"/>
                <a:gd name="connsiteY3" fmla="*/ 112748 h 130963"/>
                <a:gd name="connsiteX4" fmla="*/ 125421 w 128791"/>
                <a:gd name="connsiteY4" fmla="*/ 130211 h 130963"/>
                <a:gd name="connsiteX5" fmla="*/ 119071 w 128791"/>
                <a:gd name="connsiteY5" fmla="*/ 85761 h 130963"/>
                <a:gd name="connsiteX6" fmla="*/ 125421 w 128791"/>
                <a:gd name="connsiteY6" fmla="*/ 36548 h 130963"/>
                <a:gd name="connsiteX7" fmla="*/ 101608 w 128791"/>
                <a:gd name="connsiteY7" fmla="*/ 98461 h 130963"/>
                <a:gd name="connsiteX8" fmla="*/ 30171 w 128791"/>
                <a:gd name="connsiteY8" fmla="*/ 84173 h 130963"/>
                <a:gd name="connsiteX9" fmla="*/ 30171 w 128791"/>
                <a:gd name="connsiteY9" fmla="*/ 46073 h 130963"/>
                <a:gd name="connsiteX10" fmla="*/ 8 w 128791"/>
                <a:gd name="connsiteY10" fmla="*/ 36 h 13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91" h="130963">
                  <a:moveTo>
                    <a:pt x="8" y="36"/>
                  </a:moveTo>
                  <a:cubicBezTo>
                    <a:pt x="-521" y="1359"/>
                    <a:pt x="25144" y="37342"/>
                    <a:pt x="26996" y="54011"/>
                  </a:cubicBezTo>
                  <a:cubicBezTo>
                    <a:pt x="28848" y="70680"/>
                    <a:pt x="6094" y="90259"/>
                    <a:pt x="11121" y="100048"/>
                  </a:cubicBezTo>
                  <a:cubicBezTo>
                    <a:pt x="16148" y="109838"/>
                    <a:pt x="38108" y="107721"/>
                    <a:pt x="57158" y="112748"/>
                  </a:cubicBezTo>
                  <a:cubicBezTo>
                    <a:pt x="76208" y="117775"/>
                    <a:pt x="115102" y="134709"/>
                    <a:pt x="125421" y="130211"/>
                  </a:cubicBezTo>
                  <a:cubicBezTo>
                    <a:pt x="135740" y="125713"/>
                    <a:pt x="119071" y="101371"/>
                    <a:pt x="119071" y="85761"/>
                  </a:cubicBezTo>
                  <a:cubicBezTo>
                    <a:pt x="119071" y="70151"/>
                    <a:pt x="128331" y="34431"/>
                    <a:pt x="125421" y="36548"/>
                  </a:cubicBezTo>
                  <a:cubicBezTo>
                    <a:pt x="122511" y="38665"/>
                    <a:pt x="117483" y="90524"/>
                    <a:pt x="101608" y="98461"/>
                  </a:cubicBezTo>
                  <a:cubicBezTo>
                    <a:pt x="85733" y="106398"/>
                    <a:pt x="42077" y="92904"/>
                    <a:pt x="30171" y="84173"/>
                  </a:cubicBezTo>
                  <a:cubicBezTo>
                    <a:pt x="18265" y="75442"/>
                    <a:pt x="35198" y="57979"/>
                    <a:pt x="30171" y="46073"/>
                  </a:cubicBezTo>
                  <a:cubicBezTo>
                    <a:pt x="25144" y="34167"/>
                    <a:pt x="537" y="-1287"/>
                    <a:pt x="8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FC1498B2-75BB-4B33-BC2B-F816BDFB7B66}"/>
                </a:ext>
              </a:extLst>
            </p:cNvPr>
            <p:cNvSpPr/>
            <p:nvPr/>
          </p:nvSpPr>
          <p:spPr>
            <a:xfrm>
              <a:off x="7648574" y="17203443"/>
              <a:ext cx="55872" cy="111838"/>
            </a:xfrm>
            <a:custGeom>
              <a:avLst/>
              <a:gdLst>
                <a:gd name="connsiteX0" fmla="*/ 1 w 55872"/>
                <a:gd name="connsiteY0" fmla="*/ 295 h 111838"/>
                <a:gd name="connsiteX1" fmla="*/ 53976 w 55872"/>
                <a:gd name="connsiteY1" fmla="*/ 71732 h 111838"/>
                <a:gd name="connsiteX2" fmla="*/ 44451 w 55872"/>
                <a:gd name="connsiteY2" fmla="*/ 111420 h 111838"/>
                <a:gd name="connsiteX3" fmla="*/ 52389 w 55872"/>
                <a:gd name="connsiteY3" fmla="*/ 47920 h 111838"/>
                <a:gd name="connsiteX4" fmla="*/ 1 w 55872"/>
                <a:gd name="connsiteY4" fmla="*/ 295 h 1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72" h="111838">
                  <a:moveTo>
                    <a:pt x="1" y="295"/>
                  </a:moveTo>
                  <a:cubicBezTo>
                    <a:pt x="265" y="4264"/>
                    <a:pt x="46568" y="53211"/>
                    <a:pt x="53976" y="71732"/>
                  </a:cubicBezTo>
                  <a:cubicBezTo>
                    <a:pt x="61384" y="90253"/>
                    <a:pt x="44715" y="115389"/>
                    <a:pt x="44451" y="111420"/>
                  </a:cubicBezTo>
                  <a:cubicBezTo>
                    <a:pt x="44187" y="107451"/>
                    <a:pt x="55299" y="62472"/>
                    <a:pt x="52389" y="47920"/>
                  </a:cubicBezTo>
                  <a:cubicBezTo>
                    <a:pt x="49479" y="33368"/>
                    <a:pt x="-263" y="-3674"/>
                    <a:pt x="1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06270AC3-ADFC-45DF-BA59-9420C2A1F4E8}"/>
                </a:ext>
              </a:extLst>
            </p:cNvPr>
            <p:cNvSpPr/>
            <p:nvPr/>
          </p:nvSpPr>
          <p:spPr>
            <a:xfrm>
              <a:off x="7760840" y="17331966"/>
              <a:ext cx="176270" cy="280463"/>
            </a:xfrm>
            <a:custGeom>
              <a:avLst/>
              <a:gdLst>
                <a:gd name="connsiteX0" fmla="*/ 448 w 176270"/>
                <a:gd name="connsiteY0" fmla="*/ 359 h 280463"/>
                <a:gd name="connsiteX1" fmla="*/ 41723 w 176270"/>
                <a:gd name="connsiteY1" fmla="*/ 86084 h 280463"/>
                <a:gd name="connsiteX2" fmla="*/ 25848 w 176270"/>
                <a:gd name="connsiteY2" fmla="*/ 74972 h 280463"/>
                <a:gd name="connsiteX3" fmla="*/ 129035 w 176270"/>
                <a:gd name="connsiteY3" fmla="*/ 200384 h 280463"/>
                <a:gd name="connsiteX4" fmla="*/ 121098 w 176270"/>
                <a:gd name="connsiteY4" fmla="*/ 195622 h 280463"/>
                <a:gd name="connsiteX5" fmla="*/ 175073 w 176270"/>
                <a:gd name="connsiteY5" fmla="*/ 279759 h 280463"/>
                <a:gd name="connsiteX6" fmla="*/ 60773 w 176270"/>
                <a:gd name="connsiteY6" fmla="*/ 141647 h 280463"/>
                <a:gd name="connsiteX7" fmla="*/ 21085 w 176270"/>
                <a:gd name="connsiteY7" fmla="*/ 70209 h 280463"/>
                <a:gd name="connsiteX8" fmla="*/ 19498 w 176270"/>
                <a:gd name="connsiteY8" fmla="*/ 54334 h 280463"/>
                <a:gd name="connsiteX9" fmla="*/ 448 w 176270"/>
                <a:gd name="connsiteY9" fmla="*/ 359 h 2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70" h="280463">
                  <a:moveTo>
                    <a:pt x="448" y="359"/>
                  </a:moveTo>
                  <a:cubicBezTo>
                    <a:pt x="4152" y="5651"/>
                    <a:pt x="37490" y="73649"/>
                    <a:pt x="41723" y="86084"/>
                  </a:cubicBezTo>
                  <a:cubicBezTo>
                    <a:pt x="45956" y="98519"/>
                    <a:pt x="11296" y="55922"/>
                    <a:pt x="25848" y="74972"/>
                  </a:cubicBezTo>
                  <a:cubicBezTo>
                    <a:pt x="40400" y="94022"/>
                    <a:pt x="113160" y="180276"/>
                    <a:pt x="129035" y="200384"/>
                  </a:cubicBezTo>
                  <a:cubicBezTo>
                    <a:pt x="144910" y="220492"/>
                    <a:pt x="113425" y="182393"/>
                    <a:pt x="121098" y="195622"/>
                  </a:cubicBezTo>
                  <a:cubicBezTo>
                    <a:pt x="128771" y="208851"/>
                    <a:pt x="185127" y="288755"/>
                    <a:pt x="175073" y="279759"/>
                  </a:cubicBezTo>
                  <a:cubicBezTo>
                    <a:pt x="165019" y="270763"/>
                    <a:pt x="86438" y="176572"/>
                    <a:pt x="60773" y="141647"/>
                  </a:cubicBezTo>
                  <a:cubicBezTo>
                    <a:pt x="35108" y="106722"/>
                    <a:pt x="27964" y="84761"/>
                    <a:pt x="21085" y="70209"/>
                  </a:cubicBezTo>
                  <a:cubicBezTo>
                    <a:pt x="14206" y="55657"/>
                    <a:pt x="21879" y="58832"/>
                    <a:pt x="19498" y="54334"/>
                  </a:cubicBezTo>
                  <a:cubicBezTo>
                    <a:pt x="17117" y="49836"/>
                    <a:pt x="-3256" y="-4933"/>
                    <a:pt x="448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0256E73D-E676-432B-8F59-8FDB4AC31EBC}"/>
                </a:ext>
              </a:extLst>
            </p:cNvPr>
            <p:cNvSpPr/>
            <p:nvPr/>
          </p:nvSpPr>
          <p:spPr>
            <a:xfrm>
              <a:off x="7773171" y="17295527"/>
              <a:ext cx="181128" cy="300895"/>
            </a:xfrm>
            <a:custGeom>
              <a:avLst/>
              <a:gdLst>
                <a:gd name="connsiteX0" fmla="*/ 817 w 181128"/>
                <a:gd name="connsiteY0" fmla="*/ 286 h 300895"/>
                <a:gd name="connsiteX1" fmla="*/ 73842 w 181128"/>
                <a:gd name="connsiteY1" fmla="*/ 116173 h 300895"/>
                <a:gd name="connsiteX2" fmla="*/ 75429 w 181128"/>
                <a:gd name="connsiteY2" fmla="*/ 112998 h 300895"/>
                <a:gd name="connsiteX3" fmla="*/ 165917 w 181128"/>
                <a:gd name="connsiteY3" fmla="*/ 260636 h 300895"/>
                <a:gd name="connsiteX4" fmla="*/ 167504 w 181128"/>
                <a:gd name="connsiteY4" fmla="*/ 300323 h 300895"/>
                <a:gd name="connsiteX5" fmla="*/ 180204 w 181128"/>
                <a:gd name="connsiteY5" fmla="*/ 239998 h 300895"/>
                <a:gd name="connsiteX6" fmla="*/ 138929 w 181128"/>
                <a:gd name="connsiteY6" fmla="*/ 189198 h 300895"/>
                <a:gd name="connsiteX7" fmla="*/ 40504 w 181128"/>
                <a:gd name="connsiteY7" fmla="*/ 86011 h 300895"/>
                <a:gd name="connsiteX8" fmla="*/ 817 w 181128"/>
                <a:gd name="connsiteY8" fmla="*/ 286 h 30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28" h="300895">
                  <a:moveTo>
                    <a:pt x="817" y="286"/>
                  </a:moveTo>
                  <a:cubicBezTo>
                    <a:pt x="6373" y="5313"/>
                    <a:pt x="61407" y="97388"/>
                    <a:pt x="73842" y="116173"/>
                  </a:cubicBezTo>
                  <a:cubicBezTo>
                    <a:pt x="86277" y="134958"/>
                    <a:pt x="60083" y="88921"/>
                    <a:pt x="75429" y="112998"/>
                  </a:cubicBezTo>
                  <a:cubicBezTo>
                    <a:pt x="90775" y="137075"/>
                    <a:pt x="150571" y="229415"/>
                    <a:pt x="165917" y="260636"/>
                  </a:cubicBezTo>
                  <a:cubicBezTo>
                    <a:pt x="181263" y="291857"/>
                    <a:pt x="165123" y="303763"/>
                    <a:pt x="167504" y="300323"/>
                  </a:cubicBezTo>
                  <a:cubicBezTo>
                    <a:pt x="169885" y="296883"/>
                    <a:pt x="184967" y="258519"/>
                    <a:pt x="180204" y="239998"/>
                  </a:cubicBezTo>
                  <a:cubicBezTo>
                    <a:pt x="175441" y="221477"/>
                    <a:pt x="162212" y="214862"/>
                    <a:pt x="138929" y="189198"/>
                  </a:cubicBezTo>
                  <a:cubicBezTo>
                    <a:pt x="115646" y="163534"/>
                    <a:pt x="61935" y="114321"/>
                    <a:pt x="40504" y="86011"/>
                  </a:cubicBezTo>
                  <a:cubicBezTo>
                    <a:pt x="19073" y="57701"/>
                    <a:pt x="-4739" y="-4741"/>
                    <a:pt x="817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F047224F-DAFE-4EF6-A7C9-00D31DD8553B}"/>
                </a:ext>
              </a:extLst>
            </p:cNvPr>
            <p:cNvSpPr/>
            <p:nvPr/>
          </p:nvSpPr>
          <p:spPr>
            <a:xfrm>
              <a:off x="7460852" y="16972491"/>
              <a:ext cx="199380" cy="83704"/>
            </a:xfrm>
            <a:custGeom>
              <a:avLst/>
              <a:gdLst>
                <a:gd name="connsiteX0" fmla="*/ 198836 w 199380"/>
                <a:gd name="connsiteY0" fmla="*/ 7409 h 83704"/>
                <a:gd name="connsiteX1" fmla="*/ 92473 w 199380"/>
                <a:gd name="connsiteY1" fmla="*/ 5822 h 83704"/>
                <a:gd name="connsiteX2" fmla="*/ 398 w 199380"/>
                <a:gd name="connsiteY2" fmla="*/ 83609 h 83704"/>
                <a:gd name="connsiteX3" fmla="*/ 128986 w 199380"/>
                <a:gd name="connsiteY3" fmla="*/ 21697 h 83704"/>
                <a:gd name="connsiteX4" fmla="*/ 198836 w 199380"/>
                <a:gd name="connsiteY4" fmla="*/ 7409 h 8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80" h="83704">
                  <a:moveTo>
                    <a:pt x="198836" y="7409"/>
                  </a:moveTo>
                  <a:cubicBezTo>
                    <a:pt x="192751" y="4763"/>
                    <a:pt x="125546" y="-6878"/>
                    <a:pt x="92473" y="5822"/>
                  </a:cubicBezTo>
                  <a:cubicBezTo>
                    <a:pt x="59400" y="18522"/>
                    <a:pt x="-5687" y="80963"/>
                    <a:pt x="398" y="83609"/>
                  </a:cubicBezTo>
                  <a:cubicBezTo>
                    <a:pt x="6483" y="86255"/>
                    <a:pt x="99353" y="33339"/>
                    <a:pt x="128986" y="21697"/>
                  </a:cubicBezTo>
                  <a:cubicBezTo>
                    <a:pt x="158619" y="10055"/>
                    <a:pt x="204921" y="10055"/>
                    <a:pt x="198836" y="7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5BC3A6CF-D959-4FBF-A75A-E8AC6D777DF0}"/>
                </a:ext>
              </a:extLst>
            </p:cNvPr>
            <p:cNvSpPr/>
            <p:nvPr/>
          </p:nvSpPr>
          <p:spPr>
            <a:xfrm>
              <a:off x="7937403" y="17235223"/>
              <a:ext cx="66300" cy="186338"/>
            </a:xfrm>
            <a:custGeom>
              <a:avLst/>
              <a:gdLst>
                <a:gd name="connsiteX0" fmla="*/ 54072 w 66300"/>
                <a:gd name="connsiteY0" fmla="*/ 265 h 186338"/>
                <a:gd name="connsiteX1" fmla="*/ 63597 w 66300"/>
                <a:gd name="connsiteY1" fmla="*/ 112977 h 186338"/>
                <a:gd name="connsiteX2" fmla="*/ 97 w 66300"/>
                <a:gd name="connsiteY2" fmla="*/ 186002 h 186338"/>
                <a:gd name="connsiteX3" fmla="*/ 49310 w 66300"/>
                <a:gd name="connsiteY3" fmla="*/ 84402 h 186338"/>
                <a:gd name="connsiteX4" fmla="*/ 54072 w 66300"/>
                <a:gd name="connsiteY4" fmla="*/ 265 h 18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00" h="186338">
                  <a:moveTo>
                    <a:pt x="54072" y="265"/>
                  </a:moveTo>
                  <a:cubicBezTo>
                    <a:pt x="56453" y="5027"/>
                    <a:pt x="72593" y="82021"/>
                    <a:pt x="63597" y="112977"/>
                  </a:cubicBezTo>
                  <a:cubicBezTo>
                    <a:pt x="54601" y="143933"/>
                    <a:pt x="2478" y="190764"/>
                    <a:pt x="97" y="186002"/>
                  </a:cubicBezTo>
                  <a:cubicBezTo>
                    <a:pt x="-2284" y="181240"/>
                    <a:pt x="39785" y="112712"/>
                    <a:pt x="49310" y="84402"/>
                  </a:cubicBezTo>
                  <a:cubicBezTo>
                    <a:pt x="58835" y="56092"/>
                    <a:pt x="51691" y="-4497"/>
                    <a:pt x="54072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F5983511-7EA6-4984-BBF9-A306689627F3}"/>
                </a:ext>
              </a:extLst>
            </p:cNvPr>
            <p:cNvSpPr/>
            <p:nvPr/>
          </p:nvSpPr>
          <p:spPr>
            <a:xfrm>
              <a:off x="7727752" y="16964835"/>
              <a:ext cx="198937" cy="80345"/>
            </a:xfrm>
            <a:custGeom>
              <a:avLst/>
              <a:gdLst>
                <a:gd name="connsiteX0" fmla="*/ 198 w 198937"/>
                <a:gd name="connsiteY0" fmla="*/ 29353 h 80345"/>
                <a:gd name="connsiteX1" fmla="*/ 101798 w 198937"/>
                <a:gd name="connsiteY1" fmla="*/ 24590 h 80345"/>
                <a:gd name="connsiteX2" fmla="*/ 198636 w 198937"/>
                <a:gd name="connsiteY2" fmla="*/ 80153 h 80345"/>
                <a:gd name="connsiteX3" fmla="*/ 128786 w 198937"/>
                <a:gd name="connsiteY3" fmla="*/ 2365 h 80345"/>
                <a:gd name="connsiteX4" fmla="*/ 198 w 198937"/>
                <a:gd name="connsiteY4" fmla="*/ 29353 h 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37" h="80345">
                  <a:moveTo>
                    <a:pt x="198" y="29353"/>
                  </a:moveTo>
                  <a:cubicBezTo>
                    <a:pt x="-4300" y="33057"/>
                    <a:pt x="68725" y="16123"/>
                    <a:pt x="101798" y="24590"/>
                  </a:cubicBezTo>
                  <a:cubicBezTo>
                    <a:pt x="134871" y="33057"/>
                    <a:pt x="194138" y="83857"/>
                    <a:pt x="198636" y="80153"/>
                  </a:cubicBezTo>
                  <a:cubicBezTo>
                    <a:pt x="203134" y="76449"/>
                    <a:pt x="156303" y="14007"/>
                    <a:pt x="128786" y="2365"/>
                  </a:cubicBezTo>
                  <a:cubicBezTo>
                    <a:pt x="101269" y="-9277"/>
                    <a:pt x="4696" y="25649"/>
                    <a:pt x="198" y="29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9" name="グループ化 728">
            <a:extLst>
              <a:ext uri="{FF2B5EF4-FFF2-40B4-BE49-F238E27FC236}">
                <a16:creationId xmlns:a16="http://schemas.microsoft.com/office/drawing/2014/main" id="{E03B5DB4-D6AF-4586-9346-F4B9D4F8B8EE}"/>
              </a:ext>
            </a:extLst>
          </p:cNvPr>
          <p:cNvGrpSpPr/>
          <p:nvPr/>
        </p:nvGrpSpPr>
        <p:grpSpPr>
          <a:xfrm>
            <a:off x="10381970" y="284777"/>
            <a:ext cx="4400830" cy="905775"/>
            <a:chOff x="3727170" y="9885977"/>
            <a:chExt cx="7641456" cy="1572758"/>
          </a:xfrm>
        </p:grpSpPr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239DE763-5723-4A28-9829-15ED2EDB3386}"/>
                </a:ext>
              </a:extLst>
            </p:cNvPr>
            <p:cNvSpPr/>
            <p:nvPr/>
          </p:nvSpPr>
          <p:spPr>
            <a:xfrm>
              <a:off x="5188935" y="9885977"/>
              <a:ext cx="75857" cy="661124"/>
            </a:xfrm>
            <a:custGeom>
              <a:avLst/>
              <a:gdLst>
                <a:gd name="connsiteX0" fmla="*/ 73945 w 75857"/>
                <a:gd name="connsiteY0" fmla="*/ 14943 h 661124"/>
                <a:gd name="connsiteX1" fmla="*/ 63785 w 75857"/>
                <a:gd name="connsiteY1" fmla="*/ 619463 h 661124"/>
                <a:gd name="connsiteX2" fmla="*/ 2825 w 75857"/>
                <a:gd name="connsiteY2" fmla="*/ 594063 h 661124"/>
                <a:gd name="connsiteX3" fmla="*/ 12985 w 75857"/>
                <a:gd name="connsiteY3" fmla="*/ 477223 h 661124"/>
                <a:gd name="connsiteX4" fmla="*/ 38385 w 75857"/>
                <a:gd name="connsiteY4" fmla="*/ 207983 h 661124"/>
                <a:gd name="connsiteX5" fmla="*/ 73945 w 75857"/>
                <a:gd name="connsiteY5" fmla="*/ 14943 h 66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57" h="661124">
                  <a:moveTo>
                    <a:pt x="73945" y="14943"/>
                  </a:moveTo>
                  <a:cubicBezTo>
                    <a:pt x="78178" y="83523"/>
                    <a:pt x="75638" y="522943"/>
                    <a:pt x="63785" y="619463"/>
                  </a:cubicBezTo>
                  <a:cubicBezTo>
                    <a:pt x="51932" y="715983"/>
                    <a:pt x="11292" y="617770"/>
                    <a:pt x="2825" y="594063"/>
                  </a:cubicBezTo>
                  <a:cubicBezTo>
                    <a:pt x="-5642" y="570356"/>
                    <a:pt x="7058" y="541570"/>
                    <a:pt x="12985" y="477223"/>
                  </a:cubicBezTo>
                  <a:cubicBezTo>
                    <a:pt x="18912" y="412876"/>
                    <a:pt x="29072" y="284183"/>
                    <a:pt x="38385" y="207983"/>
                  </a:cubicBezTo>
                  <a:cubicBezTo>
                    <a:pt x="47698" y="131783"/>
                    <a:pt x="69712" y="-53637"/>
                    <a:pt x="73945" y="1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AA215673-19EF-4D4E-8C51-52BCFA33C41C}"/>
                </a:ext>
              </a:extLst>
            </p:cNvPr>
            <p:cNvSpPr/>
            <p:nvPr/>
          </p:nvSpPr>
          <p:spPr>
            <a:xfrm>
              <a:off x="4974985" y="9957074"/>
              <a:ext cx="276652" cy="174661"/>
            </a:xfrm>
            <a:custGeom>
              <a:avLst/>
              <a:gdLst>
                <a:gd name="connsiteX0" fmla="*/ 276465 w 276652"/>
                <a:gd name="connsiteY0" fmla="*/ 44176 h 174661"/>
                <a:gd name="connsiteX1" fmla="*/ 16115 w 276652"/>
                <a:gd name="connsiteY1" fmla="*/ 28301 h 174661"/>
                <a:gd name="connsiteX2" fmla="*/ 25640 w 276652"/>
                <a:gd name="connsiteY2" fmla="*/ 47351 h 174661"/>
                <a:gd name="connsiteX3" fmla="*/ 6590 w 276652"/>
                <a:gd name="connsiteY3" fmla="*/ 174351 h 174661"/>
                <a:gd name="connsiteX4" fmla="*/ 57390 w 276652"/>
                <a:gd name="connsiteY4" fmla="*/ 6076 h 174661"/>
                <a:gd name="connsiteX5" fmla="*/ 276465 w 276652"/>
                <a:gd name="connsiteY5" fmla="*/ 44176 h 17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652" h="174661">
                  <a:moveTo>
                    <a:pt x="276465" y="44176"/>
                  </a:moveTo>
                  <a:cubicBezTo>
                    <a:pt x="269586" y="47880"/>
                    <a:pt x="57919" y="27772"/>
                    <a:pt x="16115" y="28301"/>
                  </a:cubicBezTo>
                  <a:cubicBezTo>
                    <a:pt x="-25689" y="28830"/>
                    <a:pt x="27227" y="23009"/>
                    <a:pt x="25640" y="47351"/>
                  </a:cubicBezTo>
                  <a:cubicBezTo>
                    <a:pt x="24052" y="71693"/>
                    <a:pt x="1298" y="181230"/>
                    <a:pt x="6590" y="174351"/>
                  </a:cubicBezTo>
                  <a:cubicBezTo>
                    <a:pt x="11882" y="167472"/>
                    <a:pt x="15586" y="30947"/>
                    <a:pt x="57390" y="6076"/>
                  </a:cubicBezTo>
                  <a:cubicBezTo>
                    <a:pt x="99194" y="-18795"/>
                    <a:pt x="283344" y="40472"/>
                    <a:pt x="276465" y="44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784E62EC-4B70-4A75-9456-73E9CCAC8FF9}"/>
                </a:ext>
              </a:extLst>
            </p:cNvPr>
            <p:cNvSpPr/>
            <p:nvPr/>
          </p:nvSpPr>
          <p:spPr>
            <a:xfrm>
              <a:off x="4083373" y="9938020"/>
              <a:ext cx="952512" cy="193411"/>
            </a:xfrm>
            <a:custGeom>
              <a:avLst/>
              <a:gdLst>
                <a:gd name="connsiteX0" fmla="*/ 6027 w 952512"/>
                <a:gd name="connsiteY0" fmla="*/ 79105 h 193411"/>
                <a:gd name="connsiteX1" fmla="*/ 494977 w 952512"/>
                <a:gd name="connsiteY1" fmla="*/ 53705 h 193411"/>
                <a:gd name="connsiteX2" fmla="*/ 914077 w 952512"/>
                <a:gd name="connsiteY2" fmla="*/ 193405 h 193411"/>
                <a:gd name="connsiteX3" fmla="*/ 929952 w 952512"/>
                <a:gd name="connsiteY3" fmla="*/ 47355 h 193411"/>
                <a:gd name="connsiteX4" fmla="*/ 882327 w 952512"/>
                <a:gd name="connsiteY4" fmla="*/ 129905 h 193411"/>
                <a:gd name="connsiteX5" fmla="*/ 710877 w 952512"/>
                <a:gd name="connsiteY5" fmla="*/ 72755 h 193411"/>
                <a:gd name="connsiteX6" fmla="*/ 479102 w 952512"/>
                <a:gd name="connsiteY6" fmla="*/ 2905 h 193411"/>
                <a:gd name="connsiteX7" fmla="*/ 240977 w 952512"/>
                <a:gd name="connsiteY7" fmla="*/ 18780 h 193411"/>
                <a:gd name="connsiteX8" fmla="*/ 6027 w 952512"/>
                <a:gd name="connsiteY8" fmla="*/ 79105 h 19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12" h="193411">
                  <a:moveTo>
                    <a:pt x="6027" y="79105"/>
                  </a:moveTo>
                  <a:cubicBezTo>
                    <a:pt x="48360" y="84926"/>
                    <a:pt x="343635" y="34655"/>
                    <a:pt x="494977" y="53705"/>
                  </a:cubicBezTo>
                  <a:cubicBezTo>
                    <a:pt x="646319" y="72755"/>
                    <a:pt x="841581" y="194463"/>
                    <a:pt x="914077" y="193405"/>
                  </a:cubicBezTo>
                  <a:cubicBezTo>
                    <a:pt x="986573" y="192347"/>
                    <a:pt x="935244" y="57938"/>
                    <a:pt x="929952" y="47355"/>
                  </a:cubicBezTo>
                  <a:cubicBezTo>
                    <a:pt x="924660" y="36772"/>
                    <a:pt x="918840" y="125672"/>
                    <a:pt x="882327" y="129905"/>
                  </a:cubicBezTo>
                  <a:cubicBezTo>
                    <a:pt x="845815" y="134138"/>
                    <a:pt x="778081" y="93922"/>
                    <a:pt x="710877" y="72755"/>
                  </a:cubicBezTo>
                  <a:cubicBezTo>
                    <a:pt x="643673" y="51588"/>
                    <a:pt x="557419" y="11901"/>
                    <a:pt x="479102" y="2905"/>
                  </a:cubicBezTo>
                  <a:cubicBezTo>
                    <a:pt x="400785" y="-6091"/>
                    <a:pt x="326702" y="7668"/>
                    <a:pt x="240977" y="18780"/>
                  </a:cubicBezTo>
                  <a:cubicBezTo>
                    <a:pt x="155252" y="29892"/>
                    <a:pt x="-36306" y="73284"/>
                    <a:pt x="6027" y="79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B0EA9007-FEE6-4895-890B-47A6F0F610AF}"/>
                </a:ext>
              </a:extLst>
            </p:cNvPr>
            <p:cNvSpPr/>
            <p:nvPr/>
          </p:nvSpPr>
          <p:spPr>
            <a:xfrm>
              <a:off x="3727170" y="9967327"/>
              <a:ext cx="1257759" cy="881657"/>
            </a:xfrm>
            <a:custGeom>
              <a:avLst/>
              <a:gdLst>
                <a:gd name="connsiteX0" fmla="*/ 651155 w 1257759"/>
                <a:gd name="connsiteY0" fmla="*/ 2173 h 881657"/>
                <a:gd name="connsiteX1" fmla="*/ 301905 w 1257759"/>
                <a:gd name="connsiteY1" fmla="*/ 33923 h 881657"/>
                <a:gd name="connsiteX2" fmla="*/ 136805 w 1257759"/>
                <a:gd name="connsiteY2" fmla="*/ 138698 h 881657"/>
                <a:gd name="connsiteX3" fmla="*/ 12980 w 1257759"/>
                <a:gd name="connsiteY3" fmla="*/ 364123 h 881657"/>
                <a:gd name="connsiteX4" fmla="*/ 28855 w 1257759"/>
                <a:gd name="connsiteY4" fmla="*/ 551448 h 881657"/>
                <a:gd name="connsiteX5" fmla="*/ 235230 w 1257759"/>
                <a:gd name="connsiteY5" fmla="*/ 776873 h 881657"/>
                <a:gd name="connsiteX6" fmla="*/ 514630 w 1257759"/>
                <a:gd name="connsiteY6" fmla="*/ 824498 h 881657"/>
                <a:gd name="connsiteX7" fmla="*/ 933730 w 1257759"/>
                <a:gd name="connsiteY7" fmla="*/ 849898 h 881657"/>
                <a:gd name="connsiteX8" fmla="*/ 1257580 w 1257759"/>
                <a:gd name="connsiteY8" fmla="*/ 881648 h 881657"/>
                <a:gd name="connsiteX9" fmla="*/ 975005 w 1257759"/>
                <a:gd name="connsiteY9" fmla="*/ 846723 h 881657"/>
                <a:gd name="connsiteX10" fmla="*/ 676555 w 1257759"/>
                <a:gd name="connsiteY10" fmla="*/ 805448 h 881657"/>
                <a:gd name="connsiteX11" fmla="*/ 279680 w 1257759"/>
                <a:gd name="connsiteY11" fmla="*/ 745123 h 881657"/>
                <a:gd name="connsiteX12" fmla="*/ 120930 w 1257759"/>
                <a:gd name="connsiteY12" fmla="*/ 624473 h 881657"/>
                <a:gd name="connsiteX13" fmla="*/ 44730 w 1257759"/>
                <a:gd name="connsiteY13" fmla="*/ 446673 h 881657"/>
                <a:gd name="connsiteX14" fmla="*/ 165380 w 1257759"/>
                <a:gd name="connsiteY14" fmla="*/ 202198 h 881657"/>
                <a:gd name="connsiteX15" fmla="*/ 257455 w 1257759"/>
                <a:gd name="connsiteY15" fmla="*/ 84723 h 881657"/>
                <a:gd name="connsiteX16" fmla="*/ 651155 w 1257759"/>
                <a:gd name="connsiteY16" fmla="*/ 2173 h 8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7759" h="881657">
                  <a:moveTo>
                    <a:pt x="651155" y="2173"/>
                  </a:moveTo>
                  <a:cubicBezTo>
                    <a:pt x="658563" y="-6294"/>
                    <a:pt x="387630" y="11169"/>
                    <a:pt x="301905" y="33923"/>
                  </a:cubicBezTo>
                  <a:cubicBezTo>
                    <a:pt x="216180" y="56677"/>
                    <a:pt x="184959" y="83665"/>
                    <a:pt x="136805" y="138698"/>
                  </a:cubicBezTo>
                  <a:cubicBezTo>
                    <a:pt x="88651" y="193731"/>
                    <a:pt x="30972" y="295331"/>
                    <a:pt x="12980" y="364123"/>
                  </a:cubicBezTo>
                  <a:cubicBezTo>
                    <a:pt x="-5012" y="432915"/>
                    <a:pt x="-8187" y="482656"/>
                    <a:pt x="28855" y="551448"/>
                  </a:cubicBezTo>
                  <a:cubicBezTo>
                    <a:pt x="65897" y="620240"/>
                    <a:pt x="154268" y="731365"/>
                    <a:pt x="235230" y="776873"/>
                  </a:cubicBezTo>
                  <a:cubicBezTo>
                    <a:pt x="316192" y="822381"/>
                    <a:pt x="398213" y="812327"/>
                    <a:pt x="514630" y="824498"/>
                  </a:cubicBezTo>
                  <a:cubicBezTo>
                    <a:pt x="631047" y="836669"/>
                    <a:pt x="809905" y="840373"/>
                    <a:pt x="933730" y="849898"/>
                  </a:cubicBezTo>
                  <a:cubicBezTo>
                    <a:pt x="1057555" y="859423"/>
                    <a:pt x="1250701" y="882177"/>
                    <a:pt x="1257580" y="881648"/>
                  </a:cubicBezTo>
                  <a:cubicBezTo>
                    <a:pt x="1264459" y="881119"/>
                    <a:pt x="1071843" y="859423"/>
                    <a:pt x="975005" y="846723"/>
                  </a:cubicBezTo>
                  <a:lnTo>
                    <a:pt x="676555" y="805448"/>
                  </a:lnTo>
                  <a:cubicBezTo>
                    <a:pt x="560668" y="788515"/>
                    <a:pt x="372284" y="775285"/>
                    <a:pt x="279680" y="745123"/>
                  </a:cubicBezTo>
                  <a:cubicBezTo>
                    <a:pt x="187076" y="714961"/>
                    <a:pt x="160088" y="674215"/>
                    <a:pt x="120930" y="624473"/>
                  </a:cubicBezTo>
                  <a:cubicBezTo>
                    <a:pt x="81772" y="574731"/>
                    <a:pt x="37322" y="517052"/>
                    <a:pt x="44730" y="446673"/>
                  </a:cubicBezTo>
                  <a:cubicBezTo>
                    <a:pt x="52138" y="376294"/>
                    <a:pt x="129926" y="262523"/>
                    <a:pt x="165380" y="202198"/>
                  </a:cubicBezTo>
                  <a:cubicBezTo>
                    <a:pt x="200834" y="141873"/>
                    <a:pt x="169084" y="119119"/>
                    <a:pt x="257455" y="84723"/>
                  </a:cubicBezTo>
                  <a:cubicBezTo>
                    <a:pt x="345826" y="50327"/>
                    <a:pt x="643747" y="10640"/>
                    <a:pt x="651155" y="2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9428EAF2-35B5-4228-9F60-2A8362608DF1}"/>
                </a:ext>
              </a:extLst>
            </p:cNvPr>
            <p:cNvSpPr/>
            <p:nvPr/>
          </p:nvSpPr>
          <p:spPr>
            <a:xfrm>
              <a:off x="4103575" y="10138766"/>
              <a:ext cx="1161321" cy="396399"/>
            </a:xfrm>
            <a:custGeom>
              <a:avLst/>
              <a:gdLst>
                <a:gd name="connsiteX0" fmla="*/ 8050 w 1161321"/>
                <a:gd name="connsiteY0" fmla="*/ 68859 h 396399"/>
                <a:gd name="connsiteX1" fmla="*/ 68375 w 1161321"/>
                <a:gd name="connsiteY1" fmla="*/ 68859 h 396399"/>
                <a:gd name="connsiteX2" fmla="*/ 585900 w 1161321"/>
                <a:gd name="connsiteY2" fmla="*/ 49809 h 396399"/>
                <a:gd name="connsiteX3" fmla="*/ 865300 w 1161321"/>
                <a:gd name="connsiteY3" fmla="*/ 189509 h 396399"/>
                <a:gd name="connsiteX4" fmla="*/ 897050 w 1161321"/>
                <a:gd name="connsiteY4" fmla="*/ 329209 h 396399"/>
                <a:gd name="connsiteX5" fmla="*/ 976425 w 1161321"/>
                <a:gd name="connsiteY5" fmla="*/ 341909 h 396399"/>
                <a:gd name="connsiteX6" fmla="*/ 1160575 w 1161321"/>
                <a:gd name="connsiteY6" fmla="*/ 367309 h 396399"/>
                <a:gd name="connsiteX7" fmla="*/ 900225 w 1161321"/>
                <a:gd name="connsiteY7" fmla="*/ 392709 h 396399"/>
                <a:gd name="connsiteX8" fmla="*/ 931975 w 1161321"/>
                <a:gd name="connsiteY8" fmla="*/ 281584 h 396399"/>
                <a:gd name="connsiteX9" fmla="*/ 874825 w 1161321"/>
                <a:gd name="connsiteY9" fmla="*/ 138709 h 396399"/>
                <a:gd name="connsiteX10" fmla="*/ 585900 w 1161321"/>
                <a:gd name="connsiteY10" fmla="*/ 18059 h 396399"/>
                <a:gd name="connsiteX11" fmla="*/ 284275 w 1161321"/>
                <a:gd name="connsiteY11" fmla="*/ 5359 h 396399"/>
                <a:gd name="connsiteX12" fmla="*/ 8050 w 1161321"/>
                <a:gd name="connsiteY12" fmla="*/ 68859 h 39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1321" h="396399">
                  <a:moveTo>
                    <a:pt x="8050" y="68859"/>
                  </a:moveTo>
                  <a:cubicBezTo>
                    <a:pt x="-27933" y="79442"/>
                    <a:pt x="68375" y="68859"/>
                    <a:pt x="68375" y="68859"/>
                  </a:cubicBezTo>
                  <a:cubicBezTo>
                    <a:pt x="164683" y="65684"/>
                    <a:pt x="453079" y="29701"/>
                    <a:pt x="585900" y="49809"/>
                  </a:cubicBezTo>
                  <a:cubicBezTo>
                    <a:pt x="718721" y="69917"/>
                    <a:pt x="813442" y="142942"/>
                    <a:pt x="865300" y="189509"/>
                  </a:cubicBezTo>
                  <a:cubicBezTo>
                    <a:pt x="917158" y="236076"/>
                    <a:pt x="878529" y="303809"/>
                    <a:pt x="897050" y="329209"/>
                  </a:cubicBezTo>
                  <a:cubicBezTo>
                    <a:pt x="915571" y="354609"/>
                    <a:pt x="976425" y="341909"/>
                    <a:pt x="976425" y="341909"/>
                  </a:cubicBezTo>
                  <a:cubicBezTo>
                    <a:pt x="1020346" y="348259"/>
                    <a:pt x="1173275" y="358842"/>
                    <a:pt x="1160575" y="367309"/>
                  </a:cubicBezTo>
                  <a:cubicBezTo>
                    <a:pt x="1147875" y="375776"/>
                    <a:pt x="938325" y="406996"/>
                    <a:pt x="900225" y="392709"/>
                  </a:cubicBezTo>
                  <a:cubicBezTo>
                    <a:pt x="862125" y="378422"/>
                    <a:pt x="936208" y="323917"/>
                    <a:pt x="931975" y="281584"/>
                  </a:cubicBezTo>
                  <a:cubicBezTo>
                    <a:pt x="927742" y="239251"/>
                    <a:pt x="932504" y="182630"/>
                    <a:pt x="874825" y="138709"/>
                  </a:cubicBezTo>
                  <a:cubicBezTo>
                    <a:pt x="817146" y="94788"/>
                    <a:pt x="684325" y="40284"/>
                    <a:pt x="585900" y="18059"/>
                  </a:cubicBezTo>
                  <a:cubicBezTo>
                    <a:pt x="487475" y="-4166"/>
                    <a:pt x="380054" y="-2578"/>
                    <a:pt x="284275" y="5359"/>
                  </a:cubicBezTo>
                  <a:cubicBezTo>
                    <a:pt x="188496" y="13296"/>
                    <a:pt x="44033" y="58276"/>
                    <a:pt x="8050" y="68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3313D849-86ED-476F-9CF7-94337902C34F}"/>
                </a:ext>
              </a:extLst>
            </p:cNvPr>
            <p:cNvSpPr/>
            <p:nvPr/>
          </p:nvSpPr>
          <p:spPr>
            <a:xfrm>
              <a:off x="3923181" y="10184801"/>
              <a:ext cx="1307569" cy="579102"/>
            </a:xfrm>
            <a:custGeom>
              <a:avLst/>
              <a:gdLst>
                <a:gd name="connsiteX0" fmla="*/ 309094 w 1307569"/>
                <a:gd name="connsiteY0" fmla="*/ 599 h 579102"/>
                <a:gd name="connsiteX1" fmla="*/ 86844 w 1307569"/>
                <a:gd name="connsiteY1" fmla="*/ 152999 h 579102"/>
                <a:gd name="connsiteX2" fmla="*/ 61444 w 1307569"/>
                <a:gd name="connsiteY2" fmla="*/ 260949 h 579102"/>
                <a:gd name="connsiteX3" fmla="*/ 299569 w 1307569"/>
                <a:gd name="connsiteY3" fmla="*/ 375249 h 579102"/>
                <a:gd name="connsiteX4" fmla="*/ 775819 w 1307569"/>
                <a:gd name="connsiteY4" fmla="*/ 397474 h 579102"/>
                <a:gd name="connsiteX5" fmla="*/ 1077444 w 1307569"/>
                <a:gd name="connsiteY5" fmla="*/ 445099 h 579102"/>
                <a:gd name="connsiteX6" fmla="*/ 1255244 w 1307569"/>
                <a:gd name="connsiteY6" fmla="*/ 527649 h 579102"/>
                <a:gd name="connsiteX7" fmla="*/ 1299694 w 1307569"/>
                <a:gd name="connsiteY7" fmla="*/ 578449 h 579102"/>
                <a:gd name="connsiteX8" fmla="*/ 1118719 w 1307569"/>
                <a:gd name="connsiteY8" fmla="*/ 492724 h 579102"/>
                <a:gd name="connsiteX9" fmla="*/ 661519 w 1307569"/>
                <a:gd name="connsiteY9" fmla="*/ 429224 h 579102"/>
                <a:gd name="connsiteX10" fmla="*/ 99544 w 1307569"/>
                <a:gd name="connsiteY10" fmla="*/ 365724 h 579102"/>
                <a:gd name="connsiteX11" fmla="*/ 13819 w 1307569"/>
                <a:gd name="connsiteY11" fmla="*/ 213324 h 579102"/>
                <a:gd name="connsiteX12" fmla="*/ 309094 w 1307569"/>
                <a:gd name="connsiteY12" fmla="*/ 599 h 57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7569" h="579102">
                  <a:moveTo>
                    <a:pt x="309094" y="599"/>
                  </a:moveTo>
                  <a:cubicBezTo>
                    <a:pt x="321265" y="-9455"/>
                    <a:pt x="128119" y="109607"/>
                    <a:pt x="86844" y="152999"/>
                  </a:cubicBezTo>
                  <a:cubicBezTo>
                    <a:pt x="45569" y="196391"/>
                    <a:pt x="25990" y="223907"/>
                    <a:pt x="61444" y="260949"/>
                  </a:cubicBezTo>
                  <a:cubicBezTo>
                    <a:pt x="96898" y="297991"/>
                    <a:pt x="180506" y="352495"/>
                    <a:pt x="299569" y="375249"/>
                  </a:cubicBezTo>
                  <a:cubicBezTo>
                    <a:pt x="418632" y="398003"/>
                    <a:pt x="646173" y="385832"/>
                    <a:pt x="775819" y="397474"/>
                  </a:cubicBezTo>
                  <a:cubicBezTo>
                    <a:pt x="905465" y="409116"/>
                    <a:pt x="997540" y="423403"/>
                    <a:pt x="1077444" y="445099"/>
                  </a:cubicBezTo>
                  <a:cubicBezTo>
                    <a:pt x="1157348" y="466795"/>
                    <a:pt x="1218203" y="505424"/>
                    <a:pt x="1255244" y="527649"/>
                  </a:cubicBezTo>
                  <a:cubicBezTo>
                    <a:pt x="1292285" y="549874"/>
                    <a:pt x="1322448" y="584270"/>
                    <a:pt x="1299694" y="578449"/>
                  </a:cubicBezTo>
                  <a:cubicBezTo>
                    <a:pt x="1276940" y="572628"/>
                    <a:pt x="1225081" y="517595"/>
                    <a:pt x="1118719" y="492724"/>
                  </a:cubicBezTo>
                  <a:cubicBezTo>
                    <a:pt x="1012357" y="467853"/>
                    <a:pt x="831382" y="450391"/>
                    <a:pt x="661519" y="429224"/>
                  </a:cubicBezTo>
                  <a:cubicBezTo>
                    <a:pt x="491656" y="408057"/>
                    <a:pt x="207494" y="401707"/>
                    <a:pt x="99544" y="365724"/>
                  </a:cubicBezTo>
                  <a:cubicBezTo>
                    <a:pt x="-8406" y="329741"/>
                    <a:pt x="-13168" y="272591"/>
                    <a:pt x="13819" y="213324"/>
                  </a:cubicBezTo>
                  <a:cubicBezTo>
                    <a:pt x="40806" y="154057"/>
                    <a:pt x="296923" y="10653"/>
                    <a:pt x="309094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9DBB8CF3-715B-48DC-A0E7-8C3B00AB6231}"/>
                </a:ext>
              </a:extLst>
            </p:cNvPr>
            <p:cNvSpPr/>
            <p:nvPr/>
          </p:nvSpPr>
          <p:spPr>
            <a:xfrm>
              <a:off x="3755979" y="10890207"/>
              <a:ext cx="35228" cy="500190"/>
            </a:xfrm>
            <a:custGeom>
              <a:avLst/>
              <a:gdLst>
                <a:gd name="connsiteX0" fmla="*/ 22271 w 35228"/>
                <a:gd name="connsiteY0" fmla="*/ 43 h 500190"/>
                <a:gd name="connsiteX1" fmla="*/ 46 w 35228"/>
                <a:gd name="connsiteY1" fmla="*/ 311193 h 500190"/>
                <a:gd name="connsiteX2" fmla="*/ 28621 w 35228"/>
                <a:gd name="connsiteY2" fmla="*/ 498518 h 500190"/>
                <a:gd name="connsiteX3" fmla="*/ 34971 w 35228"/>
                <a:gd name="connsiteY3" fmla="*/ 396918 h 500190"/>
                <a:gd name="connsiteX4" fmla="*/ 34971 w 35228"/>
                <a:gd name="connsiteY4" fmla="*/ 288968 h 500190"/>
                <a:gd name="connsiteX5" fmla="*/ 22271 w 35228"/>
                <a:gd name="connsiteY5" fmla="*/ 43 h 50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8" h="500190">
                  <a:moveTo>
                    <a:pt x="22271" y="43"/>
                  </a:moveTo>
                  <a:cubicBezTo>
                    <a:pt x="16450" y="3747"/>
                    <a:pt x="-1012" y="228114"/>
                    <a:pt x="46" y="311193"/>
                  </a:cubicBezTo>
                  <a:cubicBezTo>
                    <a:pt x="1104" y="394272"/>
                    <a:pt x="22800" y="484231"/>
                    <a:pt x="28621" y="498518"/>
                  </a:cubicBezTo>
                  <a:cubicBezTo>
                    <a:pt x="34442" y="512805"/>
                    <a:pt x="33913" y="431843"/>
                    <a:pt x="34971" y="396918"/>
                  </a:cubicBezTo>
                  <a:cubicBezTo>
                    <a:pt x="36029" y="361993"/>
                    <a:pt x="33384" y="347705"/>
                    <a:pt x="34971" y="288968"/>
                  </a:cubicBezTo>
                  <a:cubicBezTo>
                    <a:pt x="36558" y="230231"/>
                    <a:pt x="28092" y="-3661"/>
                    <a:pt x="2227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5AFA087F-C64B-46F1-894C-A5F3E7C33F9B}"/>
                </a:ext>
              </a:extLst>
            </p:cNvPr>
            <p:cNvSpPr/>
            <p:nvPr/>
          </p:nvSpPr>
          <p:spPr>
            <a:xfrm>
              <a:off x="3768121" y="10909697"/>
              <a:ext cx="313259" cy="25231"/>
            </a:xfrm>
            <a:custGeom>
              <a:avLst/>
              <a:gdLst>
                <a:gd name="connsiteX0" fmla="*/ 604 w 313259"/>
                <a:gd name="connsiteY0" fmla="*/ 2778 h 25231"/>
                <a:gd name="connsiteX1" fmla="*/ 302229 w 313259"/>
                <a:gd name="connsiteY1" fmla="*/ 2778 h 25231"/>
                <a:gd name="connsiteX2" fmla="*/ 226029 w 313259"/>
                <a:gd name="connsiteY2" fmla="*/ 25003 h 25231"/>
                <a:gd name="connsiteX3" fmla="*/ 604 w 313259"/>
                <a:gd name="connsiteY3" fmla="*/ 2778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259" h="25231">
                  <a:moveTo>
                    <a:pt x="604" y="2778"/>
                  </a:moveTo>
                  <a:cubicBezTo>
                    <a:pt x="13304" y="-926"/>
                    <a:pt x="264658" y="-926"/>
                    <a:pt x="302229" y="2778"/>
                  </a:cubicBezTo>
                  <a:cubicBezTo>
                    <a:pt x="339800" y="6482"/>
                    <a:pt x="273125" y="22357"/>
                    <a:pt x="226029" y="25003"/>
                  </a:cubicBezTo>
                  <a:cubicBezTo>
                    <a:pt x="178933" y="27649"/>
                    <a:pt x="-12096" y="6482"/>
                    <a:pt x="604" y="2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29CBD9C0-5FF3-49F2-AF6F-D5A3750E7CC8}"/>
                </a:ext>
              </a:extLst>
            </p:cNvPr>
            <p:cNvSpPr/>
            <p:nvPr/>
          </p:nvSpPr>
          <p:spPr>
            <a:xfrm>
              <a:off x="3757112" y="11375202"/>
              <a:ext cx="288377" cy="31396"/>
            </a:xfrm>
            <a:custGeom>
              <a:avLst/>
              <a:gdLst>
                <a:gd name="connsiteX0" fmla="*/ 8438 w 288377"/>
                <a:gd name="connsiteY0" fmla="*/ 29398 h 31396"/>
                <a:gd name="connsiteX1" fmla="*/ 281488 w 288377"/>
                <a:gd name="connsiteY1" fmla="*/ 26223 h 31396"/>
                <a:gd name="connsiteX2" fmla="*/ 195763 w 288377"/>
                <a:gd name="connsiteY2" fmla="*/ 3998 h 31396"/>
                <a:gd name="connsiteX3" fmla="*/ 78288 w 288377"/>
                <a:gd name="connsiteY3" fmla="*/ 823 h 31396"/>
                <a:gd name="connsiteX4" fmla="*/ 8438 w 288377"/>
                <a:gd name="connsiteY4" fmla="*/ 29398 h 3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77" h="31396">
                  <a:moveTo>
                    <a:pt x="8438" y="29398"/>
                  </a:moveTo>
                  <a:cubicBezTo>
                    <a:pt x="42305" y="33631"/>
                    <a:pt x="250267" y="30456"/>
                    <a:pt x="281488" y="26223"/>
                  </a:cubicBezTo>
                  <a:cubicBezTo>
                    <a:pt x="312709" y="21990"/>
                    <a:pt x="229630" y="8231"/>
                    <a:pt x="195763" y="3998"/>
                  </a:cubicBezTo>
                  <a:cubicBezTo>
                    <a:pt x="161896" y="-235"/>
                    <a:pt x="104746" y="-765"/>
                    <a:pt x="78288" y="823"/>
                  </a:cubicBezTo>
                  <a:cubicBezTo>
                    <a:pt x="51830" y="2410"/>
                    <a:pt x="-25429" y="25165"/>
                    <a:pt x="8438" y="29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34DD90DD-45FC-449A-9644-6803A8B05DCF}"/>
                </a:ext>
              </a:extLst>
            </p:cNvPr>
            <p:cNvSpPr/>
            <p:nvPr/>
          </p:nvSpPr>
          <p:spPr>
            <a:xfrm>
              <a:off x="4008497" y="10791769"/>
              <a:ext cx="1065754" cy="471500"/>
            </a:xfrm>
            <a:custGeom>
              <a:avLst/>
              <a:gdLst>
                <a:gd name="connsiteX0" fmla="*/ 636528 w 1065754"/>
                <a:gd name="connsiteY0" fmla="*/ 56 h 471500"/>
                <a:gd name="connsiteX1" fmla="*/ 954028 w 1065754"/>
                <a:gd name="connsiteY1" fmla="*/ 66731 h 471500"/>
                <a:gd name="connsiteX2" fmla="*/ 1020703 w 1065754"/>
                <a:gd name="connsiteY2" fmla="*/ 238181 h 471500"/>
                <a:gd name="connsiteX3" fmla="*/ 969903 w 1065754"/>
                <a:gd name="connsiteY3" fmla="*/ 336606 h 471500"/>
                <a:gd name="connsiteX4" fmla="*/ 722253 w 1065754"/>
                <a:gd name="connsiteY4" fmla="*/ 438206 h 471500"/>
                <a:gd name="connsiteX5" fmla="*/ 436503 w 1065754"/>
                <a:gd name="connsiteY5" fmla="*/ 438206 h 471500"/>
                <a:gd name="connsiteX6" fmla="*/ 134878 w 1065754"/>
                <a:gd name="connsiteY6" fmla="*/ 355656 h 471500"/>
                <a:gd name="connsiteX7" fmla="*/ 45978 w 1065754"/>
                <a:gd name="connsiteY7" fmla="*/ 276281 h 471500"/>
                <a:gd name="connsiteX8" fmla="*/ 30103 w 1065754"/>
                <a:gd name="connsiteY8" fmla="*/ 133406 h 471500"/>
                <a:gd name="connsiteX9" fmla="*/ 30103 w 1065754"/>
                <a:gd name="connsiteY9" fmla="*/ 231831 h 471500"/>
                <a:gd name="connsiteX10" fmla="*/ 30103 w 1065754"/>
                <a:gd name="connsiteY10" fmla="*/ 317556 h 471500"/>
                <a:gd name="connsiteX11" fmla="*/ 436503 w 1065754"/>
                <a:gd name="connsiteY11" fmla="*/ 460431 h 471500"/>
                <a:gd name="connsiteX12" fmla="*/ 887353 w 1065754"/>
                <a:gd name="connsiteY12" fmla="*/ 428681 h 471500"/>
                <a:gd name="connsiteX13" fmla="*/ 1065153 w 1065754"/>
                <a:gd name="connsiteY13" fmla="*/ 165156 h 471500"/>
                <a:gd name="connsiteX14" fmla="*/ 931803 w 1065754"/>
                <a:gd name="connsiteY14" fmla="*/ 57206 h 471500"/>
                <a:gd name="connsiteX15" fmla="*/ 636528 w 1065754"/>
                <a:gd name="connsiteY15" fmla="*/ 56 h 4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754" h="471500">
                  <a:moveTo>
                    <a:pt x="636528" y="56"/>
                  </a:moveTo>
                  <a:cubicBezTo>
                    <a:pt x="640232" y="1643"/>
                    <a:pt x="889999" y="27044"/>
                    <a:pt x="954028" y="66731"/>
                  </a:cubicBezTo>
                  <a:cubicBezTo>
                    <a:pt x="1018057" y="106418"/>
                    <a:pt x="1018057" y="193202"/>
                    <a:pt x="1020703" y="238181"/>
                  </a:cubicBezTo>
                  <a:cubicBezTo>
                    <a:pt x="1023349" y="283160"/>
                    <a:pt x="1019645" y="303269"/>
                    <a:pt x="969903" y="336606"/>
                  </a:cubicBezTo>
                  <a:cubicBezTo>
                    <a:pt x="920161" y="369943"/>
                    <a:pt x="811153" y="421273"/>
                    <a:pt x="722253" y="438206"/>
                  </a:cubicBezTo>
                  <a:cubicBezTo>
                    <a:pt x="633353" y="455139"/>
                    <a:pt x="534399" y="451964"/>
                    <a:pt x="436503" y="438206"/>
                  </a:cubicBezTo>
                  <a:cubicBezTo>
                    <a:pt x="338607" y="424448"/>
                    <a:pt x="199965" y="382643"/>
                    <a:pt x="134878" y="355656"/>
                  </a:cubicBezTo>
                  <a:cubicBezTo>
                    <a:pt x="69791" y="328669"/>
                    <a:pt x="63440" y="313323"/>
                    <a:pt x="45978" y="276281"/>
                  </a:cubicBezTo>
                  <a:cubicBezTo>
                    <a:pt x="28516" y="239239"/>
                    <a:pt x="32749" y="140814"/>
                    <a:pt x="30103" y="133406"/>
                  </a:cubicBezTo>
                  <a:cubicBezTo>
                    <a:pt x="27457" y="125998"/>
                    <a:pt x="30103" y="201139"/>
                    <a:pt x="30103" y="231831"/>
                  </a:cubicBezTo>
                  <a:cubicBezTo>
                    <a:pt x="30103" y="262523"/>
                    <a:pt x="-37630" y="279456"/>
                    <a:pt x="30103" y="317556"/>
                  </a:cubicBezTo>
                  <a:cubicBezTo>
                    <a:pt x="97836" y="355656"/>
                    <a:pt x="293628" y="441910"/>
                    <a:pt x="436503" y="460431"/>
                  </a:cubicBezTo>
                  <a:cubicBezTo>
                    <a:pt x="579378" y="478952"/>
                    <a:pt x="782578" y="477893"/>
                    <a:pt x="887353" y="428681"/>
                  </a:cubicBezTo>
                  <a:cubicBezTo>
                    <a:pt x="992128" y="379469"/>
                    <a:pt x="1057745" y="227068"/>
                    <a:pt x="1065153" y="165156"/>
                  </a:cubicBezTo>
                  <a:cubicBezTo>
                    <a:pt x="1072561" y="103244"/>
                    <a:pt x="1010649" y="83664"/>
                    <a:pt x="931803" y="57206"/>
                  </a:cubicBezTo>
                  <a:cubicBezTo>
                    <a:pt x="852957" y="30748"/>
                    <a:pt x="632824" y="-1531"/>
                    <a:pt x="63652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8704CB43-9927-4DC6-8C19-3A2076704712}"/>
                </a:ext>
              </a:extLst>
            </p:cNvPr>
            <p:cNvSpPr/>
            <p:nvPr/>
          </p:nvSpPr>
          <p:spPr>
            <a:xfrm>
              <a:off x="4010345" y="10908412"/>
              <a:ext cx="38099" cy="182211"/>
            </a:xfrm>
            <a:custGeom>
              <a:avLst/>
              <a:gdLst>
                <a:gd name="connsiteX0" fmla="*/ 6030 w 38099"/>
                <a:gd name="connsiteY0" fmla="*/ 888 h 182211"/>
                <a:gd name="connsiteX1" fmla="*/ 2855 w 38099"/>
                <a:gd name="connsiteY1" fmla="*/ 178688 h 182211"/>
                <a:gd name="connsiteX2" fmla="*/ 37780 w 38099"/>
                <a:gd name="connsiteY2" fmla="*/ 112013 h 182211"/>
                <a:gd name="connsiteX3" fmla="*/ 6030 w 38099"/>
                <a:gd name="connsiteY3" fmla="*/ 888 h 18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9" h="182211">
                  <a:moveTo>
                    <a:pt x="6030" y="888"/>
                  </a:moveTo>
                  <a:cubicBezTo>
                    <a:pt x="209" y="12000"/>
                    <a:pt x="-2437" y="160167"/>
                    <a:pt x="2855" y="178688"/>
                  </a:cubicBezTo>
                  <a:cubicBezTo>
                    <a:pt x="8147" y="197209"/>
                    <a:pt x="34076" y="137942"/>
                    <a:pt x="37780" y="112013"/>
                  </a:cubicBezTo>
                  <a:cubicBezTo>
                    <a:pt x="41484" y="86084"/>
                    <a:pt x="11851" y="-10224"/>
                    <a:pt x="6030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302A1195-4788-4E21-A580-F4C7162B7D40}"/>
                </a:ext>
              </a:extLst>
            </p:cNvPr>
            <p:cNvSpPr/>
            <p:nvPr/>
          </p:nvSpPr>
          <p:spPr>
            <a:xfrm>
              <a:off x="4009379" y="10753412"/>
              <a:ext cx="1253907" cy="696662"/>
            </a:xfrm>
            <a:custGeom>
              <a:avLst/>
              <a:gdLst>
                <a:gd name="connsiteX0" fmla="*/ 646 w 1253907"/>
                <a:gd name="connsiteY0" fmla="*/ 543238 h 696662"/>
                <a:gd name="connsiteX1" fmla="*/ 511821 w 1253907"/>
                <a:gd name="connsiteY1" fmla="*/ 692463 h 696662"/>
                <a:gd name="connsiteX2" fmla="*/ 1003946 w 1253907"/>
                <a:gd name="connsiteY2" fmla="*/ 632138 h 696662"/>
                <a:gd name="connsiteX3" fmla="*/ 1213496 w 1253907"/>
                <a:gd name="connsiteY3" fmla="*/ 394013 h 696662"/>
                <a:gd name="connsiteX4" fmla="*/ 1251596 w 1253907"/>
                <a:gd name="connsiteY4" fmla="*/ 184463 h 696662"/>
                <a:gd name="connsiteX5" fmla="*/ 1178571 w 1253907"/>
                <a:gd name="connsiteY5" fmla="*/ 313 h 696662"/>
                <a:gd name="connsiteX6" fmla="*/ 1203971 w 1253907"/>
                <a:gd name="connsiteY6" fmla="*/ 146363 h 696662"/>
                <a:gd name="connsiteX7" fmla="*/ 1181746 w 1253907"/>
                <a:gd name="connsiteY7" fmla="*/ 365438 h 696662"/>
                <a:gd name="connsiteX8" fmla="*/ 1045221 w 1253907"/>
                <a:gd name="connsiteY8" fmla="*/ 536888 h 696662"/>
                <a:gd name="connsiteX9" fmla="*/ 619771 w 1253907"/>
                <a:gd name="connsiteY9" fmla="*/ 638488 h 696662"/>
                <a:gd name="connsiteX10" fmla="*/ 646 w 1253907"/>
                <a:gd name="connsiteY10" fmla="*/ 543238 h 69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907" h="696662">
                  <a:moveTo>
                    <a:pt x="646" y="543238"/>
                  </a:moveTo>
                  <a:cubicBezTo>
                    <a:pt x="-17346" y="552234"/>
                    <a:pt x="344604" y="677646"/>
                    <a:pt x="511821" y="692463"/>
                  </a:cubicBezTo>
                  <a:cubicBezTo>
                    <a:pt x="679038" y="707280"/>
                    <a:pt x="887000" y="681880"/>
                    <a:pt x="1003946" y="632138"/>
                  </a:cubicBezTo>
                  <a:cubicBezTo>
                    <a:pt x="1120892" y="582396"/>
                    <a:pt x="1172221" y="468625"/>
                    <a:pt x="1213496" y="394013"/>
                  </a:cubicBezTo>
                  <a:cubicBezTo>
                    <a:pt x="1254771" y="319401"/>
                    <a:pt x="1257417" y="250080"/>
                    <a:pt x="1251596" y="184463"/>
                  </a:cubicBezTo>
                  <a:cubicBezTo>
                    <a:pt x="1245775" y="118846"/>
                    <a:pt x="1186508" y="6663"/>
                    <a:pt x="1178571" y="313"/>
                  </a:cubicBezTo>
                  <a:cubicBezTo>
                    <a:pt x="1170634" y="-6037"/>
                    <a:pt x="1203442" y="85509"/>
                    <a:pt x="1203971" y="146363"/>
                  </a:cubicBezTo>
                  <a:cubicBezTo>
                    <a:pt x="1204500" y="207217"/>
                    <a:pt x="1208204" y="300350"/>
                    <a:pt x="1181746" y="365438"/>
                  </a:cubicBezTo>
                  <a:cubicBezTo>
                    <a:pt x="1155288" y="430526"/>
                    <a:pt x="1138883" y="491380"/>
                    <a:pt x="1045221" y="536888"/>
                  </a:cubicBezTo>
                  <a:cubicBezTo>
                    <a:pt x="951559" y="582396"/>
                    <a:pt x="790692" y="636901"/>
                    <a:pt x="619771" y="638488"/>
                  </a:cubicBezTo>
                  <a:cubicBezTo>
                    <a:pt x="448850" y="640075"/>
                    <a:pt x="18638" y="534242"/>
                    <a:pt x="646" y="543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46969C5B-D619-4208-9CD7-4A3CB2F26BE5}"/>
                </a:ext>
              </a:extLst>
            </p:cNvPr>
            <p:cNvSpPr/>
            <p:nvPr/>
          </p:nvSpPr>
          <p:spPr>
            <a:xfrm>
              <a:off x="4008189" y="11221474"/>
              <a:ext cx="39942" cy="156775"/>
            </a:xfrm>
            <a:custGeom>
              <a:avLst/>
              <a:gdLst>
                <a:gd name="connsiteX0" fmla="*/ 1836 w 39942"/>
                <a:gd name="connsiteY0" fmla="*/ 2151 h 156775"/>
                <a:gd name="connsiteX1" fmla="*/ 8186 w 39942"/>
                <a:gd name="connsiteY1" fmla="*/ 154551 h 156775"/>
                <a:gd name="connsiteX2" fmla="*/ 27236 w 39942"/>
                <a:gd name="connsiteY2" fmla="*/ 91051 h 156775"/>
                <a:gd name="connsiteX3" fmla="*/ 39936 w 39942"/>
                <a:gd name="connsiteY3" fmla="*/ 65651 h 156775"/>
                <a:gd name="connsiteX4" fmla="*/ 1836 w 39942"/>
                <a:gd name="connsiteY4" fmla="*/ 2151 h 15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2" h="156775">
                  <a:moveTo>
                    <a:pt x="1836" y="2151"/>
                  </a:moveTo>
                  <a:cubicBezTo>
                    <a:pt x="-3456" y="16968"/>
                    <a:pt x="3953" y="139734"/>
                    <a:pt x="8186" y="154551"/>
                  </a:cubicBezTo>
                  <a:cubicBezTo>
                    <a:pt x="12419" y="169368"/>
                    <a:pt x="21944" y="105868"/>
                    <a:pt x="27236" y="91051"/>
                  </a:cubicBezTo>
                  <a:cubicBezTo>
                    <a:pt x="32528" y="76234"/>
                    <a:pt x="39407" y="77822"/>
                    <a:pt x="39936" y="65651"/>
                  </a:cubicBezTo>
                  <a:cubicBezTo>
                    <a:pt x="40465" y="53480"/>
                    <a:pt x="7128" y="-12666"/>
                    <a:pt x="1836" y="2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B8F6EA62-4AB7-4136-8C5F-FBF645798BB2}"/>
                </a:ext>
              </a:extLst>
            </p:cNvPr>
            <p:cNvSpPr/>
            <p:nvPr/>
          </p:nvSpPr>
          <p:spPr>
            <a:xfrm>
              <a:off x="5379385" y="9937896"/>
              <a:ext cx="288369" cy="1266840"/>
            </a:xfrm>
            <a:custGeom>
              <a:avLst/>
              <a:gdLst>
                <a:gd name="connsiteX0" fmla="*/ 5415 w 288369"/>
                <a:gd name="connsiteY0" fmla="*/ 12554 h 1266840"/>
                <a:gd name="connsiteX1" fmla="*/ 14940 w 288369"/>
                <a:gd name="connsiteY1" fmla="*/ 266554 h 1266840"/>
                <a:gd name="connsiteX2" fmla="*/ 14940 w 288369"/>
                <a:gd name="connsiteY2" fmla="*/ 247504 h 1266840"/>
                <a:gd name="connsiteX3" fmla="*/ 221315 w 288369"/>
                <a:gd name="connsiteY3" fmla="*/ 269729 h 1266840"/>
                <a:gd name="connsiteX4" fmla="*/ 240365 w 288369"/>
                <a:gd name="connsiteY4" fmla="*/ 304654 h 1266840"/>
                <a:gd name="connsiteX5" fmla="*/ 249890 w 288369"/>
                <a:gd name="connsiteY5" fmla="*/ 996804 h 1266840"/>
                <a:gd name="connsiteX6" fmla="*/ 249890 w 288369"/>
                <a:gd name="connsiteY6" fmla="*/ 1263504 h 1266840"/>
                <a:gd name="connsiteX7" fmla="*/ 284815 w 288369"/>
                <a:gd name="connsiteY7" fmla="*/ 1082529 h 1266840"/>
                <a:gd name="connsiteX8" fmla="*/ 272115 w 288369"/>
                <a:gd name="connsiteY8" fmla="*/ 250679 h 1266840"/>
                <a:gd name="connsiteX9" fmla="*/ 151465 w 288369"/>
                <a:gd name="connsiteY9" fmla="*/ 225279 h 1266840"/>
                <a:gd name="connsiteX10" fmla="*/ 53040 w 288369"/>
                <a:gd name="connsiteY10" fmla="*/ 218929 h 1266840"/>
                <a:gd name="connsiteX11" fmla="*/ 37165 w 288369"/>
                <a:gd name="connsiteY11" fmla="*/ 57004 h 1266840"/>
                <a:gd name="connsiteX12" fmla="*/ 5415 w 288369"/>
                <a:gd name="connsiteY12" fmla="*/ 12554 h 1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369" h="1266840">
                  <a:moveTo>
                    <a:pt x="5415" y="12554"/>
                  </a:moveTo>
                  <a:cubicBezTo>
                    <a:pt x="1711" y="47479"/>
                    <a:pt x="13353" y="227396"/>
                    <a:pt x="14940" y="266554"/>
                  </a:cubicBezTo>
                  <a:cubicBezTo>
                    <a:pt x="16527" y="305712"/>
                    <a:pt x="-19456" y="246975"/>
                    <a:pt x="14940" y="247504"/>
                  </a:cubicBezTo>
                  <a:cubicBezTo>
                    <a:pt x="49336" y="248033"/>
                    <a:pt x="183744" y="260204"/>
                    <a:pt x="221315" y="269729"/>
                  </a:cubicBezTo>
                  <a:cubicBezTo>
                    <a:pt x="258886" y="279254"/>
                    <a:pt x="235603" y="183475"/>
                    <a:pt x="240365" y="304654"/>
                  </a:cubicBezTo>
                  <a:cubicBezTo>
                    <a:pt x="245127" y="425833"/>
                    <a:pt x="248303" y="836996"/>
                    <a:pt x="249890" y="996804"/>
                  </a:cubicBezTo>
                  <a:cubicBezTo>
                    <a:pt x="251477" y="1156612"/>
                    <a:pt x="244069" y="1249217"/>
                    <a:pt x="249890" y="1263504"/>
                  </a:cubicBezTo>
                  <a:cubicBezTo>
                    <a:pt x="255711" y="1277791"/>
                    <a:pt x="281111" y="1251333"/>
                    <a:pt x="284815" y="1082529"/>
                  </a:cubicBezTo>
                  <a:cubicBezTo>
                    <a:pt x="288519" y="913725"/>
                    <a:pt x="294340" y="393554"/>
                    <a:pt x="272115" y="250679"/>
                  </a:cubicBezTo>
                  <a:cubicBezTo>
                    <a:pt x="249890" y="107804"/>
                    <a:pt x="187978" y="230571"/>
                    <a:pt x="151465" y="225279"/>
                  </a:cubicBezTo>
                  <a:cubicBezTo>
                    <a:pt x="114952" y="219987"/>
                    <a:pt x="72090" y="246975"/>
                    <a:pt x="53040" y="218929"/>
                  </a:cubicBezTo>
                  <a:cubicBezTo>
                    <a:pt x="33990" y="190883"/>
                    <a:pt x="41927" y="90871"/>
                    <a:pt x="37165" y="57004"/>
                  </a:cubicBezTo>
                  <a:cubicBezTo>
                    <a:pt x="32403" y="23137"/>
                    <a:pt x="9119" y="-22371"/>
                    <a:pt x="5415" y="12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D8973716-FA69-43DE-9C02-B9EB0BF05E72}"/>
                </a:ext>
              </a:extLst>
            </p:cNvPr>
            <p:cNvSpPr/>
            <p:nvPr/>
          </p:nvSpPr>
          <p:spPr>
            <a:xfrm>
              <a:off x="5429250" y="9979005"/>
              <a:ext cx="1566850" cy="62313"/>
            </a:xfrm>
            <a:custGeom>
              <a:avLst/>
              <a:gdLst>
                <a:gd name="connsiteX0" fmla="*/ 0 w 1566850"/>
                <a:gd name="connsiteY0" fmla="*/ 47645 h 62313"/>
                <a:gd name="connsiteX1" fmla="*/ 130175 w 1566850"/>
                <a:gd name="connsiteY1" fmla="*/ 50820 h 62313"/>
                <a:gd name="connsiteX2" fmla="*/ 1279525 w 1566850"/>
                <a:gd name="connsiteY2" fmla="*/ 57170 h 62313"/>
                <a:gd name="connsiteX3" fmla="*/ 1190625 w 1566850"/>
                <a:gd name="connsiteY3" fmla="*/ 60345 h 62313"/>
                <a:gd name="connsiteX4" fmla="*/ 1565275 w 1566850"/>
                <a:gd name="connsiteY4" fmla="*/ 25420 h 62313"/>
                <a:gd name="connsiteX5" fmla="*/ 1022350 w 1566850"/>
                <a:gd name="connsiteY5" fmla="*/ 22245 h 62313"/>
                <a:gd name="connsiteX6" fmla="*/ 425450 w 1566850"/>
                <a:gd name="connsiteY6" fmla="*/ 20 h 62313"/>
                <a:gd name="connsiteX7" fmla="*/ 0 w 1566850"/>
                <a:gd name="connsiteY7" fmla="*/ 47645 h 6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6850" h="62313">
                  <a:moveTo>
                    <a:pt x="0" y="47645"/>
                  </a:moveTo>
                  <a:lnTo>
                    <a:pt x="130175" y="50820"/>
                  </a:lnTo>
                  <a:lnTo>
                    <a:pt x="1279525" y="57170"/>
                  </a:lnTo>
                  <a:cubicBezTo>
                    <a:pt x="1456267" y="58758"/>
                    <a:pt x="1143000" y="65637"/>
                    <a:pt x="1190625" y="60345"/>
                  </a:cubicBezTo>
                  <a:cubicBezTo>
                    <a:pt x="1238250" y="55053"/>
                    <a:pt x="1593321" y="31770"/>
                    <a:pt x="1565275" y="25420"/>
                  </a:cubicBezTo>
                  <a:cubicBezTo>
                    <a:pt x="1537229" y="19070"/>
                    <a:pt x="1212321" y="26478"/>
                    <a:pt x="1022350" y="22245"/>
                  </a:cubicBezTo>
                  <a:cubicBezTo>
                    <a:pt x="832379" y="18012"/>
                    <a:pt x="602192" y="549"/>
                    <a:pt x="425450" y="20"/>
                  </a:cubicBezTo>
                  <a:cubicBezTo>
                    <a:pt x="248708" y="-509"/>
                    <a:pt x="105304" y="9280"/>
                    <a:pt x="0" y="47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D0FC1EBB-C07E-43F1-9CB4-19BE329C6630}"/>
                </a:ext>
              </a:extLst>
            </p:cNvPr>
            <p:cNvSpPr/>
            <p:nvPr/>
          </p:nvSpPr>
          <p:spPr>
            <a:xfrm>
              <a:off x="5397744" y="11190448"/>
              <a:ext cx="288622" cy="46736"/>
            </a:xfrm>
            <a:custGeom>
              <a:avLst/>
              <a:gdLst>
                <a:gd name="connsiteX0" fmla="*/ 285506 w 288622"/>
                <a:gd name="connsiteY0" fmla="*/ 14127 h 46736"/>
                <a:gd name="connsiteX1" fmla="*/ 2931 w 288622"/>
                <a:gd name="connsiteY1" fmla="*/ 1427 h 46736"/>
                <a:gd name="connsiteX2" fmla="*/ 145806 w 288622"/>
                <a:gd name="connsiteY2" fmla="*/ 45877 h 46736"/>
                <a:gd name="connsiteX3" fmla="*/ 285506 w 288622"/>
                <a:gd name="connsiteY3" fmla="*/ 14127 h 4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22" h="46736">
                  <a:moveTo>
                    <a:pt x="285506" y="14127"/>
                  </a:moveTo>
                  <a:cubicBezTo>
                    <a:pt x="261693" y="6719"/>
                    <a:pt x="26214" y="-3865"/>
                    <a:pt x="2931" y="1427"/>
                  </a:cubicBezTo>
                  <a:cubicBezTo>
                    <a:pt x="-20352" y="6719"/>
                    <a:pt x="101356" y="39527"/>
                    <a:pt x="145806" y="45877"/>
                  </a:cubicBezTo>
                  <a:cubicBezTo>
                    <a:pt x="190256" y="52227"/>
                    <a:pt x="309319" y="21535"/>
                    <a:pt x="285506" y="14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FDAF2BCB-1C71-4BD8-97F5-4C8870622DFC}"/>
                </a:ext>
              </a:extLst>
            </p:cNvPr>
            <p:cNvSpPr/>
            <p:nvPr/>
          </p:nvSpPr>
          <p:spPr>
            <a:xfrm>
              <a:off x="5387023" y="11174120"/>
              <a:ext cx="32763" cy="236823"/>
            </a:xfrm>
            <a:custGeom>
              <a:avLst/>
              <a:gdLst>
                <a:gd name="connsiteX0" fmla="*/ 952 w 32763"/>
                <a:gd name="connsiteY0" fmla="*/ 1880 h 236823"/>
                <a:gd name="connsiteX1" fmla="*/ 10477 w 32763"/>
                <a:gd name="connsiteY1" fmla="*/ 233655 h 236823"/>
                <a:gd name="connsiteX2" fmla="*/ 32702 w 32763"/>
                <a:gd name="connsiteY2" fmla="*/ 128880 h 236823"/>
                <a:gd name="connsiteX3" fmla="*/ 952 w 32763"/>
                <a:gd name="connsiteY3" fmla="*/ 1880 h 23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3" h="236823">
                  <a:moveTo>
                    <a:pt x="952" y="1880"/>
                  </a:moveTo>
                  <a:cubicBezTo>
                    <a:pt x="-2752" y="19342"/>
                    <a:pt x="5185" y="212489"/>
                    <a:pt x="10477" y="233655"/>
                  </a:cubicBezTo>
                  <a:cubicBezTo>
                    <a:pt x="15769" y="254821"/>
                    <a:pt x="31115" y="164334"/>
                    <a:pt x="32702" y="128880"/>
                  </a:cubicBezTo>
                  <a:cubicBezTo>
                    <a:pt x="34289" y="93426"/>
                    <a:pt x="4656" y="-15582"/>
                    <a:pt x="952" y="1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DD3FECAD-6FAC-43B2-AA79-045581BE52C1}"/>
                </a:ext>
              </a:extLst>
            </p:cNvPr>
            <p:cNvSpPr/>
            <p:nvPr/>
          </p:nvSpPr>
          <p:spPr>
            <a:xfrm>
              <a:off x="5403850" y="11366081"/>
              <a:ext cx="1597289" cy="51219"/>
            </a:xfrm>
            <a:custGeom>
              <a:avLst/>
              <a:gdLst>
                <a:gd name="connsiteX0" fmla="*/ 0 w 1597289"/>
                <a:gd name="connsiteY0" fmla="*/ 38519 h 51219"/>
                <a:gd name="connsiteX1" fmla="*/ 1114425 w 1597289"/>
                <a:gd name="connsiteY1" fmla="*/ 51219 h 51219"/>
                <a:gd name="connsiteX2" fmla="*/ 1577975 w 1597289"/>
                <a:gd name="connsiteY2" fmla="*/ 32169 h 51219"/>
                <a:gd name="connsiteX3" fmla="*/ 1466850 w 1597289"/>
                <a:gd name="connsiteY3" fmla="*/ 419 h 51219"/>
                <a:gd name="connsiteX4" fmla="*/ 1076325 w 1597289"/>
                <a:gd name="connsiteY4" fmla="*/ 13119 h 51219"/>
                <a:gd name="connsiteX5" fmla="*/ 473075 w 1597289"/>
                <a:gd name="connsiteY5" fmla="*/ 419 h 51219"/>
                <a:gd name="connsiteX6" fmla="*/ 0 w 1597289"/>
                <a:gd name="connsiteY6" fmla="*/ 38519 h 5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289" h="51219">
                  <a:moveTo>
                    <a:pt x="0" y="38519"/>
                  </a:moveTo>
                  <a:lnTo>
                    <a:pt x="1114425" y="51219"/>
                  </a:lnTo>
                  <a:cubicBezTo>
                    <a:pt x="1377421" y="50161"/>
                    <a:pt x="1519238" y="40636"/>
                    <a:pt x="1577975" y="32169"/>
                  </a:cubicBezTo>
                  <a:cubicBezTo>
                    <a:pt x="1636712" y="23702"/>
                    <a:pt x="1550458" y="3594"/>
                    <a:pt x="1466850" y="419"/>
                  </a:cubicBezTo>
                  <a:cubicBezTo>
                    <a:pt x="1383242" y="-2756"/>
                    <a:pt x="1241954" y="13119"/>
                    <a:pt x="1076325" y="13119"/>
                  </a:cubicBezTo>
                  <a:cubicBezTo>
                    <a:pt x="910696" y="13119"/>
                    <a:pt x="473075" y="419"/>
                    <a:pt x="473075" y="419"/>
                  </a:cubicBezTo>
                  <a:lnTo>
                    <a:pt x="0" y="3851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A3CF2D8C-A683-46DF-A448-2122633537FD}"/>
                </a:ext>
              </a:extLst>
            </p:cNvPr>
            <p:cNvSpPr/>
            <p:nvPr/>
          </p:nvSpPr>
          <p:spPr>
            <a:xfrm>
              <a:off x="6978297" y="10925174"/>
              <a:ext cx="40650" cy="473077"/>
            </a:xfrm>
            <a:custGeom>
              <a:avLst/>
              <a:gdLst>
                <a:gd name="connsiteX0" fmla="*/ 28928 w 40650"/>
                <a:gd name="connsiteY0" fmla="*/ 1 h 473077"/>
                <a:gd name="connsiteX1" fmla="*/ 35278 w 40650"/>
                <a:gd name="connsiteY1" fmla="*/ 285751 h 473077"/>
                <a:gd name="connsiteX2" fmla="*/ 38453 w 40650"/>
                <a:gd name="connsiteY2" fmla="*/ 473076 h 473077"/>
                <a:gd name="connsiteX3" fmla="*/ 353 w 40650"/>
                <a:gd name="connsiteY3" fmla="*/ 288926 h 473077"/>
                <a:gd name="connsiteX4" fmla="*/ 28928 w 40650"/>
                <a:gd name="connsiteY4" fmla="*/ 1 h 47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50" h="473077">
                  <a:moveTo>
                    <a:pt x="28928" y="1"/>
                  </a:moveTo>
                  <a:cubicBezTo>
                    <a:pt x="34749" y="-528"/>
                    <a:pt x="33691" y="206905"/>
                    <a:pt x="35278" y="285751"/>
                  </a:cubicBezTo>
                  <a:cubicBezTo>
                    <a:pt x="36865" y="364597"/>
                    <a:pt x="44274" y="472547"/>
                    <a:pt x="38453" y="473076"/>
                  </a:cubicBezTo>
                  <a:cubicBezTo>
                    <a:pt x="32632" y="473605"/>
                    <a:pt x="4057" y="366184"/>
                    <a:pt x="353" y="288926"/>
                  </a:cubicBezTo>
                  <a:cubicBezTo>
                    <a:pt x="-3351" y="211668"/>
                    <a:pt x="23107" y="530"/>
                    <a:pt x="2892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11C67C75-3B50-42A5-8D80-B5A34CD053E6}"/>
                </a:ext>
              </a:extLst>
            </p:cNvPr>
            <p:cNvSpPr/>
            <p:nvPr/>
          </p:nvSpPr>
          <p:spPr>
            <a:xfrm>
              <a:off x="5886450" y="11179175"/>
              <a:ext cx="905107" cy="42333"/>
            </a:xfrm>
            <a:custGeom>
              <a:avLst/>
              <a:gdLst>
                <a:gd name="connsiteX0" fmla="*/ 0 w 905107"/>
                <a:gd name="connsiteY0" fmla="*/ 0 h 42333"/>
                <a:gd name="connsiteX1" fmla="*/ 50800 w 905107"/>
                <a:gd name="connsiteY1" fmla="*/ 0 h 42333"/>
                <a:gd name="connsiteX2" fmla="*/ 584200 w 905107"/>
                <a:gd name="connsiteY2" fmla="*/ 0 h 42333"/>
                <a:gd name="connsiteX3" fmla="*/ 488950 w 905107"/>
                <a:gd name="connsiteY3" fmla="*/ 0 h 42333"/>
                <a:gd name="connsiteX4" fmla="*/ 904875 w 905107"/>
                <a:gd name="connsiteY4" fmla="*/ 15875 h 42333"/>
                <a:gd name="connsiteX5" fmla="*/ 542925 w 905107"/>
                <a:gd name="connsiteY5" fmla="*/ 38100 h 42333"/>
                <a:gd name="connsiteX6" fmla="*/ 206375 w 905107"/>
                <a:gd name="connsiteY6" fmla="*/ 41275 h 42333"/>
                <a:gd name="connsiteX7" fmla="*/ 0 w 905107"/>
                <a:gd name="connsiteY7" fmla="*/ 0 h 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107" h="42333">
                  <a:moveTo>
                    <a:pt x="0" y="0"/>
                  </a:moveTo>
                  <a:lnTo>
                    <a:pt x="50800" y="0"/>
                  </a:lnTo>
                  <a:lnTo>
                    <a:pt x="584200" y="0"/>
                  </a:lnTo>
                  <a:lnTo>
                    <a:pt x="488950" y="0"/>
                  </a:lnTo>
                  <a:cubicBezTo>
                    <a:pt x="542396" y="2646"/>
                    <a:pt x="895879" y="9525"/>
                    <a:pt x="904875" y="15875"/>
                  </a:cubicBezTo>
                  <a:cubicBezTo>
                    <a:pt x="913871" y="22225"/>
                    <a:pt x="659342" y="33867"/>
                    <a:pt x="542925" y="38100"/>
                  </a:cubicBezTo>
                  <a:cubicBezTo>
                    <a:pt x="426508" y="42333"/>
                    <a:pt x="298979" y="43392"/>
                    <a:pt x="206375" y="41275"/>
                  </a:cubicBezTo>
                  <a:cubicBezTo>
                    <a:pt x="113771" y="39158"/>
                    <a:pt x="50535" y="3227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0BF1CED0-3978-47C3-BA3C-42EA88904BC1}"/>
                </a:ext>
              </a:extLst>
            </p:cNvPr>
            <p:cNvSpPr/>
            <p:nvPr/>
          </p:nvSpPr>
          <p:spPr>
            <a:xfrm>
              <a:off x="6761667" y="10920452"/>
              <a:ext cx="20145" cy="305262"/>
            </a:xfrm>
            <a:custGeom>
              <a:avLst/>
              <a:gdLst>
                <a:gd name="connsiteX0" fmla="*/ 1083 w 20145"/>
                <a:gd name="connsiteY0" fmla="*/ 4723 h 305262"/>
                <a:gd name="connsiteX1" fmla="*/ 4258 w 20145"/>
                <a:gd name="connsiteY1" fmla="*/ 303173 h 305262"/>
                <a:gd name="connsiteX2" fmla="*/ 20133 w 20145"/>
                <a:gd name="connsiteY2" fmla="*/ 131723 h 305262"/>
                <a:gd name="connsiteX3" fmla="*/ 1083 w 20145"/>
                <a:gd name="connsiteY3" fmla="*/ 4723 h 3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45" h="305262">
                  <a:moveTo>
                    <a:pt x="1083" y="4723"/>
                  </a:moveTo>
                  <a:cubicBezTo>
                    <a:pt x="-1563" y="33298"/>
                    <a:pt x="1083" y="282006"/>
                    <a:pt x="4258" y="303173"/>
                  </a:cubicBezTo>
                  <a:cubicBezTo>
                    <a:pt x="7433" y="324340"/>
                    <a:pt x="19604" y="178819"/>
                    <a:pt x="20133" y="131723"/>
                  </a:cubicBezTo>
                  <a:cubicBezTo>
                    <a:pt x="20662" y="84627"/>
                    <a:pt x="3729" y="-23852"/>
                    <a:pt x="1083" y="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DC53C6CE-71F5-4113-9B0F-1A05B98A5484}"/>
                </a:ext>
              </a:extLst>
            </p:cNvPr>
            <p:cNvSpPr/>
            <p:nvPr/>
          </p:nvSpPr>
          <p:spPr>
            <a:xfrm>
              <a:off x="6757991" y="10936337"/>
              <a:ext cx="266570" cy="33297"/>
            </a:xfrm>
            <a:custGeom>
              <a:avLst/>
              <a:gdLst>
                <a:gd name="connsiteX0" fmla="*/ 1584 w 266570"/>
                <a:gd name="connsiteY0" fmla="*/ 1538 h 33297"/>
                <a:gd name="connsiteX1" fmla="*/ 261934 w 266570"/>
                <a:gd name="connsiteY1" fmla="*/ 7888 h 33297"/>
                <a:gd name="connsiteX2" fmla="*/ 157159 w 266570"/>
                <a:gd name="connsiteY2" fmla="*/ 33288 h 33297"/>
                <a:gd name="connsiteX3" fmla="*/ 1584 w 266570"/>
                <a:gd name="connsiteY3" fmla="*/ 1538 h 3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70" h="33297">
                  <a:moveTo>
                    <a:pt x="1584" y="1538"/>
                  </a:moveTo>
                  <a:cubicBezTo>
                    <a:pt x="19046" y="-2695"/>
                    <a:pt x="236005" y="2596"/>
                    <a:pt x="261934" y="7888"/>
                  </a:cubicBezTo>
                  <a:cubicBezTo>
                    <a:pt x="287863" y="13180"/>
                    <a:pt x="198434" y="33817"/>
                    <a:pt x="157159" y="33288"/>
                  </a:cubicBezTo>
                  <a:cubicBezTo>
                    <a:pt x="115884" y="32759"/>
                    <a:pt x="-15878" y="5771"/>
                    <a:pt x="1584" y="1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B7516BC8-C948-42F4-9B53-75644DE0AC26}"/>
                </a:ext>
              </a:extLst>
            </p:cNvPr>
            <p:cNvSpPr/>
            <p:nvPr/>
          </p:nvSpPr>
          <p:spPr>
            <a:xfrm>
              <a:off x="5861050" y="10782496"/>
              <a:ext cx="36855" cy="437453"/>
            </a:xfrm>
            <a:custGeom>
              <a:avLst/>
              <a:gdLst>
                <a:gd name="connsiteX0" fmla="*/ 31750 w 36855"/>
                <a:gd name="connsiteY0" fmla="*/ 2979 h 437453"/>
                <a:gd name="connsiteX1" fmla="*/ 34925 w 36855"/>
                <a:gd name="connsiteY1" fmla="*/ 422079 h 437453"/>
                <a:gd name="connsiteX2" fmla="*/ 12700 w 36855"/>
                <a:gd name="connsiteY2" fmla="*/ 336354 h 437453"/>
                <a:gd name="connsiteX3" fmla="*/ 0 w 36855"/>
                <a:gd name="connsiteY3" fmla="*/ 237929 h 437453"/>
                <a:gd name="connsiteX4" fmla="*/ 31750 w 36855"/>
                <a:gd name="connsiteY4" fmla="*/ 2979 h 43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55" h="437453">
                  <a:moveTo>
                    <a:pt x="31750" y="2979"/>
                  </a:moveTo>
                  <a:cubicBezTo>
                    <a:pt x="37571" y="33671"/>
                    <a:pt x="38100" y="366517"/>
                    <a:pt x="34925" y="422079"/>
                  </a:cubicBezTo>
                  <a:cubicBezTo>
                    <a:pt x="31750" y="477641"/>
                    <a:pt x="18521" y="367046"/>
                    <a:pt x="12700" y="336354"/>
                  </a:cubicBezTo>
                  <a:cubicBezTo>
                    <a:pt x="6879" y="305662"/>
                    <a:pt x="0" y="288200"/>
                    <a:pt x="0" y="237929"/>
                  </a:cubicBezTo>
                  <a:cubicBezTo>
                    <a:pt x="0" y="187658"/>
                    <a:pt x="25929" y="-27713"/>
                    <a:pt x="31750" y="2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7FF02F21-2B3A-4482-912B-10AF34A7BD1A}"/>
                </a:ext>
              </a:extLst>
            </p:cNvPr>
            <p:cNvSpPr/>
            <p:nvPr/>
          </p:nvSpPr>
          <p:spPr>
            <a:xfrm>
              <a:off x="5861023" y="10167527"/>
              <a:ext cx="39317" cy="431657"/>
            </a:xfrm>
            <a:custGeom>
              <a:avLst/>
              <a:gdLst>
                <a:gd name="connsiteX0" fmla="*/ 34952 w 39317"/>
                <a:gd name="connsiteY0" fmla="*/ 5173 h 431657"/>
                <a:gd name="connsiteX1" fmla="*/ 34952 w 39317"/>
                <a:gd name="connsiteY1" fmla="*/ 427448 h 431657"/>
                <a:gd name="connsiteX2" fmla="*/ 27 w 39317"/>
                <a:gd name="connsiteY2" fmla="*/ 208373 h 431657"/>
                <a:gd name="connsiteX3" fmla="*/ 34952 w 39317"/>
                <a:gd name="connsiteY3" fmla="*/ 5173 h 43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17" h="431657">
                  <a:moveTo>
                    <a:pt x="34952" y="5173"/>
                  </a:moveTo>
                  <a:cubicBezTo>
                    <a:pt x="40773" y="41685"/>
                    <a:pt x="40773" y="393581"/>
                    <a:pt x="34952" y="427448"/>
                  </a:cubicBezTo>
                  <a:cubicBezTo>
                    <a:pt x="29131" y="461315"/>
                    <a:pt x="1085" y="281927"/>
                    <a:pt x="27" y="208373"/>
                  </a:cubicBezTo>
                  <a:cubicBezTo>
                    <a:pt x="-1031" y="134819"/>
                    <a:pt x="29131" y="-31339"/>
                    <a:pt x="34952" y="5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9B9074D1-052E-46FC-AFB0-218C954CC439}"/>
                </a:ext>
              </a:extLst>
            </p:cNvPr>
            <p:cNvSpPr/>
            <p:nvPr/>
          </p:nvSpPr>
          <p:spPr>
            <a:xfrm>
              <a:off x="5889625" y="10165904"/>
              <a:ext cx="858123" cy="41721"/>
            </a:xfrm>
            <a:custGeom>
              <a:avLst/>
              <a:gdLst>
                <a:gd name="connsiteX0" fmla="*/ 0 w 858123"/>
                <a:gd name="connsiteY0" fmla="*/ 35371 h 41721"/>
                <a:gd name="connsiteX1" fmla="*/ 73025 w 858123"/>
                <a:gd name="connsiteY1" fmla="*/ 35371 h 41721"/>
                <a:gd name="connsiteX2" fmla="*/ 758825 w 858123"/>
                <a:gd name="connsiteY2" fmla="*/ 41721 h 41721"/>
                <a:gd name="connsiteX3" fmla="*/ 723900 w 858123"/>
                <a:gd name="connsiteY3" fmla="*/ 41721 h 41721"/>
                <a:gd name="connsiteX4" fmla="*/ 857250 w 858123"/>
                <a:gd name="connsiteY4" fmla="*/ 35371 h 41721"/>
                <a:gd name="connsiteX5" fmla="*/ 647700 w 858123"/>
                <a:gd name="connsiteY5" fmla="*/ 9971 h 41721"/>
                <a:gd name="connsiteX6" fmla="*/ 454025 w 858123"/>
                <a:gd name="connsiteY6" fmla="*/ 446 h 41721"/>
                <a:gd name="connsiteX7" fmla="*/ 0 w 858123"/>
                <a:gd name="connsiteY7" fmla="*/ 35371 h 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123" h="41721">
                  <a:moveTo>
                    <a:pt x="0" y="35371"/>
                  </a:moveTo>
                  <a:lnTo>
                    <a:pt x="73025" y="35371"/>
                  </a:lnTo>
                  <a:lnTo>
                    <a:pt x="758825" y="41721"/>
                  </a:lnTo>
                  <a:lnTo>
                    <a:pt x="723900" y="41721"/>
                  </a:lnTo>
                  <a:cubicBezTo>
                    <a:pt x="740304" y="40663"/>
                    <a:pt x="869950" y="40663"/>
                    <a:pt x="857250" y="35371"/>
                  </a:cubicBezTo>
                  <a:cubicBezTo>
                    <a:pt x="844550" y="30079"/>
                    <a:pt x="714904" y="15792"/>
                    <a:pt x="647700" y="9971"/>
                  </a:cubicBezTo>
                  <a:cubicBezTo>
                    <a:pt x="580496" y="4150"/>
                    <a:pt x="567267" y="2033"/>
                    <a:pt x="454025" y="446"/>
                  </a:cubicBezTo>
                  <a:cubicBezTo>
                    <a:pt x="340783" y="-1142"/>
                    <a:pt x="154516" y="-348"/>
                    <a:pt x="0" y="35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8DEBCDDF-869E-4C49-8466-604ABEDAE80E}"/>
                </a:ext>
              </a:extLst>
            </p:cNvPr>
            <p:cNvSpPr/>
            <p:nvPr/>
          </p:nvSpPr>
          <p:spPr>
            <a:xfrm>
              <a:off x="6962480" y="9980148"/>
              <a:ext cx="46687" cy="496780"/>
            </a:xfrm>
            <a:custGeom>
              <a:avLst/>
              <a:gdLst>
                <a:gd name="connsiteX0" fmla="*/ 35220 w 46687"/>
                <a:gd name="connsiteY0" fmla="*/ 21102 h 496780"/>
                <a:gd name="connsiteX1" fmla="*/ 38395 w 46687"/>
                <a:gd name="connsiteY1" fmla="*/ 71902 h 496780"/>
                <a:gd name="connsiteX2" fmla="*/ 44745 w 46687"/>
                <a:gd name="connsiteY2" fmla="*/ 491002 h 496780"/>
                <a:gd name="connsiteX3" fmla="*/ 295 w 46687"/>
                <a:gd name="connsiteY3" fmla="*/ 297327 h 496780"/>
                <a:gd name="connsiteX4" fmla="*/ 35220 w 46687"/>
                <a:gd name="connsiteY4" fmla="*/ 21102 h 49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7" h="496780">
                  <a:moveTo>
                    <a:pt x="35220" y="21102"/>
                  </a:moveTo>
                  <a:cubicBezTo>
                    <a:pt x="41570" y="-16469"/>
                    <a:pt x="36808" y="-6415"/>
                    <a:pt x="38395" y="71902"/>
                  </a:cubicBezTo>
                  <a:cubicBezTo>
                    <a:pt x="39983" y="150219"/>
                    <a:pt x="51095" y="453431"/>
                    <a:pt x="44745" y="491002"/>
                  </a:cubicBezTo>
                  <a:cubicBezTo>
                    <a:pt x="38395" y="528573"/>
                    <a:pt x="3999" y="373527"/>
                    <a:pt x="295" y="297327"/>
                  </a:cubicBezTo>
                  <a:cubicBezTo>
                    <a:pt x="-3409" y="221127"/>
                    <a:pt x="28870" y="58673"/>
                    <a:pt x="35220" y="21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7955C1FE-0EA1-47D4-8ED3-D35DA8088E67}"/>
                </a:ext>
              </a:extLst>
            </p:cNvPr>
            <p:cNvSpPr/>
            <p:nvPr/>
          </p:nvSpPr>
          <p:spPr>
            <a:xfrm>
              <a:off x="6758806" y="10169112"/>
              <a:ext cx="16697" cy="288508"/>
            </a:xfrm>
            <a:custGeom>
              <a:avLst/>
              <a:gdLst>
                <a:gd name="connsiteX0" fmla="*/ 3944 w 16697"/>
                <a:gd name="connsiteY0" fmla="*/ 3588 h 288508"/>
                <a:gd name="connsiteX1" fmla="*/ 769 w 16697"/>
                <a:gd name="connsiteY1" fmla="*/ 286163 h 288508"/>
                <a:gd name="connsiteX2" fmla="*/ 16644 w 16697"/>
                <a:gd name="connsiteY2" fmla="*/ 133763 h 288508"/>
                <a:gd name="connsiteX3" fmla="*/ 3944 w 16697"/>
                <a:gd name="connsiteY3" fmla="*/ 3588 h 28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7" h="288508">
                  <a:moveTo>
                    <a:pt x="3944" y="3588"/>
                  </a:moveTo>
                  <a:cubicBezTo>
                    <a:pt x="1298" y="28988"/>
                    <a:pt x="-1348" y="264467"/>
                    <a:pt x="769" y="286163"/>
                  </a:cubicBezTo>
                  <a:cubicBezTo>
                    <a:pt x="2886" y="307859"/>
                    <a:pt x="17702" y="172921"/>
                    <a:pt x="16644" y="133763"/>
                  </a:cubicBezTo>
                  <a:cubicBezTo>
                    <a:pt x="15586" y="94605"/>
                    <a:pt x="6590" y="-21812"/>
                    <a:pt x="3944" y="3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C0FF5225-CEC2-429C-8C3D-F79F3AF9D70E}"/>
                </a:ext>
              </a:extLst>
            </p:cNvPr>
            <p:cNvSpPr/>
            <p:nvPr/>
          </p:nvSpPr>
          <p:spPr>
            <a:xfrm>
              <a:off x="6738458" y="10460911"/>
              <a:ext cx="283535" cy="36971"/>
            </a:xfrm>
            <a:custGeom>
              <a:avLst/>
              <a:gdLst>
                <a:gd name="connsiteX0" fmla="*/ 11592 w 283535"/>
                <a:gd name="connsiteY0" fmla="*/ 35639 h 36971"/>
                <a:gd name="connsiteX1" fmla="*/ 271942 w 283535"/>
                <a:gd name="connsiteY1" fmla="*/ 29289 h 36971"/>
                <a:gd name="connsiteX2" fmla="*/ 227492 w 283535"/>
                <a:gd name="connsiteY2" fmla="*/ 13414 h 36971"/>
                <a:gd name="connsiteX3" fmla="*/ 132242 w 283535"/>
                <a:gd name="connsiteY3" fmla="*/ 714 h 36971"/>
                <a:gd name="connsiteX4" fmla="*/ 52867 w 283535"/>
                <a:gd name="connsiteY4" fmla="*/ 3889 h 36971"/>
                <a:gd name="connsiteX5" fmla="*/ 11592 w 283535"/>
                <a:gd name="connsiteY5" fmla="*/ 35639 h 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535" h="36971">
                  <a:moveTo>
                    <a:pt x="11592" y="35639"/>
                  </a:moveTo>
                  <a:cubicBezTo>
                    <a:pt x="48105" y="39872"/>
                    <a:pt x="235959" y="32993"/>
                    <a:pt x="271942" y="29289"/>
                  </a:cubicBezTo>
                  <a:cubicBezTo>
                    <a:pt x="307925" y="25585"/>
                    <a:pt x="250775" y="18176"/>
                    <a:pt x="227492" y="13414"/>
                  </a:cubicBezTo>
                  <a:cubicBezTo>
                    <a:pt x="204209" y="8651"/>
                    <a:pt x="161346" y="2301"/>
                    <a:pt x="132242" y="714"/>
                  </a:cubicBezTo>
                  <a:cubicBezTo>
                    <a:pt x="103138" y="-873"/>
                    <a:pt x="70859" y="185"/>
                    <a:pt x="52867" y="3889"/>
                  </a:cubicBezTo>
                  <a:cubicBezTo>
                    <a:pt x="34875" y="7593"/>
                    <a:pt x="-24921" y="31406"/>
                    <a:pt x="11592" y="35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6B9618D6-D485-47DD-9DA4-CFF450EE9851}"/>
                </a:ext>
              </a:extLst>
            </p:cNvPr>
            <p:cNvSpPr/>
            <p:nvPr/>
          </p:nvSpPr>
          <p:spPr>
            <a:xfrm>
              <a:off x="5856608" y="10584992"/>
              <a:ext cx="464356" cy="45428"/>
            </a:xfrm>
            <a:custGeom>
              <a:avLst/>
              <a:gdLst>
                <a:gd name="connsiteX0" fmla="*/ 10792 w 464356"/>
                <a:gd name="connsiteY0" fmla="*/ 9983 h 45428"/>
                <a:gd name="connsiteX1" fmla="*/ 74292 w 464356"/>
                <a:gd name="connsiteY1" fmla="*/ 13158 h 45428"/>
                <a:gd name="connsiteX2" fmla="*/ 455292 w 464356"/>
                <a:gd name="connsiteY2" fmla="*/ 458 h 45428"/>
                <a:gd name="connsiteX3" fmla="*/ 334642 w 464356"/>
                <a:gd name="connsiteY3" fmla="*/ 32208 h 45428"/>
                <a:gd name="connsiteX4" fmla="*/ 217167 w 464356"/>
                <a:gd name="connsiteY4" fmla="*/ 44908 h 45428"/>
                <a:gd name="connsiteX5" fmla="*/ 10792 w 464356"/>
                <a:gd name="connsiteY5" fmla="*/ 9983 h 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356" h="45428">
                  <a:moveTo>
                    <a:pt x="10792" y="9983"/>
                  </a:moveTo>
                  <a:cubicBezTo>
                    <a:pt x="-13021" y="4691"/>
                    <a:pt x="209" y="14746"/>
                    <a:pt x="74292" y="13158"/>
                  </a:cubicBezTo>
                  <a:cubicBezTo>
                    <a:pt x="148375" y="11571"/>
                    <a:pt x="411900" y="-2717"/>
                    <a:pt x="455292" y="458"/>
                  </a:cubicBezTo>
                  <a:cubicBezTo>
                    <a:pt x="498684" y="3633"/>
                    <a:pt x="374329" y="24800"/>
                    <a:pt x="334642" y="32208"/>
                  </a:cubicBezTo>
                  <a:cubicBezTo>
                    <a:pt x="294955" y="39616"/>
                    <a:pt x="274317" y="47554"/>
                    <a:pt x="217167" y="44908"/>
                  </a:cubicBezTo>
                  <a:cubicBezTo>
                    <a:pt x="160017" y="42262"/>
                    <a:pt x="34605" y="15275"/>
                    <a:pt x="10792" y="9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B64D4301-37B8-4861-ACB2-8A434D0871A5}"/>
                </a:ext>
              </a:extLst>
            </p:cNvPr>
            <p:cNvSpPr/>
            <p:nvPr/>
          </p:nvSpPr>
          <p:spPr>
            <a:xfrm>
              <a:off x="5872446" y="10774982"/>
              <a:ext cx="425975" cy="31194"/>
            </a:xfrm>
            <a:custGeom>
              <a:avLst/>
              <a:gdLst>
                <a:gd name="connsiteX0" fmla="*/ 4479 w 425975"/>
                <a:gd name="connsiteY0" fmla="*/ 29543 h 31194"/>
                <a:gd name="connsiteX1" fmla="*/ 414054 w 425975"/>
                <a:gd name="connsiteY1" fmla="*/ 26368 h 31194"/>
                <a:gd name="connsiteX2" fmla="*/ 306104 w 425975"/>
                <a:gd name="connsiteY2" fmla="*/ 968 h 31194"/>
                <a:gd name="connsiteX3" fmla="*/ 201329 w 425975"/>
                <a:gd name="connsiteY3" fmla="*/ 7318 h 31194"/>
                <a:gd name="connsiteX4" fmla="*/ 4479 w 425975"/>
                <a:gd name="connsiteY4" fmla="*/ 29543 h 3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75" h="31194">
                  <a:moveTo>
                    <a:pt x="4479" y="29543"/>
                  </a:moveTo>
                  <a:cubicBezTo>
                    <a:pt x="39933" y="32718"/>
                    <a:pt x="363783" y="31130"/>
                    <a:pt x="414054" y="26368"/>
                  </a:cubicBezTo>
                  <a:cubicBezTo>
                    <a:pt x="464325" y="21606"/>
                    <a:pt x="341558" y="4143"/>
                    <a:pt x="306104" y="968"/>
                  </a:cubicBezTo>
                  <a:cubicBezTo>
                    <a:pt x="270650" y="-2207"/>
                    <a:pt x="248425" y="3085"/>
                    <a:pt x="201329" y="7318"/>
                  </a:cubicBezTo>
                  <a:cubicBezTo>
                    <a:pt x="154233" y="11551"/>
                    <a:pt x="-30975" y="26368"/>
                    <a:pt x="4479" y="29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E5C7BEB2-45E3-458A-A60A-FC4BE273842D}"/>
                </a:ext>
              </a:extLst>
            </p:cNvPr>
            <p:cNvSpPr/>
            <p:nvPr/>
          </p:nvSpPr>
          <p:spPr>
            <a:xfrm>
              <a:off x="6263632" y="10427327"/>
              <a:ext cx="38933" cy="188150"/>
            </a:xfrm>
            <a:custGeom>
              <a:avLst/>
              <a:gdLst>
                <a:gd name="connsiteX0" fmla="*/ 643 w 38933"/>
                <a:gd name="connsiteY0" fmla="*/ 2548 h 188150"/>
                <a:gd name="connsiteX1" fmla="*/ 16518 w 38933"/>
                <a:gd name="connsiteY1" fmla="*/ 186698 h 188150"/>
                <a:gd name="connsiteX2" fmla="*/ 38743 w 38933"/>
                <a:gd name="connsiteY2" fmla="*/ 85098 h 188150"/>
                <a:gd name="connsiteX3" fmla="*/ 643 w 38933"/>
                <a:gd name="connsiteY3" fmla="*/ 2548 h 1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33" h="188150">
                  <a:moveTo>
                    <a:pt x="643" y="2548"/>
                  </a:moveTo>
                  <a:cubicBezTo>
                    <a:pt x="-3061" y="19481"/>
                    <a:pt x="10168" y="172940"/>
                    <a:pt x="16518" y="186698"/>
                  </a:cubicBezTo>
                  <a:cubicBezTo>
                    <a:pt x="22868" y="200456"/>
                    <a:pt x="35568" y="112615"/>
                    <a:pt x="38743" y="85098"/>
                  </a:cubicBezTo>
                  <a:cubicBezTo>
                    <a:pt x="41918" y="57581"/>
                    <a:pt x="4347" y="-14385"/>
                    <a:pt x="643" y="2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F47806BF-C348-4DD4-BBD6-56B90512E9C1}"/>
                </a:ext>
              </a:extLst>
            </p:cNvPr>
            <p:cNvSpPr/>
            <p:nvPr/>
          </p:nvSpPr>
          <p:spPr>
            <a:xfrm>
              <a:off x="6264955" y="10771422"/>
              <a:ext cx="43955" cy="149116"/>
            </a:xfrm>
            <a:custGeom>
              <a:avLst/>
              <a:gdLst>
                <a:gd name="connsiteX0" fmla="*/ 2495 w 43955"/>
                <a:gd name="connsiteY0" fmla="*/ 1353 h 149116"/>
                <a:gd name="connsiteX1" fmla="*/ 8845 w 43955"/>
                <a:gd name="connsiteY1" fmla="*/ 147403 h 149116"/>
                <a:gd name="connsiteX2" fmla="*/ 43770 w 43955"/>
                <a:gd name="connsiteY2" fmla="*/ 77553 h 149116"/>
                <a:gd name="connsiteX3" fmla="*/ 2495 w 43955"/>
                <a:gd name="connsiteY3" fmla="*/ 1353 h 14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" h="149116">
                  <a:moveTo>
                    <a:pt x="2495" y="1353"/>
                  </a:moveTo>
                  <a:cubicBezTo>
                    <a:pt x="-3326" y="12995"/>
                    <a:pt x="1966" y="134703"/>
                    <a:pt x="8845" y="147403"/>
                  </a:cubicBezTo>
                  <a:cubicBezTo>
                    <a:pt x="15724" y="160103"/>
                    <a:pt x="40595" y="98720"/>
                    <a:pt x="43770" y="77553"/>
                  </a:cubicBezTo>
                  <a:cubicBezTo>
                    <a:pt x="46945" y="56386"/>
                    <a:pt x="8316" y="-10289"/>
                    <a:pt x="2495" y="1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669FC85E-D16D-4786-8293-DEA2A693EFCD}"/>
                </a:ext>
              </a:extLst>
            </p:cNvPr>
            <p:cNvSpPr/>
            <p:nvPr/>
          </p:nvSpPr>
          <p:spPr>
            <a:xfrm>
              <a:off x="6249472" y="10432369"/>
              <a:ext cx="297832" cy="24441"/>
            </a:xfrm>
            <a:custGeom>
              <a:avLst/>
              <a:gdLst>
                <a:gd name="connsiteX0" fmla="*/ 11628 w 297832"/>
                <a:gd name="connsiteY0" fmla="*/ 7031 h 24441"/>
                <a:gd name="connsiteX1" fmla="*/ 291028 w 297832"/>
                <a:gd name="connsiteY1" fmla="*/ 681 h 24441"/>
                <a:gd name="connsiteX2" fmla="*/ 200011 w 297832"/>
                <a:gd name="connsiteY2" fmla="*/ 23964 h 24441"/>
                <a:gd name="connsiteX3" fmla="*/ 68778 w 297832"/>
                <a:gd name="connsiteY3" fmla="*/ 15498 h 24441"/>
                <a:gd name="connsiteX4" fmla="*/ 11628 w 297832"/>
                <a:gd name="connsiteY4" fmla="*/ 7031 h 2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32" h="24441">
                  <a:moveTo>
                    <a:pt x="11628" y="7031"/>
                  </a:moveTo>
                  <a:cubicBezTo>
                    <a:pt x="48670" y="4561"/>
                    <a:pt x="259631" y="-2141"/>
                    <a:pt x="291028" y="681"/>
                  </a:cubicBezTo>
                  <a:cubicBezTo>
                    <a:pt x="322425" y="3503"/>
                    <a:pt x="237053" y="21495"/>
                    <a:pt x="200011" y="23964"/>
                  </a:cubicBezTo>
                  <a:cubicBezTo>
                    <a:pt x="162969" y="26434"/>
                    <a:pt x="102645" y="18673"/>
                    <a:pt x="68778" y="15498"/>
                  </a:cubicBezTo>
                  <a:cubicBezTo>
                    <a:pt x="34911" y="12323"/>
                    <a:pt x="-25414" y="9501"/>
                    <a:pt x="11628" y="7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6223EF10-9CF7-4C57-B6CC-0F68D4C686B4}"/>
                </a:ext>
              </a:extLst>
            </p:cNvPr>
            <p:cNvSpPr/>
            <p:nvPr/>
          </p:nvSpPr>
          <p:spPr>
            <a:xfrm>
              <a:off x="6275458" y="10936776"/>
              <a:ext cx="262157" cy="30579"/>
            </a:xfrm>
            <a:custGeom>
              <a:avLst/>
              <a:gdLst>
                <a:gd name="connsiteX0" fmla="*/ 2575 w 262157"/>
                <a:gd name="connsiteY0" fmla="*/ 23324 h 30579"/>
                <a:gd name="connsiteX1" fmla="*/ 252342 w 262157"/>
                <a:gd name="connsiteY1" fmla="*/ 29674 h 30579"/>
                <a:gd name="connsiteX2" fmla="*/ 203659 w 262157"/>
                <a:gd name="connsiteY2" fmla="*/ 6391 h 30579"/>
                <a:gd name="connsiteX3" fmla="*/ 127459 w 262157"/>
                <a:gd name="connsiteY3" fmla="*/ 41 h 30579"/>
                <a:gd name="connsiteX4" fmla="*/ 2575 w 262157"/>
                <a:gd name="connsiteY4" fmla="*/ 23324 h 3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57" h="30579">
                  <a:moveTo>
                    <a:pt x="2575" y="23324"/>
                  </a:moveTo>
                  <a:cubicBezTo>
                    <a:pt x="23389" y="28263"/>
                    <a:pt x="218828" y="32496"/>
                    <a:pt x="252342" y="29674"/>
                  </a:cubicBezTo>
                  <a:cubicBezTo>
                    <a:pt x="285856" y="26852"/>
                    <a:pt x="224473" y="11330"/>
                    <a:pt x="203659" y="6391"/>
                  </a:cubicBezTo>
                  <a:cubicBezTo>
                    <a:pt x="182845" y="1452"/>
                    <a:pt x="162031" y="1099"/>
                    <a:pt x="127459" y="41"/>
                  </a:cubicBezTo>
                  <a:cubicBezTo>
                    <a:pt x="92887" y="-1017"/>
                    <a:pt x="-18239" y="18385"/>
                    <a:pt x="2575" y="23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65E14B2F-D4C0-468E-9B11-BC341CFF674D}"/>
                </a:ext>
              </a:extLst>
            </p:cNvPr>
            <p:cNvSpPr/>
            <p:nvPr/>
          </p:nvSpPr>
          <p:spPr>
            <a:xfrm>
              <a:off x="6506556" y="10453246"/>
              <a:ext cx="29934" cy="522184"/>
            </a:xfrm>
            <a:custGeom>
              <a:avLst/>
              <a:gdLst>
                <a:gd name="connsiteX0" fmla="*/ 8544 w 29934"/>
                <a:gd name="connsiteY0" fmla="*/ 3087 h 522184"/>
                <a:gd name="connsiteX1" fmla="*/ 77 w 29934"/>
                <a:gd name="connsiteY1" fmla="*/ 498387 h 522184"/>
                <a:gd name="connsiteX2" fmla="*/ 12777 w 29934"/>
                <a:gd name="connsiteY2" fmla="*/ 428537 h 522184"/>
                <a:gd name="connsiteX3" fmla="*/ 29711 w 29934"/>
                <a:gd name="connsiteY3" fmla="*/ 295187 h 522184"/>
                <a:gd name="connsiteX4" fmla="*/ 8544 w 29934"/>
                <a:gd name="connsiteY4" fmla="*/ 3087 h 52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4" h="522184">
                  <a:moveTo>
                    <a:pt x="8544" y="3087"/>
                  </a:moveTo>
                  <a:cubicBezTo>
                    <a:pt x="3605" y="36954"/>
                    <a:pt x="-628" y="427479"/>
                    <a:pt x="77" y="498387"/>
                  </a:cubicBezTo>
                  <a:cubicBezTo>
                    <a:pt x="782" y="569295"/>
                    <a:pt x="7838" y="462404"/>
                    <a:pt x="12777" y="428537"/>
                  </a:cubicBezTo>
                  <a:cubicBezTo>
                    <a:pt x="17716" y="394670"/>
                    <a:pt x="27242" y="366801"/>
                    <a:pt x="29711" y="295187"/>
                  </a:cubicBezTo>
                  <a:cubicBezTo>
                    <a:pt x="32180" y="223573"/>
                    <a:pt x="13483" y="-30780"/>
                    <a:pt x="8544" y="3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6917DAD8-5B06-4AFF-957E-F85FDBF74253}"/>
                </a:ext>
              </a:extLst>
            </p:cNvPr>
            <p:cNvSpPr/>
            <p:nvPr/>
          </p:nvSpPr>
          <p:spPr>
            <a:xfrm>
              <a:off x="7173383" y="9982200"/>
              <a:ext cx="696497" cy="36174"/>
            </a:xfrm>
            <a:custGeom>
              <a:avLst/>
              <a:gdLst>
                <a:gd name="connsiteX0" fmla="*/ 0 w 696497"/>
                <a:gd name="connsiteY0" fmla="*/ 2117 h 36174"/>
                <a:gd name="connsiteX1" fmla="*/ 99484 w 696497"/>
                <a:gd name="connsiteY1" fmla="*/ 2117 h 36174"/>
                <a:gd name="connsiteX2" fmla="*/ 313267 w 696497"/>
                <a:gd name="connsiteY2" fmla="*/ 6350 h 36174"/>
                <a:gd name="connsiteX3" fmla="*/ 370417 w 696497"/>
                <a:gd name="connsiteY3" fmla="*/ 0 h 36174"/>
                <a:gd name="connsiteX4" fmla="*/ 696384 w 696497"/>
                <a:gd name="connsiteY4" fmla="*/ 6350 h 36174"/>
                <a:gd name="connsiteX5" fmla="*/ 404284 w 696497"/>
                <a:gd name="connsiteY5" fmla="*/ 33867 h 36174"/>
                <a:gd name="connsiteX6" fmla="*/ 143934 w 696497"/>
                <a:gd name="connsiteY6" fmla="*/ 31750 h 36174"/>
                <a:gd name="connsiteX7" fmla="*/ 0 w 696497"/>
                <a:gd name="connsiteY7" fmla="*/ 2117 h 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497" h="36174">
                  <a:moveTo>
                    <a:pt x="0" y="2117"/>
                  </a:moveTo>
                  <a:lnTo>
                    <a:pt x="99484" y="2117"/>
                  </a:lnTo>
                  <a:lnTo>
                    <a:pt x="313267" y="6350"/>
                  </a:lnTo>
                  <a:cubicBezTo>
                    <a:pt x="358422" y="5997"/>
                    <a:pt x="306564" y="0"/>
                    <a:pt x="370417" y="0"/>
                  </a:cubicBezTo>
                  <a:cubicBezTo>
                    <a:pt x="434270" y="0"/>
                    <a:pt x="690740" y="706"/>
                    <a:pt x="696384" y="6350"/>
                  </a:cubicBezTo>
                  <a:cubicBezTo>
                    <a:pt x="702028" y="11994"/>
                    <a:pt x="496359" y="29634"/>
                    <a:pt x="404284" y="33867"/>
                  </a:cubicBezTo>
                  <a:cubicBezTo>
                    <a:pt x="312209" y="38100"/>
                    <a:pt x="213078" y="35983"/>
                    <a:pt x="143934" y="31750"/>
                  </a:cubicBezTo>
                  <a:cubicBezTo>
                    <a:pt x="74790" y="27517"/>
                    <a:pt x="32103" y="17992"/>
                    <a:pt x="0" y="2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B489785D-7659-4B0E-96C2-89C65E94A031}"/>
                </a:ext>
              </a:extLst>
            </p:cNvPr>
            <p:cNvSpPr/>
            <p:nvPr/>
          </p:nvSpPr>
          <p:spPr>
            <a:xfrm>
              <a:off x="7163503" y="9989033"/>
              <a:ext cx="20813" cy="198993"/>
            </a:xfrm>
            <a:custGeom>
              <a:avLst/>
              <a:gdLst>
                <a:gd name="connsiteX0" fmla="*/ 1414 w 20813"/>
                <a:gd name="connsiteY0" fmla="*/ 1634 h 198993"/>
                <a:gd name="connsiteX1" fmla="*/ 3530 w 20813"/>
                <a:gd name="connsiteY1" fmla="*/ 196367 h 198993"/>
                <a:gd name="connsiteX2" fmla="*/ 20464 w 20813"/>
                <a:gd name="connsiteY2" fmla="*/ 107467 h 198993"/>
                <a:gd name="connsiteX3" fmla="*/ 1414 w 20813"/>
                <a:gd name="connsiteY3" fmla="*/ 1634 h 19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3" h="198993">
                  <a:moveTo>
                    <a:pt x="1414" y="1634"/>
                  </a:moveTo>
                  <a:cubicBezTo>
                    <a:pt x="-1408" y="16451"/>
                    <a:pt x="355" y="178728"/>
                    <a:pt x="3530" y="196367"/>
                  </a:cubicBezTo>
                  <a:cubicBezTo>
                    <a:pt x="6705" y="214006"/>
                    <a:pt x="17289" y="138159"/>
                    <a:pt x="20464" y="107467"/>
                  </a:cubicBezTo>
                  <a:cubicBezTo>
                    <a:pt x="23639" y="76775"/>
                    <a:pt x="4236" y="-13183"/>
                    <a:pt x="1414" y="1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5A979E2E-C456-45D5-BA2A-1B23DEF29657}"/>
                </a:ext>
              </a:extLst>
            </p:cNvPr>
            <p:cNvSpPr/>
            <p:nvPr/>
          </p:nvSpPr>
          <p:spPr>
            <a:xfrm>
              <a:off x="7154333" y="10182186"/>
              <a:ext cx="279414" cy="22264"/>
            </a:xfrm>
            <a:custGeom>
              <a:avLst/>
              <a:gdLst>
                <a:gd name="connsiteX0" fmla="*/ 0 w 279414"/>
                <a:gd name="connsiteY0" fmla="*/ 22264 h 22264"/>
                <a:gd name="connsiteX1" fmla="*/ 270934 w 279414"/>
                <a:gd name="connsiteY1" fmla="*/ 15914 h 22264"/>
                <a:gd name="connsiteX2" fmla="*/ 205317 w 279414"/>
                <a:gd name="connsiteY2" fmla="*/ 1097 h 22264"/>
                <a:gd name="connsiteX3" fmla="*/ 146050 w 279414"/>
                <a:gd name="connsiteY3" fmla="*/ 1097 h 22264"/>
                <a:gd name="connsiteX4" fmla="*/ 0 w 279414"/>
                <a:gd name="connsiteY4" fmla="*/ 22264 h 2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4" h="22264">
                  <a:moveTo>
                    <a:pt x="0" y="22264"/>
                  </a:moveTo>
                  <a:cubicBezTo>
                    <a:pt x="118357" y="20853"/>
                    <a:pt x="236715" y="19442"/>
                    <a:pt x="270934" y="15914"/>
                  </a:cubicBezTo>
                  <a:cubicBezTo>
                    <a:pt x="305153" y="12386"/>
                    <a:pt x="226131" y="3566"/>
                    <a:pt x="205317" y="1097"/>
                  </a:cubicBezTo>
                  <a:cubicBezTo>
                    <a:pt x="184503" y="-1372"/>
                    <a:pt x="146050" y="1097"/>
                    <a:pt x="146050" y="1097"/>
                  </a:cubicBezTo>
                  <a:lnTo>
                    <a:pt x="0" y="222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58D74349-4A66-48D8-8FF0-BB19B21228DC}"/>
                </a:ext>
              </a:extLst>
            </p:cNvPr>
            <p:cNvSpPr/>
            <p:nvPr/>
          </p:nvSpPr>
          <p:spPr>
            <a:xfrm>
              <a:off x="7863195" y="9985358"/>
              <a:ext cx="37257" cy="221383"/>
            </a:xfrm>
            <a:custGeom>
              <a:avLst/>
              <a:gdLst>
                <a:gd name="connsiteX0" fmla="*/ 34088 w 37257"/>
                <a:gd name="connsiteY0" fmla="*/ 1075 h 221383"/>
                <a:gd name="connsiteX1" fmla="*/ 31972 w 37257"/>
                <a:gd name="connsiteY1" fmla="*/ 216975 h 221383"/>
                <a:gd name="connsiteX2" fmla="*/ 222 w 37257"/>
                <a:gd name="connsiteY2" fmla="*/ 136542 h 221383"/>
                <a:gd name="connsiteX3" fmla="*/ 34088 w 37257"/>
                <a:gd name="connsiteY3" fmla="*/ 1075 h 22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57" h="221383">
                  <a:moveTo>
                    <a:pt x="34088" y="1075"/>
                  </a:moveTo>
                  <a:cubicBezTo>
                    <a:pt x="39380" y="14480"/>
                    <a:pt x="37616" y="194397"/>
                    <a:pt x="31972" y="216975"/>
                  </a:cubicBezTo>
                  <a:cubicBezTo>
                    <a:pt x="26328" y="239553"/>
                    <a:pt x="3397" y="169703"/>
                    <a:pt x="222" y="136542"/>
                  </a:cubicBezTo>
                  <a:cubicBezTo>
                    <a:pt x="-2953" y="103381"/>
                    <a:pt x="28796" y="-12330"/>
                    <a:pt x="34088" y="1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FE33F320-9726-411D-A752-F0209DC598FD}"/>
                </a:ext>
              </a:extLst>
            </p:cNvPr>
            <p:cNvSpPr/>
            <p:nvPr/>
          </p:nvSpPr>
          <p:spPr>
            <a:xfrm>
              <a:off x="7609427" y="10181022"/>
              <a:ext cx="276860" cy="24223"/>
            </a:xfrm>
            <a:custGeom>
              <a:avLst/>
              <a:gdLst>
                <a:gd name="connsiteX0" fmla="*/ 2106 w 276860"/>
                <a:gd name="connsiteY0" fmla="*/ 23428 h 24223"/>
                <a:gd name="connsiteX1" fmla="*/ 273040 w 276860"/>
                <a:gd name="connsiteY1" fmla="*/ 17078 h 24223"/>
                <a:gd name="connsiteX2" fmla="*/ 152390 w 276860"/>
                <a:gd name="connsiteY2" fmla="*/ 145 h 24223"/>
                <a:gd name="connsiteX3" fmla="*/ 2106 w 276860"/>
                <a:gd name="connsiteY3" fmla="*/ 23428 h 2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60" h="24223">
                  <a:moveTo>
                    <a:pt x="2106" y="23428"/>
                  </a:moveTo>
                  <a:cubicBezTo>
                    <a:pt x="22214" y="26250"/>
                    <a:pt x="247993" y="20958"/>
                    <a:pt x="273040" y="17078"/>
                  </a:cubicBezTo>
                  <a:cubicBezTo>
                    <a:pt x="298087" y="13198"/>
                    <a:pt x="193312" y="-1619"/>
                    <a:pt x="152390" y="145"/>
                  </a:cubicBezTo>
                  <a:cubicBezTo>
                    <a:pt x="111468" y="1909"/>
                    <a:pt x="-18002" y="20606"/>
                    <a:pt x="2106" y="23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D0CFCD8B-CFC6-4A10-9441-BB997E24B8D2}"/>
                </a:ext>
              </a:extLst>
            </p:cNvPr>
            <p:cNvSpPr/>
            <p:nvPr/>
          </p:nvSpPr>
          <p:spPr>
            <a:xfrm>
              <a:off x="7403981" y="10184597"/>
              <a:ext cx="32346" cy="1000419"/>
            </a:xfrm>
            <a:custGeom>
              <a:avLst/>
              <a:gdLst>
                <a:gd name="connsiteX0" fmla="*/ 4352 w 32346"/>
                <a:gd name="connsiteY0" fmla="*/ 13503 h 1000419"/>
                <a:gd name="connsiteX1" fmla="*/ 119 w 32346"/>
                <a:gd name="connsiteY1" fmla="*/ 574420 h 1000419"/>
                <a:gd name="connsiteX2" fmla="*/ 2236 w 32346"/>
                <a:gd name="connsiteY2" fmla="*/ 987170 h 1000419"/>
                <a:gd name="connsiteX3" fmla="*/ 12819 w 32346"/>
                <a:gd name="connsiteY3" fmla="*/ 870753 h 1000419"/>
                <a:gd name="connsiteX4" fmla="*/ 23402 w 32346"/>
                <a:gd name="connsiteY4" fmla="*/ 591353 h 1000419"/>
                <a:gd name="connsiteX5" fmla="*/ 31869 w 32346"/>
                <a:gd name="connsiteY5" fmla="*/ 208236 h 1000419"/>
                <a:gd name="connsiteX6" fmla="*/ 4352 w 32346"/>
                <a:gd name="connsiteY6" fmla="*/ 13503 h 100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6" h="1000419">
                  <a:moveTo>
                    <a:pt x="4352" y="13503"/>
                  </a:moveTo>
                  <a:cubicBezTo>
                    <a:pt x="-940" y="74534"/>
                    <a:pt x="472" y="412142"/>
                    <a:pt x="119" y="574420"/>
                  </a:cubicBezTo>
                  <a:cubicBezTo>
                    <a:pt x="-234" y="736698"/>
                    <a:pt x="119" y="937781"/>
                    <a:pt x="2236" y="987170"/>
                  </a:cubicBezTo>
                  <a:cubicBezTo>
                    <a:pt x="4353" y="1036559"/>
                    <a:pt x="9291" y="936722"/>
                    <a:pt x="12819" y="870753"/>
                  </a:cubicBezTo>
                  <a:cubicBezTo>
                    <a:pt x="16347" y="804784"/>
                    <a:pt x="20227" y="701772"/>
                    <a:pt x="23402" y="591353"/>
                  </a:cubicBezTo>
                  <a:cubicBezTo>
                    <a:pt x="26577" y="480934"/>
                    <a:pt x="34338" y="303839"/>
                    <a:pt x="31869" y="208236"/>
                  </a:cubicBezTo>
                  <a:cubicBezTo>
                    <a:pt x="29400" y="112633"/>
                    <a:pt x="9644" y="-47528"/>
                    <a:pt x="4352" y="13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035F5289-6531-45A8-94AE-FA388A8DF9C4}"/>
                </a:ext>
              </a:extLst>
            </p:cNvPr>
            <p:cNvSpPr/>
            <p:nvPr/>
          </p:nvSpPr>
          <p:spPr>
            <a:xfrm>
              <a:off x="7615474" y="10189636"/>
              <a:ext cx="37036" cy="982987"/>
            </a:xfrm>
            <a:custGeom>
              <a:avLst/>
              <a:gdLst>
                <a:gd name="connsiteX0" fmla="*/ 36276 w 37036"/>
                <a:gd name="connsiteY0" fmla="*/ 10581 h 982987"/>
                <a:gd name="connsiteX1" fmla="*/ 25693 w 37036"/>
                <a:gd name="connsiteY1" fmla="*/ 726014 h 982987"/>
                <a:gd name="connsiteX2" fmla="*/ 36276 w 37036"/>
                <a:gd name="connsiteY2" fmla="*/ 980014 h 982987"/>
                <a:gd name="connsiteX3" fmla="*/ 8759 w 37036"/>
                <a:gd name="connsiteY3" fmla="*/ 853014 h 982987"/>
                <a:gd name="connsiteX4" fmla="*/ 6643 w 37036"/>
                <a:gd name="connsiteY4" fmla="*/ 673097 h 982987"/>
                <a:gd name="connsiteX5" fmla="*/ 293 w 37036"/>
                <a:gd name="connsiteY5" fmla="*/ 321731 h 982987"/>
                <a:gd name="connsiteX6" fmla="*/ 36276 w 37036"/>
                <a:gd name="connsiteY6" fmla="*/ 10581 h 9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6" h="982987">
                  <a:moveTo>
                    <a:pt x="36276" y="10581"/>
                  </a:moveTo>
                  <a:cubicBezTo>
                    <a:pt x="40509" y="77962"/>
                    <a:pt x="25693" y="564442"/>
                    <a:pt x="25693" y="726014"/>
                  </a:cubicBezTo>
                  <a:cubicBezTo>
                    <a:pt x="25693" y="887586"/>
                    <a:pt x="39098" y="958847"/>
                    <a:pt x="36276" y="980014"/>
                  </a:cubicBezTo>
                  <a:cubicBezTo>
                    <a:pt x="33454" y="1001181"/>
                    <a:pt x="13698" y="904167"/>
                    <a:pt x="8759" y="853014"/>
                  </a:cubicBezTo>
                  <a:cubicBezTo>
                    <a:pt x="3820" y="801861"/>
                    <a:pt x="8054" y="761644"/>
                    <a:pt x="6643" y="673097"/>
                  </a:cubicBezTo>
                  <a:cubicBezTo>
                    <a:pt x="5232" y="584550"/>
                    <a:pt x="-1471" y="427917"/>
                    <a:pt x="293" y="321731"/>
                  </a:cubicBezTo>
                  <a:cubicBezTo>
                    <a:pt x="2057" y="215545"/>
                    <a:pt x="32043" y="-56800"/>
                    <a:pt x="36276" y="10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8A3EE0E3-5B56-4FF9-90EF-680E748F3656}"/>
                </a:ext>
              </a:extLst>
            </p:cNvPr>
            <p:cNvSpPr/>
            <p:nvPr/>
          </p:nvSpPr>
          <p:spPr>
            <a:xfrm>
              <a:off x="7150967" y="11190529"/>
              <a:ext cx="300233" cy="30269"/>
            </a:xfrm>
            <a:custGeom>
              <a:avLst/>
              <a:gdLst>
                <a:gd name="connsiteX0" fmla="*/ 1250 w 300233"/>
                <a:gd name="connsiteY0" fmla="*/ 4521 h 30269"/>
                <a:gd name="connsiteX1" fmla="*/ 293350 w 300233"/>
                <a:gd name="connsiteY1" fmla="*/ 2404 h 30269"/>
                <a:gd name="connsiteX2" fmla="*/ 191750 w 300233"/>
                <a:gd name="connsiteY2" fmla="*/ 29921 h 30269"/>
                <a:gd name="connsiteX3" fmla="*/ 1250 w 300233"/>
                <a:gd name="connsiteY3" fmla="*/ 4521 h 3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33" h="30269">
                  <a:moveTo>
                    <a:pt x="1250" y="4521"/>
                  </a:moveTo>
                  <a:cubicBezTo>
                    <a:pt x="18183" y="-65"/>
                    <a:pt x="261600" y="-1829"/>
                    <a:pt x="293350" y="2404"/>
                  </a:cubicBezTo>
                  <a:cubicBezTo>
                    <a:pt x="325100" y="6637"/>
                    <a:pt x="239375" y="26393"/>
                    <a:pt x="191750" y="29921"/>
                  </a:cubicBezTo>
                  <a:cubicBezTo>
                    <a:pt x="144125" y="33449"/>
                    <a:pt x="-15683" y="9107"/>
                    <a:pt x="1250" y="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44296AC0-4E2E-4531-A953-66040BDF4431}"/>
                </a:ext>
              </a:extLst>
            </p:cNvPr>
            <p:cNvSpPr/>
            <p:nvPr/>
          </p:nvSpPr>
          <p:spPr>
            <a:xfrm>
              <a:off x="7626031" y="11199956"/>
              <a:ext cx="270325" cy="27121"/>
            </a:xfrm>
            <a:custGeom>
              <a:avLst/>
              <a:gdLst>
                <a:gd name="connsiteX0" fmla="*/ 2436 w 270325"/>
                <a:gd name="connsiteY0" fmla="*/ 1444 h 27121"/>
                <a:gd name="connsiteX1" fmla="*/ 267019 w 270325"/>
                <a:gd name="connsiteY1" fmla="*/ 5677 h 27121"/>
                <a:gd name="connsiteX2" fmla="*/ 142136 w 270325"/>
                <a:gd name="connsiteY2" fmla="*/ 26844 h 27121"/>
                <a:gd name="connsiteX3" fmla="*/ 2436 w 270325"/>
                <a:gd name="connsiteY3" fmla="*/ 1444 h 2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25" h="27121">
                  <a:moveTo>
                    <a:pt x="2436" y="1444"/>
                  </a:moveTo>
                  <a:cubicBezTo>
                    <a:pt x="23250" y="-2084"/>
                    <a:pt x="243736" y="1444"/>
                    <a:pt x="267019" y="5677"/>
                  </a:cubicBezTo>
                  <a:cubicBezTo>
                    <a:pt x="290302" y="9910"/>
                    <a:pt x="184469" y="23669"/>
                    <a:pt x="142136" y="26844"/>
                  </a:cubicBezTo>
                  <a:cubicBezTo>
                    <a:pt x="99803" y="30019"/>
                    <a:pt x="-18378" y="4972"/>
                    <a:pt x="2436" y="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D652E091-3012-41A8-944A-0827EEEAA1F5}"/>
                </a:ext>
              </a:extLst>
            </p:cNvPr>
            <p:cNvSpPr/>
            <p:nvPr/>
          </p:nvSpPr>
          <p:spPr>
            <a:xfrm>
              <a:off x="7155341" y="11202184"/>
              <a:ext cx="37135" cy="192684"/>
            </a:xfrm>
            <a:custGeom>
              <a:avLst/>
              <a:gdLst>
                <a:gd name="connsiteX0" fmla="*/ 1109 w 37135"/>
                <a:gd name="connsiteY0" fmla="*/ 1333 h 192684"/>
                <a:gd name="connsiteX1" fmla="*/ 11692 w 37135"/>
                <a:gd name="connsiteY1" fmla="*/ 189716 h 192684"/>
                <a:gd name="connsiteX2" fmla="*/ 37092 w 37135"/>
                <a:gd name="connsiteY2" fmla="*/ 109283 h 192684"/>
                <a:gd name="connsiteX3" fmla="*/ 1109 w 37135"/>
                <a:gd name="connsiteY3" fmla="*/ 1333 h 19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5" h="192684">
                  <a:moveTo>
                    <a:pt x="1109" y="1333"/>
                  </a:moveTo>
                  <a:cubicBezTo>
                    <a:pt x="-3124" y="14739"/>
                    <a:pt x="5695" y="171724"/>
                    <a:pt x="11692" y="189716"/>
                  </a:cubicBezTo>
                  <a:cubicBezTo>
                    <a:pt x="17689" y="207708"/>
                    <a:pt x="35681" y="139269"/>
                    <a:pt x="37092" y="109283"/>
                  </a:cubicBezTo>
                  <a:cubicBezTo>
                    <a:pt x="38503" y="79297"/>
                    <a:pt x="5342" y="-12073"/>
                    <a:pt x="1109" y="1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21B8A63E-FDBB-4CAF-9238-821B97DDD229}"/>
                </a:ext>
              </a:extLst>
            </p:cNvPr>
            <p:cNvSpPr/>
            <p:nvPr/>
          </p:nvSpPr>
          <p:spPr>
            <a:xfrm>
              <a:off x="7854935" y="11204772"/>
              <a:ext cx="30971" cy="184660"/>
            </a:xfrm>
            <a:custGeom>
              <a:avLst/>
              <a:gdLst>
                <a:gd name="connsiteX0" fmla="*/ 27532 w 30971"/>
                <a:gd name="connsiteY0" fmla="*/ 861 h 184660"/>
                <a:gd name="connsiteX1" fmla="*/ 27532 w 30971"/>
                <a:gd name="connsiteY1" fmla="*/ 180778 h 184660"/>
                <a:gd name="connsiteX2" fmla="*/ 15 w 30971"/>
                <a:gd name="connsiteY2" fmla="*/ 115161 h 184660"/>
                <a:gd name="connsiteX3" fmla="*/ 27532 w 30971"/>
                <a:gd name="connsiteY3" fmla="*/ 861 h 1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1" h="184660">
                  <a:moveTo>
                    <a:pt x="27532" y="861"/>
                  </a:moveTo>
                  <a:cubicBezTo>
                    <a:pt x="32118" y="11797"/>
                    <a:pt x="32118" y="161728"/>
                    <a:pt x="27532" y="180778"/>
                  </a:cubicBezTo>
                  <a:cubicBezTo>
                    <a:pt x="22946" y="199828"/>
                    <a:pt x="-690" y="144089"/>
                    <a:pt x="15" y="115161"/>
                  </a:cubicBezTo>
                  <a:cubicBezTo>
                    <a:pt x="720" y="86233"/>
                    <a:pt x="22946" y="-10075"/>
                    <a:pt x="27532" y="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76EC611B-F16F-41F9-98D1-79D9E3F91F6D}"/>
                </a:ext>
              </a:extLst>
            </p:cNvPr>
            <p:cNvSpPr/>
            <p:nvPr/>
          </p:nvSpPr>
          <p:spPr>
            <a:xfrm>
              <a:off x="7169150" y="11385550"/>
              <a:ext cx="722376" cy="29633"/>
            </a:xfrm>
            <a:custGeom>
              <a:avLst/>
              <a:gdLst>
                <a:gd name="connsiteX0" fmla="*/ 0 w 722376"/>
                <a:gd name="connsiteY0" fmla="*/ 29633 h 29633"/>
                <a:gd name="connsiteX1" fmla="*/ 74083 w 722376"/>
                <a:gd name="connsiteY1" fmla="*/ 29633 h 29633"/>
                <a:gd name="connsiteX2" fmla="*/ 649817 w 722376"/>
                <a:gd name="connsiteY2" fmla="*/ 14817 h 29633"/>
                <a:gd name="connsiteX3" fmla="*/ 706967 w 722376"/>
                <a:gd name="connsiteY3" fmla="*/ 10583 h 29633"/>
                <a:gd name="connsiteX4" fmla="*/ 584200 w 722376"/>
                <a:gd name="connsiteY4" fmla="*/ 2117 h 29633"/>
                <a:gd name="connsiteX5" fmla="*/ 429683 w 722376"/>
                <a:gd name="connsiteY5" fmla="*/ 0 h 29633"/>
                <a:gd name="connsiteX6" fmla="*/ 0 w 722376"/>
                <a:gd name="connsiteY6" fmla="*/ 29633 h 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376" h="29633">
                  <a:moveTo>
                    <a:pt x="0" y="29633"/>
                  </a:moveTo>
                  <a:lnTo>
                    <a:pt x="74083" y="29633"/>
                  </a:lnTo>
                  <a:lnTo>
                    <a:pt x="649817" y="14817"/>
                  </a:lnTo>
                  <a:cubicBezTo>
                    <a:pt x="755298" y="11642"/>
                    <a:pt x="717903" y="12700"/>
                    <a:pt x="706967" y="10583"/>
                  </a:cubicBezTo>
                  <a:cubicBezTo>
                    <a:pt x="696031" y="8466"/>
                    <a:pt x="630414" y="3881"/>
                    <a:pt x="584200" y="2117"/>
                  </a:cubicBezTo>
                  <a:cubicBezTo>
                    <a:pt x="537986" y="353"/>
                    <a:pt x="429683" y="0"/>
                    <a:pt x="429683" y="0"/>
                  </a:cubicBezTo>
                  <a:lnTo>
                    <a:pt x="0" y="296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2C80DC85-CFEA-4012-924A-05FF0C817F1A}"/>
                </a:ext>
              </a:extLst>
            </p:cNvPr>
            <p:cNvSpPr/>
            <p:nvPr/>
          </p:nvSpPr>
          <p:spPr>
            <a:xfrm>
              <a:off x="8032804" y="9988786"/>
              <a:ext cx="720468" cy="29249"/>
            </a:xfrm>
            <a:custGeom>
              <a:avLst/>
              <a:gdLst>
                <a:gd name="connsiteX0" fmla="*/ 2063 w 720468"/>
                <a:gd name="connsiteY0" fmla="*/ 1881 h 29249"/>
                <a:gd name="connsiteX1" fmla="*/ 404229 w 720468"/>
                <a:gd name="connsiteY1" fmla="*/ 1881 h 29249"/>
                <a:gd name="connsiteX2" fmla="*/ 713263 w 720468"/>
                <a:gd name="connsiteY2" fmla="*/ 1881 h 29249"/>
                <a:gd name="connsiteX3" fmla="*/ 592613 w 720468"/>
                <a:gd name="connsiteY3" fmla="*/ 27281 h 29249"/>
                <a:gd name="connsiteX4" fmla="*/ 262413 w 720468"/>
                <a:gd name="connsiteY4" fmla="*/ 25164 h 29249"/>
                <a:gd name="connsiteX5" fmla="*/ 2063 w 720468"/>
                <a:gd name="connsiteY5" fmla="*/ 1881 h 2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468" h="29249">
                  <a:moveTo>
                    <a:pt x="2063" y="1881"/>
                  </a:moveTo>
                  <a:cubicBezTo>
                    <a:pt x="25699" y="-2000"/>
                    <a:pt x="404229" y="1881"/>
                    <a:pt x="404229" y="1881"/>
                  </a:cubicBezTo>
                  <a:cubicBezTo>
                    <a:pt x="522762" y="1881"/>
                    <a:pt x="681866" y="-2352"/>
                    <a:pt x="713263" y="1881"/>
                  </a:cubicBezTo>
                  <a:cubicBezTo>
                    <a:pt x="744660" y="6114"/>
                    <a:pt x="667755" y="23401"/>
                    <a:pt x="592613" y="27281"/>
                  </a:cubicBezTo>
                  <a:cubicBezTo>
                    <a:pt x="517471" y="31161"/>
                    <a:pt x="361191" y="28692"/>
                    <a:pt x="262413" y="25164"/>
                  </a:cubicBezTo>
                  <a:cubicBezTo>
                    <a:pt x="163635" y="21636"/>
                    <a:pt x="-21573" y="5762"/>
                    <a:pt x="2063" y="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44FF8194-C1F5-4E67-A2E5-E6A64805DF2E}"/>
                </a:ext>
              </a:extLst>
            </p:cNvPr>
            <p:cNvSpPr/>
            <p:nvPr/>
          </p:nvSpPr>
          <p:spPr>
            <a:xfrm>
              <a:off x="8023996" y="9998395"/>
              <a:ext cx="30269" cy="204713"/>
            </a:xfrm>
            <a:custGeom>
              <a:avLst/>
              <a:gdLst>
                <a:gd name="connsiteX0" fmla="*/ 4521 w 30269"/>
                <a:gd name="connsiteY0" fmla="*/ 738 h 204713"/>
                <a:gd name="connsiteX1" fmla="*/ 2404 w 30269"/>
                <a:gd name="connsiteY1" fmla="*/ 199705 h 204713"/>
                <a:gd name="connsiteX2" fmla="*/ 29921 w 30269"/>
                <a:gd name="connsiteY2" fmla="*/ 134088 h 204713"/>
                <a:gd name="connsiteX3" fmla="*/ 4521 w 30269"/>
                <a:gd name="connsiteY3" fmla="*/ 738 h 20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69" h="204713">
                  <a:moveTo>
                    <a:pt x="4521" y="738"/>
                  </a:moveTo>
                  <a:cubicBezTo>
                    <a:pt x="-65" y="11674"/>
                    <a:pt x="-1829" y="177480"/>
                    <a:pt x="2404" y="199705"/>
                  </a:cubicBezTo>
                  <a:cubicBezTo>
                    <a:pt x="6637" y="221930"/>
                    <a:pt x="26393" y="164780"/>
                    <a:pt x="29921" y="134088"/>
                  </a:cubicBezTo>
                  <a:cubicBezTo>
                    <a:pt x="33449" y="103396"/>
                    <a:pt x="9107" y="-10198"/>
                    <a:pt x="4521" y="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D515AA9D-5FCD-49DB-9AE7-0434C2364A10}"/>
                </a:ext>
              </a:extLst>
            </p:cNvPr>
            <p:cNvSpPr/>
            <p:nvPr/>
          </p:nvSpPr>
          <p:spPr>
            <a:xfrm>
              <a:off x="8028593" y="10176924"/>
              <a:ext cx="263429" cy="34075"/>
            </a:xfrm>
            <a:custGeom>
              <a:avLst/>
              <a:gdLst>
                <a:gd name="connsiteX0" fmla="*/ 2040 w 263429"/>
                <a:gd name="connsiteY0" fmla="*/ 23293 h 34075"/>
                <a:gd name="connsiteX1" fmla="*/ 256040 w 263429"/>
                <a:gd name="connsiteY1" fmla="*/ 33876 h 34075"/>
                <a:gd name="connsiteX2" fmla="*/ 190424 w 263429"/>
                <a:gd name="connsiteY2" fmla="*/ 14826 h 34075"/>
                <a:gd name="connsiteX3" fmla="*/ 139624 w 263429"/>
                <a:gd name="connsiteY3" fmla="*/ 9 h 34075"/>
                <a:gd name="connsiteX4" fmla="*/ 2040 w 263429"/>
                <a:gd name="connsiteY4" fmla="*/ 23293 h 3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9" h="34075">
                  <a:moveTo>
                    <a:pt x="2040" y="23293"/>
                  </a:moveTo>
                  <a:cubicBezTo>
                    <a:pt x="21443" y="28938"/>
                    <a:pt x="224643" y="35287"/>
                    <a:pt x="256040" y="33876"/>
                  </a:cubicBezTo>
                  <a:cubicBezTo>
                    <a:pt x="287437" y="32465"/>
                    <a:pt x="209827" y="20470"/>
                    <a:pt x="190424" y="14826"/>
                  </a:cubicBezTo>
                  <a:cubicBezTo>
                    <a:pt x="171021" y="9181"/>
                    <a:pt x="172080" y="-344"/>
                    <a:pt x="139624" y="9"/>
                  </a:cubicBezTo>
                  <a:cubicBezTo>
                    <a:pt x="107168" y="362"/>
                    <a:pt x="-17363" y="17648"/>
                    <a:pt x="2040" y="23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1B41E437-DBE5-4A22-BAD2-CEF87279E986}"/>
                </a:ext>
              </a:extLst>
            </p:cNvPr>
            <p:cNvSpPr/>
            <p:nvPr/>
          </p:nvSpPr>
          <p:spPr>
            <a:xfrm>
              <a:off x="8729032" y="9991616"/>
              <a:ext cx="24615" cy="188303"/>
            </a:xfrm>
            <a:custGeom>
              <a:avLst/>
              <a:gdLst>
                <a:gd name="connsiteX0" fmla="*/ 23385 w 24615"/>
                <a:gd name="connsiteY0" fmla="*/ 1167 h 188303"/>
                <a:gd name="connsiteX1" fmla="*/ 19151 w 24615"/>
                <a:gd name="connsiteY1" fmla="*/ 185317 h 188303"/>
                <a:gd name="connsiteX2" fmla="*/ 101 w 24615"/>
                <a:gd name="connsiteY2" fmla="*/ 109117 h 188303"/>
                <a:gd name="connsiteX3" fmla="*/ 23385 w 24615"/>
                <a:gd name="connsiteY3" fmla="*/ 1167 h 18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5" h="188303">
                  <a:moveTo>
                    <a:pt x="23385" y="1167"/>
                  </a:moveTo>
                  <a:cubicBezTo>
                    <a:pt x="26560" y="13867"/>
                    <a:pt x="23032" y="167325"/>
                    <a:pt x="19151" y="185317"/>
                  </a:cubicBezTo>
                  <a:cubicBezTo>
                    <a:pt x="15270" y="203309"/>
                    <a:pt x="1865" y="135222"/>
                    <a:pt x="101" y="109117"/>
                  </a:cubicBezTo>
                  <a:cubicBezTo>
                    <a:pt x="-1663" y="83012"/>
                    <a:pt x="20210" y="-11533"/>
                    <a:pt x="2338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701C8700-BA07-4624-932B-4233A2460FA2}"/>
                </a:ext>
              </a:extLst>
            </p:cNvPr>
            <p:cNvSpPr/>
            <p:nvPr/>
          </p:nvSpPr>
          <p:spPr>
            <a:xfrm>
              <a:off x="8483866" y="10170561"/>
              <a:ext cx="270699" cy="34593"/>
            </a:xfrm>
            <a:custGeom>
              <a:avLst/>
              <a:gdLst>
                <a:gd name="connsiteX0" fmla="*/ 1851 w 270699"/>
                <a:gd name="connsiteY0" fmla="*/ 33889 h 34593"/>
                <a:gd name="connsiteX1" fmla="*/ 266434 w 270699"/>
                <a:gd name="connsiteY1" fmla="*/ 21189 h 34593"/>
                <a:gd name="connsiteX2" fmla="*/ 154251 w 270699"/>
                <a:gd name="connsiteY2" fmla="*/ 22 h 34593"/>
                <a:gd name="connsiteX3" fmla="*/ 1851 w 270699"/>
                <a:gd name="connsiteY3" fmla="*/ 33889 h 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99" h="34593">
                  <a:moveTo>
                    <a:pt x="1851" y="33889"/>
                  </a:moveTo>
                  <a:cubicBezTo>
                    <a:pt x="20548" y="37417"/>
                    <a:pt x="241034" y="26833"/>
                    <a:pt x="266434" y="21189"/>
                  </a:cubicBezTo>
                  <a:cubicBezTo>
                    <a:pt x="291834" y="15544"/>
                    <a:pt x="197290" y="-683"/>
                    <a:pt x="154251" y="22"/>
                  </a:cubicBezTo>
                  <a:cubicBezTo>
                    <a:pt x="111212" y="727"/>
                    <a:pt x="-16846" y="30361"/>
                    <a:pt x="1851" y="33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E6F9738C-0321-4421-813F-096784EF6FE2}"/>
                </a:ext>
              </a:extLst>
            </p:cNvPr>
            <p:cNvSpPr/>
            <p:nvPr/>
          </p:nvSpPr>
          <p:spPr>
            <a:xfrm>
              <a:off x="8260276" y="10223461"/>
              <a:ext cx="49959" cy="995228"/>
            </a:xfrm>
            <a:custGeom>
              <a:avLst/>
              <a:gdLst>
                <a:gd name="connsiteX0" fmla="*/ 11657 w 49959"/>
                <a:gd name="connsiteY0" fmla="*/ 39 h 995228"/>
                <a:gd name="connsiteX1" fmla="*/ 1074 w 49959"/>
                <a:gd name="connsiteY1" fmla="*/ 478406 h 995228"/>
                <a:gd name="connsiteX2" fmla="*/ 1074 w 49959"/>
                <a:gd name="connsiteY2" fmla="*/ 522856 h 995228"/>
                <a:gd name="connsiteX3" fmla="*/ 7424 w 49959"/>
                <a:gd name="connsiteY3" fmla="*/ 980056 h 995228"/>
                <a:gd name="connsiteX4" fmla="*/ 24357 w 49959"/>
                <a:gd name="connsiteY4" fmla="*/ 850939 h 995228"/>
                <a:gd name="connsiteX5" fmla="*/ 49757 w 49959"/>
                <a:gd name="connsiteY5" fmla="*/ 505922 h 995228"/>
                <a:gd name="connsiteX6" fmla="*/ 11657 w 49959"/>
                <a:gd name="connsiteY6" fmla="*/ 39 h 99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59" h="995228">
                  <a:moveTo>
                    <a:pt x="11657" y="39"/>
                  </a:moveTo>
                  <a:cubicBezTo>
                    <a:pt x="3543" y="-4547"/>
                    <a:pt x="2838" y="391270"/>
                    <a:pt x="1074" y="478406"/>
                  </a:cubicBezTo>
                  <a:cubicBezTo>
                    <a:pt x="-690" y="565542"/>
                    <a:pt x="16" y="439248"/>
                    <a:pt x="1074" y="522856"/>
                  </a:cubicBezTo>
                  <a:cubicBezTo>
                    <a:pt x="2132" y="606464"/>
                    <a:pt x="3543" y="925376"/>
                    <a:pt x="7424" y="980056"/>
                  </a:cubicBezTo>
                  <a:cubicBezTo>
                    <a:pt x="11304" y="1034737"/>
                    <a:pt x="17301" y="929961"/>
                    <a:pt x="24357" y="850939"/>
                  </a:cubicBezTo>
                  <a:cubicBezTo>
                    <a:pt x="31413" y="771917"/>
                    <a:pt x="52226" y="645975"/>
                    <a:pt x="49757" y="505922"/>
                  </a:cubicBezTo>
                  <a:cubicBezTo>
                    <a:pt x="47288" y="365869"/>
                    <a:pt x="19771" y="4625"/>
                    <a:pt x="11657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ADE618A0-7FE8-4BA4-816F-0E16353FBFE7}"/>
                </a:ext>
              </a:extLst>
            </p:cNvPr>
            <p:cNvSpPr/>
            <p:nvPr/>
          </p:nvSpPr>
          <p:spPr>
            <a:xfrm>
              <a:off x="8491562" y="10188511"/>
              <a:ext cx="33577" cy="611935"/>
            </a:xfrm>
            <a:custGeom>
              <a:avLst/>
              <a:gdLst>
                <a:gd name="connsiteX0" fmla="*/ 30138 w 33577"/>
                <a:gd name="connsiteY0" fmla="*/ 11706 h 611935"/>
                <a:gd name="connsiteX1" fmla="*/ 32255 w 33577"/>
                <a:gd name="connsiteY1" fmla="*/ 92139 h 611935"/>
                <a:gd name="connsiteX2" fmla="*/ 23788 w 33577"/>
                <a:gd name="connsiteY2" fmla="*/ 578972 h 611935"/>
                <a:gd name="connsiteX3" fmla="*/ 23788 w 33577"/>
                <a:gd name="connsiteY3" fmla="*/ 532406 h 611935"/>
                <a:gd name="connsiteX4" fmla="*/ 505 w 33577"/>
                <a:gd name="connsiteY4" fmla="*/ 244539 h 611935"/>
                <a:gd name="connsiteX5" fmla="*/ 30138 w 33577"/>
                <a:gd name="connsiteY5" fmla="*/ 11706 h 6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77" h="611935">
                  <a:moveTo>
                    <a:pt x="30138" y="11706"/>
                  </a:moveTo>
                  <a:cubicBezTo>
                    <a:pt x="35430" y="-13694"/>
                    <a:pt x="33313" y="-2405"/>
                    <a:pt x="32255" y="92139"/>
                  </a:cubicBezTo>
                  <a:cubicBezTo>
                    <a:pt x="31197" y="186683"/>
                    <a:pt x="25199" y="505594"/>
                    <a:pt x="23788" y="578972"/>
                  </a:cubicBezTo>
                  <a:cubicBezTo>
                    <a:pt x="22377" y="652350"/>
                    <a:pt x="27668" y="588145"/>
                    <a:pt x="23788" y="532406"/>
                  </a:cubicBezTo>
                  <a:cubicBezTo>
                    <a:pt x="19907" y="476667"/>
                    <a:pt x="-3728" y="326383"/>
                    <a:pt x="505" y="244539"/>
                  </a:cubicBezTo>
                  <a:cubicBezTo>
                    <a:pt x="4738" y="162695"/>
                    <a:pt x="24846" y="37106"/>
                    <a:pt x="30138" y="11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1DF778DC-E3D8-496D-9330-F457F62805C5}"/>
                </a:ext>
              </a:extLst>
            </p:cNvPr>
            <p:cNvSpPr/>
            <p:nvPr/>
          </p:nvSpPr>
          <p:spPr>
            <a:xfrm>
              <a:off x="8492012" y="10977441"/>
              <a:ext cx="22246" cy="214059"/>
            </a:xfrm>
            <a:custGeom>
              <a:avLst/>
              <a:gdLst>
                <a:gd name="connsiteX0" fmla="*/ 21221 w 22246"/>
                <a:gd name="connsiteY0" fmla="*/ 1709 h 214059"/>
                <a:gd name="connsiteX1" fmla="*/ 16988 w 22246"/>
                <a:gd name="connsiteY1" fmla="*/ 211259 h 214059"/>
                <a:gd name="connsiteX2" fmla="*/ 55 w 22246"/>
                <a:gd name="connsiteY2" fmla="*/ 116009 h 214059"/>
                <a:gd name="connsiteX3" fmla="*/ 21221 w 22246"/>
                <a:gd name="connsiteY3" fmla="*/ 1709 h 2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6" h="214059">
                  <a:moveTo>
                    <a:pt x="21221" y="1709"/>
                  </a:moveTo>
                  <a:cubicBezTo>
                    <a:pt x="24043" y="17584"/>
                    <a:pt x="20516" y="192209"/>
                    <a:pt x="16988" y="211259"/>
                  </a:cubicBezTo>
                  <a:cubicBezTo>
                    <a:pt x="13460" y="230309"/>
                    <a:pt x="-1003" y="147053"/>
                    <a:pt x="55" y="116009"/>
                  </a:cubicBezTo>
                  <a:cubicBezTo>
                    <a:pt x="1113" y="84965"/>
                    <a:pt x="18399" y="-14166"/>
                    <a:pt x="21221" y="1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138856CB-3B77-4315-AA27-F2C6CD6553E2}"/>
                </a:ext>
              </a:extLst>
            </p:cNvPr>
            <p:cNvSpPr/>
            <p:nvPr/>
          </p:nvSpPr>
          <p:spPr>
            <a:xfrm>
              <a:off x="8036491" y="11385550"/>
              <a:ext cx="704579" cy="36361"/>
            </a:xfrm>
            <a:custGeom>
              <a:avLst/>
              <a:gdLst>
                <a:gd name="connsiteX0" fmla="*/ 492 w 704579"/>
                <a:gd name="connsiteY0" fmla="*/ 29633 h 36361"/>
                <a:gd name="connsiteX1" fmla="*/ 51292 w 704579"/>
                <a:gd name="connsiteY1" fmla="*/ 29633 h 36361"/>
                <a:gd name="connsiteX2" fmla="*/ 381492 w 704579"/>
                <a:gd name="connsiteY2" fmla="*/ 35983 h 36361"/>
                <a:gd name="connsiteX3" fmla="*/ 690526 w 704579"/>
                <a:gd name="connsiteY3" fmla="*/ 16933 h 36361"/>
                <a:gd name="connsiteX4" fmla="*/ 643959 w 704579"/>
                <a:gd name="connsiteY4" fmla="*/ 6350 h 36361"/>
                <a:gd name="connsiteX5" fmla="*/ 571992 w 704579"/>
                <a:gd name="connsiteY5" fmla="*/ 0 h 36361"/>
                <a:gd name="connsiteX6" fmla="*/ 492 w 704579"/>
                <a:gd name="connsiteY6" fmla="*/ 29633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579" h="36361">
                  <a:moveTo>
                    <a:pt x="492" y="29633"/>
                  </a:moveTo>
                  <a:cubicBezTo>
                    <a:pt x="-5858" y="29104"/>
                    <a:pt x="51292" y="29633"/>
                    <a:pt x="51292" y="29633"/>
                  </a:cubicBezTo>
                  <a:cubicBezTo>
                    <a:pt x="114792" y="30691"/>
                    <a:pt x="274953" y="38100"/>
                    <a:pt x="381492" y="35983"/>
                  </a:cubicBezTo>
                  <a:cubicBezTo>
                    <a:pt x="488031" y="33866"/>
                    <a:pt x="646782" y="21872"/>
                    <a:pt x="690526" y="16933"/>
                  </a:cubicBezTo>
                  <a:cubicBezTo>
                    <a:pt x="734271" y="11994"/>
                    <a:pt x="663715" y="9172"/>
                    <a:pt x="643959" y="6350"/>
                  </a:cubicBezTo>
                  <a:cubicBezTo>
                    <a:pt x="624203" y="3528"/>
                    <a:pt x="571992" y="0"/>
                    <a:pt x="571992" y="0"/>
                  </a:cubicBezTo>
                  <a:lnTo>
                    <a:pt x="492" y="296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A4A19E1A-23F4-40EB-901E-F17D501CA40E}"/>
                </a:ext>
              </a:extLst>
            </p:cNvPr>
            <p:cNvSpPr/>
            <p:nvPr/>
          </p:nvSpPr>
          <p:spPr>
            <a:xfrm>
              <a:off x="8023487" y="11189482"/>
              <a:ext cx="24414" cy="210152"/>
            </a:xfrm>
            <a:custGeom>
              <a:avLst/>
              <a:gdLst>
                <a:gd name="connsiteX0" fmla="*/ 7146 w 24414"/>
                <a:gd name="connsiteY0" fmla="*/ 1335 h 210152"/>
                <a:gd name="connsiteX1" fmla="*/ 796 w 24414"/>
                <a:gd name="connsiteY1" fmla="*/ 206651 h 210152"/>
                <a:gd name="connsiteX2" fmla="*/ 24080 w 24414"/>
                <a:gd name="connsiteY2" fmla="*/ 121985 h 210152"/>
                <a:gd name="connsiteX3" fmla="*/ 7146 w 24414"/>
                <a:gd name="connsiteY3" fmla="*/ 1335 h 2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4" h="210152">
                  <a:moveTo>
                    <a:pt x="7146" y="1335"/>
                  </a:moveTo>
                  <a:cubicBezTo>
                    <a:pt x="3265" y="15446"/>
                    <a:pt x="-2026" y="186543"/>
                    <a:pt x="796" y="206651"/>
                  </a:cubicBezTo>
                  <a:cubicBezTo>
                    <a:pt x="3618" y="226759"/>
                    <a:pt x="21258" y="155146"/>
                    <a:pt x="24080" y="121985"/>
                  </a:cubicBezTo>
                  <a:cubicBezTo>
                    <a:pt x="26902" y="88824"/>
                    <a:pt x="11027" y="-12776"/>
                    <a:pt x="7146" y="1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5BCDB322-4D46-4C16-A79A-54ECDDF92254}"/>
                </a:ext>
              </a:extLst>
            </p:cNvPr>
            <p:cNvSpPr/>
            <p:nvPr/>
          </p:nvSpPr>
          <p:spPr>
            <a:xfrm>
              <a:off x="8511515" y="11189587"/>
              <a:ext cx="253583" cy="24518"/>
            </a:xfrm>
            <a:custGeom>
              <a:avLst/>
              <a:gdLst>
                <a:gd name="connsiteX0" fmla="*/ 1718 w 253583"/>
                <a:gd name="connsiteY0" fmla="*/ 1230 h 24518"/>
                <a:gd name="connsiteX1" fmla="*/ 249368 w 253583"/>
                <a:gd name="connsiteY1" fmla="*/ 5463 h 24518"/>
                <a:gd name="connsiteX2" fmla="*/ 145652 w 253583"/>
                <a:gd name="connsiteY2" fmla="*/ 24513 h 24518"/>
                <a:gd name="connsiteX3" fmla="*/ 1718 w 253583"/>
                <a:gd name="connsiteY3" fmla="*/ 1230 h 2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583" h="24518">
                  <a:moveTo>
                    <a:pt x="1718" y="1230"/>
                  </a:moveTo>
                  <a:cubicBezTo>
                    <a:pt x="19004" y="-1945"/>
                    <a:pt x="225379" y="1583"/>
                    <a:pt x="249368" y="5463"/>
                  </a:cubicBezTo>
                  <a:cubicBezTo>
                    <a:pt x="273357" y="9343"/>
                    <a:pt x="189044" y="24866"/>
                    <a:pt x="145652" y="24513"/>
                  </a:cubicBezTo>
                  <a:cubicBezTo>
                    <a:pt x="102260" y="24160"/>
                    <a:pt x="-15568" y="4405"/>
                    <a:pt x="1718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CF1E2E9C-8615-48FD-BA80-40CB05384912}"/>
                </a:ext>
              </a:extLst>
            </p:cNvPr>
            <p:cNvSpPr/>
            <p:nvPr/>
          </p:nvSpPr>
          <p:spPr>
            <a:xfrm>
              <a:off x="8036927" y="11196494"/>
              <a:ext cx="268331" cy="30555"/>
            </a:xfrm>
            <a:custGeom>
              <a:avLst/>
              <a:gdLst>
                <a:gd name="connsiteX0" fmla="*/ 2173 w 268331"/>
                <a:gd name="connsiteY0" fmla="*/ 673 h 30555"/>
                <a:gd name="connsiteX1" fmla="*/ 264640 w 268331"/>
                <a:gd name="connsiteY1" fmla="*/ 11256 h 30555"/>
                <a:gd name="connsiteX2" fmla="*/ 146106 w 268331"/>
                <a:gd name="connsiteY2" fmla="*/ 30306 h 30555"/>
                <a:gd name="connsiteX3" fmla="*/ 2173 w 268331"/>
                <a:gd name="connsiteY3" fmla="*/ 673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31" h="30555">
                  <a:moveTo>
                    <a:pt x="2173" y="673"/>
                  </a:moveTo>
                  <a:cubicBezTo>
                    <a:pt x="21929" y="-2502"/>
                    <a:pt x="240651" y="6317"/>
                    <a:pt x="264640" y="11256"/>
                  </a:cubicBezTo>
                  <a:cubicBezTo>
                    <a:pt x="288629" y="16195"/>
                    <a:pt x="189498" y="32776"/>
                    <a:pt x="146106" y="30306"/>
                  </a:cubicBezTo>
                  <a:cubicBezTo>
                    <a:pt x="102714" y="27837"/>
                    <a:pt x="-17583" y="3848"/>
                    <a:pt x="2173" y="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A9344A0C-8CC5-4BF1-B64D-F2C40C5030ED}"/>
                </a:ext>
              </a:extLst>
            </p:cNvPr>
            <p:cNvSpPr/>
            <p:nvPr/>
          </p:nvSpPr>
          <p:spPr>
            <a:xfrm>
              <a:off x="8735378" y="11200771"/>
              <a:ext cx="27658" cy="205117"/>
            </a:xfrm>
            <a:custGeom>
              <a:avLst/>
              <a:gdLst>
                <a:gd name="connsiteX0" fmla="*/ 23389 w 27658"/>
                <a:gd name="connsiteY0" fmla="*/ 629 h 205117"/>
                <a:gd name="connsiteX1" fmla="*/ 25505 w 27658"/>
                <a:gd name="connsiteY1" fmla="*/ 199596 h 205117"/>
                <a:gd name="connsiteX2" fmla="*/ 105 w 27658"/>
                <a:gd name="connsiteY2" fmla="*/ 138212 h 205117"/>
                <a:gd name="connsiteX3" fmla="*/ 23389 w 27658"/>
                <a:gd name="connsiteY3" fmla="*/ 629 h 2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58" h="205117">
                  <a:moveTo>
                    <a:pt x="23389" y="629"/>
                  </a:moveTo>
                  <a:cubicBezTo>
                    <a:pt x="27622" y="10859"/>
                    <a:pt x="29386" y="176666"/>
                    <a:pt x="25505" y="199596"/>
                  </a:cubicBezTo>
                  <a:cubicBezTo>
                    <a:pt x="21624" y="222526"/>
                    <a:pt x="1869" y="168551"/>
                    <a:pt x="105" y="138212"/>
                  </a:cubicBezTo>
                  <a:cubicBezTo>
                    <a:pt x="-1659" y="107873"/>
                    <a:pt x="19156" y="-9601"/>
                    <a:pt x="23389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4E049A64-0817-463E-8B68-0A79874FCAA2}"/>
                </a:ext>
              </a:extLst>
            </p:cNvPr>
            <p:cNvSpPr/>
            <p:nvPr/>
          </p:nvSpPr>
          <p:spPr>
            <a:xfrm>
              <a:off x="8508773" y="10208683"/>
              <a:ext cx="705077" cy="547653"/>
            </a:xfrm>
            <a:custGeom>
              <a:avLst/>
              <a:gdLst>
                <a:gd name="connsiteX0" fmla="*/ 705077 w 705077"/>
                <a:gd name="connsiteY0" fmla="*/ 0 h 547653"/>
                <a:gd name="connsiteX1" fmla="*/ 396044 w 705077"/>
                <a:gd name="connsiteY1" fmla="*/ 234950 h 547653"/>
                <a:gd name="connsiteX2" fmla="*/ 351594 w 705077"/>
                <a:gd name="connsiteY2" fmla="*/ 268817 h 547653"/>
                <a:gd name="connsiteX3" fmla="*/ 2344 w 705077"/>
                <a:gd name="connsiteY3" fmla="*/ 543984 h 547653"/>
                <a:gd name="connsiteX4" fmla="*/ 216127 w 705077"/>
                <a:gd name="connsiteY4" fmla="*/ 410634 h 547653"/>
                <a:gd name="connsiteX5" fmla="*/ 546327 w 705077"/>
                <a:gd name="connsiteY5" fmla="*/ 177800 h 547653"/>
                <a:gd name="connsiteX6" fmla="*/ 705077 w 705077"/>
                <a:gd name="connsiteY6" fmla="*/ 0 h 54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077" h="547653">
                  <a:moveTo>
                    <a:pt x="705077" y="0"/>
                  </a:moveTo>
                  <a:lnTo>
                    <a:pt x="396044" y="234950"/>
                  </a:lnTo>
                  <a:lnTo>
                    <a:pt x="351594" y="268817"/>
                  </a:lnTo>
                  <a:cubicBezTo>
                    <a:pt x="285977" y="320323"/>
                    <a:pt x="24922" y="520348"/>
                    <a:pt x="2344" y="543984"/>
                  </a:cubicBezTo>
                  <a:cubicBezTo>
                    <a:pt x="-20234" y="567620"/>
                    <a:pt x="125463" y="471665"/>
                    <a:pt x="216127" y="410634"/>
                  </a:cubicBezTo>
                  <a:cubicBezTo>
                    <a:pt x="306791" y="349603"/>
                    <a:pt x="460955" y="247650"/>
                    <a:pt x="546327" y="177800"/>
                  </a:cubicBezTo>
                  <a:cubicBezTo>
                    <a:pt x="631699" y="107950"/>
                    <a:pt x="680029" y="49742"/>
                    <a:pt x="7050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D58C94B3-862F-4079-B151-54D880757004}"/>
                </a:ext>
              </a:extLst>
            </p:cNvPr>
            <p:cNvSpPr/>
            <p:nvPr/>
          </p:nvSpPr>
          <p:spPr>
            <a:xfrm>
              <a:off x="8518031" y="10727196"/>
              <a:ext cx="378979" cy="277495"/>
            </a:xfrm>
            <a:custGeom>
              <a:avLst/>
              <a:gdLst>
                <a:gd name="connsiteX0" fmla="*/ 378319 w 378979"/>
                <a:gd name="connsiteY0" fmla="*/ 71 h 277495"/>
                <a:gd name="connsiteX1" fmla="*/ 183586 w 378979"/>
                <a:gd name="connsiteY1" fmla="*/ 150354 h 277495"/>
                <a:gd name="connsiteX2" fmla="*/ 179352 w 378979"/>
                <a:gd name="connsiteY2" fmla="*/ 150354 h 277495"/>
                <a:gd name="connsiteX3" fmla="*/ 1552 w 378979"/>
                <a:gd name="connsiteY3" fmla="*/ 277354 h 277495"/>
                <a:gd name="connsiteX4" fmla="*/ 107386 w 378979"/>
                <a:gd name="connsiteY4" fmla="*/ 171521 h 277495"/>
                <a:gd name="connsiteX5" fmla="*/ 378319 w 378979"/>
                <a:gd name="connsiteY5" fmla="*/ 71 h 2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979" h="277495">
                  <a:moveTo>
                    <a:pt x="378319" y="71"/>
                  </a:moveTo>
                  <a:cubicBezTo>
                    <a:pt x="391019" y="-3457"/>
                    <a:pt x="216747" y="125307"/>
                    <a:pt x="183586" y="150354"/>
                  </a:cubicBezTo>
                  <a:cubicBezTo>
                    <a:pt x="150425" y="175401"/>
                    <a:pt x="209691" y="129187"/>
                    <a:pt x="179352" y="150354"/>
                  </a:cubicBezTo>
                  <a:cubicBezTo>
                    <a:pt x="149013" y="171521"/>
                    <a:pt x="13546" y="273826"/>
                    <a:pt x="1552" y="277354"/>
                  </a:cubicBezTo>
                  <a:cubicBezTo>
                    <a:pt x="-10442" y="280882"/>
                    <a:pt x="49178" y="217735"/>
                    <a:pt x="107386" y="171521"/>
                  </a:cubicBezTo>
                  <a:cubicBezTo>
                    <a:pt x="165594" y="125307"/>
                    <a:pt x="365619" y="3599"/>
                    <a:pt x="378319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FF194850-5FB0-424C-96CA-0032156ECFA4}"/>
                </a:ext>
              </a:extLst>
            </p:cNvPr>
            <p:cNvSpPr/>
            <p:nvPr/>
          </p:nvSpPr>
          <p:spPr>
            <a:xfrm>
              <a:off x="8881503" y="10724493"/>
              <a:ext cx="387353" cy="458626"/>
            </a:xfrm>
            <a:custGeom>
              <a:avLst/>
              <a:gdLst>
                <a:gd name="connsiteX0" fmla="*/ 30 w 387353"/>
                <a:gd name="connsiteY0" fmla="*/ 657 h 458626"/>
                <a:gd name="connsiteX1" fmla="*/ 209580 w 387353"/>
                <a:gd name="connsiteY1" fmla="*/ 258890 h 458626"/>
                <a:gd name="connsiteX2" fmla="*/ 211697 w 387353"/>
                <a:gd name="connsiteY2" fmla="*/ 258890 h 458626"/>
                <a:gd name="connsiteX3" fmla="*/ 385264 w 387353"/>
                <a:gd name="connsiteY3" fmla="*/ 457857 h 458626"/>
                <a:gd name="connsiteX4" fmla="*/ 300597 w 387353"/>
                <a:gd name="connsiteY4" fmla="*/ 322390 h 458626"/>
                <a:gd name="connsiteX5" fmla="*/ 194764 w 387353"/>
                <a:gd name="connsiteY5" fmla="*/ 189040 h 458626"/>
                <a:gd name="connsiteX6" fmla="*/ 30 w 387353"/>
                <a:gd name="connsiteY6" fmla="*/ 657 h 45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353" h="458626">
                  <a:moveTo>
                    <a:pt x="30" y="657"/>
                  </a:moveTo>
                  <a:cubicBezTo>
                    <a:pt x="2499" y="12299"/>
                    <a:pt x="174302" y="215851"/>
                    <a:pt x="209580" y="258890"/>
                  </a:cubicBezTo>
                  <a:cubicBezTo>
                    <a:pt x="244858" y="301929"/>
                    <a:pt x="182416" y="225729"/>
                    <a:pt x="211697" y="258890"/>
                  </a:cubicBezTo>
                  <a:cubicBezTo>
                    <a:pt x="240978" y="292051"/>
                    <a:pt x="370447" y="447274"/>
                    <a:pt x="385264" y="457857"/>
                  </a:cubicBezTo>
                  <a:cubicBezTo>
                    <a:pt x="400081" y="468440"/>
                    <a:pt x="332347" y="367193"/>
                    <a:pt x="300597" y="322390"/>
                  </a:cubicBezTo>
                  <a:cubicBezTo>
                    <a:pt x="268847" y="277587"/>
                    <a:pt x="243800" y="243015"/>
                    <a:pt x="194764" y="189040"/>
                  </a:cubicBezTo>
                  <a:cubicBezTo>
                    <a:pt x="145728" y="135065"/>
                    <a:pt x="-2439" y="-10985"/>
                    <a:pt x="30" y="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CA67AFB4-D4AC-4590-9B3F-270AF83E1825}"/>
                </a:ext>
              </a:extLst>
            </p:cNvPr>
            <p:cNvSpPr/>
            <p:nvPr/>
          </p:nvSpPr>
          <p:spPr>
            <a:xfrm>
              <a:off x="9062702" y="10551353"/>
              <a:ext cx="550479" cy="650378"/>
            </a:xfrm>
            <a:custGeom>
              <a:avLst/>
              <a:gdLst>
                <a:gd name="connsiteX0" fmla="*/ 19915 w 550479"/>
                <a:gd name="connsiteY0" fmla="*/ 23514 h 650378"/>
                <a:gd name="connsiteX1" fmla="*/ 62248 w 550479"/>
                <a:gd name="connsiteY1" fmla="*/ 82780 h 650378"/>
                <a:gd name="connsiteX2" fmla="*/ 350115 w 550479"/>
                <a:gd name="connsiteY2" fmla="*/ 410864 h 650378"/>
                <a:gd name="connsiteX3" fmla="*/ 546965 w 550479"/>
                <a:gd name="connsiteY3" fmla="*/ 643697 h 650378"/>
                <a:gd name="connsiteX4" fmla="*/ 464415 w 550479"/>
                <a:gd name="connsiteY4" fmla="*/ 571730 h 650378"/>
                <a:gd name="connsiteX5" fmla="*/ 314131 w 550479"/>
                <a:gd name="connsiteY5" fmla="*/ 410864 h 650378"/>
                <a:gd name="connsiteX6" fmla="*/ 19915 w 550479"/>
                <a:gd name="connsiteY6" fmla="*/ 23514 h 65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479" h="650378">
                  <a:moveTo>
                    <a:pt x="19915" y="23514"/>
                  </a:moveTo>
                  <a:cubicBezTo>
                    <a:pt x="-22065" y="-31167"/>
                    <a:pt x="7215" y="18222"/>
                    <a:pt x="62248" y="82780"/>
                  </a:cubicBezTo>
                  <a:cubicBezTo>
                    <a:pt x="117281" y="147338"/>
                    <a:pt x="269329" y="317378"/>
                    <a:pt x="350115" y="410864"/>
                  </a:cubicBezTo>
                  <a:cubicBezTo>
                    <a:pt x="430901" y="504350"/>
                    <a:pt x="527915" y="616886"/>
                    <a:pt x="546965" y="643697"/>
                  </a:cubicBezTo>
                  <a:cubicBezTo>
                    <a:pt x="566015" y="670508"/>
                    <a:pt x="503221" y="610535"/>
                    <a:pt x="464415" y="571730"/>
                  </a:cubicBezTo>
                  <a:cubicBezTo>
                    <a:pt x="425609" y="532925"/>
                    <a:pt x="387156" y="499764"/>
                    <a:pt x="314131" y="410864"/>
                  </a:cubicBezTo>
                  <a:cubicBezTo>
                    <a:pt x="241106" y="321964"/>
                    <a:pt x="61895" y="78195"/>
                    <a:pt x="19915" y="23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EF7FD146-FE8B-43D9-95B0-ED6021022CC5}"/>
                </a:ext>
              </a:extLst>
            </p:cNvPr>
            <p:cNvSpPr/>
            <p:nvPr/>
          </p:nvSpPr>
          <p:spPr>
            <a:xfrm>
              <a:off x="9083317" y="10203049"/>
              <a:ext cx="516429" cy="356673"/>
            </a:xfrm>
            <a:custGeom>
              <a:avLst/>
              <a:gdLst>
                <a:gd name="connsiteX0" fmla="*/ 515766 w 516429"/>
                <a:gd name="connsiteY0" fmla="*/ 1401 h 356673"/>
                <a:gd name="connsiteX1" fmla="*/ 162283 w 516429"/>
                <a:gd name="connsiteY1" fmla="*/ 234234 h 356673"/>
                <a:gd name="connsiteX2" fmla="*/ 1416 w 516429"/>
                <a:gd name="connsiteY2" fmla="*/ 354884 h 356673"/>
                <a:gd name="connsiteX3" fmla="*/ 244833 w 516429"/>
                <a:gd name="connsiteY3" fmla="*/ 147451 h 356673"/>
                <a:gd name="connsiteX4" fmla="*/ 515766 w 516429"/>
                <a:gd name="connsiteY4" fmla="*/ 1401 h 3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429" h="356673">
                  <a:moveTo>
                    <a:pt x="515766" y="1401"/>
                  </a:moveTo>
                  <a:cubicBezTo>
                    <a:pt x="502008" y="15865"/>
                    <a:pt x="248008" y="175320"/>
                    <a:pt x="162283" y="234234"/>
                  </a:cubicBezTo>
                  <a:cubicBezTo>
                    <a:pt x="76558" y="293148"/>
                    <a:pt x="-12342" y="369348"/>
                    <a:pt x="1416" y="354884"/>
                  </a:cubicBezTo>
                  <a:cubicBezTo>
                    <a:pt x="15174" y="340420"/>
                    <a:pt x="164047" y="207070"/>
                    <a:pt x="244833" y="147451"/>
                  </a:cubicBezTo>
                  <a:cubicBezTo>
                    <a:pt x="325619" y="87832"/>
                    <a:pt x="529524" y="-13063"/>
                    <a:pt x="515766" y="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22741943-749A-4F5B-B85D-F4DE8C69B513}"/>
                </a:ext>
              </a:extLst>
            </p:cNvPr>
            <p:cNvSpPr/>
            <p:nvPr/>
          </p:nvSpPr>
          <p:spPr>
            <a:xfrm>
              <a:off x="9075472" y="9972532"/>
              <a:ext cx="28343" cy="214612"/>
            </a:xfrm>
            <a:custGeom>
              <a:avLst/>
              <a:gdLst>
                <a:gd name="connsiteX0" fmla="*/ 795 w 28343"/>
                <a:gd name="connsiteY0" fmla="*/ 1201 h 214612"/>
                <a:gd name="connsiteX1" fmla="*/ 9261 w 28343"/>
                <a:gd name="connsiteY1" fmla="*/ 210751 h 214612"/>
                <a:gd name="connsiteX2" fmla="*/ 28311 w 28343"/>
                <a:gd name="connsiteY2" fmla="*/ 128201 h 214612"/>
                <a:gd name="connsiteX3" fmla="*/ 795 w 28343"/>
                <a:gd name="connsiteY3" fmla="*/ 1201 h 21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" h="214612">
                  <a:moveTo>
                    <a:pt x="795" y="1201"/>
                  </a:moveTo>
                  <a:cubicBezTo>
                    <a:pt x="-2380" y="14959"/>
                    <a:pt x="4675" y="189585"/>
                    <a:pt x="9261" y="210751"/>
                  </a:cubicBezTo>
                  <a:cubicBezTo>
                    <a:pt x="13847" y="231917"/>
                    <a:pt x="27253" y="160656"/>
                    <a:pt x="28311" y="128201"/>
                  </a:cubicBezTo>
                  <a:cubicBezTo>
                    <a:pt x="29369" y="95746"/>
                    <a:pt x="3970" y="-12557"/>
                    <a:pt x="795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20C2C5EF-1056-41DB-99AD-A987B2375B05}"/>
                </a:ext>
              </a:extLst>
            </p:cNvPr>
            <p:cNvSpPr/>
            <p:nvPr/>
          </p:nvSpPr>
          <p:spPr>
            <a:xfrm>
              <a:off x="9082580" y="10000091"/>
              <a:ext cx="688425" cy="24442"/>
            </a:xfrm>
            <a:custGeom>
              <a:avLst/>
              <a:gdLst>
                <a:gd name="connsiteX0" fmla="*/ 37 w 688425"/>
                <a:gd name="connsiteY0" fmla="*/ 1159 h 24442"/>
                <a:gd name="connsiteX1" fmla="*/ 550370 w 688425"/>
                <a:gd name="connsiteY1" fmla="*/ 3276 h 24442"/>
                <a:gd name="connsiteX2" fmla="*/ 687953 w 688425"/>
                <a:gd name="connsiteY2" fmla="*/ 1159 h 24442"/>
                <a:gd name="connsiteX3" fmla="*/ 522853 w 688425"/>
                <a:gd name="connsiteY3" fmla="*/ 24442 h 24442"/>
                <a:gd name="connsiteX4" fmla="*/ 37 w 688425"/>
                <a:gd name="connsiteY4" fmla="*/ 1159 h 2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25" h="24442">
                  <a:moveTo>
                    <a:pt x="37" y="1159"/>
                  </a:moveTo>
                  <a:cubicBezTo>
                    <a:pt x="4623" y="-2369"/>
                    <a:pt x="435717" y="3276"/>
                    <a:pt x="550370" y="3276"/>
                  </a:cubicBezTo>
                  <a:cubicBezTo>
                    <a:pt x="665023" y="3276"/>
                    <a:pt x="692539" y="-2369"/>
                    <a:pt x="687953" y="1159"/>
                  </a:cubicBezTo>
                  <a:cubicBezTo>
                    <a:pt x="683367" y="4687"/>
                    <a:pt x="636095" y="24442"/>
                    <a:pt x="522853" y="24442"/>
                  </a:cubicBezTo>
                  <a:cubicBezTo>
                    <a:pt x="409611" y="24442"/>
                    <a:pt x="-4549" y="4687"/>
                    <a:pt x="37" y="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596CC8CA-742A-4E78-A070-4D57A53960CC}"/>
                </a:ext>
              </a:extLst>
            </p:cNvPr>
            <p:cNvSpPr/>
            <p:nvPr/>
          </p:nvSpPr>
          <p:spPr>
            <a:xfrm>
              <a:off x="9744929" y="9969756"/>
              <a:ext cx="34867" cy="218356"/>
            </a:xfrm>
            <a:custGeom>
              <a:avLst/>
              <a:gdLst>
                <a:gd name="connsiteX0" fmla="*/ 29838 w 34867"/>
                <a:gd name="connsiteY0" fmla="*/ 1861 h 218356"/>
                <a:gd name="connsiteX1" fmla="*/ 31954 w 34867"/>
                <a:gd name="connsiteY1" fmla="*/ 215644 h 218356"/>
                <a:gd name="connsiteX2" fmla="*/ 204 w 34867"/>
                <a:gd name="connsiteY2" fmla="*/ 116161 h 218356"/>
                <a:gd name="connsiteX3" fmla="*/ 29838 w 34867"/>
                <a:gd name="connsiteY3" fmla="*/ 1861 h 2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7" h="218356">
                  <a:moveTo>
                    <a:pt x="29838" y="1861"/>
                  </a:moveTo>
                  <a:cubicBezTo>
                    <a:pt x="35130" y="18441"/>
                    <a:pt x="36893" y="196594"/>
                    <a:pt x="31954" y="215644"/>
                  </a:cubicBezTo>
                  <a:cubicBezTo>
                    <a:pt x="27015" y="234694"/>
                    <a:pt x="3026" y="148264"/>
                    <a:pt x="204" y="116161"/>
                  </a:cubicBezTo>
                  <a:cubicBezTo>
                    <a:pt x="-2618" y="84058"/>
                    <a:pt x="24546" y="-14719"/>
                    <a:pt x="29838" y="1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09E01B8A-5C82-43FE-8D5F-AF21C140E80D}"/>
                </a:ext>
              </a:extLst>
            </p:cNvPr>
            <p:cNvSpPr/>
            <p:nvPr/>
          </p:nvSpPr>
          <p:spPr>
            <a:xfrm>
              <a:off x="9525438" y="10171816"/>
              <a:ext cx="262488" cy="39219"/>
            </a:xfrm>
            <a:custGeom>
              <a:avLst/>
              <a:gdLst>
                <a:gd name="connsiteX0" fmla="*/ 1679 w 262488"/>
                <a:gd name="connsiteY0" fmla="*/ 38984 h 39219"/>
                <a:gd name="connsiteX1" fmla="*/ 251445 w 262488"/>
                <a:gd name="connsiteY1" fmla="*/ 17817 h 39219"/>
                <a:gd name="connsiteX2" fmla="*/ 211229 w 262488"/>
                <a:gd name="connsiteY2" fmla="*/ 3001 h 39219"/>
                <a:gd name="connsiteX3" fmla="*/ 145612 w 262488"/>
                <a:gd name="connsiteY3" fmla="*/ 3001 h 39219"/>
                <a:gd name="connsiteX4" fmla="*/ 1679 w 262488"/>
                <a:gd name="connsiteY4" fmla="*/ 38984 h 3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88" h="39219">
                  <a:moveTo>
                    <a:pt x="1679" y="38984"/>
                  </a:moveTo>
                  <a:cubicBezTo>
                    <a:pt x="19318" y="41453"/>
                    <a:pt x="216520" y="23814"/>
                    <a:pt x="251445" y="17817"/>
                  </a:cubicBezTo>
                  <a:cubicBezTo>
                    <a:pt x="286370" y="11820"/>
                    <a:pt x="228868" y="5470"/>
                    <a:pt x="211229" y="3001"/>
                  </a:cubicBezTo>
                  <a:cubicBezTo>
                    <a:pt x="193590" y="532"/>
                    <a:pt x="180890" y="-2291"/>
                    <a:pt x="145612" y="3001"/>
                  </a:cubicBezTo>
                  <a:cubicBezTo>
                    <a:pt x="110334" y="8293"/>
                    <a:pt x="-15960" y="36515"/>
                    <a:pt x="1679" y="38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E8A0A8BD-E50C-4ACC-9A58-AF39CD2C9BBA}"/>
                </a:ext>
              </a:extLst>
            </p:cNvPr>
            <p:cNvSpPr/>
            <p:nvPr/>
          </p:nvSpPr>
          <p:spPr>
            <a:xfrm>
              <a:off x="9069434" y="11186505"/>
              <a:ext cx="271808" cy="31859"/>
            </a:xfrm>
            <a:custGeom>
              <a:avLst/>
              <a:gdLst>
                <a:gd name="connsiteX0" fmla="*/ 483 w 271808"/>
                <a:gd name="connsiteY0" fmla="*/ 2195 h 31859"/>
                <a:gd name="connsiteX1" fmla="*/ 80916 w 271808"/>
                <a:gd name="connsiteY1" fmla="*/ 2195 h 31859"/>
                <a:gd name="connsiteX2" fmla="*/ 271416 w 271808"/>
                <a:gd name="connsiteY2" fmla="*/ 2195 h 31859"/>
                <a:gd name="connsiteX3" fmla="*/ 127483 w 271808"/>
                <a:gd name="connsiteY3" fmla="*/ 31828 h 31859"/>
                <a:gd name="connsiteX4" fmla="*/ 483 w 271808"/>
                <a:gd name="connsiteY4" fmla="*/ 2195 h 3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08" h="31859">
                  <a:moveTo>
                    <a:pt x="483" y="2195"/>
                  </a:moveTo>
                  <a:cubicBezTo>
                    <a:pt x="-7278" y="-2744"/>
                    <a:pt x="80916" y="2195"/>
                    <a:pt x="80916" y="2195"/>
                  </a:cubicBezTo>
                  <a:cubicBezTo>
                    <a:pt x="126071" y="2195"/>
                    <a:pt x="263655" y="-2744"/>
                    <a:pt x="271416" y="2195"/>
                  </a:cubicBezTo>
                  <a:cubicBezTo>
                    <a:pt x="279177" y="7134"/>
                    <a:pt x="169816" y="30770"/>
                    <a:pt x="127483" y="31828"/>
                  </a:cubicBezTo>
                  <a:cubicBezTo>
                    <a:pt x="85150" y="32886"/>
                    <a:pt x="8244" y="7134"/>
                    <a:pt x="483" y="2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A3FD16BC-39C1-4676-880F-07320C5F859B}"/>
                </a:ext>
              </a:extLst>
            </p:cNvPr>
            <p:cNvSpPr/>
            <p:nvPr/>
          </p:nvSpPr>
          <p:spPr>
            <a:xfrm>
              <a:off x="9564302" y="11199284"/>
              <a:ext cx="250517" cy="19298"/>
            </a:xfrm>
            <a:custGeom>
              <a:avLst/>
              <a:gdLst>
                <a:gd name="connsiteX0" fmla="*/ 915 w 250517"/>
                <a:gd name="connsiteY0" fmla="*/ 2116 h 19298"/>
                <a:gd name="connsiteX1" fmla="*/ 244331 w 250517"/>
                <a:gd name="connsiteY1" fmla="*/ 2116 h 19298"/>
                <a:gd name="connsiteX2" fmla="*/ 163898 w 250517"/>
                <a:gd name="connsiteY2" fmla="*/ 19049 h 19298"/>
                <a:gd name="connsiteX3" fmla="*/ 915 w 250517"/>
                <a:gd name="connsiteY3" fmla="*/ 2116 h 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17" h="19298">
                  <a:moveTo>
                    <a:pt x="915" y="2116"/>
                  </a:moveTo>
                  <a:cubicBezTo>
                    <a:pt x="14321" y="-706"/>
                    <a:pt x="217167" y="-706"/>
                    <a:pt x="244331" y="2116"/>
                  </a:cubicBezTo>
                  <a:cubicBezTo>
                    <a:pt x="271495" y="4938"/>
                    <a:pt x="202703" y="16580"/>
                    <a:pt x="163898" y="19049"/>
                  </a:cubicBezTo>
                  <a:cubicBezTo>
                    <a:pt x="125093" y="21518"/>
                    <a:pt x="-12491" y="4938"/>
                    <a:pt x="915" y="2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135A5FB1-AE62-4749-94FD-2B51939BA9F3}"/>
                </a:ext>
              </a:extLst>
            </p:cNvPr>
            <p:cNvSpPr/>
            <p:nvPr/>
          </p:nvSpPr>
          <p:spPr>
            <a:xfrm>
              <a:off x="9064954" y="11160660"/>
              <a:ext cx="38870" cy="238608"/>
            </a:xfrm>
            <a:custGeom>
              <a:avLst/>
              <a:gdLst>
                <a:gd name="connsiteX0" fmla="*/ 729 w 38870"/>
                <a:gd name="connsiteY0" fmla="*/ 523 h 238608"/>
                <a:gd name="connsiteX1" fmla="*/ 13429 w 38870"/>
                <a:gd name="connsiteY1" fmla="*/ 195257 h 238608"/>
                <a:gd name="connsiteX2" fmla="*/ 9196 w 38870"/>
                <a:gd name="connsiteY2" fmla="*/ 235473 h 238608"/>
                <a:gd name="connsiteX3" fmla="*/ 38829 w 38870"/>
                <a:gd name="connsiteY3" fmla="*/ 140223 h 238608"/>
                <a:gd name="connsiteX4" fmla="*/ 729 w 38870"/>
                <a:gd name="connsiteY4" fmla="*/ 523 h 2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70" h="238608">
                  <a:moveTo>
                    <a:pt x="729" y="523"/>
                  </a:moveTo>
                  <a:cubicBezTo>
                    <a:pt x="-3504" y="9695"/>
                    <a:pt x="12018" y="156099"/>
                    <a:pt x="13429" y="195257"/>
                  </a:cubicBezTo>
                  <a:cubicBezTo>
                    <a:pt x="14840" y="234415"/>
                    <a:pt x="4963" y="244645"/>
                    <a:pt x="9196" y="235473"/>
                  </a:cubicBezTo>
                  <a:cubicBezTo>
                    <a:pt x="13429" y="226301"/>
                    <a:pt x="37418" y="175148"/>
                    <a:pt x="38829" y="140223"/>
                  </a:cubicBezTo>
                  <a:cubicBezTo>
                    <a:pt x="40240" y="105298"/>
                    <a:pt x="4962" y="-8649"/>
                    <a:pt x="729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2103DA31-0352-4272-90C9-8AE0EA190AEA}"/>
                </a:ext>
              </a:extLst>
            </p:cNvPr>
            <p:cNvSpPr/>
            <p:nvPr/>
          </p:nvSpPr>
          <p:spPr>
            <a:xfrm>
              <a:off x="9078383" y="11374320"/>
              <a:ext cx="717143" cy="46010"/>
            </a:xfrm>
            <a:custGeom>
              <a:avLst/>
              <a:gdLst>
                <a:gd name="connsiteX0" fmla="*/ 0 w 717143"/>
                <a:gd name="connsiteY0" fmla="*/ 42980 h 46010"/>
                <a:gd name="connsiteX1" fmla="*/ 55034 w 717143"/>
                <a:gd name="connsiteY1" fmla="*/ 42980 h 46010"/>
                <a:gd name="connsiteX2" fmla="*/ 442384 w 717143"/>
                <a:gd name="connsiteY2" fmla="*/ 45097 h 46010"/>
                <a:gd name="connsiteX3" fmla="*/ 715434 w 717143"/>
                <a:gd name="connsiteY3" fmla="*/ 26047 h 46010"/>
                <a:gd name="connsiteX4" fmla="*/ 550334 w 717143"/>
                <a:gd name="connsiteY4" fmla="*/ 647 h 46010"/>
                <a:gd name="connsiteX5" fmla="*/ 389467 w 717143"/>
                <a:gd name="connsiteY5" fmla="*/ 6997 h 46010"/>
                <a:gd name="connsiteX6" fmla="*/ 0 w 717143"/>
                <a:gd name="connsiteY6" fmla="*/ 42980 h 4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143" h="46010">
                  <a:moveTo>
                    <a:pt x="0" y="42980"/>
                  </a:moveTo>
                  <a:lnTo>
                    <a:pt x="55034" y="42980"/>
                  </a:lnTo>
                  <a:cubicBezTo>
                    <a:pt x="128765" y="43333"/>
                    <a:pt x="332317" y="47919"/>
                    <a:pt x="442384" y="45097"/>
                  </a:cubicBezTo>
                  <a:cubicBezTo>
                    <a:pt x="552451" y="42275"/>
                    <a:pt x="697442" y="33455"/>
                    <a:pt x="715434" y="26047"/>
                  </a:cubicBezTo>
                  <a:cubicBezTo>
                    <a:pt x="733426" y="18639"/>
                    <a:pt x="604662" y="3822"/>
                    <a:pt x="550334" y="647"/>
                  </a:cubicBezTo>
                  <a:cubicBezTo>
                    <a:pt x="496006" y="-2528"/>
                    <a:pt x="389467" y="6997"/>
                    <a:pt x="389467" y="6997"/>
                  </a:cubicBezTo>
                  <a:lnTo>
                    <a:pt x="0" y="42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B8452D9E-A1CD-482C-B0CD-7677F289B4B2}"/>
                </a:ext>
              </a:extLst>
            </p:cNvPr>
            <p:cNvSpPr/>
            <p:nvPr/>
          </p:nvSpPr>
          <p:spPr>
            <a:xfrm>
              <a:off x="9778961" y="11192632"/>
              <a:ext cx="25306" cy="185722"/>
            </a:xfrm>
            <a:custGeom>
              <a:avLst/>
              <a:gdLst>
                <a:gd name="connsiteX0" fmla="*/ 23322 w 25306"/>
                <a:gd name="connsiteY0" fmla="*/ 301 h 185722"/>
                <a:gd name="connsiteX1" fmla="*/ 23322 w 25306"/>
                <a:gd name="connsiteY1" fmla="*/ 144235 h 185722"/>
                <a:gd name="connsiteX2" fmla="*/ 16972 w 25306"/>
                <a:gd name="connsiteY2" fmla="*/ 184451 h 185722"/>
                <a:gd name="connsiteX3" fmla="*/ 39 w 25306"/>
                <a:gd name="connsiteY3" fmla="*/ 108251 h 185722"/>
                <a:gd name="connsiteX4" fmla="*/ 23322 w 25306"/>
                <a:gd name="connsiteY4" fmla="*/ 301 h 1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6" h="185722">
                  <a:moveTo>
                    <a:pt x="23322" y="301"/>
                  </a:moveTo>
                  <a:cubicBezTo>
                    <a:pt x="27203" y="6298"/>
                    <a:pt x="24380" y="113543"/>
                    <a:pt x="23322" y="144235"/>
                  </a:cubicBezTo>
                  <a:cubicBezTo>
                    <a:pt x="22264" y="174927"/>
                    <a:pt x="20852" y="190448"/>
                    <a:pt x="16972" y="184451"/>
                  </a:cubicBezTo>
                  <a:cubicBezTo>
                    <a:pt x="13091" y="178454"/>
                    <a:pt x="1097" y="137179"/>
                    <a:pt x="39" y="108251"/>
                  </a:cubicBezTo>
                  <a:cubicBezTo>
                    <a:pt x="-1019" y="79323"/>
                    <a:pt x="19441" y="-5696"/>
                    <a:pt x="23322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E41F8563-AD3D-468A-821A-015EE5EB73D4}"/>
                </a:ext>
              </a:extLst>
            </p:cNvPr>
            <p:cNvSpPr/>
            <p:nvPr/>
          </p:nvSpPr>
          <p:spPr>
            <a:xfrm>
              <a:off x="9804053" y="9968969"/>
              <a:ext cx="716007" cy="579943"/>
            </a:xfrm>
            <a:custGeom>
              <a:avLst/>
              <a:gdLst>
                <a:gd name="connsiteX0" fmla="*/ 707314 w 716007"/>
                <a:gd name="connsiteY0" fmla="*/ 2648 h 579943"/>
                <a:gd name="connsiteX1" fmla="*/ 637464 w 716007"/>
                <a:gd name="connsiteY1" fmla="*/ 8998 h 579943"/>
                <a:gd name="connsiteX2" fmla="*/ 381347 w 716007"/>
                <a:gd name="connsiteY2" fmla="*/ 85198 h 579943"/>
                <a:gd name="connsiteX3" fmla="*/ 362297 w 716007"/>
                <a:gd name="connsiteY3" fmla="*/ 93664 h 579943"/>
                <a:gd name="connsiteX4" fmla="*/ 169680 w 716007"/>
                <a:gd name="connsiteY4" fmla="*/ 277814 h 579943"/>
                <a:gd name="connsiteX5" fmla="*/ 8814 w 716007"/>
                <a:gd name="connsiteY5" fmla="*/ 574148 h 579943"/>
                <a:gd name="connsiteX6" fmla="*/ 27864 w 716007"/>
                <a:gd name="connsiteY6" fmla="*/ 459848 h 579943"/>
                <a:gd name="connsiteX7" fmla="*/ 85014 w 716007"/>
                <a:gd name="connsiteY7" fmla="*/ 284164 h 579943"/>
                <a:gd name="connsiteX8" fmla="*/ 345364 w 716007"/>
                <a:gd name="connsiteY8" fmla="*/ 64031 h 579943"/>
                <a:gd name="connsiteX9" fmla="*/ 470247 w 716007"/>
                <a:gd name="connsiteY9" fmla="*/ 19581 h 579943"/>
                <a:gd name="connsiteX10" fmla="*/ 707314 w 716007"/>
                <a:gd name="connsiteY10" fmla="*/ 2648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007" h="579943">
                  <a:moveTo>
                    <a:pt x="707314" y="2648"/>
                  </a:moveTo>
                  <a:cubicBezTo>
                    <a:pt x="735184" y="884"/>
                    <a:pt x="691792" y="-4760"/>
                    <a:pt x="637464" y="8998"/>
                  </a:cubicBezTo>
                  <a:cubicBezTo>
                    <a:pt x="583136" y="22756"/>
                    <a:pt x="427208" y="71087"/>
                    <a:pt x="381347" y="85198"/>
                  </a:cubicBezTo>
                  <a:cubicBezTo>
                    <a:pt x="335486" y="99309"/>
                    <a:pt x="397575" y="61561"/>
                    <a:pt x="362297" y="93664"/>
                  </a:cubicBezTo>
                  <a:cubicBezTo>
                    <a:pt x="327019" y="125767"/>
                    <a:pt x="228594" y="197733"/>
                    <a:pt x="169680" y="277814"/>
                  </a:cubicBezTo>
                  <a:cubicBezTo>
                    <a:pt x="110766" y="357895"/>
                    <a:pt x="32450" y="543809"/>
                    <a:pt x="8814" y="574148"/>
                  </a:cubicBezTo>
                  <a:cubicBezTo>
                    <a:pt x="-14822" y="604487"/>
                    <a:pt x="15164" y="508179"/>
                    <a:pt x="27864" y="459848"/>
                  </a:cubicBezTo>
                  <a:cubicBezTo>
                    <a:pt x="40564" y="411517"/>
                    <a:pt x="32097" y="350134"/>
                    <a:pt x="85014" y="284164"/>
                  </a:cubicBezTo>
                  <a:cubicBezTo>
                    <a:pt x="137931" y="218195"/>
                    <a:pt x="281159" y="108128"/>
                    <a:pt x="345364" y="64031"/>
                  </a:cubicBezTo>
                  <a:cubicBezTo>
                    <a:pt x="409569" y="19934"/>
                    <a:pt x="411686" y="33339"/>
                    <a:pt x="470247" y="19581"/>
                  </a:cubicBezTo>
                  <a:cubicBezTo>
                    <a:pt x="528808" y="5823"/>
                    <a:pt x="679444" y="4412"/>
                    <a:pt x="707314" y="2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E7ABCA9C-7A88-4F2F-9585-0967DE009CFC}"/>
                </a:ext>
              </a:extLst>
            </p:cNvPr>
            <p:cNvSpPr/>
            <p:nvPr/>
          </p:nvSpPr>
          <p:spPr>
            <a:xfrm>
              <a:off x="9759298" y="10520860"/>
              <a:ext cx="809035" cy="937875"/>
            </a:xfrm>
            <a:custGeom>
              <a:avLst/>
              <a:gdLst>
                <a:gd name="connsiteX0" fmla="*/ 51452 w 809035"/>
                <a:gd name="connsiteY0" fmla="*/ 1090 h 937875"/>
                <a:gd name="connsiteX1" fmla="*/ 652 w 809035"/>
                <a:gd name="connsiteY1" fmla="*/ 238157 h 937875"/>
                <a:gd name="connsiteX2" fmla="*/ 91669 w 809035"/>
                <a:gd name="connsiteY2" fmla="*/ 506973 h 937875"/>
                <a:gd name="connsiteX3" fmla="*/ 354135 w 809035"/>
                <a:gd name="connsiteY3" fmla="*/ 794840 h 937875"/>
                <a:gd name="connsiteX4" fmla="*/ 703385 w 809035"/>
                <a:gd name="connsiteY4" fmla="*/ 926073 h 937875"/>
                <a:gd name="connsiteX5" fmla="*/ 802869 w 809035"/>
                <a:gd name="connsiteY5" fmla="*/ 923957 h 937875"/>
                <a:gd name="connsiteX6" fmla="*/ 559452 w 809035"/>
                <a:gd name="connsiteY6" fmla="*/ 858340 h 937875"/>
                <a:gd name="connsiteX7" fmla="*/ 324502 w 809035"/>
                <a:gd name="connsiteY7" fmla="*/ 739807 h 937875"/>
                <a:gd name="connsiteX8" fmla="*/ 108602 w 809035"/>
                <a:gd name="connsiteY8" fmla="*/ 517557 h 937875"/>
                <a:gd name="connsiteX9" fmla="*/ 64152 w 809035"/>
                <a:gd name="connsiteY9" fmla="*/ 335523 h 937875"/>
                <a:gd name="connsiteX10" fmla="*/ 51452 w 809035"/>
                <a:gd name="connsiteY10" fmla="*/ 1090 h 9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035" h="937875">
                  <a:moveTo>
                    <a:pt x="51452" y="1090"/>
                  </a:moveTo>
                  <a:cubicBezTo>
                    <a:pt x="40869" y="-15138"/>
                    <a:pt x="-6051" y="153843"/>
                    <a:pt x="652" y="238157"/>
                  </a:cubicBezTo>
                  <a:cubicBezTo>
                    <a:pt x="7355" y="322471"/>
                    <a:pt x="32755" y="414193"/>
                    <a:pt x="91669" y="506973"/>
                  </a:cubicBezTo>
                  <a:cubicBezTo>
                    <a:pt x="150583" y="599754"/>
                    <a:pt x="252182" y="724990"/>
                    <a:pt x="354135" y="794840"/>
                  </a:cubicBezTo>
                  <a:cubicBezTo>
                    <a:pt x="456088" y="864690"/>
                    <a:pt x="628596" y="904554"/>
                    <a:pt x="703385" y="926073"/>
                  </a:cubicBezTo>
                  <a:cubicBezTo>
                    <a:pt x="778174" y="947592"/>
                    <a:pt x="826858" y="935246"/>
                    <a:pt x="802869" y="923957"/>
                  </a:cubicBezTo>
                  <a:cubicBezTo>
                    <a:pt x="778880" y="912668"/>
                    <a:pt x="639180" y="889032"/>
                    <a:pt x="559452" y="858340"/>
                  </a:cubicBezTo>
                  <a:cubicBezTo>
                    <a:pt x="479724" y="827648"/>
                    <a:pt x="399644" y="796604"/>
                    <a:pt x="324502" y="739807"/>
                  </a:cubicBezTo>
                  <a:cubicBezTo>
                    <a:pt x="249360" y="683010"/>
                    <a:pt x="151994" y="584938"/>
                    <a:pt x="108602" y="517557"/>
                  </a:cubicBezTo>
                  <a:cubicBezTo>
                    <a:pt x="65210" y="450176"/>
                    <a:pt x="71913" y="414545"/>
                    <a:pt x="64152" y="335523"/>
                  </a:cubicBezTo>
                  <a:cubicBezTo>
                    <a:pt x="56391" y="256501"/>
                    <a:pt x="62035" y="17318"/>
                    <a:pt x="51452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EF721104-9BE7-41B8-8A5A-6DB4DAB48119}"/>
                </a:ext>
              </a:extLst>
            </p:cNvPr>
            <p:cNvSpPr/>
            <p:nvPr/>
          </p:nvSpPr>
          <p:spPr>
            <a:xfrm>
              <a:off x="10283809" y="9948680"/>
              <a:ext cx="977066" cy="345270"/>
            </a:xfrm>
            <a:custGeom>
              <a:avLst/>
              <a:gdLst>
                <a:gd name="connsiteX0" fmla="*/ 138658 w 977066"/>
                <a:gd name="connsiteY0" fmla="*/ 10237 h 345270"/>
                <a:gd name="connsiteX1" fmla="*/ 595858 w 977066"/>
                <a:gd name="connsiteY1" fmla="*/ 63153 h 345270"/>
                <a:gd name="connsiteX2" fmla="*/ 962041 w 977066"/>
                <a:gd name="connsiteY2" fmla="*/ 342553 h 345270"/>
                <a:gd name="connsiteX3" fmla="*/ 875258 w 977066"/>
                <a:gd name="connsiteY3" fmla="*/ 194387 h 345270"/>
                <a:gd name="connsiteX4" fmla="*/ 587391 w 977066"/>
                <a:gd name="connsiteY4" fmla="*/ 16587 h 345270"/>
                <a:gd name="connsiteX5" fmla="*/ 30708 w 977066"/>
                <a:gd name="connsiteY5" fmla="*/ 6003 h 345270"/>
                <a:gd name="connsiteX6" fmla="*/ 138658 w 977066"/>
                <a:gd name="connsiteY6" fmla="*/ 10237 h 34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066" h="345270">
                  <a:moveTo>
                    <a:pt x="138658" y="10237"/>
                  </a:moveTo>
                  <a:cubicBezTo>
                    <a:pt x="232850" y="19762"/>
                    <a:pt x="458628" y="7767"/>
                    <a:pt x="595858" y="63153"/>
                  </a:cubicBezTo>
                  <a:cubicBezTo>
                    <a:pt x="733088" y="118539"/>
                    <a:pt x="915474" y="320681"/>
                    <a:pt x="962041" y="342553"/>
                  </a:cubicBezTo>
                  <a:cubicBezTo>
                    <a:pt x="1008608" y="364425"/>
                    <a:pt x="937700" y="248715"/>
                    <a:pt x="875258" y="194387"/>
                  </a:cubicBezTo>
                  <a:cubicBezTo>
                    <a:pt x="812816" y="140059"/>
                    <a:pt x="728149" y="47984"/>
                    <a:pt x="587391" y="16587"/>
                  </a:cubicBezTo>
                  <a:cubicBezTo>
                    <a:pt x="446633" y="-14810"/>
                    <a:pt x="111847" y="8472"/>
                    <a:pt x="30708" y="6003"/>
                  </a:cubicBezTo>
                  <a:cubicBezTo>
                    <a:pt x="-50431" y="3534"/>
                    <a:pt x="44466" y="712"/>
                    <a:pt x="138658" y="10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17806723-572F-470D-8C28-698747B16256}"/>
                </a:ext>
              </a:extLst>
            </p:cNvPr>
            <p:cNvSpPr/>
            <p:nvPr/>
          </p:nvSpPr>
          <p:spPr>
            <a:xfrm>
              <a:off x="9968292" y="10154418"/>
              <a:ext cx="490164" cy="876071"/>
            </a:xfrm>
            <a:custGeom>
              <a:avLst/>
              <a:gdLst>
                <a:gd name="connsiteX0" fmla="*/ 490158 w 490164"/>
                <a:gd name="connsiteY0" fmla="*/ 3465 h 876071"/>
                <a:gd name="connsiteX1" fmla="*/ 293308 w 490164"/>
                <a:gd name="connsiteY1" fmla="*/ 88132 h 876071"/>
                <a:gd name="connsiteX2" fmla="*/ 75291 w 490164"/>
                <a:gd name="connsiteY2" fmla="*/ 367532 h 876071"/>
                <a:gd name="connsiteX3" fmla="*/ 56241 w 490164"/>
                <a:gd name="connsiteY3" fmla="*/ 613065 h 876071"/>
                <a:gd name="connsiteX4" fmla="*/ 147258 w 490164"/>
                <a:gd name="connsiteY4" fmla="*/ 875532 h 876071"/>
                <a:gd name="connsiteX5" fmla="*/ 32958 w 490164"/>
                <a:gd name="connsiteY5" fmla="*/ 672332 h 876071"/>
                <a:gd name="connsiteX6" fmla="*/ 20258 w 490164"/>
                <a:gd name="connsiteY6" fmla="*/ 365415 h 876071"/>
                <a:gd name="connsiteX7" fmla="*/ 286958 w 490164"/>
                <a:gd name="connsiteY7" fmla="*/ 52149 h 876071"/>
                <a:gd name="connsiteX8" fmla="*/ 490158 w 490164"/>
                <a:gd name="connsiteY8" fmla="*/ 3465 h 87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64" h="876071">
                  <a:moveTo>
                    <a:pt x="490158" y="3465"/>
                  </a:moveTo>
                  <a:cubicBezTo>
                    <a:pt x="491216" y="9462"/>
                    <a:pt x="362452" y="27454"/>
                    <a:pt x="293308" y="88132"/>
                  </a:cubicBezTo>
                  <a:cubicBezTo>
                    <a:pt x="224164" y="148810"/>
                    <a:pt x="114802" y="280043"/>
                    <a:pt x="75291" y="367532"/>
                  </a:cubicBezTo>
                  <a:cubicBezTo>
                    <a:pt x="35780" y="455021"/>
                    <a:pt x="44246" y="528398"/>
                    <a:pt x="56241" y="613065"/>
                  </a:cubicBezTo>
                  <a:cubicBezTo>
                    <a:pt x="68235" y="697732"/>
                    <a:pt x="151138" y="865654"/>
                    <a:pt x="147258" y="875532"/>
                  </a:cubicBezTo>
                  <a:cubicBezTo>
                    <a:pt x="143377" y="885410"/>
                    <a:pt x="54125" y="757351"/>
                    <a:pt x="32958" y="672332"/>
                  </a:cubicBezTo>
                  <a:cubicBezTo>
                    <a:pt x="11791" y="587313"/>
                    <a:pt x="-22075" y="468779"/>
                    <a:pt x="20258" y="365415"/>
                  </a:cubicBezTo>
                  <a:cubicBezTo>
                    <a:pt x="62591" y="262051"/>
                    <a:pt x="210405" y="112121"/>
                    <a:pt x="286958" y="52149"/>
                  </a:cubicBezTo>
                  <a:cubicBezTo>
                    <a:pt x="363511" y="-7823"/>
                    <a:pt x="489100" y="-2532"/>
                    <a:pt x="490158" y="3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CF2EF62C-9582-400F-BD4B-BE99D5159563}"/>
                </a:ext>
              </a:extLst>
            </p:cNvPr>
            <p:cNvSpPr/>
            <p:nvPr/>
          </p:nvSpPr>
          <p:spPr>
            <a:xfrm>
              <a:off x="11264068" y="10299388"/>
              <a:ext cx="104558" cy="782806"/>
            </a:xfrm>
            <a:custGeom>
              <a:avLst/>
              <a:gdLst>
                <a:gd name="connsiteX0" fmla="*/ 7182 w 104558"/>
                <a:gd name="connsiteY0" fmla="*/ 312 h 782806"/>
                <a:gd name="connsiteX1" fmla="*/ 104549 w 104558"/>
                <a:gd name="connsiteY1" fmla="*/ 381312 h 782806"/>
                <a:gd name="connsiteX2" fmla="*/ 832 w 104558"/>
                <a:gd name="connsiteY2" fmla="*/ 781362 h 782806"/>
                <a:gd name="connsiteX3" fmla="*/ 55865 w 104558"/>
                <a:gd name="connsiteY3" fmla="*/ 508312 h 782806"/>
                <a:gd name="connsiteX4" fmla="*/ 57982 w 104558"/>
                <a:gd name="connsiteY4" fmla="*/ 319929 h 782806"/>
                <a:gd name="connsiteX5" fmla="*/ 7182 w 104558"/>
                <a:gd name="connsiteY5" fmla="*/ 312 h 7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8" h="782806">
                  <a:moveTo>
                    <a:pt x="7182" y="312"/>
                  </a:moveTo>
                  <a:cubicBezTo>
                    <a:pt x="14943" y="10542"/>
                    <a:pt x="105607" y="251137"/>
                    <a:pt x="104549" y="381312"/>
                  </a:cubicBezTo>
                  <a:cubicBezTo>
                    <a:pt x="103491" y="511487"/>
                    <a:pt x="8946" y="760195"/>
                    <a:pt x="832" y="781362"/>
                  </a:cubicBezTo>
                  <a:cubicBezTo>
                    <a:pt x="-7282" y="802529"/>
                    <a:pt x="46340" y="585217"/>
                    <a:pt x="55865" y="508312"/>
                  </a:cubicBezTo>
                  <a:cubicBezTo>
                    <a:pt x="65390" y="431407"/>
                    <a:pt x="68918" y="406359"/>
                    <a:pt x="57982" y="319929"/>
                  </a:cubicBezTo>
                  <a:cubicBezTo>
                    <a:pt x="47046" y="233499"/>
                    <a:pt x="-579" y="-9918"/>
                    <a:pt x="7182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58308589-F2F6-49A7-8924-851E5AE5776E}"/>
                </a:ext>
              </a:extLst>
            </p:cNvPr>
            <p:cNvSpPr/>
            <p:nvPr/>
          </p:nvSpPr>
          <p:spPr>
            <a:xfrm>
              <a:off x="10545707" y="11044759"/>
              <a:ext cx="744664" cy="401441"/>
            </a:xfrm>
            <a:custGeom>
              <a:avLst/>
              <a:gdLst>
                <a:gd name="connsiteX0" fmla="*/ 744593 w 744664"/>
                <a:gd name="connsiteY0" fmla="*/ 8 h 401441"/>
                <a:gd name="connsiteX1" fmla="*/ 482126 w 744664"/>
                <a:gd name="connsiteY1" fmla="*/ 262474 h 401441"/>
                <a:gd name="connsiteX2" fmla="*/ 253526 w 744664"/>
                <a:gd name="connsiteY2" fmla="*/ 349258 h 401441"/>
                <a:gd name="connsiteX3" fmla="*/ 3760 w 744664"/>
                <a:gd name="connsiteY3" fmla="*/ 397941 h 401441"/>
                <a:gd name="connsiteX4" fmla="*/ 456726 w 744664"/>
                <a:gd name="connsiteY4" fmla="*/ 254008 h 401441"/>
                <a:gd name="connsiteX5" fmla="*/ 744593 w 744664"/>
                <a:gd name="connsiteY5" fmla="*/ 8 h 4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664" h="401441">
                  <a:moveTo>
                    <a:pt x="744593" y="8"/>
                  </a:moveTo>
                  <a:cubicBezTo>
                    <a:pt x="748826" y="1419"/>
                    <a:pt x="563970" y="204266"/>
                    <a:pt x="482126" y="262474"/>
                  </a:cubicBezTo>
                  <a:cubicBezTo>
                    <a:pt x="400282" y="320682"/>
                    <a:pt x="333254" y="326680"/>
                    <a:pt x="253526" y="349258"/>
                  </a:cubicBezTo>
                  <a:cubicBezTo>
                    <a:pt x="173798" y="371836"/>
                    <a:pt x="-30107" y="413816"/>
                    <a:pt x="3760" y="397941"/>
                  </a:cubicBezTo>
                  <a:cubicBezTo>
                    <a:pt x="37627" y="382066"/>
                    <a:pt x="331490" y="324564"/>
                    <a:pt x="456726" y="254008"/>
                  </a:cubicBezTo>
                  <a:cubicBezTo>
                    <a:pt x="581962" y="183453"/>
                    <a:pt x="740360" y="-1403"/>
                    <a:pt x="74459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380B437F-FC3A-4458-98B6-B160B3810C1E}"/>
                </a:ext>
              </a:extLst>
            </p:cNvPr>
            <p:cNvSpPr/>
            <p:nvPr/>
          </p:nvSpPr>
          <p:spPr>
            <a:xfrm>
              <a:off x="10422053" y="10154245"/>
              <a:ext cx="715560" cy="407131"/>
            </a:xfrm>
            <a:custGeom>
              <a:avLst/>
              <a:gdLst>
                <a:gd name="connsiteX0" fmla="*/ 17347 w 715560"/>
                <a:gd name="connsiteY0" fmla="*/ 5755 h 407131"/>
                <a:gd name="connsiteX1" fmla="*/ 80847 w 715560"/>
                <a:gd name="connsiteY1" fmla="*/ 5755 h 407131"/>
                <a:gd name="connsiteX2" fmla="*/ 398347 w 715560"/>
                <a:gd name="connsiteY2" fmla="*/ 48088 h 407131"/>
                <a:gd name="connsiteX3" fmla="*/ 665047 w 715560"/>
                <a:gd name="connsiteY3" fmla="*/ 331722 h 407131"/>
                <a:gd name="connsiteX4" fmla="*/ 711614 w 715560"/>
                <a:gd name="connsiteY4" fmla="*/ 403688 h 407131"/>
                <a:gd name="connsiteX5" fmla="*/ 610014 w 715560"/>
                <a:gd name="connsiteY5" fmla="*/ 251288 h 407131"/>
                <a:gd name="connsiteX6" fmla="*/ 504180 w 715560"/>
                <a:gd name="connsiteY6" fmla="*/ 79838 h 407131"/>
                <a:gd name="connsiteX7" fmla="*/ 339080 w 715560"/>
                <a:gd name="connsiteY7" fmla="*/ 7872 h 407131"/>
                <a:gd name="connsiteX8" fmla="*/ 17347 w 715560"/>
                <a:gd name="connsiteY8" fmla="*/ 5755 h 40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560" h="407131">
                  <a:moveTo>
                    <a:pt x="17347" y="5755"/>
                  </a:moveTo>
                  <a:cubicBezTo>
                    <a:pt x="-25692" y="5402"/>
                    <a:pt x="17347" y="-1300"/>
                    <a:pt x="80847" y="5755"/>
                  </a:cubicBezTo>
                  <a:cubicBezTo>
                    <a:pt x="144347" y="12810"/>
                    <a:pt x="300980" y="-6240"/>
                    <a:pt x="398347" y="48088"/>
                  </a:cubicBezTo>
                  <a:cubicBezTo>
                    <a:pt x="495714" y="102416"/>
                    <a:pt x="612836" y="272455"/>
                    <a:pt x="665047" y="331722"/>
                  </a:cubicBezTo>
                  <a:cubicBezTo>
                    <a:pt x="717258" y="390989"/>
                    <a:pt x="720786" y="417094"/>
                    <a:pt x="711614" y="403688"/>
                  </a:cubicBezTo>
                  <a:cubicBezTo>
                    <a:pt x="702442" y="390282"/>
                    <a:pt x="644586" y="305263"/>
                    <a:pt x="610014" y="251288"/>
                  </a:cubicBezTo>
                  <a:cubicBezTo>
                    <a:pt x="575442" y="197313"/>
                    <a:pt x="549336" y="120407"/>
                    <a:pt x="504180" y="79838"/>
                  </a:cubicBezTo>
                  <a:cubicBezTo>
                    <a:pt x="459024" y="39269"/>
                    <a:pt x="422335" y="24452"/>
                    <a:pt x="339080" y="7872"/>
                  </a:cubicBezTo>
                  <a:cubicBezTo>
                    <a:pt x="255825" y="-8708"/>
                    <a:pt x="60386" y="6108"/>
                    <a:pt x="17347" y="5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9066FC2E-7C09-4C2D-AE4E-D02B55E4259D}"/>
                </a:ext>
              </a:extLst>
            </p:cNvPr>
            <p:cNvSpPr/>
            <p:nvPr/>
          </p:nvSpPr>
          <p:spPr>
            <a:xfrm>
              <a:off x="10108599" y="10539202"/>
              <a:ext cx="1052872" cy="707975"/>
            </a:xfrm>
            <a:custGeom>
              <a:avLst/>
              <a:gdLst>
                <a:gd name="connsiteX0" fmla="*/ 1006018 w 1052872"/>
                <a:gd name="connsiteY0" fmla="*/ 8148 h 707975"/>
                <a:gd name="connsiteX1" fmla="*/ 997551 w 1052872"/>
                <a:gd name="connsiteY1" fmla="*/ 298131 h 707975"/>
                <a:gd name="connsiteX2" fmla="*/ 834568 w 1052872"/>
                <a:gd name="connsiteY2" fmla="*/ 556365 h 707975"/>
                <a:gd name="connsiteX3" fmla="*/ 563634 w 1052872"/>
                <a:gd name="connsiteY3" fmla="*/ 674898 h 707975"/>
                <a:gd name="connsiteX4" fmla="*/ 280001 w 1052872"/>
                <a:gd name="connsiteY4" fmla="*/ 662198 h 707975"/>
                <a:gd name="connsiteX5" fmla="*/ 106434 w 1052872"/>
                <a:gd name="connsiteY5" fmla="*/ 585998 h 707975"/>
                <a:gd name="connsiteX6" fmla="*/ 2718 w 1052872"/>
                <a:gd name="connsiteY6" fmla="*/ 478048 h 707975"/>
                <a:gd name="connsiteX7" fmla="*/ 214384 w 1052872"/>
                <a:gd name="connsiteY7" fmla="*/ 674898 h 707975"/>
                <a:gd name="connsiteX8" fmla="*/ 648301 w 1052872"/>
                <a:gd name="connsiteY8" fmla="*/ 693948 h 707975"/>
                <a:gd name="connsiteX9" fmla="*/ 912884 w 1052872"/>
                <a:gd name="connsiteY9" fmla="*/ 530965 h 707975"/>
                <a:gd name="connsiteX10" fmla="*/ 1050468 w 1052872"/>
                <a:gd name="connsiteY10" fmla="*/ 120331 h 707975"/>
                <a:gd name="connsiteX11" fmla="*/ 1006018 w 1052872"/>
                <a:gd name="connsiteY11" fmla="*/ 8148 h 7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872" h="707975">
                  <a:moveTo>
                    <a:pt x="1006018" y="8148"/>
                  </a:moveTo>
                  <a:cubicBezTo>
                    <a:pt x="997198" y="37781"/>
                    <a:pt x="1026126" y="206762"/>
                    <a:pt x="997551" y="298131"/>
                  </a:cubicBezTo>
                  <a:cubicBezTo>
                    <a:pt x="968976" y="389501"/>
                    <a:pt x="906888" y="493570"/>
                    <a:pt x="834568" y="556365"/>
                  </a:cubicBezTo>
                  <a:cubicBezTo>
                    <a:pt x="762248" y="619160"/>
                    <a:pt x="656062" y="657259"/>
                    <a:pt x="563634" y="674898"/>
                  </a:cubicBezTo>
                  <a:cubicBezTo>
                    <a:pt x="471206" y="692537"/>
                    <a:pt x="356201" y="677015"/>
                    <a:pt x="280001" y="662198"/>
                  </a:cubicBezTo>
                  <a:cubicBezTo>
                    <a:pt x="203801" y="647381"/>
                    <a:pt x="152648" y="616690"/>
                    <a:pt x="106434" y="585998"/>
                  </a:cubicBezTo>
                  <a:cubicBezTo>
                    <a:pt x="60220" y="555306"/>
                    <a:pt x="-15274" y="463231"/>
                    <a:pt x="2718" y="478048"/>
                  </a:cubicBezTo>
                  <a:cubicBezTo>
                    <a:pt x="20710" y="492865"/>
                    <a:pt x="106787" y="638915"/>
                    <a:pt x="214384" y="674898"/>
                  </a:cubicBezTo>
                  <a:cubicBezTo>
                    <a:pt x="321981" y="710881"/>
                    <a:pt x="531884" y="717937"/>
                    <a:pt x="648301" y="693948"/>
                  </a:cubicBezTo>
                  <a:cubicBezTo>
                    <a:pt x="764718" y="669959"/>
                    <a:pt x="845856" y="626568"/>
                    <a:pt x="912884" y="530965"/>
                  </a:cubicBezTo>
                  <a:cubicBezTo>
                    <a:pt x="979912" y="435362"/>
                    <a:pt x="1036710" y="207820"/>
                    <a:pt x="1050468" y="120331"/>
                  </a:cubicBezTo>
                  <a:cubicBezTo>
                    <a:pt x="1064226" y="32842"/>
                    <a:pt x="1014838" y="-21485"/>
                    <a:pt x="1006018" y="8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72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佐々木希SEIKOﾃｨｾ時計SWFT003正規販売店/JR大府駅前1961年創業|時計MURATA">
            <a:extLst>
              <a:ext uri="{FF2B5EF4-FFF2-40B4-BE49-F238E27FC236}">
                <a16:creationId xmlns:a16="http://schemas.microsoft.com/office/drawing/2014/main" id="{423E73DE-0DFE-4A05-A154-A3581C8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" y="23471"/>
            <a:ext cx="14483939" cy="213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7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thumb/2/..." hidden="1">
            <a:extLst>
              <a:ext uri="{FF2B5EF4-FFF2-40B4-BE49-F238E27FC236}">
                <a16:creationId xmlns:a16="http://schemas.microsoft.com/office/drawing/2014/main" id="{9831AEA9-818D-4AE0-8937-A4D4CEF1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36" y="9933782"/>
            <a:ext cx="7774677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グループ化 1047">
            <a:extLst>
              <a:ext uri="{FF2B5EF4-FFF2-40B4-BE49-F238E27FC236}">
                <a16:creationId xmlns:a16="http://schemas.microsoft.com/office/drawing/2014/main" id="{4B6A2720-74A1-451E-9F1A-0763043B1AA4}"/>
              </a:ext>
            </a:extLst>
          </p:cNvPr>
          <p:cNvGrpSpPr/>
          <p:nvPr/>
        </p:nvGrpSpPr>
        <p:grpSpPr>
          <a:xfrm>
            <a:off x="3727170" y="9885977"/>
            <a:ext cx="7641456" cy="1572758"/>
            <a:chOff x="3727170" y="9885977"/>
            <a:chExt cx="7641456" cy="1572758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B46901C8-C9D8-4E94-863F-4C18696C82E0}"/>
                </a:ext>
              </a:extLst>
            </p:cNvPr>
            <p:cNvSpPr/>
            <p:nvPr/>
          </p:nvSpPr>
          <p:spPr>
            <a:xfrm>
              <a:off x="5188935" y="9885977"/>
              <a:ext cx="75857" cy="661124"/>
            </a:xfrm>
            <a:custGeom>
              <a:avLst/>
              <a:gdLst>
                <a:gd name="connsiteX0" fmla="*/ 73945 w 75857"/>
                <a:gd name="connsiteY0" fmla="*/ 14943 h 661124"/>
                <a:gd name="connsiteX1" fmla="*/ 63785 w 75857"/>
                <a:gd name="connsiteY1" fmla="*/ 619463 h 661124"/>
                <a:gd name="connsiteX2" fmla="*/ 2825 w 75857"/>
                <a:gd name="connsiteY2" fmla="*/ 594063 h 661124"/>
                <a:gd name="connsiteX3" fmla="*/ 12985 w 75857"/>
                <a:gd name="connsiteY3" fmla="*/ 477223 h 661124"/>
                <a:gd name="connsiteX4" fmla="*/ 38385 w 75857"/>
                <a:gd name="connsiteY4" fmla="*/ 207983 h 661124"/>
                <a:gd name="connsiteX5" fmla="*/ 73945 w 75857"/>
                <a:gd name="connsiteY5" fmla="*/ 14943 h 66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857" h="661124">
                  <a:moveTo>
                    <a:pt x="73945" y="14943"/>
                  </a:moveTo>
                  <a:cubicBezTo>
                    <a:pt x="78178" y="83523"/>
                    <a:pt x="75638" y="522943"/>
                    <a:pt x="63785" y="619463"/>
                  </a:cubicBezTo>
                  <a:cubicBezTo>
                    <a:pt x="51932" y="715983"/>
                    <a:pt x="11292" y="617770"/>
                    <a:pt x="2825" y="594063"/>
                  </a:cubicBezTo>
                  <a:cubicBezTo>
                    <a:pt x="-5642" y="570356"/>
                    <a:pt x="7058" y="541570"/>
                    <a:pt x="12985" y="477223"/>
                  </a:cubicBezTo>
                  <a:cubicBezTo>
                    <a:pt x="18912" y="412876"/>
                    <a:pt x="29072" y="284183"/>
                    <a:pt x="38385" y="207983"/>
                  </a:cubicBezTo>
                  <a:cubicBezTo>
                    <a:pt x="47698" y="131783"/>
                    <a:pt x="69712" y="-53637"/>
                    <a:pt x="73945" y="14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B18CBEB2-80B7-4DE1-BC08-4061A9C69C72}"/>
                </a:ext>
              </a:extLst>
            </p:cNvPr>
            <p:cNvSpPr/>
            <p:nvPr/>
          </p:nvSpPr>
          <p:spPr>
            <a:xfrm>
              <a:off x="4974985" y="9957074"/>
              <a:ext cx="276652" cy="174661"/>
            </a:xfrm>
            <a:custGeom>
              <a:avLst/>
              <a:gdLst>
                <a:gd name="connsiteX0" fmla="*/ 276465 w 276652"/>
                <a:gd name="connsiteY0" fmla="*/ 44176 h 174661"/>
                <a:gd name="connsiteX1" fmla="*/ 16115 w 276652"/>
                <a:gd name="connsiteY1" fmla="*/ 28301 h 174661"/>
                <a:gd name="connsiteX2" fmla="*/ 25640 w 276652"/>
                <a:gd name="connsiteY2" fmla="*/ 47351 h 174661"/>
                <a:gd name="connsiteX3" fmla="*/ 6590 w 276652"/>
                <a:gd name="connsiteY3" fmla="*/ 174351 h 174661"/>
                <a:gd name="connsiteX4" fmla="*/ 57390 w 276652"/>
                <a:gd name="connsiteY4" fmla="*/ 6076 h 174661"/>
                <a:gd name="connsiteX5" fmla="*/ 276465 w 276652"/>
                <a:gd name="connsiteY5" fmla="*/ 44176 h 17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652" h="174661">
                  <a:moveTo>
                    <a:pt x="276465" y="44176"/>
                  </a:moveTo>
                  <a:cubicBezTo>
                    <a:pt x="269586" y="47880"/>
                    <a:pt x="57919" y="27772"/>
                    <a:pt x="16115" y="28301"/>
                  </a:cubicBezTo>
                  <a:cubicBezTo>
                    <a:pt x="-25689" y="28830"/>
                    <a:pt x="27227" y="23009"/>
                    <a:pt x="25640" y="47351"/>
                  </a:cubicBezTo>
                  <a:cubicBezTo>
                    <a:pt x="24052" y="71693"/>
                    <a:pt x="1298" y="181230"/>
                    <a:pt x="6590" y="174351"/>
                  </a:cubicBezTo>
                  <a:cubicBezTo>
                    <a:pt x="11882" y="167472"/>
                    <a:pt x="15586" y="30947"/>
                    <a:pt x="57390" y="6076"/>
                  </a:cubicBezTo>
                  <a:cubicBezTo>
                    <a:pt x="99194" y="-18795"/>
                    <a:pt x="283344" y="40472"/>
                    <a:pt x="276465" y="44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94C0072C-091B-48D5-B7B9-3279A87B4D54}"/>
                </a:ext>
              </a:extLst>
            </p:cNvPr>
            <p:cNvSpPr/>
            <p:nvPr/>
          </p:nvSpPr>
          <p:spPr>
            <a:xfrm>
              <a:off x="4083373" y="9938020"/>
              <a:ext cx="952512" cy="193411"/>
            </a:xfrm>
            <a:custGeom>
              <a:avLst/>
              <a:gdLst>
                <a:gd name="connsiteX0" fmla="*/ 6027 w 952512"/>
                <a:gd name="connsiteY0" fmla="*/ 79105 h 193411"/>
                <a:gd name="connsiteX1" fmla="*/ 494977 w 952512"/>
                <a:gd name="connsiteY1" fmla="*/ 53705 h 193411"/>
                <a:gd name="connsiteX2" fmla="*/ 914077 w 952512"/>
                <a:gd name="connsiteY2" fmla="*/ 193405 h 193411"/>
                <a:gd name="connsiteX3" fmla="*/ 929952 w 952512"/>
                <a:gd name="connsiteY3" fmla="*/ 47355 h 193411"/>
                <a:gd name="connsiteX4" fmla="*/ 882327 w 952512"/>
                <a:gd name="connsiteY4" fmla="*/ 129905 h 193411"/>
                <a:gd name="connsiteX5" fmla="*/ 710877 w 952512"/>
                <a:gd name="connsiteY5" fmla="*/ 72755 h 193411"/>
                <a:gd name="connsiteX6" fmla="*/ 479102 w 952512"/>
                <a:gd name="connsiteY6" fmla="*/ 2905 h 193411"/>
                <a:gd name="connsiteX7" fmla="*/ 240977 w 952512"/>
                <a:gd name="connsiteY7" fmla="*/ 18780 h 193411"/>
                <a:gd name="connsiteX8" fmla="*/ 6027 w 952512"/>
                <a:gd name="connsiteY8" fmla="*/ 79105 h 19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12" h="193411">
                  <a:moveTo>
                    <a:pt x="6027" y="79105"/>
                  </a:moveTo>
                  <a:cubicBezTo>
                    <a:pt x="48360" y="84926"/>
                    <a:pt x="343635" y="34655"/>
                    <a:pt x="494977" y="53705"/>
                  </a:cubicBezTo>
                  <a:cubicBezTo>
                    <a:pt x="646319" y="72755"/>
                    <a:pt x="841581" y="194463"/>
                    <a:pt x="914077" y="193405"/>
                  </a:cubicBezTo>
                  <a:cubicBezTo>
                    <a:pt x="986573" y="192347"/>
                    <a:pt x="935244" y="57938"/>
                    <a:pt x="929952" y="47355"/>
                  </a:cubicBezTo>
                  <a:cubicBezTo>
                    <a:pt x="924660" y="36772"/>
                    <a:pt x="918840" y="125672"/>
                    <a:pt x="882327" y="129905"/>
                  </a:cubicBezTo>
                  <a:cubicBezTo>
                    <a:pt x="845815" y="134138"/>
                    <a:pt x="778081" y="93922"/>
                    <a:pt x="710877" y="72755"/>
                  </a:cubicBezTo>
                  <a:cubicBezTo>
                    <a:pt x="643673" y="51588"/>
                    <a:pt x="557419" y="11901"/>
                    <a:pt x="479102" y="2905"/>
                  </a:cubicBezTo>
                  <a:cubicBezTo>
                    <a:pt x="400785" y="-6091"/>
                    <a:pt x="326702" y="7668"/>
                    <a:pt x="240977" y="18780"/>
                  </a:cubicBezTo>
                  <a:cubicBezTo>
                    <a:pt x="155252" y="29892"/>
                    <a:pt x="-36306" y="73284"/>
                    <a:pt x="6027" y="79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E55C1E2-547B-4BCD-B253-3F981C7A34D8}"/>
                </a:ext>
              </a:extLst>
            </p:cNvPr>
            <p:cNvSpPr/>
            <p:nvPr/>
          </p:nvSpPr>
          <p:spPr>
            <a:xfrm>
              <a:off x="3727170" y="9967327"/>
              <a:ext cx="1257759" cy="881657"/>
            </a:xfrm>
            <a:custGeom>
              <a:avLst/>
              <a:gdLst>
                <a:gd name="connsiteX0" fmla="*/ 651155 w 1257759"/>
                <a:gd name="connsiteY0" fmla="*/ 2173 h 881657"/>
                <a:gd name="connsiteX1" fmla="*/ 301905 w 1257759"/>
                <a:gd name="connsiteY1" fmla="*/ 33923 h 881657"/>
                <a:gd name="connsiteX2" fmla="*/ 136805 w 1257759"/>
                <a:gd name="connsiteY2" fmla="*/ 138698 h 881657"/>
                <a:gd name="connsiteX3" fmla="*/ 12980 w 1257759"/>
                <a:gd name="connsiteY3" fmla="*/ 364123 h 881657"/>
                <a:gd name="connsiteX4" fmla="*/ 28855 w 1257759"/>
                <a:gd name="connsiteY4" fmla="*/ 551448 h 881657"/>
                <a:gd name="connsiteX5" fmla="*/ 235230 w 1257759"/>
                <a:gd name="connsiteY5" fmla="*/ 776873 h 881657"/>
                <a:gd name="connsiteX6" fmla="*/ 514630 w 1257759"/>
                <a:gd name="connsiteY6" fmla="*/ 824498 h 881657"/>
                <a:gd name="connsiteX7" fmla="*/ 933730 w 1257759"/>
                <a:gd name="connsiteY7" fmla="*/ 849898 h 881657"/>
                <a:gd name="connsiteX8" fmla="*/ 1257580 w 1257759"/>
                <a:gd name="connsiteY8" fmla="*/ 881648 h 881657"/>
                <a:gd name="connsiteX9" fmla="*/ 975005 w 1257759"/>
                <a:gd name="connsiteY9" fmla="*/ 846723 h 881657"/>
                <a:gd name="connsiteX10" fmla="*/ 676555 w 1257759"/>
                <a:gd name="connsiteY10" fmla="*/ 805448 h 881657"/>
                <a:gd name="connsiteX11" fmla="*/ 279680 w 1257759"/>
                <a:gd name="connsiteY11" fmla="*/ 745123 h 881657"/>
                <a:gd name="connsiteX12" fmla="*/ 120930 w 1257759"/>
                <a:gd name="connsiteY12" fmla="*/ 624473 h 881657"/>
                <a:gd name="connsiteX13" fmla="*/ 44730 w 1257759"/>
                <a:gd name="connsiteY13" fmla="*/ 446673 h 881657"/>
                <a:gd name="connsiteX14" fmla="*/ 165380 w 1257759"/>
                <a:gd name="connsiteY14" fmla="*/ 202198 h 881657"/>
                <a:gd name="connsiteX15" fmla="*/ 257455 w 1257759"/>
                <a:gd name="connsiteY15" fmla="*/ 84723 h 881657"/>
                <a:gd name="connsiteX16" fmla="*/ 651155 w 1257759"/>
                <a:gd name="connsiteY16" fmla="*/ 2173 h 8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7759" h="881657">
                  <a:moveTo>
                    <a:pt x="651155" y="2173"/>
                  </a:moveTo>
                  <a:cubicBezTo>
                    <a:pt x="658563" y="-6294"/>
                    <a:pt x="387630" y="11169"/>
                    <a:pt x="301905" y="33923"/>
                  </a:cubicBezTo>
                  <a:cubicBezTo>
                    <a:pt x="216180" y="56677"/>
                    <a:pt x="184959" y="83665"/>
                    <a:pt x="136805" y="138698"/>
                  </a:cubicBezTo>
                  <a:cubicBezTo>
                    <a:pt x="88651" y="193731"/>
                    <a:pt x="30972" y="295331"/>
                    <a:pt x="12980" y="364123"/>
                  </a:cubicBezTo>
                  <a:cubicBezTo>
                    <a:pt x="-5012" y="432915"/>
                    <a:pt x="-8187" y="482656"/>
                    <a:pt x="28855" y="551448"/>
                  </a:cubicBezTo>
                  <a:cubicBezTo>
                    <a:pt x="65897" y="620240"/>
                    <a:pt x="154268" y="731365"/>
                    <a:pt x="235230" y="776873"/>
                  </a:cubicBezTo>
                  <a:cubicBezTo>
                    <a:pt x="316192" y="822381"/>
                    <a:pt x="398213" y="812327"/>
                    <a:pt x="514630" y="824498"/>
                  </a:cubicBezTo>
                  <a:cubicBezTo>
                    <a:pt x="631047" y="836669"/>
                    <a:pt x="809905" y="840373"/>
                    <a:pt x="933730" y="849898"/>
                  </a:cubicBezTo>
                  <a:cubicBezTo>
                    <a:pt x="1057555" y="859423"/>
                    <a:pt x="1250701" y="882177"/>
                    <a:pt x="1257580" y="881648"/>
                  </a:cubicBezTo>
                  <a:cubicBezTo>
                    <a:pt x="1264459" y="881119"/>
                    <a:pt x="1071843" y="859423"/>
                    <a:pt x="975005" y="846723"/>
                  </a:cubicBezTo>
                  <a:lnTo>
                    <a:pt x="676555" y="805448"/>
                  </a:lnTo>
                  <a:cubicBezTo>
                    <a:pt x="560668" y="788515"/>
                    <a:pt x="372284" y="775285"/>
                    <a:pt x="279680" y="745123"/>
                  </a:cubicBezTo>
                  <a:cubicBezTo>
                    <a:pt x="187076" y="714961"/>
                    <a:pt x="160088" y="674215"/>
                    <a:pt x="120930" y="624473"/>
                  </a:cubicBezTo>
                  <a:cubicBezTo>
                    <a:pt x="81772" y="574731"/>
                    <a:pt x="37322" y="517052"/>
                    <a:pt x="44730" y="446673"/>
                  </a:cubicBezTo>
                  <a:cubicBezTo>
                    <a:pt x="52138" y="376294"/>
                    <a:pt x="129926" y="262523"/>
                    <a:pt x="165380" y="202198"/>
                  </a:cubicBezTo>
                  <a:cubicBezTo>
                    <a:pt x="200834" y="141873"/>
                    <a:pt x="169084" y="119119"/>
                    <a:pt x="257455" y="84723"/>
                  </a:cubicBezTo>
                  <a:cubicBezTo>
                    <a:pt x="345826" y="50327"/>
                    <a:pt x="643747" y="10640"/>
                    <a:pt x="651155" y="2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1E2F7FB-3C25-4600-AA38-9594B78916E9}"/>
                </a:ext>
              </a:extLst>
            </p:cNvPr>
            <p:cNvSpPr/>
            <p:nvPr/>
          </p:nvSpPr>
          <p:spPr>
            <a:xfrm>
              <a:off x="4103575" y="10138766"/>
              <a:ext cx="1161321" cy="396399"/>
            </a:xfrm>
            <a:custGeom>
              <a:avLst/>
              <a:gdLst>
                <a:gd name="connsiteX0" fmla="*/ 8050 w 1161321"/>
                <a:gd name="connsiteY0" fmla="*/ 68859 h 396399"/>
                <a:gd name="connsiteX1" fmla="*/ 68375 w 1161321"/>
                <a:gd name="connsiteY1" fmla="*/ 68859 h 396399"/>
                <a:gd name="connsiteX2" fmla="*/ 585900 w 1161321"/>
                <a:gd name="connsiteY2" fmla="*/ 49809 h 396399"/>
                <a:gd name="connsiteX3" fmla="*/ 865300 w 1161321"/>
                <a:gd name="connsiteY3" fmla="*/ 189509 h 396399"/>
                <a:gd name="connsiteX4" fmla="*/ 897050 w 1161321"/>
                <a:gd name="connsiteY4" fmla="*/ 329209 h 396399"/>
                <a:gd name="connsiteX5" fmla="*/ 976425 w 1161321"/>
                <a:gd name="connsiteY5" fmla="*/ 341909 h 396399"/>
                <a:gd name="connsiteX6" fmla="*/ 1160575 w 1161321"/>
                <a:gd name="connsiteY6" fmla="*/ 367309 h 396399"/>
                <a:gd name="connsiteX7" fmla="*/ 900225 w 1161321"/>
                <a:gd name="connsiteY7" fmla="*/ 392709 h 396399"/>
                <a:gd name="connsiteX8" fmla="*/ 931975 w 1161321"/>
                <a:gd name="connsiteY8" fmla="*/ 281584 h 396399"/>
                <a:gd name="connsiteX9" fmla="*/ 874825 w 1161321"/>
                <a:gd name="connsiteY9" fmla="*/ 138709 h 396399"/>
                <a:gd name="connsiteX10" fmla="*/ 585900 w 1161321"/>
                <a:gd name="connsiteY10" fmla="*/ 18059 h 396399"/>
                <a:gd name="connsiteX11" fmla="*/ 284275 w 1161321"/>
                <a:gd name="connsiteY11" fmla="*/ 5359 h 396399"/>
                <a:gd name="connsiteX12" fmla="*/ 8050 w 1161321"/>
                <a:gd name="connsiteY12" fmla="*/ 68859 h 39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1321" h="396399">
                  <a:moveTo>
                    <a:pt x="8050" y="68859"/>
                  </a:moveTo>
                  <a:cubicBezTo>
                    <a:pt x="-27933" y="79442"/>
                    <a:pt x="68375" y="68859"/>
                    <a:pt x="68375" y="68859"/>
                  </a:cubicBezTo>
                  <a:cubicBezTo>
                    <a:pt x="164683" y="65684"/>
                    <a:pt x="453079" y="29701"/>
                    <a:pt x="585900" y="49809"/>
                  </a:cubicBezTo>
                  <a:cubicBezTo>
                    <a:pt x="718721" y="69917"/>
                    <a:pt x="813442" y="142942"/>
                    <a:pt x="865300" y="189509"/>
                  </a:cubicBezTo>
                  <a:cubicBezTo>
                    <a:pt x="917158" y="236076"/>
                    <a:pt x="878529" y="303809"/>
                    <a:pt x="897050" y="329209"/>
                  </a:cubicBezTo>
                  <a:cubicBezTo>
                    <a:pt x="915571" y="354609"/>
                    <a:pt x="976425" y="341909"/>
                    <a:pt x="976425" y="341909"/>
                  </a:cubicBezTo>
                  <a:cubicBezTo>
                    <a:pt x="1020346" y="348259"/>
                    <a:pt x="1173275" y="358842"/>
                    <a:pt x="1160575" y="367309"/>
                  </a:cubicBezTo>
                  <a:cubicBezTo>
                    <a:pt x="1147875" y="375776"/>
                    <a:pt x="938325" y="406996"/>
                    <a:pt x="900225" y="392709"/>
                  </a:cubicBezTo>
                  <a:cubicBezTo>
                    <a:pt x="862125" y="378422"/>
                    <a:pt x="936208" y="323917"/>
                    <a:pt x="931975" y="281584"/>
                  </a:cubicBezTo>
                  <a:cubicBezTo>
                    <a:pt x="927742" y="239251"/>
                    <a:pt x="932504" y="182630"/>
                    <a:pt x="874825" y="138709"/>
                  </a:cubicBezTo>
                  <a:cubicBezTo>
                    <a:pt x="817146" y="94788"/>
                    <a:pt x="684325" y="40284"/>
                    <a:pt x="585900" y="18059"/>
                  </a:cubicBezTo>
                  <a:cubicBezTo>
                    <a:pt x="487475" y="-4166"/>
                    <a:pt x="380054" y="-2578"/>
                    <a:pt x="284275" y="5359"/>
                  </a:cubicBezTo>
                  <a:cubicBezTo>
                    <a:pt x="188496" y="13296"/>
                    <a:pt x="44033" y="58276"/>
                    <a:pt x="8050" y="68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143D31B8-5E63-4036-B854-E16A9D7A26B5}"/>
                </a:ext>
              </a:extLst>
            </p:cNvPr>
            <p:cNvSpPr/>
            <p:nvPr/>
          </p:nvSpPr>
          <p:spPr>
            <a:xfrm>
              <a:off x="3923181" y="10184801"/>
              <a:ext cx="1307569" cy="579102"/>
            </a:xfrm>
            <a:custGeom>
              <a:avLst/>
              <a:gdLst>
                <a:gd name="connsiteX0" fmla="*/ 309094 w 1307569"/>
                <a:gd name="connsiteY0" fmla="*/ 599 h 579102"/>
                <a:gd name="connsiteX1" fmla="*/ 86844 w 1307569"/>
                <a:gd name="connsiteY1" fmla="*/ 152999 h 579102"/>
                <a:gd name="connsiteX2" fmla="*/ 61444 w 1307569"/>
                <a:gd name="connsiteY2" fmla="*/ 260949 h 579102"/>
                <a:gd name="connsiteX3" fmla="*/ 299569 w 1307569"/>
                <a:gd name="connsiteY3" fmla="*/ 375249 h 579102"/>
                <a:gd name="connsiteX4" fmla="*/ 775819 w 1307569"/>
                <a:gd name="connsiteY4" fmla="*/ 397474 h 579102"/>
                <a:gd name="connsiteX5" fmla="*/ 1077444 w 1307569"/>
                <a:gd name="connsiteY5" fmla="*/ 445099 h 579102"/>
                <a:gd name="connsiteX6" fmla="*/ 1255244 w 1307569"/>
                <a:gd name="connsiteY6" fmla="*/ 527649 h 579102"/>
                <a:gd name="connsiteX7" fmla="*/ 1299694 w 1307569"/>
                <a:gd name="connsiteY7" fmla="*/ 578449 h 579102"/>
                <a:gd name="connsiteX8" fmla="*/ 1118719 w 1307569"/>
                <a:gd name="connsiteY8" fmla="*/ 492724 h 579102"/>
                <a:gd name="connsiteX9" fmla="*/ 661519 w 1307569"/>
                <a:gd name="connsiteY9" fmla="*/ 429224 h 579102"/>
                <a:gd name="connsiteX10" fmla="*/ 99544 w 1307569"/>
                <a:gd name="connsiteY10" fmla="*/ 365724 h 579102"/>
                <a:gd name="connsiteX11" fmla="*/ 13819 w 1307569"/>
                <a:gd name="connsiteY11" fmla="*/ 213324 h 579102"/>
                <a:gd name="connsiteX12" fmla="*/ 309094 w 1307569"/>
                <a:gd name="connsiteY12" fmla="*/ 599 h 57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7569" h="579102">
                  <a:moveTo>
                    <a:pt x="309094" y="599"/>
                  </a:moveTo>
                  <a:cubicBezTo>
                    <a:pt x="321265" y="-9455"/>
                    <a:pt x="128119" y="109607"/>
                    <a:pt x="86844" y="152999"/>
                  </a:cubicBezTo>
                  <a:cubicBezTo>
                    <a:pt x="45569" y="196391"/>
                    <a:pt x="25990" y="223907"/>
                    <a:pt x="61444" y="260949"/>
                  </a:cubicBezTo>
                  <a:cubicBezTo>
                    <a:pt x="96898" y="297991"/>
                    <a:pt x="180506" y="352495"/>
                    <a:pt x="299569" y="375249"/>
                  </a:cubicBezTo>
                  <a:cubicBezTo>
                    <a:pt x="418632" y="398003"/>
                    <a:pt x="646173" y="385832"/>
                    <a:pt x="775819" y="397474"/>
                  </a:cubicBezTo>
                  <a:cubicBezTo>
                    <a:pt x="905465" y="409116"/>
                    <a:pt x="997540" y="423403"/>
                    <a:pt x="1077444" y="445099"/>
                  </a:cubicBezTo>
                  <a:cubicBezTo>
                    <a:pt x="1157348" y="466795"/>
                    <a:pt x="1218203" y="505424"/>
                    <a:pt x="1255244" y="527649"/>
                  </a:cubicBezTo>
                  <a:cubicBezTo>
                    <a:pt x="1292285" y="549874"/>
                    <a:pt x="1322448" y="584270"/>
                    <a:pt x="1299694" y="578449"/>
                  </a:cubicBezTo>
                  <a:cubicBezTo>
                    <a:pt x="1276940" y="572628"/>
                    <a:pt x="1225081" y="517595"/>
                    <a:pt x="1118719" y="492724"/>
                  </a:cubicBezTo>
                  <a:cubicBezTo>
                    <a:pt x="1012357" y="467853"/>
                    <a:pt x="831382" y="450391"/>
                    <a:pt x="661519" y="429224"/>
                  </a:cubicBezTo>
                  <a:cubicBezTo>
                    <a:pt x="491656" y="408057"/>
                    <a:pt x="207494" y="401707"/>
                    <a:pt x="99544" y="365724"/>
                  </a:cubicBezTo>
                  <a:cubicBezTo>
                    <a:pt x="-8406" y="329741"/>
                    <a:pt x="-13168" y="272591"/>
                    <a:pt x="13819" y="213324"/>
                  </a:cubicBezTo>
                  <a:cubicBezTo>
                    <a:pt x="40806" y="154057"/>
                    <a:pt x="296923" y="10653"/>
                    <a:pt x="309094" y="5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DE4FC80-B9AF-4ABC-83E8-48D476B52B88}"/>
                </a:ext>
              </a:extLst>
            </p:cNvPr>
            <p:cNvSpPr/>
            <p:nvPr/>
          </p:nvSpPr>
          <p:spPr>
            <a:xfrm>
              <a:off x="3755979" y="10890207"/>
              <a:ext cx="35228" cy="500190"/>
            </a:xfrm>
            <a:custGeom>
              <a:avLst/>
              <a:gdLst>
                <a:gd name="connsiteX0" fmla="*/ 22271 w 35228"/>
                <a:gd name="connsiteY0" fmla="*/ 43 h 500190"/>
                <a:gd name="connsiteX1" fmla="*/ 46 w 35228"/>
                <a:gd name="connsiteY1" fmla="*/ 311193 h 500190"/>
                <a:gd name="connsiteX2" fmla="*/ 28621 w 35228"/>
                <a:gd name="connsiteY2" fmla="*/ 498518 h 500190"/>
                <a:gd name="connsiteX3" fmla="*/ 34971 w 35228"/>
                <a:gd name="connsiteY3" fmla="*/ 396918 h 500190"/>
                <a:gd name="connsiteX4" fmla="*/ 34971 w 35228"/>
                <a:gd name="connsiteY4" fmla="*/ 288968 h 500190"/>
                <a:gd name="connsiteX5" fmla="*/ 22271 w 35228"/>
                <a:gd name="connsiteY5" fmla="*/ 43 h 50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8" h="500190">
                  <a:moveTo>
                    <a:pt x="22271" y="43"/>
                  </a:moveTo>
                  <a:cubicBezTo>
                    <a:pt x="16450" y="3747"/>
                    <a:pt x="-1012" y="228114"/>
                    <a:pt x="46" y="311193"/>
                  </a:cubicBezTo>
                  <a:cubicBezTo>
                    <a:pt x="1104" y="394272"/>
                    <a:pt x="22800" y="484231"/>
                    <a:pt x="28621" y="498518"/>
                  </a:cubicBezTo>
                  <a:cubicBezTo>
                    <a:pt x="34442" y="512805"/>
                    <a:pt x="33913" y="431843"/>
                    <a:pt x="34971" y="396918"/>
                  </a:cubicBezTo>
                  <a:cubicBezTo>
                    <a:pt x="36029" y="361993"/>
                    <a:pt x="33384" y="347705"/>
                    <a:pt x="34971" y="288968"/>
                  </a:cubicBezTo>
                  <a:cubicBezTo>
                    <a:pt x="36558" y="230231"/>
                    <a:pt x="28092" y="-3661"/>
                    <a:pt x="22271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6A44678-A7C0-4713-8D54-40D846FE046E}"/>
                </a:ext>
              </a:extLst>
            </p:cNvPr>
            <p:cNvSpPr/>
            <p:nvPr/>
          </p:nvSpPr>
          <p:spPr>
            <a:xfrm>
              <a:off x="3768121" y="10909697"/>
              <a:ext cx="313259" cy="25231"/>
            </a:xfrm>
            <a:custGeom>
              <a:avLst/>
              <a:gdLst>
                <a:gd name="connsiteX0" fmla="*/ 604 w 313259"/>
                <a:gd name="connsiteY0" fmla="*/ 2778 h 25231"/>
                <a:gd name="connsiteX1" fmla="*/ 302229 w 313259"/>
                <a:gd name="connsiteY1" fmla="*/ 2778 h 25231"/>
                <a:gd name="connsiteX2" fmla="*/ 226029 w 313259"/>
                <a:gd name="connsiteY2" fmla="*/ 25003 h 25231"/>
                <a:gd name="connsiteX3" fmla="*/ 604 w 313259"/>
                <a:gd name="connsiteY3" fmla="*/ 2778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259" h="25231">
                  <a:moveTo>
                    <a:pt x="604" y="2778"/>
                  </a:moveTo>
                  <a:cubicBezTo>
                    <a:pt x="13304" y="-926"/>
                    <a:pt x="264658" y="-926"/>
                    <a:pt x="302229" y="2778"/>
                  </a:cubicBezTo>
                  <a:cubicBezTo>
                    <a:pt x="339800" y="6482"/>
                    <a:pt x="273125" y="22357"/>
                    <a:pt x="226029" y="25003"/>
                  </a:cubicBezTo>
                  <a:cubicBezTo>
                    <a:pt x="178933" y="27649"/>
                    <a:pt x="-12096" y="6482"/>
                    <a:pt x="604" y="2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5A1EDE3-6824-4CD7-AA7E-6A0EB9FC7BBF}"/>
                </a:ext>
              </a:extLst>
            </p:cNvPr>
            <p:cNvSpPr/>
            <p:nvPr/>
          </p:nvSpPr>
          <p:spPr>
            <a:xfrm>
              <a:off x="3757112" y="11375202"/>
              <a:ext cx="288377" cy="31396"/>
            </a:xfrm>
            <a:custGeom>
              <a:avLst/>
              <a:gdLst>
                <a:gd name="connsiteX0" fmla="*/ 8438 w 288377"/>
                <a:gd name="connsiteY0" fmla="*/ 29398 h 31396"/>
                <a:gd name="connsiteX1" fmla="*/ 281488 w 288377"/>
                <a:gd name="connsiteY1" fmla="*/ 26223 h 31396"/>
                <a:gd name="connsiteX2" fmla="*/ 195763 w 288377"/>
                <a:gd name="connsiteY2" fmla="*/ 3998 h 31396"/>
                <a:gd name="connsiteX3" fmla="*/ 78288 w 288377"/>
                <a:gd name="connsiteY3" fmla="*/ 823 h 31396"/>
                <a:gd name="connsiteX4" fmla="*/ 8438 w 288377"/>
                <a:gd name="connsiteY4" fmla="*/ 29398 h 3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77" h="31396">
                  <a:moveTo>
                    <a:pt x="8438" y="29398"/>
                  </a:moveTo>
                  <a:cubicBezTo>
                    <a:pt x="42305" y="33631"/>
                    <a:pt x="250267" y="30456"/>
                    <a:pt x="281488" y="26223"/>
                  </a:cubicBezTo>
                  <a:cubicBezTo>
                    <a:pt x="312709" y="21990"/>
                    <a:pt x="229630" y="8231"/>
                    <a:pt x="195763" y="3998"/>
                  </a:cubicBezTo>
                  <a:cubicBezTo>
                    <a:pt x="161896" y="-235"/>
                    <a:pt x="104746" y="-765"/>
                    <a:pt x="78288" y="823"/>
                  </a:cubicBezTo>
                  <a:cubicBezTo>
                    <a:pt x="51830" y="2410"/>
                    <a:pt x="-25429" y="25165"/>
                    <a:pt x="8438" y="29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9987DC31-0A2A-46D8-A82C-5E3B3DF4F169}"/>
                </a:ext>
              </a:extLst>
            </p:cNvPr>
            <p:cNvSpPr/>
            <p:nvPr/>
          </p:nvSpPr>
          <p:spPr>
            <a:xfrm>
              <a:off x="4008497" y="10791769"/>
              <a:ext cx="1065754" cy="471500"/>
            </a:xfrm>
            <a:custGeom>
              <a:avLst/>
              <a:gdLst>
                <a:gd name="connsiteX0" fmla="*/ 636528 w 1065754"/>
                <a:gd name="connsiteY0" fmla="*/ 56 h 471500"/>
                <a:gd name="connsiteX1" fmla="*/ 954028 w 1065754"/>
                <a:gd name="connsiteY1" fmla="*/ 66731 h 471500"/>
                <a:gd name="connsiteX2" fmla="*/ 1020703 w 1065754"/>
                <a:gd name="connsiteY2" fmla="*/ 238181 h 471500"/>
                <a:gd name="connsiteX3" fmla="*/ 969903 w 1065754"/>
                <a:gd name="connsiteY3" fmla="*/ 336606 h 471500"/>
                <a:gd name="connsiteX4" fmla="*/ 722253 w 1065754"/>
                <a:gd name="connsiteY4" fmla="*/ 438206 h 471500"/>
                <a:gd name="connsiteX5" fmla="*/ 436503 w 1065754"/>
                <a:gd name="connsiteY5" fmla="*/ 438206 h 471500"/>
                <a:gd name="connsiteX6" fmla="*/ 134878 w 1065754"/>
                <a:gd name="connsiteY6" fmla="*/ 355656 h 471500"/>
                <a:gd name="connsiteX7" fmla="*/ 45978 w 1065754"/>
                <a:gd name="connsiteY7" fmla="*/ 276281 h 471500"/>
                <a:gd name="connsiteX8" fmla="*/ 30103 w 1065754"/>
                <a:gd name="connsiteY8" fmla="*/ 133406 h 471500"/>
                <a:gd name="connsiteX9" fmla="*/ 30103 w 1065754"/>
                <a:gd name="connsiteY9" fmla="*/ 231831 h 471500"/>
                <a:gd name="connsiteX10" fmla="*/ 30103 w 1065754"/>
                <a:gd name="connsiteY10" fmla="*/ 317556 h 471500"/>
                <a:gd name="connsiteX11" fmla="*/ 436503 w 1065754"/>
                <a:gd name="connsiteY11" fmla="*/ 460431 h 471500"/>
                <a:gd name="connsiteX12" fmla="*/ 887353 w 1065754"/>
                <a:gd name="connsiteY12" fmla="*/ 428681 h 471500"/>
                <a:gd name="connsiteX13" fmla="*/ 1065153 w 1065754"/>
                <a:gd name="connsiteY13" fmla="*/ 165156 h 471500"/>
                <a:gd name="connsiteX14" fmla="*/ 931803 w 1065754"/>
                <a:gd name="connsiteY14" fmla="*/ 57206 h 471500"/>
                <a:gd name="connsiteX15" fmla="*/ 636528 w 1065754"/>
                <a:gd name="connsiteY15" fmla="*/ 56 h 4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754" h="471500">
                  <a:moveTo>
                    <a:pt x="636528" y="56"/>
                  </a:moveTo>
                  <a:cubicBezTo>
                    <a:pt x="640232" y="1643"/>
                    <a:pt x="889999" y="27044"/>
                    <a:pt x="954028" y="66731"/>
                  </a:cubicBezTo>
                  <a:cubicBezTo>
                    <a:pt x="1018057" y="106418"/>
                    <a:pt x="1018057" y="193202"/>
                    <a:pt x="1020703" y="238181"/>
                  </a:cubicBezTo>
                  <a:cubicBezTo>
                    <a:pt x="1023349" y="283160"/>
                    <a:pt x="1019645" y="303269"/>
                    <a:pt x="969903" y="336606"/>
                  </a:cubicBezTo>
                  <a:cubicBezTo>
                    <a:pt x="920161" y="369943"/>
                    <a:pt x="811153" y="421273"/>
                    <a:pt x="722253" y="438206"/>
                  </a:cubicBezTo>
                  <a:cubicBezTo>
                    <a:pt x="633353" y="455139"/>
                    <a:pt x="534399" y="451964"/>
                    <a:pt x="436503" y="438206"/>
                  </a:cubicBezTo>
                  <a:cubicBezTo>
                    <a:pt x="338607" y="424448"/>
                    <a:pt x="199965" y="382643"/>
                    <a:pt x="134878" y="355656"/>
                  </a:cubicBezTo>
                  <a:cubicBezTo>
                    <a:pt x="69791" y="328669"/>
                    <a:pt x="63440" y="313323"/>
                    <a:pt x="45978" y="276281"/>
                  </a:cubicBezTo>
                  <a:cubicBezTo>
                    <a:pt x="28516" y="239239"/>
                    <a:pt x="32749" y="140814"/>
                    <a:pt x="30103" y="133406"/>
                  </a:cubicBezTo>
                  <a:cubicBezTo>
                    <a:pt x="27457" y="125998"/>
                    <a:pt x="30103" y="201139"/>
                    <a:pt x="30103" y="231831"/>
                  </a:cubicBezTo>
                  <a:cubicBezTo>
                    <a:pt x="30103" y="262523"/>
                    <a:pt x="-37630" y="279456"/>
                    <a:pt x="30103" y="317556"/>
                  </a:cubicBezTo>
                  <a:cubicBezTo>
                    <a:pt x="97836" y="355656"/>
                    <a:pt x="293628" y="441910"/>
                    <a:pt x="436503" y="460431"/>
                  </a:cubicBezTo>
                  <a:cubicBezTo>
                    <a:pt x="579378" y="478952"/>
                    <a:pt x="782578" y="477893"/>
                    <a:pt x="887353" y="428681"/>
                  </a:cubicBezTo>
                  <a:cubicBezTo>
                    <a:pt x="992128" y="379469"/>
                    <a:pt x="1057745" y="227068"/>
                    <a:pt x="1065153" y="165156"/>
                  </a:cubicBezTo>
                  <a:cubicBezTo>
                    <a:pt x="1072561" y="103244"/>
                    <a:pt x="1010649" y="83664"/>
                    <a:pt x="931803" y="57206"/>
                  </a:cubicBezTo>
                  <a:cubicBezTo>
                    <a:pt x="852957" y="30748"/>
                    <a:pt x="632824" y="-1531"/>
                    <a:pt x="63652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8FF7D68-CBB2-44BF-BF04-50AFA72213E2}"/>
                </a:ext>
              </a:extLst>
            </p:cNvPr>
            <p:cNvSpPr/>
            <p:nvPr/>
          </p:nvSpPr>
          <p:spPr>
            <a:xfrm>
              <a:off x="4010345" y="10908412"/>
              <a:ext cx="38099" cy="182211"/>
            </a:xfrm>
            <a:custGeom>
              <a:avLst/>
              <a:gdLst>
                <a:gd name="connsiteX0" fmla="*/ 6030 w 38099"/>
                <a:gd name="connsiteY0" fmla="*/ 888 h 182211"/>
                <a:gd name="connsiteX1" fmla="*/ 2855 w 38099"/>
                <a:gd name="connsiteY1" fmla="*/ 178688 h 182211"/>
                <a:gd name="connsiteX2" fmla="*/ 37780 w 38099"/>
                <a:gd name="connsiteY2" fmla="*/ 112013 h 182211"/>
                <a:gd name="connsiteX3" fmla="*/ 6030 w 38099"/>
                <a:gd name="connsiteY3" fmla="*/ 888 h 18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9" h="182211">
                  <a:moveTo>
                    <a:pt x="6030" y="888"/>
                  </a:moveTo>
                  <a:cubicBezTo>
                    <a:pt x="209" y="12000"/>
                    <a:pt x="-2437" y="160167"/>
                    <a:pt x="2855" y="178688"/>
                  </a:cubicBezTo>
                  <a:cubicBezTo>
                    <a:pt x="8147" y="197209"/>
                    <a:pt x="34076" y="137942"/>
                    <a:pt x="37780" y="112013"/>
                  </a:cubicBezTo>
                  <a:cubicBezTo>
                    <a:pt x="41484" y="86084"/>
                    <a:pt x="11851" y="-10224"/>
                    <a:pt x="6030" y="8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247987E-CBD1-4EFA-B63D-647E492F8A29}"/>
                </a:ext>
              </a:extLst>
            </p:cNvPr>
            <p:cNvSpPr/>
            <p:nvPr/>
          </p:nvSpPr>
          <p:spPr>
            <a:xfrm>
              <a:off x="4009379" y="10753412"/>
              <a:ext cx="1253907" cy="696662"/>
            </a:xfrm>
            <a:custGeom>
              <a:avLst/>
              <a:gdLst>
                <a:gd name="connsiteX0" fmla="*/ 646 w 1253907"/>
                <a:gd name="connsiteY0" fmla="*/ 543238 h 696662"/>
                <a:gd name="connsiteX1" fmla="*/ 511821 w 1253907"/>
                <a:gd name="connsiteY1" fmla="*/ 692463 h 696662"/>
                <a:gd name="connsiteX2" fmla="*/ 1003946 w 1253907"/>
                <a:gd name="connsiteY2" fmla="*/ 632138 h 696662"/>
                <a:gd name="connsiteX3" fmla="*/ 1213496 w 1253907"/>
                <a:gd name="connsiteY3" fmla="*/ 394013 h 696662"/>
                <a:gd name="connsiteX4" fmla="*/ 1251596 w 1253907"/>
                <a:gd name="connsiteY4" fmla="*/ 184463 h 696662"/>
                <a:gd name="connsiteX5" fmla="*/ 1178571 w 1253907"/>
                <a:gd name="connsiteY5" fmla="*/ 313 h 696662"/>
                <a:gd name="connsiteX6" fmla="*/ 1203971 w 1253907"/>
                <a:gd name="connsiteY6" fmla="*/ 146363 h 696662"/>
                <a:gd name="connsiteX7" fmla="*/ 1181746 w 1253907"/>
                <a:gd name="connsiteY7" fmla="*/ 365438 h 696662"/>
                <a:gd name="connsiteX8" fmla="*/ 1045221 w 1253907"/>
                <a:gd name="connsiteY8" fmla="*/ 536888 h 696662"/>
                <a:gd name="connsiteX9" fmla="*/ 619771 w 1253907"/>
                <a:gd name="connsiteY9" fmla="*/ 638488 h 696662"/>
                <a:gd name="connsiteX10" fmla="*/ 646 w 1253907"/>
                <a:gd name="connsiteY10" fmla="*/ 543238 h 69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907" h="696662">
                  <a:moveTo>
                    <a:pt x="646" y="543238"/>
                  </a:moveTo>
                  <a:cubicBezTo>
                    <a:pt x="-17346" y="552234"/>
                    <a:pt x="344604" y="677646"/>
                    <a:pt x="511821" y="692463"/>
                  </a:cubicBezTo>
                  <a:cubicBezTo>
                    <a:pt x="679038" y="707280"/>
                    <a:pt x="887000" y="681880"/>
                    <a:pt x="1003946" y="632138"/>
                  </a:cubicBezTo>
                  <a:cubicBezTo>
                    <a:pt x="1120892" y="582396"/>
                    <a:pt x="1172221" y="468625"/>
                    <a:pt x="1213496" y="394013"/>
                  </a:cubicBezTo>
                  <a:cubicBezTo>
                    <a:pt x="1254771" y="319401"/>
                    <a:pt x="1257417" y="250080"/>
                    <a:pt x="1251596" y="184463"/>
                  </a:cubicBezTo>
                  <a:cubicBezTo>
                    <a:pt x="1245775" y="118846"/>
                    <a:pt x="1186508" y="6663"/>
                    <a:pt x="1178571" y="313"/>
                  </a:cubicBezTo>
                  <a:cubicBezTo>
                    <a:pt x="1170634" y="-6037"/>
                    <a:pt x="1203442" y="85509"/>
                    <a:pt x="1203971" y="146363"/>
                  </a:cubicBezTo>
                  <a:cubicBezTo>
                    <a:pt x="1204500" y="207217"/>
                    <a:pt x="1208204" y="300350"/>
                    <a:pt x="1181746" y="365438"/>
                  </a:cubicBezTo>
                  <a:cubicBezTo>
                    <a:pt x="1155288" y="430526"/>
                    <a:pt x="1138883" y="491380"/>
                    <a:pt x="1045221" y="536888"/>
                  </a:cubicBezTo>
                  <a:cubicBezTo>
                    <a:pt x="951559" y="582396"/>
                    <a:pt x="790692" y="636901"/>
                    <a:pt x="619771" y="638488"/>
                  </a:cubicBezTo>
                  <a:cubicBezTo>
                    <a:pt x="448850" y="640075"/>
                    <a:pt x="18638" y="534242"/>
                    <a:pt x="646" y="543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B93A1A23-DDD6-472B-A61D-4B43F173D511}"/>
                </a:ext>
              </a:extLst>
            </p:cNvPr>
            <p:cNvSpPr/>
            <p:nvPr/>
          </p:nvSpPr>
          <p:spPr>
            <a:xfrm>
              <a:off x="4008189" y="11221474"/>
              <a:ext cx="39942" cy="156775"/>
            </a:xfrm>
            <a:custGeom>
              <a:avLst/>
              <a:gdLst>
                <a:gd name="connsiteX0" fmla="*/ 1836 w 39942"/>
                <a:gd name="connsiteY0" fmla="*/ 2151 h 156775"/>
                <a:gd name="connsiteX1" fmla="*/ 8186 w 39942"/>
                <a:gd name="connsiteY1" fmla="*/ 154551 h 156775"/>
                <a:gd name="connsiteX2" fmla="*/ 27236 w 39942"/>
                <a:gd name="connsiteY2" fmla="*/ 91051 h 156775"/>
                <a:gd name="connsiteX3" fmla="*/ 39936 w 39942"/>
                <a:gd name="connsiteY3" fmla="*/ 65651 h 156775"/>
                <a:gd name="connsiteX4" fmla="*/ 1836 w 39942"/>
                <a:gd name="connsiteY4" fmla="*/ 2151 h 15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2" h="156775">
                  <a:moveTo>
                    <a:pt x="1836" y="2151"/>
                  </a:moveTo>
                  <a:cubicBezTo>
                    <a:pt x="-3456" y="16968"/>
                    <a:pt x="3953" y="139734"/>
                    <a:pt x="8186" y="154551"/>
                  </a:cubicBezTo>
                  <a:cubicBezTo>
                    <a:pt x="12419" y="169368"/>
                    <a:pt x="21944" y="105868"/>
                    <a:pt x="27236" y="91051"/>
                  </a:cubicBezTo>
                  <a:cubicBezTo>
                    <a:pt x="32528" y="76234"/>
                    <a:pt x="39407" y="77822"/>
                    <a:pt x="39936" y="65651"/>
                  </a:cubicBezTo>
                  <a:cubicBezTo>
                    <a:pt x="40465" y="53480"/>
                    <a:pt x="7128" y="-12666"/>
                    <a:pt x="1836" y="2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F368F2CF-5C45-4C99-9A0F-AB6C7FEE02E4}"/>
                </a:ext>
              </a:extLst>
            </p:cNvPr>
            <p:cNvSpPr/>
            <p:nvPr/>
          </p:nvSpPr>
          <p:spPr>
            <a:xfrm>
              <a:off x="5379385" y="9937896"/>
              <a:ext cx="288369" cy="1266840"/>
            </a:xfrm>
            <a:custGeom>
              <a:avLst/>
              <a:gdLst>
                <a:gd name="connsiteX0" fmla="*/ 5415 w 288369"/>
                <a:gd name="connsiteY0" fmla="*/ 12554 h 1266840"/>
                <a:gd name="connsiteX1" fmla="*/ 14940 w 288369"/>
                <a:gd name="connsiteY1" fmla="*/ 266554 h 1266840"/>
                <a:gd name="connsiteX2" fmla="*/ 14940 w 288369"/>
                <a:gd name="connsiteY2" fmla="*/ 247504 h 1266840"/>
                <a:gd name="connsiteX3" fmla="*/ 221315 w 288369"/>
                <a:gd name="connsiteY3" fmla="*/ 269729 h 1266840"/>
                <a:gd name="connsiteX4" fmla="*/ 240365 w 288369"/>
                <a:gd name="connsiteY4" fmla="*/ 304654 h 1266840"/>
                <a:gd name="connsiteX5" fmla="*/ 249890 w 288369"/>
                <a:gd name="connsiteY5" fmla="*/ 996804 h 1266840"/>
                <a:gd name="connsiteX6" fmla="*/ 249890 w 288369"/>
                <a:gd name="connsiteY6" fmla="*/ 1263504 h 1266840"/>
                <a:gd name="connsiteX7" fmla="*/ 284815 w 288369"/>
                <a:gd name="connsiteY7" fmla="*/ 1082529 h 1266840"/>
                <a:gd name="connsiteX8" fmla="*/ 272115 w 288369"/>
                <a:gd name="connsiteY8" fmla="*/ 250679 h 1266840"/>
                <a:gd name="connsiteX9" fmla="*/ 151465 w 288369"/>
                <a:gd name="connsiteY9" fmla="*/ 225279 h 1266840"/>
                <a:gd name="connsiteX10" fmla="*/ 53040 w 288369"/>
                <a:gd name="connsiteY10" fmla="*/ 218929 h 1266840"/>
                <a:gd name="connsiteX11" fmla="*/ 37165 w 288369"/>
                <a:gd name="connsiteY11" fmla="*/ 57004 h 1266840"/>
                <a:gd name="connsiteX12" fmla="*/ 5415 w 288369"/>
                <a:gd name="connsiteY12" fmla="*/ 12554 h 1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369" h="1266840">
                  <a:moveTo>
                    <a:pt x="5415" y="12554"/>
                  </a:moveTo>
                  <a:cubicBezTo>
                    <a:pt x="1711" y="47479"/>
                    <a:pt x="13353" y="227396"/>
                    <a:pt x="14940" y="266554"/>
                  </a:cubicBezTo>
                  <a:cubicBezTo>
                    <a:pt x="16527" y="305712"/>
                    <a:pt x="-19456" y="246975"/>
                    <a:pt x="14940" y="247504"/>
                  </a:cubicBezTo>
                  <a:cubicBezTo>
                    <a:pt x="49336" y="248033"/>
                    <a:pt x="183744" y="260204"/>
                    <a:pt x="221315" y="269729"/>
                  </a:cubicBezTo>
                  <a:cubicBezTo>
                    <a:pt x="258886" y="279254"/>
                    <a:pt x="235603" y="183475"/>
                    <a:pt x="240365" y="304654"/>
                  </a:cubicBezTo>
                  <a:cubicBezTo>
                    <a:pt x="245127" y="425833"/>
                    <a:pt x="248303" y="836996"/>
                    <a:pt x="249890" y="996804"/>
                  </a:cubicBezTo>
                  <a:cubicBezTo>
                    <a:pt x="251477" y="1156612"/>
                    <a:pt x="244069" y="1249217"/>
                    <a:pt x="249890" y="1263504"/>
                  </a:cubicBezTo>
                  <a:cubicBezTo>
                    <a:pt x="255711" y="1277791"/>
                    <a:pt x="281111" y="1251333"/>
                    <a:pt x="284815" y="1082529"/>
                  </a:cubicBezTo>
                  <a:cubicBezTo>
                    <a:pt x="288519" y="913725"/>
                    <a:pt x="294340" y="393554"/>
                    <a:pt x="272115" y="250679"/>
                  </a:cubicBezTo>
                  <a:cubicBezTo>
                    <a:pt x="249890" y="107804"/>
                    <a:pt x="187978" y="230571"/>
                    <a:pt x="151465" y="225279"/>
                  </a:cubicBezTo>
                  <a:cubicBezTo>
                    <a:pt x="114952" y="219987"/>
                    <a:pt x="72090" y="246975"/>
                    <a:pt x="53040" y="218929"/>
                  </a:cubicBezTo>
                  <a:cubicBezTo>
                    <a:pt x="33990" y="190883"/>
                    <a:pt x="41927" y="90871"/>
                    <a:pt x="37165" y="57004"/>
                  </a:cubicBezTo>
                  <a:cubicBezTo>
                    <a:pt x="32403" y="23137"/>
                    <a:pt x="9119" y="-22371"/>
                    <a:pt x="5415" y="12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5A40030-4CB1-4563-9F88-D9AD39E9FF7D}"/>
                </a:ext>
              </a:extLst>
            </p:cNvPr>
            <p:cNvSpPr/>
            <p:nvPr/>
          </p:nvSpPr>
          <p:spPr>
            <a:xfrm>
              <a:off x="5429250" y="9979005"/>
              <a:ext cx="1566850" cy="62313"/>
            </a:xfrm>
            <a:custGeom>
              <a:avLst/>
              <a:gdLst>
                <a:gd name="connsiteX0" fmla="*/ 0 w 1566850"/>
                <a:gd name="connsiteY0" fmla="*/ 47645 h 62313"/>
                <a:gd name="connsiteX1" fmla="*/ 130175 w 1566850"/>
                <a:gd name="connsiteY1" fmla="*/ 50820 h 62313"/>
                <a:gd name="connsiteX2" fmla="*/ 1279525 w 1566850"/>
                <a:gd name="connsiteY2" fmla="*/ 57170 h 62313"/>
                <a:gd name="connsiteX3" fmla="*/ 1190625 w 1566850"/>
                <a:gd name="connsiteY3" fmla="*/ 60345 h 62313"/>
                <a:gd name="connsiteX4" fmla="*/ 1565275 w 1566850"/>
                <a:gd name="connsiteY4" fmla="*/ 25420 h 62313"/>
                <a:gd name="connsiteX5" fmla="*/ 1022350 w 1566850"/>
                <a:gd name="connsiteY5" fmla="*/ 22245 h 62313"/>
                <a:gd name="connsiteX6" fmla="*/ 425450 w 1566850"/>
                <a:gd name="connsiteY6" fmla="*/ 20 h 62313"/>
                <a:gd name="connsiteX7" fmla="*/ 0 w 1566850"/>
                <a:gd name="connsiteY7" fmla="*/ 47645 h 6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6850" h="62313">
                  <a:moveTo>
                    <a:pt x="0" y="47645"/>
                  </a:moveTo>
                  <a:lnTo>
                    <a:pt x="130175" y="50820"/>
                  </a:lnTo>
                  <a:lnTo>
                    <a:pt x="1279525" y="57170"/>
                  </a:lnTo>
                  <a:cubicBezTo>
                    <a:pt x="1456267" y="58758"/>
                    <a:pt x="1143000" y="65637"/>
                    <a:pt x="1190625" y="60345"/>
                  </a:cubicBezTo>
                  <a:cubicBezTo>
                    <a:pt x="1238250" y="55053"/>
                    <a:pt x="1593321" y="31770"/>
                    <a:pt x="1565275" y="25420"/>
                  </a:cubicBezTo>
                  <a:cubicBezTo>
                    <a:pt x="1537229" y="19070"/>
                    <a:pt x="1212321" y="26478"/>
                    <a:pt x="1022350" y="22245"/>
                  </a:cubicBezTo>
                  <a:cubicBezTo>
                    <a:pt x="832379" y="18012"/>
                    <a:pt x="602192" y="549"/>
                    <a:pt x="425450" y="20"/>
                  </a:cubicBezTo>
                  <a:cubicBezTo>
                    <a:pt x="248708" y="-509"/>
                    <a:pt x="105304" y="9280"/>
                    <a:pt x="0" y="47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0445E4F9-D8C7-426A-B79F-AFC56449537F}"/>
                </a:ext>
              </a:extLst>
            </p:cNvPr>
            <p:cNvSpPr/>
            <p:nvPr/>
          </p:nvSpPr>
          <p:spPr>
            <a:xfrm>
              <a:off x="5397744" y="11190448"/>
              <a:ext cx="288622" cy="46736"/>
            </a:xfrm>
            <a:custGeom>
              <a:avLst/>
              <a:gdLst>
                <a:gd name="connsiteX0" fmla="*/ 285506 w 288622"/>
                <a:gd name="connsiteY0" fmla="*/ 14127 h 46736"/>
                <a:gd name="connsiteX1" fmla="*/ 2931 w 288622"/>
                <a:gd name="connsiteY1" fmla="*/ 1427 h 46736"/>
                <a:gd name="connsiteX2" fmla="*/ 145806 w 288622"/>
                <a:gd name="connsiteY2" fmla="*/ 45877 h 46736"/>
                <a:gd name="connsiteX3" fmla="*/ 285506 w 288622"/>
                <a:gd name="connsiteY3" fmla="*/ 14127 h 4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22" h="46736">
                  <a:moveTo>
                    <a:pt x="285506" y="14127"/>
                  </a:moveTo>
                  <a:cubicBezTo>
                    <a:pt x="261693" y="6719"/>
                    <a:pt x="26214" y="-3865"/>
                    <a:pt x="2931" y="1427"/>
                  </a:cubicBezTo>
                  <a:cubicBezTo>
                    <a:pt x="-20352" y="6719"/>
                    <a:pt x="101356" y="39527"/>
                    <a:pt x="145806" y="45877"/>
                  </a:cubicBezTo>
                  <a:cubicBezTo>
                    <a:pt x="190256" y="52227"/>
                    <a:pt x="309319" y="21535"/>
                    <a:pt x="285506" y="14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D34D3EC-C0C6-4A3A-8C39-23FD1725C24F}"/>
                </a:ext>
              </a:extLst>
            </p:cNvPr>
            <p:cNvSpPr/>
            <p:nvPr/>
          </p:nvSpPr>
          <p:spPr>
            <a:xfrm>
              <a:off x="5387023" y="11174120"/>
              <a:ext cx="32763" cy="236823"/>
            </a:xfrm>
            <a:custGeom>
              <a:avLst/>
              <a:gdLst>
                <a:gd name="connsiteX0" fmla="*/ 952 w 32763"/>
                <a:gd name="connsiteY0" fmla="*/ 1880 h 236823"/>
                <a:gd name="connsiteX1" fmla="*/ 10477 w 32763"/>
                <a:gd name="connsiteY1" fmla="*/ 233655 h 236823"/>
                <a:gd name="connsiteX2" fmla="*/ 32702 w 32763"/>
                <a:gd name="connsiteY2" fmla="*/ 128880 h 236823"/>
                <a:gd name="connsiteX3" fmla="*/ 952 w 32763"/>
                <a:gd name="connsiteY3" fmla="*/ 1880 h 23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63" h="236823">
                  <a:moveTo>
                    <a:pt x="952" y="1880"/>
                  </a:moveTo>
                  <a:cubicBezTo>
                    <a:pt x="-2752" y="19342"/>
                    <a:pt x="5185" y="212489"/>
                    <a:pt x="10477" y="233655"/>
                  </a:cubicBezTo>
                  <a:cubicBezTo>
                    <a:pt x="15769" y="254821"/>
                    <a:pt x="31115" y="164334"/>
                    <a:pt x="32702" y="128880"/>
                  </a:cubicBezTo>
                  <a:cubicBezTo>
                    <a:pt x="34289" y="93426"/>
                    <a:pt x="4656" y="-15582"/>
                    <a:pt x="952" y="18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29C606C-9B88-44F4-A2C9-848E8BFA8283}"/>
                </a:ext>
              </a:extLst>
            </p:cNvPr>
            <p:cNvSpPr/>
            <p:nvPr/>
          </p:nvSpPr>
          <p:spPr>
            <a:xfrm>
              <a:off x="5403850" y="11366081"/>
              <a:ext cx="1597289" cy="51219"/>
            </a:xfrm>
            <a:custGeom>
              <a:avLst/>
              <a:gdLst>
                <a:gd name="connsiteX0" fmla="*/ 0 w 1597289"/>
                <a:gd name="connsiteY0" fmla="*/ 38519 h 51219"/>
                <a:gd name="connsiteX1" fmla="*/ 1114425 w 1597289"/>
                <a:gd name="connsiteY1" fmla="*/ 51219 h 51219"/>
                <a:gd name="connsiteX2" fmla="*/ 1577975 w 1597289"/>
                <a:gd name="connsiteY2" fmla="*/ 32169 h 51219"/>
                <a:gd name="connsiteX3" fmla="*/ 1466850 w 1597289"/>
                <a:gd name="connsiteY3" fmla="*/ 419 h 51219"/>
                <a:gd name="connsiteX4" fmla="*/ 1076325 w 1597289"/>
                <a:gd name="connsiteY4" fmla="*/ 13119 h 51219"/>
                <a:gd name="connsiteX5" fmla="*/ 473075 w 1597289"/>
                <a:gd name="connsiteY5" fmla="*/ 419 h 51219"/>
                <a:gd name="connsiteX6" fmla="*/ 0 w 1597289"/>
                <a:gd name="connsiteY6" fmla="*/ 38519 h 5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7289" h="51219">
                  <a:moveTo>
                    <a:pt x="0" y="38519"/>
                  </a:moveTo>
                  <a:lnTo>
                    <a:pt x="1114425" y="51219"/>
                  </a:lnTo>
                  <a:cubicBezTo>
                    <a:pt x="1377421" y="50161"/>
                    <a:pt x="1519238" y="40636"/>
                    <a:pt x="1577975" y="32169"/>
                  </a:cubicBezTo>
                  <a:cubicBezTo>
                    <a:pt x="1636712" y="23702"/>
                    <a:pt x="1550458" y="3594"/>
                    <a:pt x="1466850" y="419"/>
                  </a:cubicBezTo>
                  <a:cubicBezTo>
                    <a:pt x="1383242" y="-2756"/>
                    <a:pt x="1241954" y="13119"/>
                    <a:pt x="1076325" y="13119"/>
                  </a:cubicBezTo>
                  <a:cubicBezTo>
                    <a:pt x="910696" y="13119"/>
                    <a:pt x="473075" y="419"/>
                    <a:pt x="473075" y="419"/>
                  </a:cubicBezTo>
                  <a:lnTo>
                    <a:pt x="0" y="3851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38A410F8-F9EC-45B5-865B-042E3BB2BEBA}"/>
                </a:ext>
              </a:extLst>
            </p:cNvPr>
            <p:cNvSpPr/>
            <p:nvPr/>
          </p:nvSpPr>
          <p:spPr>
            <a:xfrm>
              <a:off x="6978297" y="10925174"/>
              <a:ext cx="40650" cy="473077"/>
            </a:xfrm>
            <a:custGeom>
              <a:avLst/>
              <a:gdLst>
                <a:gd name="connsiteX0" fmla="*/ 28928 w 40650"/>
                <a:gd name="connsiteY0" fmla="*/ 1 h 473077"/>
                <a:gd name="connsiteX1" fmla="*/ 35278 w 40650"/>
                <a:gd name="connsiteY1" fmla="*/ 285751 h 473077"/>
                <a:gd name="connsiteX2" fmla="*/ 38453 w 40650"/>
                <a:gd name="connsiteY2" fmla="*/ 473076 h 473077"/>
                <a:gd name="connsiteX3" fmla="*/ 353 w 40650"/>
                <a:gd name="connsiteY3" fmla="*/ 288926 h 473077"/>
                <a:gd name="connsiteX4" fmla="*/ 28928 w 40650"/>
                <a:gd name="connsiteY4" fmla="*/ 1 h 47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50" h="473077">
                  <a:moveTo>
                    <a:pt x="28928" y="1"/>
                  </a:moveTo>
                  <a:cubicBezTo>
                    <a:pt x="34749" y="-528"/>
                    <a:pt x="33691" y="206905"/>
                    <a:pt x="35278" y="285751"/>
                  </a:cubicBezTo>
                  <a:cubicBezTo>
                    <a:pt x="36865" y="364597"/>
                    <a:pt x="44274" y="472547"/>
                    <a:pt x="38453" y="473076"/>
                  </a:cubicBezTo>
                  <a:cubicBezTo>
                    <a:pt x="32632" y="473605"/>
                    <a:pt x="4057" y="366184"/>
                    <a:pt x="353" y="288926"/>
                  </a:cubicBezTo>
                  <a:cubicBezTo>
                    <a:pt x="-3351" y="211668"/>
                    <a:pt x="23107" y="530"/>
                    <a:pt x="2892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448B2264-F898-4183-881C-2B775C2EAF3A}"/>
                </a:ext>
              </a:extLst>
            </p:cNvPr>
            <p:cNvSpPr/>
            <p:nvPr/>
          </p:nvSpPr>
          <p:spPr>
            <a:xfrm>
              <a:off x="5886450" y="11179175"/>
              <a:ext cx="905107" cy="42333"/>
            </a:xfrm>
            <a:custGeom>
              <a:avLst/>
              <a:gdLst>
                <a:gd name="connsiteX0" fmla="*/ 0 w 905107"/>
                <a:gd name="connsiteY0" fmla="*/ 0 h 42333"/>
                <a:gd name="connsiteX1" fmla="*/ 50800 w 905107"/>
                <a:gd name="connsiteY1" fmla="*/ 0 h 42333"/>
                <a:gd name="connsiteX2" fmla="*/ 584200 w 905107"/>
                <a:gd name="connsiteY2" fmla="*/ 0 h 42333"/>
                <a:gd name="connsiteX3" fmla="*/ 488950 w 905107"/>
                <a:gd name="connsiteY3" fmla="*/ 0 h 42333"/>
                <a:gd name="connsiteX4" fmla="*/ 904875 w 905107"/>
                <a:gd name="connsiteY4" fmla="*/ 15875 h 42333"/>
                <a:gd name="connsiteX5" fmla="*/ 542925 w 905107"/>
                <a:gd name="connsiteY5" fmla="*/ 38100 h 42333"/>
                <a:gd name="connsiteX6" fmla="*/ 206375 w 905107"/>
                <a:gd name="connsiteY6" fmla="*/ 41275 h 42333"/>
                <a:gd name="connsiteX7" fmla="*/ 0 w 905107"/>
                <a:gd name="connsiteY7" fmla="*/ 0 h 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5107" h="42333">
                  <a:moveTo>
                    <a:pt x="0" y="0"/>
                  </a:moveTo>
                  <a:lnTo>
                    <a:pt x="50800" y="0"/>
                  </a:lnTo>
                  <a:lnTo>
                    <a:pt x="584200" y="0"/>
                  </a:lnTo>
                  <a:lnTo>
                    <a:pt x="488950" y="0"/>
                  </a:lnTo>
                  <a:cubicBezTo>
                    <a:pt x="542396" y="2646"/>
                    <a:pt x="895879" y="9525"/>
                    <a:pt x="904875" y="15875"/>
                  </a:cubicBezTo>
                  <a:cubicBezTo>
                    <a:pt x="913871" y="22225"/>
                    <a:pt x="659342" y="33867"/>
                    <a:pt x="542925" y="38100"/>
                  </a:cubicBezTo>
                  <a:cubicBezTo>
                    <a:pt x="426508" y="42333"/>
                    <a:pt x="298979" y="43392"/>
                    <a:pt x="206375" y="41275"/>
                  </a:cubicBezTo>
                  <a:cubicBezTo>
                    <a:pt x="113771" y="39158"/>
                    <a:pt x="50535" y="32279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77950DE-152F-4B95-9680-C7075DE3564C}"/>
                </a:ext>
              </a:extLst>
            </p:cNvPr>
            <p:cNvSpPr/>
            <p:nvPr/>
          </p:nvSpPr>
          <p:spPr>
            <a:xfrm>
              <a:off x="6761667" y="10920452"/>
              <a:ext cx="20145" cy="305262"/>
            </a:xfrm>
            <a:custGeom>
              <a:avLst/>
              <a:gdLst>
                <a:gd name="connsiteX0" fmla="*/ 1083 w 20145"/>
                <a:gd name="connsiteY0" fmla="*/ 4723 h 305262"/>
                <a:gd name="connsiteX1" fmla="*/ 4258 w 20145"/>
                <a:gd name="connsiteY1" fmla="*/ 303173 h 305262"/>
                <a:gd name="connsiteX2" fmla="*/ 20133 w 20145"/>
                <a:gd name="connsiteY2" fmla="*/ 131723 h 305262"/>
                <a:gd name="connsiteX3" fmla="*/ 1083 w 20145"/>
                <a:gd name="connsiteY3" fmla="*/ 4723 h 3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45" h="305262">
                  <a:moveTo>
                    <a:pt x="1083" y="4723"/>
                  </a:moveTo>
                  <a:cubicBezTo>
                    <a:pt x="-1563" y="33298"/>
                    <a:pt x="1083" y="282006"/>
                    <a:pt x="4258" y="303173"/>
                  </a:cubicBezTo>
                  <a:cubicBezTo>
                    <a:pt x="7433" y="324340"/>
                    <a:pt x="19604" y="178819"/>
                    <a:pt x="20133" y="131723"/>
                  </a:cubicBezTo>
                  <a:cubicBezTo>
                    <a:pt x="20662" y="84627"/>
                    <a:pt x="3729" y="-23852"/>
                    <a:pt x="1083" y="47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25D497E-839D-4ACF-8992-E72AF5A0D2CF}"/>
                </a:ext>
              </a:extLst>
            </p:cNvPr>
            <p:cNvSpPr/>
            <p:nvPr/>
          </p:nvSpPr>
          <p:spPr>
            <a:xfrm>
              <a:off x="6757991" y="10936337"/>
              <a:ext cx="266570" cy="33297"/>
            </a:xfrm>
            <a:custGeom>
              <a:avLst/>
              <a:gdLst>
                <a:gd name="connsiteX0" fmla="*/ 1584 w 266570"/>
                <a:gd name="connsiteY0" fmla="*/ 1538 h 33297"/>
                <a:gd name="connsiteX1" fmla="*/ 261934 w 266570"/>
                <a:gd name="connsiteY1" fmla="*/ 7888 h 33297"/>
                <a:gd name="connsiteX2" fmla="*/ 157159 w 266570"/>
                <a:gd name="connsiteY2" fmla="*/ 33288 h 33297"/>
                <a:gd name="connsiteX3" fmla="*/ 1584 w 266570"/>
                <a:gd name="connsiteY3" fmla="*/ 1538 h 3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70" h="33297">
                  <a:moveTo>
                    <a:pt x="1584" y="1538"/>
                  </a:moveTo>
                  <a:cubicBezTo>
                    <a:pt x="19046" y="-2695"/>
                    <a:pt x="236005" y="2596"/>
                    <a:pt x="261934" y="7888"/>
                  </a:cubicBezTo>
                  <a:cubicBezTo>
                    <a:pt x="287863" y="13180"/>
                    <a:pt x="198434" y="33817"/>
                    <a:pt x="157159" y="33288"/>
                  </a:cubicBezTo>
                  <a:cubicBezTo>
                    <a:pt x="115884" y="32759"/>
                    <a:pt x="-15878" y="5771"/>
                    <a:pt x="1584" y="1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EE6B72D-2EAD-474B-B23D-341A5279D2B0}"/>
                </a:ext>
              </a:extLst>
            </p:cNvPr>
            <p:cNvSpPr/>
            <p:nvPr/>
          </p:nvSpPr>
          <p:spPr>
            <a:xfrm>
              <a:off x="5861050" y="10782496"/>
              <a:ext cx="36855" cy="437453"/>
            </a:xfrm>
            <a:custGeom>
              <a:avLst/>
              <a:gdLst>
                <a:gd name="connsiteX0" fmla="*/ 31750 w 36855"/>
                <a:gd name="connsiteY0" fmla="*/ 2979 h 437453"/>
                <a:gd name="connsiteX1" fmla="*/ 34925 w 36855"/>
                <a:gd name="connsiteY1" fmla="*/ 422079 h 437453"/>
                <a:gd name="connsiteX2" fmla="*/ 12700 w 36855"/>
                <a:gd name="connsiteY2" fmla="*/ 336354 h 437453"/>
                <a:gd name="connsiteX3" fmla="*/ 0 w 36855"/>
                <a:gd name="connsiteY3" fmla="*/ 237929 h 437453"/>
                <a:gd name="connsiteX4" fmla="*/ 31750 w 36855"/>
                <a:gd name="connsiteY4" fmla="*/ 2979 h 43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55" h="437453">
                  <a:moveTo>
                    <a:pt x="31750" y="2979"/>
                  </a:moveTo>
                  <a:cubicBezTo>
                    <a:pt x="37571" y="33671"/>
                    <a:pt x="38100" y="366517"/>
                    <a:pt x="34925" y="422079"/>
                  </a:cubicBezTo>
                  <a:cubicBezTo>
                    <a:pt x="31750" y="477641"/>
                    <a:pt x="18521" y="367046"/>
                    <a:pt x="12700" y="336354"/>
                  </a:cubicBezTo>
                  <a:cubicBezTo>
                    <a:pt x="6879" y="305662"/>
                    <a:pt x="0" y="288200"/>
                    <a:pt x="0" y="237929"/>
                  </a:cubicBezTo>
                  <a:cubicBezTo>
                    <a:pt x="0" y="187658"/>
                    <a:pt x="25929" y="-27713"/>
                    <a:pt x="31750" y="2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6DECE119-C110-40FF-B935-8C4ABBD2B5CE}"/>
                </a:ext>
              </a:extLst>
            </p:cNvPr>
            <p:cNvSpPr/>
            <p:nvPr/>
          </p:nvSpPr>
          <p:spPr>
            <a:xfrm>
              <a:off x="5861023" y="10167527"/>
              <a:ext cx="39317" cy="431657"/>
            </a:xfrm>
            <a:custGeom>
              <a:avLst/>
              <a:gdLst>
                <a:gd name="connsiteX0" fmla="*/ 34952 w 39317"/>
                <a:gd name="connsiteY0" fmla="*/ 5173 h 431657"/>
                <a:gd name="connsiteX1" fmla="*/ 34952 w 39317"/>
                <a:gd name="connsiteY1" fmla="*/ 427448 h 431657"/>
                <a:gd name="connsiteX2" fmla="*/ 27 w 39317"/>
                <a:gd name="connsiteY2" fmla="*/ 208373 h 431657"/>
                <a:gd name="connsiteX3" fmla="*/ 34952 w 39317"/>
                <a:gd name="connsiteY3" fmla="*/ 5173 h 43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17" h="431657">
                  <a:moveTo>
                    <a:pt x="34952" y="5173"/>
                  </a:moveTo>
                  <a:cubicBezTo>
                    <a:pt x="40773" y="41685"/>
                    <a:pt x="40773" y="393581"/>
                    <a:pt x="34952" y="427448"/>
                  </a:cubicBezTo>
                  <a:cubicBezTo>
                    <a:pt x="29131" y="461315"/>
                    <a:pt x="1085" y="281927"/>
                    <a:pt x="27" y="208373"/>
                  </a:cubicBezTo>
                  <a:cubicBezTo>
                    <a:pt x="-1031" y="134819"/>
                    <a:pt x="29131" y="-31339"/>
                    <a:pt x="34952" y="5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D31A053A-355B-4E50-831D-38A22089056B}"/>
                </a:ext>
              </a:extLst>
            </p:cNvPr>
            <p:cNvSpPr/>
            <p:nvPr/>
          </p:nvSpPr>
          <p:spPr>
            <a:xfrm>
              <a:off x="5889625" y="10165904"/>
              <a:ext cx="858123" cy="41721"/>
            </a:xfrm>
            <a:custGeom>
              <a:avLst/>
              <a:gdLst>
                <a:gd name="connsiteX0" fmla="*/ 0 w 858123"/>
                <a:gd name="connsiteY0" fmla="*/ 35371 h 41721"/>
                <a:gd name="connsiteX1" fmla="*/ 73025 w 858123"/>
                <a:gd name="connsiteY1" fmla="*/ 35371 h 41721"/>
                <a:gd name="connsiteX2" fmla="*/ 758825 w 858123"/>
                <a:gd name="connsiteY2" fmla="*/ 41721 h 41721"/>
                <a:gd name="connsiteX3" fmla="*/ 723900 w 858123"/>
                <a:gd name="connsiteY3" fmla="*/ 41721 h 41721"/>
                <a:gd name="connsiteX4" fmla="*/ 857250 w 858123"/>
                <a:gd name="connsiteY4" fmla="*/ 35371 h 41721"/>
                <a:gd name="connsiteX5" fmla="*/ 647700 w 858123"/>
                <a:gd name="connsiteY5" fmla="*/ 9971 h 41721"/>
                <a:gd name="connsiteX6" fmla="*/ 454025 w 858123"/>
                <a:gd name="connsiteY6" fmla="*/ 446 h 41721"/>
                <a:gd name="connsiteX7" fmla="*/ 0 w 858123"/>
                <a:gd name="connsiteY7" fmla="*/ 35371 h 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123" h="41721">
                  <a:moveTo>
                    <a:pt x="0" y="35371"/>
                  </a:moveTo>
                  <a:lnTo>
                    <a:pt x="73025" y="35371"/>
                  </a:lnTo>
                  <a:lnTo>
                    <a:pt x="758825" y="41721"/>
                  </a:lnTo>
                  <a:lnTo>
                    <a:pt x="723900" y="41721"/>
                  </a:lnTo>
                  <a:cubicBezTo>
                    <a:pt x="740304" y="40663"/>
                    <a:pt x="869950" y="40663"/>
                    <a:pt x="857250" y="35371"/>
                  </a:cubicBezTo>
                  <a:cubicBezTo>
                    <a:pt x="844550" y="30079"/>
                    <a:pt x="714904" y="15792"/>
                    <a:pt x="647700" y="9971"/>
                  </a:cubicBezTo>
                  <a:cubicBezTo>
                    <a:pt x="580496" y="4150"/>
                    <a:pt x="567267" y="2033"/>
                    <a:pt x="454025" y="446"/>
                  </a:cubicBezTo>
                  <a:cubicBezTo>
                    <a:pt x="340783" y="-1142"/>
                    <a:pt x="154516" y="-348"/>
                    <a:pt x="0" y="353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7C3A05B-EC86-4B93-A477-725E4BFAE9D9}"/>
                </a:ext>
              </a:extLst>
            </p:cNvPr>
            <p:cNvSpPr/>
            <p:nvPr/>
          </p:nvSpPr>
          <p:spPr>
            <a:xfrm>
              <a:off x="6962480" y="9980148"/>
              <a:ext cx="46687" cy="496780"/>
            </a:xfrm>
            <a:custGeom>
              <a:avLst/>
              <a:gdLst>
                <a:gd name="connsiteX0" fmla="*/ 35220 w 46687"/>
                <a:gd name="connsiteY0" fmla="*/ 21102 h 496780"/>
                <a:gd name="connsiteX1" fmla="*/ 38395 w 46687"/>
                <a:gd name="connsiteY1" fmla="*/ 71902 h 496780"/>
                <a:gd name="connsiteX2" fmla="*/ 44745 w 46687"/>
                <a:gd name="connsiteY2" fmla="*/ 491002 h 496780"/>
                <a:gd name="connsiteX3" fmla="*/ 295 w 46687"/>
                <a:gd name="connsiteY3" fmla="*/ 297327 h 496780"/>
                <a:gd name="connsiteX4" fmla="*/ 35220 w 46687"/>
                <a:gd name="connsiteY4" fmla="*/ 21102 h 49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7" h="496780">
                  <a:moveTo>
                    <a:pt x="35220" y="21102"/>
                  </a:moveTo>
                  <a:cubicBezTo>
                    <a:pt x="41570" y="-16469"/>
                    <a:pt x="36808" y="-6415"/>
                    <a:pt x="38395" y="71902"/>
                  </a:cubicBezTo>
                  <a:cubicBezTo>
                    <a:pt x="39983" y="150219"/>
                    <a:pt x="51095" y="453431"/>
                    <a:pt x="44745" y="491002"/>
                  </a:cubicBezTo>
                  <a:cubicBezTo>
                    <a:pt x="38395" y="528573"/>
                    <a:pt x="3999" y="373527"/>
                    <a:pt x="295" y="297327"/>
                  </a:cubicBezTo>
                  <a:cubicBezTo>
                    <a:pt x="-3409" y="221127"/>
                    <a:pt x="28870" y="58673"/>
                    <a:pt x="35220" y="21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DF616C8-5D39-4B00-9E72-6E14F1DE6040}"/>
                </a:ext>
              </a:extLst>
            </p:cNvPr>
            <p:cNvSpPr/>
            <p:nvPr/>
          </p:nvSpPr>
          <p:spPr>
            <a:xfrm>
              <a:off x="6758806" y="10169112"/>
              <a:ext cx="16697" cy="288508"/>
            </a:xfrm>
            <a:custGeom>
              <a:avLst/>
              <a:gdLst>
                <a:gd name="connsiteX0" fmla="*/ 3944 w 16697"/>
                <a:gd name="connsiteY0" fmla="*/ 3588 h 288508"/>
                <a:gd name="connsiteX1" fmla="*/ 769 w 16697"/>
                <a:gd name="connsiteY1" fmla="*/ 286163 h 288508"/>
                <a:gd name="connsiteX2" fmla="*/ 16644 w 16697"/>
                <a:gd name="connsiteY2" fmla="*/ 133763 h 288508"/>
                <a:gd name="connsiteX3" fmla="*/ 3944 w 16697"/>
                <a:gd name="connsiteY3" fmla="*/ 3588 h 28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7" h="288508">
                  <a:moveTo>
                    <a:pt x="3944" y="3588"/>
                  </a:moveTo>
                  <a:cubicBezTo>
                    <a:pt x="1298" y="28988"/>
                    <a:pt x="-1348" y="264467"/>
                    <a:pt x="769" y="286163"/>
                  </a:cubicBezTo>
                  <a:cubicBezTo>
                    <a:pt x="2886" y="307859"/>
                    <a:pt x="17702" y="172921"/>
                    <a:pt x="16644" y="133763"/>
                  </a:cubicBezTo>
                  <a:cubicBezTo>
                    <a:pt x="15586" y="94605"/>
                    <a:pt x="6590" y="-21812"/>
                    <a:pt x="3944" y="3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A4590D7-6CF2-44AE-A05D-514ECC28EB66}"/>
                </a:ext>
              </a:extLst>
            </p:cNvPr>
            <p:cNvSpPr/>
            <p:nvPr/>
          </p:nvSpPr>
          <p:spPr>
            <a:xfrm>
              <a:off x="6738458" y="10460911"/>
              <a:ext cx="283535" cy="36971"/>
            </a:xfrm>
            <a:custGeom>
              <a:avLst/>
              <a:gdLst>
                <a:gd name="connsiteX0" fmla="*/ 11592 w 283535"/>
                <a:gd name="connsiteY0" fmla="*/ 35639 h 36971"/>
                <a:gd name="connsiteX1" fmla="*/ 271942 w 283535"/>
                <a:gd name="connsiteY1" fmla="*/ 29289 h 36971"/>
                <a:gd name="connsiteX2" fmla="*/ 227492 w 283535"/>
                <a:gd name="connsiteY2" fmla="*/ 13414 h 36971"/>
                <a:gd name="connsiteX3" fmla="*/ 132242 w 283535"/>
                <a:gd name="connsiteY3" fmla="*/ 714 h 36971"/>
                <a:gd name="connsiteX4" fmla="*/ 52867 w 283535"/>
                <a:gd name="connsiteY4" fmla="*/ 3889 h 36971"/>
                <a:gd name="connsiteX5" fmla="*/ 11592 w 283535"/>
                <a:gd name="connsiteY5" fmla="*/ 35639 h 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535" h="36971">
                  <a:moveTo>
                    <a:pt x="11592" y="35639"/>
                  </a:moveTo>
                  <a:cubicBezTo>
                    <a:pt x="48105" y="39872"/>
                    <a:pt x="235959" y="32993"/>
                    <a:pt x="271942" y="29289"/>
                  </a:cubicBezTo>
                  <a:cubicBezTo>
                    <a:pt x="307925" y="25585"/>
                    <a:pt x="250775" y="18176"/>
                    <a:pt x="227492" y="13414"/>
                  </a:cubicBezTo>
                  <a:cubicBezTo>
                    <a:pt x="204209" y="8651"/>
                    <a:pt x="161346" y="2301"/>
                    <a:pt x="132242" y="714"/>
                  </a:cubicBezTo>
                  <a:cubicBezTo>
                    <a:pt x="103138" y="-873"/>
                    <a:pt x="70859" y="185"/>
                    <a:pt x="52867" y="3889"/>
                  </a:cubicBezTo>
                  <a:cubicBezTo>
                    <a:pt x="34875" y="7593"/>
                    <a:pt x="-24921" y="31406"/>
                    <a:pt x="11592" y="35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7F2285E-A935-4DBF-9AB0-5DD9A5466BDF}"/>
                </a:ext>
              </a:extLst>
            </p:cNvPr>
            <p:cNvSpPr/>
            <p:nvPr/>
          </p:nvSpPr>
          <p:spPr>
            <a:xfrm>
              <a:off x="5856608" y="10584992"/>
              <a:ext cx="464356" cy="45428"/>
            </a:xfrm>
            <a:custGeom>
              <a:avLst/>
              <a:gdLst>
                <a:gd name="connsiteX0" fmla="*/ 10792 w 464356"/>
                <a:gd name="connsiteY0" fmla="*/ 9983 h 45428"/>
                <a:gd name="connsiteX1" fmla="*/ 74292 w 464356"/>
                <a:gd name="connsiteY1" fmla="*/ 13158 h 45428"/>
                <a:gd name="connsiteX2" fmla="*/ 455292 w 464356"/>
                <a:gd name="connsiteY2" fmla="*/ 458 h 45428"/>
                <a:gd name="connsiteX3" fmla="*/ 334642 w 464356"/>
                <a:gd name="connsiteY3" fmla="*/ 32208 h 45428"/>
                <a:gd name="connsiteX4" fmla="*/ 217167 w 464356"/>
                <a:gd name="connsiteY4" fmla="*/ 44908 h 45428"/>
                <a:gd name="connsiteX5" fmla="*/ 10792 w 464356"/>
                <a:gd name="connsiteY5" fmla="*/ 9983 h 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356" h="45428">
                  <a:moveTo>
                    <a:pt x="10792" y="9983"/>
                  </a:moveTo>
                  <a:cubicBezTo>
                    <a:pt x="-13021" y="4691"/>
                    <a:pt x="209" y="14746"/>
                    <a:pt x="74292" y="13158"/>
                  </a:cubicBezTo>
                  <a:cubicBezTo>
                    <a:pt x="148375" y="11571"/>
                    <a:pt x="411900" y="-2717"/>
                    <a:pt x="455292" y="458"/>
                  </a:cubicBezTo>
                  <a:cubicBezTo>
                    <a:pt x="498684" y="3633"/>
                    <a:pt x="374329" y="24800"/>
                    <a:pt x="334642" y="32208"/>
                  </a:cubicBezTo>
                  <a:cubicBezTo>
                    <a:pt x="294955" y="39616"/>
                    <a:pt x="274317" y="47554"/>
                    <a:pt x="217167" y="44908"/>
                  </a:cubicBezTo>
                  <a:cubicBezTo>
                    <a:pt x="160017" y="42262"/>
                    <a:pt x="34605" y="15275"/>
                    <a:pt x="10792" y="9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FE11B91-07DA-4121-9A9D-B8A932E5E04B}"/>
                </a:ext>
              </a:extLst>
            </p:cNvPr>
            <p:cNvSpPr/>
            <p:nvPr/>
          </p:nvSpPr>
          <p:spPr>
            <a:xfrm>
              <a:off x="5872446" y="10774982"/>
              <a:ext cx="425975" cy="31194"/>
            </a:xfrm>
            <a:custGeom>
              <a:avLst/>
              <a:gdLst>
                <a:gd name="connsiteX0" fmla="*/ 4479 w 425975"/>
                <a:gd name="connsiteY0" fmla="*/ 29543 h 31194"/>
                <a:gd name="connsiteX1" fmla="*/ 414054 w 425975"/>
                <a:gd name="connsiteY1" fmla="*/ 26368 h 31194"/>
                <a:gd name="connsiteX2" fmla="*/ 306104 w 425975"/>
                <a:gd name="connsiteY2" fmla="*/ 968 h 31194"/>
                <a:gd name="connsiteX3" fmla="*/ 201329 w 425975"/>
                <a:gd name="connsiteY3" fmla="*/ 7318 h 31194"/>
                <a:gd name="connsiteX4" fmla="*/ 4479 w 425975"/>
                <a:gd name="connsiteY4" fmla="*/ 29543 h 3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75" h="31194">
                  <a:moveTo>
                    <a:pt x="4479" y="29543"/>
                  </a:moveTo>
                  <a:cubicBezTo>
                    <a:pt x="39933" y="32718"/>
                    <a:pt x="363783" y="31130"/>
                    <a:pt x="414054" y="26368"/>
                  </a:cubicBezTo>
                  <a:cubicBezTo>
                    <a:pt x="464325" y="21606"/>
                    <a:pt x="341558" y="4143"/>
                    <a:pt x="306104" y="968"/>
                  </a:cubicBezTo>
                  <a:cubicBezTo>
                    <a:pt x="270650" y="-2207"/>
                    <a:pt x="248425" y="3085"/>
                    <a:pt x="201329" y="7318"/>
                  </a:cubicBezTo>
                  <a:cubicBezTo>
                    <a:pt x="154233" y="11551"/>
                    <a:pt x="-30975" y="26368"/>
                    <a:pt x="4479" y="29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6C1BD510-FB96-4A74-838D-57509FA6DEBF}"/>
                </a:ext>
              </a:extLst>
            </p:cNvPr>
            <p:cNvSpPr/>
            <p:nvPr/>
          </p:nvSpPr>
          <p:spPr>
            <a:xfrm>
              <a:off x="6263632" y="10427327"/>
              <a:ext cx="38933" cy="188150"/>
            </a:xfrm>
            <a:custGeom>
              <a:avLst/>
              <a:gdLst>
                <a:gd name="connsiteX0" fmla="*/ 643 w 38933"/>
                <a:gd name="connsiteY0" fmla="*/ 2548 h 188150"/>
                <a:gd name="connsiteX1" fmla="*/ 16518 w 38933"/>
                <a:gd name="connsiteY1" fmla="*/ 186698 h 188150"/>
                <a:gd name="connsiteX2" fmla="*/ 38743 w 38933"/>
                <a:gd name="connsiteY2" fmla="*/ 85098 h 188150"/>
                <a:gd name="connsiteX3" fmla="*/ 643 w 38933"/>
                <a:gd name="connsiteY3" fmla="*/ 2548 h 1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33" h="188150">
                  <a:moveTo>
                    <a:pt x="643" y="2548"/>
                  </a:moveTo>
                  <a:cubicBezTo>
                    <a:pt x="-3061" y="19481"/>
                    <a:pt x="10168" y="172940"/>
                    <a:pt x="16518" y="186698"/>
                  </a:cubicBezTo>
                  <a:cubicBezTo>
                    <a:pt x="22868" y="200456"/>
                    <a:pt x="35568" y="112615"/>
                    <a:pt x="38743" y="85098"/>
                  </a:cubicBezTo>
                  <a:cubicBezTo>
                    <a:pt x="41918" y="57581"/>
                    <a:pt x="4347" y="-14385"/>
                    <a:pt x="643" y="2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A465BEF5-EC46-4620-82AC-9EFD0C45168D}"/>
                </a:ext>
              </a:extLst>
            </p:cNvPr>
            <p:cNvSpPr/>
            <p:nvPr/>
          </p:nvSpPr>
          <p:spPr>
            <a:xfrm>
              <a:off x="6264955" y="10771422"/>
              <a:ext cx="43955" cy="149116"/>
            </a:xfrm>
            <a:custGeom>
              <a:avLst/>
              <a:gdLst>
                <a:gd name="connsiteX0" fmla="*/ 2495 w 43955"/>
                <a:gd name="connsiteY0" fmla="*/ 1353 h 149116"/>
                <a:gd name="connsiteX1" fmla="*/ 8845 w 43955"/>
                <a:gd name="connsiteY1" fmla="*/ 147403 h 149116"/>
                <a:gd name="connsiteX2" fmla="*/ 43770 w 43955"/>
                <a:gd name="connsiteY2" fmla="*/ 77553 h 149116"/>
                <a:gd name="connsiteX3" fmla="*/ 2495 w 43955"/>
                <a:gd name="connsiteY3" fmla="*/ 1353 h 14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5" h="149116">
                  <a:moveTo>
                    <a:pt x="2495" y="1353"/>
                  </a:moveTo>
                  <a:cubicBezTo>
                    <a:pt x="-3326" y="12995"/>
                    <a:pt x="1966" y="134703"/>
                    <a:pt x="8845" y="147403"/>
                  </a:cubicBezTo>
                  <a:cubicBezTo>
                    <a:pt x="15724" y="160103"/>
                    <a:pt x="40595" y="98720"/>
                    <a:pt x="43770" y="77553"/>
                  </a:cubicBezTo>
                  <a:cubicBezTo>
                    <a:pt x="46945" y="56386"/>
                    <a:pt x="8316" y="-10289"/>
                    <a:pt x="2495" y="1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77ED885B-F120-4C7D-95EA-08BDEF4D6AC7}"/>
                </a:ext>
              </a:extLst>
            </p:cNvPr>
            <p:cNvSpPr/>
            <p:nvPr/>
          </p:nvSpPr>
          <p:spPr>
            <a:xfrm>
              <a:off x="6249472" y="10432369"/>
              <a:ext cx="297832" cy="24441"/>
            </a:xfrm>
            <a:custGeom>
              <a:avLst/>
              <a:gdLst>
                <a:gd name="connsiteX0" fmla="*/ 11628 w 297832"/>
                <a:gd name="connsiteY0" fmla="*/ 7031 h 24441"/>
                <a:gd name="connsiteX1" fmla="*/ 291028 w 297832"/>
                <a:gd name="connsiteY1" fmla="*/ 681 h 24441"/>
                <a:gd name="connsiteX2" fmla="*/ 200011 w 297832"/>
                <a:gd name="connsiteY2" fmla="*/ 23964 h 24441"/>
                <a:gd name="connsiteX3" fmla="*/ 68778 w 297832"/>
                <a:gd name="connsiteY3" fmla="*/ 15498 h 24441"/>
                <a:gd name="connsiteX4" fmla="*/ 11628 w 297832"/>
                <a:gd name="connsiteY4" fmla="*/ 7031 h 2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32" h="24441">
                  <a:moveTo>
                    <a:pt x="11628" y="7031"/>
                  </a:moveTo>
                  <a:cubicBezTo>
                    <a:pt x="48670" y="4561"/>
                    <a:pt x="259631" y="-2141"/>
                    <a:pt x="291028" y="681"/>
                  </a:cubicBezTo>
                  <a:cubicBezTo>
                    <a:pt x="322425" y="3503"/>
                    <a:pt x="237053" y="21495"/>
                    <a:pt x="200011" y="23964"/>
                  </a:cubicBezTo>
                  <a:cubicBezTo>
                    <a:pt x="162969" y="26434"/>
                    <a:pt x="102645" y="18673"/>
                    <a:pt x="68778" y="15498"/>
                  </a:cubicBezTo>
                  <a:cubicBezTo>
                    <a:pt x="34911" y="12323"/>
                    <a:pt x="-25414" y="9501"/>
                    <a:pt x="11628" y="7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51D65D7F-CC6C-4D9E-8C51-01D1860B13E0}"/>
                </a:ext>
              </a:extLst>
            </p:cNvPr>
            <p:cNvSpPr/>
            <p:nvPr/>
          </p:nvSpPr>
          <p:spPr>
            <a:xfrm>
              <a:off x="6275458" y="10936776"/>
              <a:ext cx="262157" cy="30579"/>
            </a:xfrm>
            <a:custGeom>
              <a:avLst/>
              <a:gdLst>
                <a:gd name="connsiteX0" fmla="*/ 2575 w 262157"/>
                <a:gd name="connsiteY0" fmla="*/ 23324 h 30579"/>
                <a:gd name="connsiteX1" fmla="*/ 252342 w 262157"/>
                <a:gd name="connsiteY1" fmla="*/ 29674 h 30579"/>
                <a:gd name="connsiteX2" fmla="*/ 203659 w 262157"/>
                <a:gd name="connsiteY2" fmla="*/ 6391 h 30579"/>
                <a:gd name="connsiteX3" fmla="*/ 127459 w 262157"/>
                <a:gd name="connsiteY3" fmla="*/ 41 h 30579"/>
                <a:gd name="connsiteX4" fmla="*/ 2575 w 262157"/>
                <a:gd name="connsiteY4" fmla="*/ 23324 h 3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57" h="30579">
                  <a:moveTo>
                    <a:pt x="2575" y="23324"/>
                  </a:moveTo>
                  <a:cubicBezTo>
                    <a:pt x="23389" y="28263"/>
                    <a:pt x="218828" y="32496"/>
                    <a:pt x="252342" y="29674"/>
                  </a:cubicBezTo>
                  <a:cubicBezTo>
                    <a:pt x="285856" y="26852"/>
                    <a:pt x="224473" y="11330"/>
                    <a:pt x="203659" y="6391"/>
                  </a:cubicBezTo>
                  <a:cubicBezTo>
                    <a:pt x="182845" y="1452"/>
                    <a:pt x="162031" y="1099"/>
                    <a:pt x="127459" y="41"/>
                  </a:cubicBezTo>
                  <a:cubicBezTo>
                    <a:pt x="92887" y="-1017"/>
                    <a:pt x="-18239" y="18385"/>
                    <a:pt x="2575" y="23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5969872-41B1-476A-A617-35BC824B1EDE}"/>
                </a:ext>
              </a:extLst>
            </p:cNvPr>
            <p:cNvSpPr/>
            <p:nvPr/>
          </p:nvSpPr>
          <p:spPr>
            <a:xfrm>
              <a:off x="6506556" y="10453246"/>
              <a:ext cx="29934" cy="522184"/>
            </a:xfrm>
            <a:custGeom>
              <a:avLst/>
              <a:gdLst>
                <a:gd name="connsiteX0" fmla="*/ 8544 w 29934"/>
                <a:gd name="connsiteY0" fmla="*/ 3087 h 522184"/>
                <a:gd name="connsiteX1" fmla="*/ 77 w 29934"/>
                <a:gd name="connsiteY1" fmla="*/ 498387 h 522184"/>
                <a:gd name="connsiteX2" fmla="*/ 12777 w 29934"/>
                <a:gd name="connsiteY2" fmla="*/ 428537 h 522184"/>
                <a:gd name="connsiteX3" fmla="*/ 29711 w 29934"/>
                <a:gd name="connsiteY3" fmla="*/ 295187 h 522184"/>
                <a:gd name="connsiteX4" fmla="*/ 8544 w 29934"/>
                <a:gd name="connsiteY4" fmla="*/ 3087 h 52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4" h="522184">
                  <a:moveTo>
                    <a:pt x="8544" y="3087"/>
                  </a:moveTo>
                  <a:cubicBezTo>
                    <a:pt x="3605" y="36954"/>
                    <a:pt x="-628" y="427479"/>
                    <a:pt x="77" y="498387"/>
                  </a:cubicBezTo>
                  <a:cubicBezTo>
                    <a:pt x="782" y="569295"/>
                    <a:pt x="7838" y="462404"/>
                    <a:pt x="12777" y="428537"/>
                  </a:cubicBezTo>
                  <a:cubicBezTo>
                    <a:pt x="17716" y="394670"/>
                    <a:pt x="27242" y="366801"/>
                    <a:pt x="29711" y="295187"/>
                  </a:cubicBezTo>
                  <a:cubicBezTo>
                    <a:pt x="32180" y="223573"/>
                    <a:pt x="13483" y="-30780"/>
                    <a:pt x="8544" y="3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D5123CA9-D257-4FD9-818A-25DEEB2ABC1C}"/>
                </a:ext>
              </a:extLst>
            </p:cNvPr>
            <p:cNvSpPr/>
            <p:nvPr/>
          </p:nvSpPr>
          <p:spPr>
            <a:xfrm>
              <a:off x="7173383" y="9982200"/>
              <a:ext cx="696497" cy="36174"/>
            </a:xfrm>
            <a:custGeom>
              <a:avLst/>
              <a:gdLst>
                <a:gd name="connsiteX0" fmla="*/ 0 w 696497"/>
                <a:gd name="connsiteY0" fmla="*/ 2117 h 36174"/>
                <a:gd name="connsiteX1" fmla="*/ 99484 w 696497"/>
                <a:gd name="connsiteY1" fmla="*/ 2117 h 36174"/>
                <a:gd name="connsiteX2" fmla="*/ 313267 w 696497"/>
                <a:gd name="connsiteY2" fmla="*/ 6350 h 36174"/>
                <a:gd name="connsiteX3" fmla="*/ 370417 w 696497"/>
                <a:gd name="connsiteY3" fmla="*/ 0 h 36174"/>
                <a:gd name="connsiteX4" fmla="*/ 696384 w 696497"/>
                <a:gd name="connsiteY4" fmla="*/ 6350 h 36174"/>
                <a:gd name="connsiteX5" fmla="*/ 404284 w 696497"/>
                <a:gd name="connsiteY5" fmla="*/ 33867 h 36174"/>
                <a:gd name="connsiteX6" fmla="*/ 143934 w 696497"/>
                <a:gd name="connsiteY6" fmla="*/ 31750 h 36174"/>
                <a:gd name="connsiteX7" fmla="*/ 0 w 696497"/>
                <a:gd name="connsiteY7" fmla="*/ 2117 h 3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6497" h="36174">
                  <a:moveTo>
                    <a:pt x="0" y="2117"/>
                  </a:moveTo>
                  <a:lnTo>
                    <a:pt x="99484" y="2117"/>
                  </a:lnTo>
                  <a:lnTo>
                    <a:pt x="313267" y="6350"/>
                  </a:lnTo>
                  <a:cubicBezTo>
                    <a:pt x="358422" y="5997"/>
                    <a:pt x="306564" y="0"/>
                    <a:pt x="370417" y="0"/>
                  </a:cubicBezTo>
                  <a:cubicBezTo>
                    <a:pt x="434270" y="0"/>
                    <a:pt x="690740" y="706"/>
                    <a:pt x="696384" y="6350"/>
                  </a:cubicBezTo>
                  <a:cubicBezTo>
                    <a:pt x="702028" y="11994"/>
                    <a:pt x="496359" y="29634"/>
                    <a:pt x="404284" y="33867"/>
                  </a:cubicBezTo>
                  <a:cubicBezTo>
                    <a:pt x="312209" y="38100"/>
                    <a:pt x="213078" y="35983"/>
                    <a:pt x="143934" y="31750"/>
                  </a:cubicBezTo>
                  <a:cubicBezTo>
                    <a:pt x="74790" y="27517"/>
                    <a:pt x="32103" y="17992"/>
                    <a:pt x="0" y="2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47CB6A94-90FD-4FB6-88C1-CE4B9FF65298}"/>
                </a:ext>
              </a:extLst>
            </p:cNvPr>
            <p:cNvSpPr/>
            <p:nvPr/>
          </p:nvSpPr>
          <p:spPr>
            <a:xfrm>
              <a:off x="7163503" y="9989033"/>
              <a:ext cx="20813" cy="198993"/>
            </a:xfrm>
            <a:custGeom>
              <a:avLst/>
              <a:gdLst>
                <a:gd name="connsiteX0" fmla="*/ 1414 w 20813"/>
                <a:gd name="connsiteY0" fmla="*/ 1634 h 198993"/>
                <a:gd name="connsiteX1" fmla="*/ 3530 w 20813"/>
                <a:gd name="connsiteY1" fmla="*/ 196367 h 198993"/>
                <a:gd name="connsiteX2" fmla="*/ 20464 w 20813"/>
                <a:gd name="connsiteY2" fmla="*/ 107467 h 198993"/>
                <a:gd name="connsiteX3" fmla="*/ 1414 w 20813"/>
                <a:gd name="connsiteY3" fmla="*/ 1634 h 19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3" h="198993">
                  <a:moveTo>
                    <a:pt x="1414" y="1634"/>
                  </a:moveTo>
                  <a:cubicBezTo>
                    <a:pt x="-1408" y="16451"/>
                    <a:pt x="355" y="178728"/>
                    <a:pt x="3530" y="196367"/>
                  </a:cubicBezTo>
                  <a:cubicBezTo>
                    <a:pt x="6705" y="214006"/>
                    <a:pt x="17289" y="138159"/>
                    <a:pt x="20464" y="107467"/>
                  </a:cubicBezTo>
                  <a:cubicBezTo>
                    <a:pt x="23639" y="76775"/>
                    <a:pt x="4236" y="-13183"/>
                    <a:pt x="1414" y="1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1489723-BC26-4E80-B9AB-17FF2232B011}"/>
                </a:ext>
              </a:extLst>
            </p:cNvPr>
            <p:cNvSpPr/>
            <p:nvPr/>
          </p:nvSpPr>
          <p:spPr>
            <a:xfrm>
              <a:off x="7154333" y="10182186"/>
              <a:ext cx="279414" cy="22264"/>
            </a:xfrm>
            <a:custGeom>
              <a:avLst/>
              <a:gdLst>
                <a:gd name="connsiteX0" fmla="*/ 0 w 279414"/>
                <a:gd name="connsiteY0" fmla="*/ 22264 h 22264"/>
                <a:gd name="connsiteX1" fmla="*/ 270934 w 279414"/>
                <a:gd name="connsiteY1" fmla="*/ 15914 h 22264"/>
                <a:gd name="connsiteX2" fmla="*/ 205317 w 279414"/>
                <a:gd name="connsiteY2" fmla="*/ 1097 h 22264"/>
                <a:gd name="connsiteX3" fmla="*/ 146050 w 279414"/>
                <a:gd name="connsiteY3" fmla="*/ 1097 h 22264"/>
                <a:gd name="connsiteX4" fmla="*/ 0 w 279414"/>
                <a:gd name="connsiteY4" fmla="*/ 22264 h 2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4" h="22264">
                  <a:moveTo>
                    <a:pt x="0" y="22264"/>
                  </a:moveTo>
                  <a:cubicBezTo>
                    <a:pt x="118357" y="20853"/>
                    <a:pt x="236715" y="19442"/>
                    <a:pt x="270934" y="15914"/>
                  </a:cubicBezTo>
                  <a:cubicBezTo>
                    <a:pt x="305153" y="12386"/>
                    <a:pt x="226131" y="3566"/>
                    <a:pt x="205317" y="1097"/>
                  </a:cubicBezTo>
                  <a:cubicBezTo>
                    <a:pt x="184503" y="-1372"/>
                    <a:pt x="146050" y="1097"/>
                    <a:pt x="146050" y="1097"/>
                  </a:cubicBezTo>
                  <a:lnTo>
                    <a:pt x="0" y="222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2E37B754-8422-499A-88E0-CE58CB1F746E}"/>
                </a:ext>
              </a:extLst>
            </p:cNvPr>
            <p:cNvSpPr/>
            <p:nvPr/>
          </p:nvSpPr>
          <p:spPr>
            <a:xfrm>
              <a:off x="7863195" y="9985358"/>
              <a:ext cx="37257" cy="221383"/>
            </a:xfrm>
            <a:custGeom>
              <a:avLst/>
              <a:gdLst>
                <a:gd name="connsiteX0" fmla="*/ 34088 w 37257"/>
                <a:gd name="connsiteY0" fmla="*/ 1075 h 221383"/>
                <a:gd name="connsiteX1" fmla="*/ 31972 w 37257"/>
                <a:gd name="connsiteY1" fmla="*/ 216975 h 221383"/>
                <a:gd name="connsiteX2" fmla="*/ 222 w 37257"/>
                <a:gd name="connsiteY2" fmla="*/ 136542 h 221383"/>
                <a:gd name="connsiteX3" fmla="*/ 34088 w 37257"/>
                <a:gd name="connsiteY3" fmla="*/ 1075 h 22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57" h="221383">
                  <a:moveTo>
                    <a:pt x="34088" y="1075"/>
                  </a:moveTo>
                  <a:cubicBezTo>
                    <a:pt x="39380" y="14480"/>
                    <a:pt x="37616" y="194397"/>
                    <a:pt x="31972" y="216975"/>
                  </a:cubicBezTo>
                  <a:cubicBezTo>
                    <a:pt x="26328" y="239553"/>
                    <a:pt x="3397" y="169703"/>
                    <a:pt x="222" y="136542"/>
                  </a:cubicBezTo>
                  <a:cubicBezTo>
                    <a:pt x="-2953" y="103381"/>
                    <a:pt x="28796" y="-12330"/>
                    <a:pt x="34088" y="1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E9590496-5762-44B2-B1A5-472033184B5E}"/>
                </a:ext>
              </a:extLst>
            </p:cNvPr>
            <p:cNvSpPr/>
            <p:nvPr/>
          </p:nvSpPr>
          <p:spPr>
            <a:xfrm>
              <a:off x="7609427" y="10181022"/>
              <a:ext cx="276860" cy="24223"/>
            </a:xfrm>
            <a:custGeom>
              <a:avLst/>
              <a:gdLst>
                <a:gd name="connsiteX0" fmla="*/ 2106 w 276860"/>
                <a:gd name="connsiteY0" fmla="*/ 23428 h 24223"/>
                <a:gd name="connsiteX1" fmla="*/ 273040 w 276860"/>
                <a:gd name="connsiteY1" fmla="*/ 17078 h 24223"/>
                <a:gd name="connsiteX2" fmla="*/ 152390 w 276860"/>
                <a:gd name="connsiteY2" fmla="*/ 145 h 24223"/>
                <a:gd name="connsiteX3" fmla="*/ 2106 w 276860"/>
                <a:gd name="connsiteY3" fmla="*/ 23428 h 2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60" h="24223">
                  <a:moveTo>
                    <a:pt x="2106" y="23428"/>
                  </a:moveTo>
                  <a:cubicBezTo>
                    <a:pt x="22214" y="26250"/>
                    <a:pt x="247993" y="20958"/>
                    <a:pt x="273040" y="17078"/>
                  </a:cubicBezTo>
                  <a:cubicBezTo>
                    <a:pt x="298087" y="13198"/>
                    <a:pt x="193312" y="-1619"/>
                    <a:pt x="152390" y="145"/>
                  </a:cubicBezTo>
                  <a:cubicBezTo>
                    <a:pt x="111468" y="1909"/>
                    <a:pt x="-18002" y="20606"/>
                    <a:pt x="2106" y="23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A96F5F2C-43DA-4664-90A3-9C9BFC8DFD4A}"/>
                </a:ext>
              </a:extLst>
            </p:cNvPr>
            <p:cNvSpPr/>
            <p:nvPr/>
          </p:nvSpPr>
          <p:spPr>
            <a:xfrm>
              <a:off x="7403981" y="10184597"/>
              <a:ext cx="32346" cy="1000419"/>
            </a:xfrm>
            <a:custGeom>
              <a:avLst/>
              <a:gdLst>
                <a:gd name="connsiteX0" fmla="*/ 4352 w 32346"/>
                <a:gd name="connsiteY0" fmla="*/ 13503 h 1000419"/>
                <a:gd name="connsiteX1" fmla="*/ 119 w 32346"/>
                <a:gd name="connsiteY1" fmla="*/ 574420 h 1000419"/>
                <a:gd name="connsiteX2" fmla="*/ 2236 w 32346"/>
                <a:gd name="connsiteY2" fmla="*/ 987170 h 1000419"/>
                <a:gd name="connsiteX3" fmla="*/ 12819 w 32346"/>
                <a:gd name="connsiteY3" fmla="*/ 870753 h 1000419"/>
                <a:gd name="connsiteX4" fmla="*/ 23402 w 32346"/>
                <a:gd name="connsiteY4" fmla="*/ 591353 h 1000419"/>
                <a:gd name="connsiteX5" fmla="*/ 31869 w 32346"/>
                <a:gd name="connsiteY5" fmla="*/ 208236 h 1000419"/>
                <a:gd name="connsiteX6" fmla="*/ 4352 w 32346"/>
                <a:gd name="connsiteY6" fmla="*/ 13503 h 100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6" h="1000419">
                  <a:moveTo>
                    <a:pt x="4352" y="13503"/>
                  </a:moveTo>
                  <a:cubicBezTo>
                    <a:pt x="-940" y="74534"/>
                    <a:pt x="472" y="412142"/>
                    <a:pt x="119" y="574420"/>
                  </a:cubicBezTo>
                  <a:cubicBezTo>
                    <a:pt x="-234" y="736698"/>
                    <a:pt x="119" y="937781"/>
                    <a:pt x="2236" y="987170"/>
                  </a:cubicBezTo>
                  <a:cubicBezTo>
                    <a:pt x="4353" y="1036559"/>
                    <a:pt x="9291" y="936722"/>
                    <a:pt x="12819" y="870753"/>
                  </a:cubicBezTo>
                  <a:cubicBezTo>
                    <a:pt x="16347" y="804784"/>
                    <a:pt x="20227" y="701772"/>
                    <a:pt x="23402" y="591353"/>
                  </a:cubicBezTo>
                  <a:cubicBezTo>
                    <a:pt x="26577" y="480934"/>
                    <a:pt x="34338" y="303839"/>
                    <a:pt x="31869" y="208236"/>
                  </a:cubicBezTo>
                  <a:cubicBezTo>
                    <a:pt x="29400" y="112633"/>
                    <a:pt x="9644" y="-47528"/>
                    <a:pt x="4352" y="13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50120130-64CB-41B4-A063-7536F587E0FC}"/>
                </a:ext>
              </a:extLst>
            </p:cNvPr>
            <p:cNvSpPr/>
            <p:nvPr/>
          </p:nvSpPr>
          <p:spPr>
            <a:xfrm>
              <a:off x="7615474" y="10189636"/>
              <a:ext cx="37036" cy="982987"/>
            </a:xfrm>
            <a:custGeom>
              <a:avLst/>
              <a:gdLst>
                <a:gd name="connsiteX0" fmla="*/ 36276 w 37036"/>
                <a:gd name="connsiteY0" fmla="*/ 10581 h 982987"/>
                <a:gd name="connsiteX1" fmla="*/ 25693 w 37036"/>
                <a:gd name="connsiteY1" fmla="*/ 726014 h 982987"/>
                <a:gd name="connsiteX2" fmla="*/ 36276 w 37036"/>
                <a:gd name="connsiteY2" fmla="*/ 980014 h 982987"/>
                <a:gd name="connsiteX3" fmla="*/ 8759 w 37036"/>
                <a:gd name="connsiteY3" fmla="*/ 853014 h 982987"/>
                <a:gd name="connsiteX4" fmla="*/ 6643 w 37036"/>
                <a:gd name="connsiteY4" fmla="*/ 673097 h 982987"/>
                <a:gd name="connsiteX5" fmla="*/ 293 w 37036"/>
                <a:gd name="connsiteY5" fmla="*/ 321731 h 982987"/>
                <a:gd name="connsiteX6" fmla="*/ 36276 w 37036"/>
                <a:gd name="connsiteY6" fmla="*/ 10581 h 9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6" h="982987">
                  <a:moveTo>
                    <a:pt x="36276" y="10581"/>
                  </a:moveTo>
                  <a:cubicBezTo>
                    <a:pt x="40509" y="77962"/>
                    <a:pt x="25693" y="564442"/>
                    <a:pt x="25693" y="726014"/>
                  </a:cubicBezTo>
                  <a:cubicBezTo>
                    <a:pt x="25693" y="887586"/>
                    <a:pt x="39098" y="958847"/>
                    <a:pt x="36276" y="980014"/>
                  </a:cubicBezTo>
                  <a:cubicBezTo>
                    <a:pt x="33454" y="1001181"/>
                    <a:pt x="13698" y="904167"/>
                    <a:pt x="8759" y="853014"/>
                  </a:cubicBezTo>
                  <a:cubicBezTo>
                    <a:pt x="3820" y="801861"/>
                    <a:pt x="8054" y="761644"/>
                    <a:pt x="6643" y="673097"/>
                  </a:cubicBezTo>
                  <a:cubicBezTo>
                    <a:pt x="5232" y="584550"/>
                    <a:pt x="-1471" y="427917"/>
                    <a:pt x="293" y="321731"/>
                  </a:cubicBezTo>
                  <a:cubicBezTo>
                    <a:pt x="2057" y="215545"/>
                    <a:pt x="32043" y="-56800"/>
                    <a:pt x="36276" y="105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E4A3E20-4D76-4BCE-B073-0180056E80CF}"/>
                </a:ext>
              </a:extLst>
            </p:cNvPr>
            <p:cNvSpPr/>
            <p:nvPr/>
          </p:nvSpPr>
          <p:spPr>
            <a:xfrm>
              <a:off x="7150967" y="11190529"/>
              <a:ext cx="300233" cy="30269"/>
            </a:xfrm>
            <a:custGeom>
              <a:avLst/>
              <a:gdLst>
                <a:gd name="connsiteX0" fmla="*/ 1250 w 300233"/>
                <a:gd name="connsiteY0" fmla="*/ 4521 h 30269"/>
                <a:gd name="connsiteX1" fmla="*/ 293350 w 300233"/>
                <a:gd name="connsiteY1" fmla="*/ 2404 h 30269"/>
                <a:gd name="connsiteX2" fmla="*/ 191750 w 300233"/>
                <a:gd name="connsiteY2" fmla="*/ 29921 h 30269"/>
                <a:gd name="connsiteX3" fmla="*/ 1250 w 300233"/>
                <a:gd name="connsiteY3" fmla="*/ 4521 h 3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33" h="30269">
                  <a:moveTo>
                    <a:pt x="1250" y="4521"/>
                  </a:moveTo>
                  <a:cubicBezTo>
                    <a:pt x="18183" y="-65"/>
                    <a:pt x="261600" y="-1829"/>
                    <a:pt x="293350" y="2404"/>
                  </a:cubicBezTo>
                  <a:cubicBezTo>
                    <a:pt x="325100" y="6637"/>
                    <a:pt x="239375" y="26393"/>
                    <a:pt x="191750" y="29921"/>
                  </a:cubicBezTo>
                  <a:cubicBezTo>
                    <a:pt x="144125" y="33449"/>
                    <a:pt x="-15683" y="9107"/>
                    <a:pt x="1250" y="4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DCB01466-1CA0-4DF1-A4D4-0E9D127A234A}"/>
                </a:ext>
              </a:extLst>
            </p:cNvPr>
            <p:cNvSpPr/>
            <p:nvPr/>
          </p:nvSpPr>
          <p:spPr>
            <a:xfrm>
              <a:off x="7626031" y="11199956"/>
              <a:ext cx="270325" cy="27121"/>
            </a:xfrm>
            <a:custGeom>
              <a:avLst/>
              <a:gdLst>
                <a:gd name="connsiteX0" fmla="*/ 2436 w 270325"/>
                <a:gd name="connsiteY0" fmla="*/ 1444 h 27121"/>
                <a:gd name="connsiteX1" fmla="*/ 267019 w 270325"/>
                <a:gd name="connsiteY1" fmla="*/ 5677 h 27121"/>
                <a:gd name="connsiteX2" fmla="*/ 142136 w 270325"/>
                <a:gd name="connsiteY2" fmla="*/ 26844 h 27121"/>
                <a:gd name="connsiteX3" fmla="*/ 2436 w 270325"/>
                <a:gd name="connsiteY3" fmla="*/ 1444 h 2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25" h="27121">
                  <a:moveTo>
                    <a:pt x="2436" y="1444"/>
                  </a:moveTo>
                  <a:cubicBezTo>
                    <a:pt x="23250" y="-2084"/>
                    <a:pt x="243736" y="1444"/>
                    <a:pt x="267019" y="5677"/>
                  </a:cubicBezTo>
                  <a:cubicBezTo>
                    <a:pt x="290302" y="9910"/>
                    <a:pt x="184469" y="23669"/>
                    <a:pt x="142136" y="26844"/>
                  </a:cubicBezTo>
                  <a:cubicBezTo>
                    <a:pt x="99803" y="30019"/>
                    <a:pt x="-18378" y="4972"/>
                    <a:pt x="2436" y="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2C06DF08-8B7D-4C86-B2AD-0E721305134E}"/>
                </a:ext>
              </a:extLst>
            </p:cNvPr>
            <p:cNvSpPr/>
            <p:nvPr/>
          </p:nvSpPr>
          <p:spPr>
            <a:xfrm>
              <a:off x="7155341" y="11202184"/>
              <a:ext cx="37135" cy="192684"/>
            </a:xfrm>
            <a:custGeom>
              <a:avLst/>
              <a:gdLst>
                <a:gd name="connsiteX0" fmla="*/ 1109 w 37135"/>
                <a:gd name="connsiteY0" fmla="*/ 1333 h 192684"/>
                <a:gd name="connsiteX1" fmla="*/ 11692 w 37135"/>
                <a:gd name="connsiteY1" fmla="*/ 189716 h 192684"/>
                <a:gd name="connsiteX2" fmla="*/ 37092 w 37135"/>
                <a:gd name="connsiteY2" fmla="*/ 109283 h 192684"/>
                <a:gd name="connsiteX3" fmla="*/ 1109 w 37135"/>
                <a:gd name="connsiteY3" fmla="*/ 1333 h 19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5" h="192684">
                  <a:moveTo>
                    <a:pt x="1109" y="1333"/>
                  </a:moveTo>
                  <a:cubicBezTo>
                    <a:pt x="-3124" y="14739"/>
                    <a:pt x="5695" y="171724"/>
                    <a:pt x="11692" y="189716"/>
                  </a:cubicBezTo>
                  <a:cubicBezTo>
                    <a:pt x="17689" y="207708"/>
                    <a:pt x="35681" y="139269"/>
                    <a:pt x="37092" y="109283"/>
                  </a:cubicBezTo>
                  <a:cubicBezTo>
                    <a:pt x="38503" y="79297"/>
                    <a:pt x="5342" y="-12073"/>
                    <a:pt x="1109" y="1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DBCF54A9-6285-4AE4-8D5E-69ABB38DD712}"/>
                </a:ext>
              </a:extLst>
            </p:cNvPr>
            <p:cNvSpPr/>
            <p:nvPr/>
          </p:nvSpPr>
          <p:spPr>
            <a:xfrm>
              <a:off x="7854935" y="11204772"/>
              <a:ext cx="30971" cy="184660"/>
            </a:xfrm>
            <a:custGeom>
              <a:avLst/>
              <a:gdLst>
                <a:gd name="connsiteX0" fmla="*/ 27532 w 30971"/>
                <a:gd name="connsiteY0" fmla="*/ 861 h 184660"/>
                <a:gd name="connsiteX1" fmla="*/ 27532 w 30971"/>
                <a:gd name="connsiteY1" fmla="*/ 180778 h 184660"/>
                <a:gd name="connsiteX2" fmla="*/ 15 w 30971"/>
                <a:gd name="connsiteY2" fmla="*/ 115161 h 184660"/>
                <a:gd name="connsiteX3" fmla="*/ 27532 w 30971"/>
                <a:gd name="connsiteY3" fmla="*/ 861 h 1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1" h="184660">
                  <a:moveTo>
                    <a:pt x="27532" y="861"/>
                  </a:moveTo>
                  <a:cubicBezTo>
                    <a:pt x="32118" y="11797"/>
                    <a:pt x="32118" y="161728"/>
                    <a:pt x="27532" y="180778"/>
                  </a:cubicBezTo>
                  <a:cubicBezTo>
                    <a:pt x="22946" y="199828"/>
                    <a:pt x="-690" y="144089"/>
                    <a:pt x="15" y="115161"/>
                  </a:cubicBezTo>
                  <a:cubicBezTo>
                    <a:pt x="720" y="86233"/>
                    <a:pt x="22946" y="-10075"/>
                    <a:pt x="27532" y="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9EF2942D-224E-4CA7-830E-FEBC588C3D42}"/>
                </a:ext>
              </a:extLst>
            </p:cNvPr>
            <p:cNvSpPr/>
            <p:nvPr/>
          </p:nvSpPr>
          <p:spPr>
            <a:xfrm>
              <a:off x="7169150" y="11385550"/>
              <a:ext cx="722376" cy="29633"/>
            </a:xfrm>
            <a:custGeom>
              <a:avLst/>
              <a:gdLst>
                <a:gd name="connsiteX0" fmla="*/ 0 w 722376"/>
                <a:gd name="connsiteY0" fmla="*/ 29633 h 29633"/>
                <a:gd name="connsiteX1" fmla="*/ 74083 w 722376"/>
                <a:gd name="connsiteY1" fmla="*/ 29633 h 29633"/>
                <a:gd name="connsiteX2" fmla="*/ 649817 w 722376"/>
                <a:gd name="connsiteY2" fmla="*/ 14817 h 29633"/>
                <a:gd name="connsiteX3" fmla="*/ 706967 w 722376"/>
                <a:gd name="connsiteY3" fmla="*/ 10583 h 29633"/>
                <a:gd name="connsiteX4" fmla="*/ 584200 w 722376"/>
                <a:gd name="connsiteY4" fmla="*/ 2117 h 29633"/>
                <a:gd name="connsiteX5" fmla="*/ 429683 w 722376"/>
                <a:gd name="connsiteY5" fmla="*/ 0 h 29633"/>
                <a:gd name="connsiteX6" fmla="*/ 0 w 722376"/>
                <a:gd name="connsiteY6" fmla="*/ 29633 h 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376" h="29633">
                  <a:moveTo>
                    <a:pt x="0" y="29633"/>
                  </a:moveTo>
                  <a:lnTo>
                    <a:pt x="74083" y="29633"/>
                  </a:lnTo>
                  <a:lnTo>
                    <a:pt x="649817" y="14817"/>
                  </a:lnTo>
                  <a:cubicBezTo>
                    <a:pt x="755298" y="11642"/>
                    <a:pt x="717903" y="12700"/>
                    <a:pt x="706967" y="10583"/>
                  </a:cubicBezTo>
                  <a:cubicBezTo>
                    <a:pt x="696031" y="8466"/>
                    <a:pt x="630414" y="3881"/>
                    <a:pt x="584200" y="2117"/>
                  </a:cubicBezTo>
                  <a:cubicBezTo>
                    <a:pt x="537986" y="353"/>
                    <a:pt x="429683" y="0"/>
                    <a:pt x="429683" y="0"/>
                  </a:cubicBezTo>
                  <a:lnTo>
                    <a:pt x="0" y="296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F949EE00-9530-4CB2-8D70-8E15631563BC}"/>
                </a:ext>
              </a:extLst>
            </p:cNvPr>
            <p:cNvSpPr/>
            <p:nvPr/>
          </p:nvSpPr>
          <p:spPr>
            <a:xfrm>
              <a:off x="8032804" y="9988786"/>
              <a:ext cx="720468" cy="29249"/>
            </a:xfrm>
            <a:custGeom>
              <a:avLst/>
              <a:gdLst>
                <a:gd name="connsiteX0" fmla="*/ 2063 w 720468"/>
                <a:gd name="connsiteY0" fmla="*/ 1881 h 29249"/>
                <a:gd name="connsiteX1" fmla="*/ 404229 w 720468"/>
                <a:gd name="connsiteY1" fmla="*/ 1881 h 29249"/>
                <a:gd name="connsiteX2" fmla="*/ 713263 w 720468"/>
                <a:gd name="connsiteY2" fmla="*/ 1881 h 29249"/>
                <a:gd name="connsiteX3" fmla="*/ 592613 w 720468"/>
                <a:gd name="connsiteY3" fmla="*/ 27281 h 29249"/>
                <a:gd name="connsiteX4" fmla="*/ 262413 w 720468"/>
                <a:gd name="connsiteY4" fmla="*/ 25164 h 29249"/>
                <a:gd name="connsiteX5" fmla="*/ 2063 w 720468"/>
                <a:gd name="connsiteY5" fmla="*/ 1881 h 2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0468" h="29249">
                  <a:moveTo>
                    <a:pt x="2063" y="1881"/>
                  </a:moveTo>
                  <a:cubicBezTo>
                    <a:pt x="25699" y="-2000"/>
                    <a:pt x="404229" y="1881"/>
                    <a:pt x="404229" y="1881"/>
                  </a:cubicBezTo>
                  <a:cubicBezTo>
                    <a:pt x="522762" y="1881"/>
                    <a:pt x="681866" y="-2352"/>
                    <a:pt x="713263" y="1881"/>
                  </a:cubicBezTo>
                  <a:cubicBezTo>
                    <a:pt x="744660" y="6114"/>
                    <a:pt x="667755" y="23401"/>
                    <a:pt x="592613" y="27281"/>
                  </a:cubicBezTo>
                  <a:cubicBezTo>
                    <a:pt x="517471" y="31161"/>
                    <a:pt x="361191" y="28692"/>
                    <a:pt x="262413" y="25164"/>
                  </a:cubicBezTo>
                  <a:cubicBezTo>
                    <a:pt x="163635" y="21636"/>
                    <a:pt x="-21573" y="5762"/>
                    <a:pt x="2063" y="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6508A84C-FB30-42ED-8951-F39999BFB5E0}"/>
                </a:ext>
              </a:extLst>
            </p:cNvPr>
            <p:cNvSpPr/>
            <p:nvPr/>
          </p:nvSpPr>
          <p:spPr>
            <a:xfrm>
              <a:off x="8023996" y="9998395"/>
              <a:ext cx="30269" cy="204713"/>
            </a:xfrm>
            <a:custGeom>
              <a:avLst/>
              <a:gdLst>
                <a:gd name="connsiteX0" fmla="*/ 4521 w 30269"/>
                <a:gd name="connsiteY0" fmla="*/ 738 h 204713"/>
                <a:gd name="connsiteX1" fmla="*/ 2404 w 30269"/>
                <a:gd name="connsiteY1" fmla="*/ 199705 h 204713"/>
                <a:gd name="connsiteX2" fmla="*/ 29921 w 30269"/>
                <a:gd name="connsiteY2" fmla="*/ 134088 h 204713"/>
                <a:gd name="connsiteX3" fmla="*/ 4521 w 30269"/>
                <a:gd name="connsiteY3" fmla="*/ 738 h 20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69" h="204713">
                  <a:moveTo>
                    <a:pt x="4521" y="738"/>
                  </a:moveTo>
                  <a:cubicBezTo>
                    <a:pt x="-65" y="11674"/>
                    <a:pt x="-1829" y="177480"/>
                    <a:pt x="2404" y="199705"/>
                  </a:cubicBezTo>
                  <a:cubicBezTo>
                    <a:pt x="6637" y="221930"/>
                    <a:pt x="26393" y="164780"/>
                    <a:pt x="29921" y="134088"/>
                  </a:cubicBezTo>
                  <a:cubicBezTo>
                    <a:pt x="33449" y="103396"/>
                    <a:pt x="9107" y="-10198"/>
                    <a:pt x="4521" y="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8AAE1208-0A25-4D47-90B9-4185514D497A}"/>
                </a:ext>
              </a:extLst>
            </p:cNvPr>
            <p:cNvSpPr/>
            <p:nvPr/>
          </p:nvSpPr>
          <p:spPr>
            <a:xfrm>
              <a:off x="8028593" y="10176924"/>
              <a:ext cx="263429" cy="34075"/>
            </a:xfrm>
            <a:custGeom>
              <a:avLst/>
              <a:gdLst>
                <a:gd name="connsiteX0" fmla="*/ 2040 w 263429"/>
                <a:gd name="connsiteY0" fmla="*/ 23293 h 34075"/>
                <a:gd name="connsiteX1" fmla="*/ 256040 w 263429"/>
                <a:gd name="connsiteY1" fmla="*/ 33876 h 34075"/>
                <a:gd name="connsiteX2" fmla="*/ 190424 w 263429"/>
                <a:gd name="connsiteY2" fmla="*/ 14826 h 34075"/>
                <a:gd name="connsiteX3" fmla="*/ 139624 w 263429"/>
                <a:gd name="connsiteY3" fmla="*/ 9 h 34075"/>
                <a:gd name="connsiteX4" fmla="*/ 2040 w 263429"/>
                <a:gd name="connsiteY4" fmla="*/ 23293 h 3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29" h="34075">
                  <a:moveTo>
                    <a:pt x="2040" y="23293"/>
                  </a:moveTo>
                  <a:cubicBezTo>
                    <a:pt x="21443" y="28938"/>
                    <a:pt x="224643" y="35287"/>
                    <a:pt x="256040" y="33876"/>
                  </a:cubicBezTo>
                  <a:cubicBezTo>
                    <a:pt x="287437" y="32465"/>
                    <a:pt x="209827" y="20470"/>
                    <a:pt x="190424" y="14826"/>
                  </a:cubicBezTo>
                  <a:cubicBezTo>
                    <a:pt x="171021" y="9181"/>
                    <a:pt x="172080" y="-344"/>
                    <a:pt x="139624" y="9"/>
                  </a:cubicBezTo>
                  <a:cubicBezTo>
                    <a:pt x="107168" y="362"/>
                    <a:pt x="-17363" y="17648"/>
                    <a:pt x="2040" y="23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1004327D-224B-4BB5-9818-6AB8BD91A669}"/>
                </a:ext>
              </a:extLst>
            </p:cNvPr>
            <p:cNvSpPr/>
            <p:nvPr/>
          </p:nvSpPr>
          <p:spPr>
            <a:xfrm>
              <a:off x="8729032" y="9991616"/>
              <a:ext cx="24615" cy="188303"/>
            </a:xfrm>
            <a:custGeom>
              <a:avLst/>
              <a:gdLst>
                <a:gd name="connsiteX0" fmla="*/ 23385 w 24615"/>
                <a:gd name="connsiteY0" fmla="*/ 1167 h 188303"/>
                <a:gd name="connsiteX1" fmla="*/ 19151 w 24615"/>
                <a:gd name="connsiteY1" fmla="*/ 185317 h 188303"/>
                <a:gd name="connsiteX2" fmla="*/ 101 w 24615"/>
                <a:gd name="connsiteY2" fmla="*/ 109117 h 188303"/>
                <a:gd name="connsiteX3" fmla="*/ 23385 w 24615"/>
                <a:gd name="connsiteY3" fmla="*/ 1167 h 18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5" h="188303">
                  <a:moveTo>
                    <a:pt x="23385" y="1167"/>
                  </a:moveTo>
                  <a:cubicBezTo>
                    <a:pt x="26560" y="13867"/>
                    <a:pt x="23032" y="167325"/>
                    <a:pt x="19151" y="185317"/>
                  </a:cubicBezTo>
                  <a:cubicBezTo>
                    <a:pt x="15270" y="203309"/>
                    <a:pt x="1865" y="135222"/>
                    <a:pt x="101" y="109117"/>
                  </a:cubicBezTo>
                  <a:cubicBezTo>
                    <a:pt x="-1663" y="83012"/>
                    <a:pt x="20210" y="-11533"/>
                    <a:pt x="23385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35AE9E86-F04C-4DFE-8535-09952AFAE144}"/>
                </a:ext>
              </a:extLst>
            </p:cNvPr>
            <p:cNvSpPr/>
            <p:nvPr/>
          </p:nvSpPr>
          <p:spPr>
            <a:xfrm>
              <a:off x="8483866" y="10170561"/>
              <a:ext cx="270699" cy="34593"/>
            </a:xfrm>
            <a:custGeom>
              <a:avLst/>
              <a:gdLst>
                <a:gd name="connsiteX0" fmla="*/ 1851 w 270699"/>
                <a:gd name="connsiteY0" fmla="*/ 33889 h 34593"/>
                <a:gd name="connsiteX1" fmla="*/ 266434 w 270699"/>
                <a:gd name="connsiteY1" fmla="*/ 21189 h 34593"/>
                <a:gd name="connsiteX2" fmla="*/ 154251 w 270699"/>
                <a:gd name="connsiteY2" fmla="*/ 22 h 34593"/>
                <a:gd name="connsiteX3" fmla="*/ 1851 w 270699"/>
                <a:gd name="connsiteY3" fmla="*/ 33889 h 3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699" h="34593">
                  <a:moveTo>
                    <a:pt x="1851" y="33889"/>
                  </a:moveTo>
                  <a:cubicBezTo>
                    <a:pt x="20548" y="37417"/>
                    <a:pt x="241034" y="26833"/>
                    <a:pt x="266434" y="21189"/>
                  </a:cubicBezTo>
                  <a:cubicBezTo>
                    <a:pt x="291834" y="15544"/>
                    <a:pt x="197290" y="-683"/>
                    <a:pt x="154251" y="22"/>
                  </a:cubicBezTo>
                  <a:cubicBezTo>
                    <a:pt x="111212" y="727"/>
                    <a:pt x="-16846" y="30361"/>
                    <a:pt x="1851" y="33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E9A9B69A-6AE7-441F-948D-CFEC6A8B70F3}"/>
                </a:ext>
              </a:extLst>
            </p:cNvPr>
            <p:cNvSpPr/>
            <p:nvPr/>
          </p:nvSpPr>
          <p:spPr>
            <a:xfrm>
              <a:off x="8260276" y="10223461"/>
              <a:ext cx="49959" cy="995228"/>
            </a:xfrm>
            <a:custGeom>
              <a:avLst/>
              <a:gdLst>
                <a:gd name="connsiteX0" fmla="*/ 11657 w 49959"/>
                <a:gd name="connsiteY0" fmla="*/ 39 h 995228"/>
                <a:gd name="connsiteX1" fmla="*/ 1074 w 49959"/>
                <a:gd name="connsiteY1" fmla="*/ 478406 h 995228"/>
                <a:gd name="connsiteX2" fmla="*/ 1074 w 49959"/>
                <a:gd name="connsiteY2" fmla="*/ 522856 h 995228"/>
                <a:gd name="connsiteX3" fmla="*/ 7424 w 49959"/>
                <a:gd name="connsiteY3" fmla="*/ 980056 h 995228"/>
                <a:gd name="connsiteX4" fmla="*/ 24357 w 49959"/>
                <a:gd name="connsiteY4" fmla="*/ 850939 h 995228"/>
                <a:gd name="connsiteX5" fmla="*/ 49757 w 49959"/>
                <a:gd name="connsiteY5" fmla="*/ 505922 h 995228"/>
                <a:gd name="connsiteX6" fmla="*/ 11657 w 49959"/>
                <a:gd name="connsiteY6" fmla="*/ 39 h 99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59" h="995228">
                  <a:moveTo>
                    <a:pt x="11657" y="39"/>
                  </a:moveTo>
                  <a:cubicBezTo>
                    <a:pt x="3543" y="-4547"/>
                    <a:pt x="2838" y="391270"/>
                    <a:pt x="1074" y="478406"/>
                  </a:cubicBezTo>
                  <a:cubicBezTo>
                    <a:pt x="-690" y="565542"/>
                    <a:pt x="16" y="439248"/>
                    <a:pt x="1074" y="522856"/>
                  </a:cubicBezTo>
                  <a:cubicBezTo>
                    <a:pt x="2132" y="606464"/>
                    <a:pt x="3543" y="925376"/>
                    <a:pt x="7424" y="980056"/>
                  </a:cubicBezTo>
                  <a:cubicBezTo>
                    <a:pt x="11304" y="1034737"/>
                    <a:pt x="17301" y="929961"/>
                    <a:pt x="24357" y="850939"/>
                  </a:cubicBezTo>
                  <a:cubicBezTo>
                    <a:pt x="31413" y="771917"/>
                    <a:pt x="52226" y="645975"/>
                    <a:pt x="49757" y="505922"/>
                  </a:cubicBezTo>
                  <a:cubicBezTo>
                    <a:pt x="47288" y="365869"/>
                    <a:pt x="19771" y="4625"/>
                    <a:pt x="11657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B63A654D-18BE-409C-9448-455DC7145FAF}"/>
                </a:ext>
              </a:extLst>
            </p:cNvPr>
            <p:cNvSpPr/>
            <p:nvPr/>
          </p:nvSpPr>
          <p:spPr>
            <a:xfrm>
              <a:off x="8491562" y="10188511"/>
              <a:ext cx="33577" cy="611935"/>
            </a:xfrm>
            <a:custGeom>
              <a:avLst/>
              <a:gdLst>
                <a:gd name="connsiteX0" fmla="*/ 30138 w 33577"/>
                <a:gd name="connsiteY0" fmla="*/ 11706 h 611935"/>
                <a:gd name="connsiteX1" fmla="*/ 32255 w 33577"/>
                <a:gd name="connsiteY1" fmla="*/ 92139 h 611935"/>
                <a:gd name="connsiteX2" fmla="*/ 23788 w 33577"/>
                <a:gd name="connsiteY2" fmla="*/ 578972 h 611935"/>
                <a:gd name="connsiteX3" fmla="*/ 23788 w 33577"/>
                <a:gd name="connsiteY3" fmla="*/ 532406 h 611935"/>
                <a:gd name="connsiteX4" fmla="*/ 505 w 33577"/>
                <a:gd name="connsiteY4" fmla="*/ 244539 h 611935"/>
                <a:gd name="connsiteX5" fmla="*/ 30138 w 33577"/>
                <a:gd name="connsiteY5" fmla="*/ 11706 h 6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77" h="611935">
                  <a:moveTo>
                    <a:pt x="30138" y="11706"/>
                  </a:moveTo>
                  <a:cubicBezTo>
                    <a:pt x="35430" y="-13694"/>
                    <a:pt x="33313" y="-2405"/>
                    <a:pt x="32255" y="92139"/>
                  </a:cubicBezTo>
                  <a:cubicBezTo>
                    <a:pt x="31197" y="186683"/>
                    <a:pt x="25199" y="505594"/>
                    <a:pt x="23788" y="578972"/>
                  </a:cubicBezTo>
                  <a:cubicBezTo>
                    <a:pt x="22377" y="652350"/>
                    <a:pt x="27668" y="588145"/>
                    <a:pt x="23788" y="532406"/>
                  </a:cubicBezTo>
                  <a:cubicBezTo>
                    <a:pt x="19907" y="476667"/>
                    <a:pt x="-3728" y="326383"/>
                    <a:pt x="505" y="244539"/>
                  </a:cubicBezTo>
                  <a:cubicBezTo>
                    <a:pt x="4738" y="162695"/>
                    <a:pt x="24846" y="37106"/>
                    <a:pt x="30138" y="11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E5813AF4-5BCB-4021-A339-6C0D484D0DFC}"/>
                </a:ext>
              </a:extLst>
            </p:cNvPr>
            <p:cNvSpPr/>
            <p:nvPr/>
          </p:nvSpPr>
          <p:spPr>
            <a:xfrm>
              <a:off x="8492012" y="10977441"/>
              <a:ext cx="22246" cy="214059"/>
            </a:xfrm>
            <a:custGeom>
              <a:avLst/>
              <a:gdLst>
                <a:gd name="connsiteX0" fmla="*/ 21221 w 22246"/>
                <a:gd name="connsiteY0" fmla="*/ 1709 h 214059"/>
                <a:gd name="connsiteX1" fmla="*/ 16988 w 22246"/>
                <a:gd name="connsiteY1" fmla="*/ 211259 h 214059"/>
                <a:gd name="connsiteX2" fmla="*/ 55 w 22246"/>
                <a:gd name="connsiteY2" fmla="*/ 116009 h 214059"/>
                <a:gd name="connsiteX3" fmla="*/ 21221 w 22246"/>
                <a:gd name="connsiteY3" fmla="*/ 1709 h 2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6" h="214059">
                  <a:moveTo>
                    <a:pt x="21221" y="1709"/>
                  </a:moveTo>
                  <a:cubicBezTo>
                    <a:pt x="24043" y="17584"/>
                    <a:pt x="20516" y="192209"/>
                    <a:pt x="16988" y="211259"/>
                  </a:cubicBezTo>
                  <a:cubicBezTo>
                    <a:pt x="13460" y="230309"/>
                    <a:pt x="-1003" y="147053"/>
                    <a:pt x="55" y="116009"/>
                  </a:cubicBezTo>
                  <a:cubicBezTo>
                    <a:pt x="1113" y="84965"/>
                    <a:pt x="18399" y="-14166"/>
                    <a:pt x="21221" y="1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35368C0C-8911-4C06-8278-18E5A9404415}"/>
                </a:ext>
              </a:extLst>
            </p:cNvPr>
            <p:cNvSpPr/>
            <p:nvPr/>
          </p:nvSpPr>
          <p:spPr>
            <a:xfrm>
              <a:off x="8036491" y="11385550"/>
              <a:ext cx="704579" cy="36361"/>
            </a:xfrm>
            <a:custGeom>
              <a:avLst/>
              <a:gdLst>
                <a:gd name="connsiteX0" fmla="*/ 492 w 704579"/>
                <a:gd name="connsiteY0" fmla="*/ 29633 h 36361"/>
                <a:gd name="connsiteX1" fmla="*/ 51292 w 704579"/>
                <a:gd name="connsiteY1" fmla="*/ 29633 h 36361"/>
                <a:gd name="connsiteX2" fmla="*/ 381492 w 704579"/>
                <a:gd name="connsiteY2" fmla="*/ 35983 h 36361"/>
                <a:gd name="connsiteX3" fmla="*/ 690526 w 704579"/>
                <a:gd name="connsiteY3" fmla="*/ 16933 h 36361"/>
                <a:gd name="connsiteX4" fmla="*/ 643959 w 704579"/>
                <a:gd name="connsiteY4" fmla="*/ 6350 h 36361"/>
                <a:gd name="connsiteX5" fmla="*/ 571992 w 704579"/>
                <a:gd name="connsiteY5" fmla="*/ 0 h 36361"/>
                <a:gd name="connsiteX6" fmla="*/ 492 w 704579"/>
                <a:gd name="connsiteY6" fmla="*/ 29633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579" h="36361">
                  <a:moveTo>
                    <a:pt x="492" y="29633"/>
                  </a:moveTo>
                  <a:cubicBezTo>
                    <a:pt x="-5858" y="29104"/>
                    <a:pt x="51292" y="29633"/>
                    <a:pt x="51292" y="29633"/>
                  </a:cubicBezTo>
                  <a:cubicBezTo>
                    <a:pt x="114792" y="30691"/>
                    <a:pt x="274953" y="38100"/>
                    <a:pt x="381492" y="35983"/>
                  </a:cubicBezTo>
                  <a:cubicBezTo>
                    <a:pt x="488031" y="33866"/>
                    <a:pt x="646782" y="21872"/>
                    <a:pt x="690526" y="16933"/>
                  </a:cubicBezTo>
                  <a:cubicBezTo>
                    <a:pt x="734271" y="11994"/>
                    <a:pt x="663715" y="9172"/>
                    <a:pt x="643959" y="6350"/>
                  </a:cubicBezTo>
                  <a:cubicBezTo>
                    <a:pt x="624203" y="3528"/>
                    <a:pt x="571992" y="0"/>
                    <a:pt x="571992" y="0"/>
                  </a:cubicBezTo>
                  <a:lnTo>
                    <a:pt x="492" y="296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107A842-6E0D-46FE-A8A5-AAB33D6EADA4}"/>
                </a:ext>
              </a:extLst>
            </p:cNvPr>
            <p:cNvSpPr/>
            <p:nvPr/>
          </p:nvSpPr>
          <p:spPr>
            <a:xfrm>
              <a:off x="8023487" y="11189482"/>
              <a:ext cx="24414" cy="210152"/>
            </a:xfrm>
            <a:custGeom>
              <a:avLst/>
              <a:gdLst>
                <a:gd name="connsiteX0" fmla="*/ 7146 w 24414"/>
                <a:gd name="connsiteY0" fmla="*/ 1335 h 210152"/>
                <a:gd name="connsiteX1" fmla="*/ 796 w 24414"/>
                <a:gd name="connsiteY1" fmla="*/ 206651 h 210152"/>
                <a:gd name="connsiteX2" fmla="*/ 24080 w 24414"/>
                <a:gd name="connsiteY2" fmla="*/ 121985 h 210152"/>
                <a:gd name="connsiteX3" fmla="*/ 7146 w 24414"/>
                <a:gd name="connsiteY3" fmla="*/ 1335 h 2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4" h="210152">
                  <a:moveTo>
                    <a:pt x="7146" y="1335"/>
                  </a:moveTo>
                  <a:cubicBezTo>
                    <a:pt x="3265" y="15446"/>
                    <a:pt x="-2026" y="186543"/>
                    <a:pt x="796" y="206651"/>
                  </a:cubicBezTo>
                  <a:cubicBezTo>
                    <a:pt x="3618" y="226759"/>
                    <a:pt x="21258" y="155146"/>
                    <a:pt x="24080" y="121985"/>
                  </a:cubicBezTo>
                  <a:cubicBezTo>
                    <a:pt x="26902" y="88824"/>
                    <a:pt x="11027" y="-12776"/>
                    <a:pt x="7146" y="1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28787836-FAC3-4AD1-9AC0-49AB99CF60C4}"/>
                </a:ext>
              </a:extLst>
            </p:cNvPr>
            <p:cNvSpPr/>
            <p:nvPr/>
          </p:nvSpPr>
          <p:spPr>
            <a:xfrm>
              <a:off x="8511515" y="11189587"/>
              <a:ext cx="253583" cy="24518"/>
            </a:xfrm>
            <a:custGeom>
              <a:avLst/>
              <a:gdLst>
                <a:gd name="connsiteX0" fmla="*/ 1718 w 253583"/>
                <a:gd name="connsiteY0" fmla="*/ 1230 h 24518"/>
                <a:gd name="connsiteX1" fmla="*/ 249368 w 253583"/>
                <a:gd name="connsiteY1" fmla="*/ 5463 h 24518"/>
                <a:gd name="connsiteX2" fmla="*/ 145652 w 253583"/>
                <a:gd name="connsiteY2" fmla="*/ 24513 h 24518"/>
                <a:gd name="connsiteX3" fmla="*/ 1718 w 253583"/>
                <a:gd name="connsiteY3" fmla="*/ 1230 h 2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583" h="24518">
                  <a:moveTo>
                    <a:pt x="1718" y="1230"/>
                  </a:moveTo>
                  <a:cubicBezTo>
                    <a:pt x="19004" y="-1945"/>
                    <a:pt x="225379" y="1583"/>
                    <a:pt x="249368" y="5463"/>
                  </a:cubicBezTo>
                  <a:cubicBezTo>
                    <a:pt x="273357" y="9343"/>
                    <a:pt x="189044" y="24866"/>
                    <a:pt x="145652" y="24513"/>
                  </a:cubicBezTo>
                  <a:cubicBezTo>
                    <a:pt x="102260" y="24160"/>
                    <a:pt x="-15568" y="4405"/>
                    <a:pt x="1718" y="1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0BC4B58-C3A5-4575-9279-EFEB7B1E40EF}"/>
                </a:ext>
              </a:extLst>
            </p:cNvPr>
            <p:cNvSpPr/>
            <p:nvPr/>
          </p:nvSpPr>
          <p:spPr>
            <a:xfrm>
              <a:off x="8036927" y="11196494"/>
              <a:ext cx="268331" cy="30555"/>
            </a:xfrm>
            <a:custGeom>
              <a:avLst/>
              <a:gdLst>
                <a:gd name="connsiteX0" fmla="*/ 2173 w 268331"/>
                <a:gd name="connsiteY0" fmla="*/ 673 h 30555"/>
                <a:gd name="connsiteX1" fmla="*/ 264640 w 268331"/>
                <a:gd name="connsiteY1" fmla="*/ 11256 h 30555"/>
                <a:gd name="connsiteX2" fmla="*/ 146106 w 268331"/>
                <a:gd name="connsiteY2" fmla="*/ 30306 h 30555"/>
                <a:gd name="connsiteX3" fmla="*/ 2173 w 268331"/>
                <a:gd name="connsiteY3" fmla="*/ 673 h 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31" h="30555">
                  <a:moveTo>
                    <a:pt x="2173" y="673"/>
                  </a:moveTo>
                  <a:cubicBezTo>
                    <a:pt x="21929" y="-2502"/>
                    <a:pt x="240651" y="6317"/>
                    <a:pt x="264640" y="11256"/>
                  </a:cubicBezTo>
                  <a:cubicBezTo>
                    <a:pt x="288629" y="16195"/>
                    <a:pt x="189498" y="32776"/>
                    <a:pt x="146106" y="30306"/>
                  </a:cubicBezTo>
                  <a:cubicBezTo>
                    <a:pt x="102714" y="27837"/>
                    <a:pt x="-17583" y="3848"/>
                    <a:pt x="2173" y="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B648F3E-D52E-4056-AFD8-BE8166A5E19F}"/>
                </a:ext>
              </a:extLst>
            </p:cNvPr>
            <p:cNvSpPr/>
            <p:nvPr/>
          </p:nvSpPr>
          <p:spPr>
            <a:xfrm>
              <a:off x="8735378" y="11200771"/>
              <a:ext cx="27658" cy="205117"/>
            </a:xfrm>
            <a:custGeom>
              <a:avLst/>
              <a:gdLst>
                <a:gd name="connsiteX0" fmla="*/ 23389 w 27658"/>
                <a:gd name="connsiteY0" fmla="*/ 629 h 205117"/>
                <a:gd name="connsiteX1" fmla="*/ 25505 w 27658"/>
                <a:gd name="connsiteY1" fmla="*/ 199596 h 205117"/>
                <a:gd name="connsiteX2" fmla="*/ 105 w 27658"/>
                <a:gd name="connsiteY2" fmla="*/ 138212 h 205117"/>
                <a:gd name="connsiteX3" fmla="*/ 23389 w 27658"/>
                <a:gd name="connsiteY3" fmla="*/ 629 h 2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58" h="205117">
                  <a:moveTo>
                    <a:pt x="23389" y="629"/>
                  </a:moveTo>
                  <a:cubicBezTo>
                    <a:pt x="27622" y="10859"/>
                    <a:pt x="29386" y="176666"/>
                    <a:pt x="25505" y="199596"/>
                  </a:cubicBezTo>
                  <a:cubicBezTo>
                    <a:pt x="21624" y="222526"/>
                    <a:pt x="1869" y="168551"/>
                    <a:pt x="105" y="138212"/>
                  </a:cubicBezTo>
                  <a:cubicBezTo>
                    <a:pt x="-1659" y="107873"/>
                    <a:pt x="19156" y="-9601"/>
                    <a:pt x="23389" y="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199329DD-D4C4-405F-BB94-583743228B8C}"/>
                </a:ext>
              </a:extLst>
            </p:cNvPr>
            <p:cNvSpPr/>
            <p:nvPr/>
          </p:nvSpPr>
          <p:spPr>
            <a:xfrm>
              <a:off x="8508773" y="10208683"/>
              <a:ext cx="705077" cy="547653"/>
            </a:xfrm>
            <a:custGeom>
              <a:avLst/>
              <a:gdLst>
                <a:gd name="connsiteX0" fmla="*/ 705077 w 705077"/>
                <a:gd name="connsiteY0" fmla="*/ 0 h 547653"/>
                <a:gd name="connsiteX1" fmla="*/ 396044 w 705077"/>
                <a:gd name="connsiteY1" fmla="*/ 234950 h 547653"/>
                <a:gd name="connsiteX2" fmla="*/ 351594 w 705077"/>
                <a:gd name="connsiteY2" fmla="*/ 268817 h 547653"/>
                <a:gd name="connsiteX3" fmla="*/ 2344 w 705077"/>
                <a:gd name="connsiteY3" fmla="*/ 543984 h 547653"/>
                <a:gd name="connsiteX4" fmla="*/ 216127 w 705077"/>
                <a:gd name="connsiteY4" fmla="*/ 410634 h 547653"/>
                <a:gd name="connsiteX5" fmla="*/ 546327 w 705077"/>
                <a:gd name="connsiteY5" fmla="*/ 177800 h 547653"/>
                <a:gd name="connsiteX6" fmla="*/ 705077 w 705077"/>
                <a:gd name="connsiteY6" fmla="*/ 0 h 54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077" h="547653">
                  <a:moveTo>
                    <a:pt x="705077" y="0"/>
                  </a:moveTo>
                  <a:lnTo>
                    <a:pt x="396044" y="234950"/>
                  </a:lnTo>
                  <a:lnTo>
                    <a:pt x="351594" y="268817"/>
                  </a:lnTo>
                  <a:cubicBezTo>
                    <a:pt x="285977" y="320323"/>
                    <a:pt x="24922" y="520348"/>
                    <a:pt x="2344" y="543984"/>
                  </a:cubicBezTo>
                  <a:cubicBezTo>
                    <a:pt x="-20234" y="567620"/>
                    <a:pt x="125463" y="471665"/>
                    <a:pt x="216127" y="410634"/>
                  </a:cubicBezTo>
                  <a:cubicBezTo>
                    <a:pt x="306791" y="349603"/>
                    <a:pt x="460955" y="247650"/>
                    <a:pt x="546327" y="177800"/>
                  </a:cubicBezTo>
                  <a:cubicBezTo>
                    <a:pt x="631699" y="107950"/>
                    <a:pt x="680029" y="49742"/>
                    <a:pt x="70507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665D6BA2-EE98-474D-BFFC-3B69F0CABF66}"/>
                </a:ext>
              </a:extLst>
            </p:cNvPr>
            <p:cNvSpPr/>
            <p:nvPr/>
          </p:nvSpPr>
          <p:spPr>
            <a:xfrm>
              <a:off x="8518031" y="10727196"/>
              <a:ext cx="378979" cy="277495"/>
            </a:xfrm>
            <a:custGeom>
              <a:avLst/>
              <a:gdLst>
                <a:gd name="connsiteX0" fmla="*/ 378319 w 378979"/>
                <a:gd name="connsiteY0" fmla="*/ 71 h 277495"/>
                <a:gd name="connsiteX1" fmla="*/ 183586 w 378979"/>
                <a:gd name="connsiteY1" fmla="*/ 150354 h 277495"/>
                <a:gd name="connsiteX2" fmla="*/ 179352 w 378979"/>
                <a:gd name="connsiteY2" fmla="*/ 150354 h 277495"/>
                <a:gd name="connsiteX3" fmla="*/ 1552 w 378979"/>
                <a:gd name="connsiteY3" fmla="*/ 277354 h 277495"/>
                <a:gd name="connsiteX4" fmla="*/ 107386 w 378979"/>
                <a:gd name="connsiteY4" fmla="*/ 171521 h 277495"/>
                <a:gd name="connsiteX5" fmla="*/ 378319 w 378979"/>
                <a:gd name="connsiteY5" fmla="*/ 71 h 2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979" h="277495">
                  <a:moveTo>
                    <a:pt x="378319" y="71"/>
                  </a:moveTo>
                  <a:cubicBezTo>
                    <a:pt x="391019" y="-3457"/>
                    <a:pt x="216747" y="125307"/>
                    <a:pt x="183586" y="150354"/>
                  </a:cubicBezTo>
                  <a:cubicBezTo>
                    <a:pt x="150425" y="175401"/>
                    <a:pt x="209691" y="129187"/>
                    <a:pt x="179352" y="150354"/>
                  </a:cubicBezTo>
                  <a:cubicBezTo>
                    <a:pt x="149013" y="171521"/>
                    <a:pt x="13546" y="273826"/>
                    <a:pt x="1552" y="277354"/>
                  </a:cubicBezTo>
                  <a:cubicBezTo>
                    <a:pt x="-10442" y="280882"/>
                    <a:pt x="49178" y="217735"/>
                    <a:pt x="107386" y="171521"/>
                  </a:cubicBezTo>
                  <a:cubicBezTo>
                    <a:pt x="165594" y="125307"/>
                    <a:pt x="365619" y="3599"/>
                    <a:pt x="378319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FC5A4023-43C4-4D86-8616-5FFCBE477F2F}"/>
                </a:ext>
              </a:extLst>
            </p:cNvPr>
            <p:cNvSpPr/>
            <p:nvPr/>
          </p:nvSpPr>
          <p:spPr>
            <a:xfrm>
              <a:off x="8881503" y="10724493"/>
              <a:ext cx="387353" cy="458626"/>
            </a:xfrm>
            <a:custGeom>
              <a:avLst/>
              <a:gdLst>
                <a:gd name="connsiteX0" fmla="*/ 30 w 387353"/>
                <a:gd name="connsiteY0" fmla="*/ 657 h 458626"/>
                <a:gd name="connsiteX1" fmla="*/ 209580 w 387353"/>
                <a:gd name="connsiteY1" fmla="*/ 258890 h 458626"/>
                <a:gd name="connsiteX2" fmla="*/ 211697 w 387353"/>
                <a:gd name="connsiteY2" fmla="*/ 258890 h 458626"/>
                <a:gd name="connsiteX3" fmla="*/ 385264 w 387353"/>
                <a:gd name="connsiteY3" fmla="*/ 457857 h 458626"/>
                <a:gd name="connsiteX4" fmla="*/ 300597 w 387353"/>
                <a:gd name="connsiteY4" fmla="*/ 322390 h 458626"/>
                <a:gd name="connsiteX5" fmla="*/ 194764 w 387353"/>
                <a:gd name="connsiteY5" fmla="*/ 189040 h 458626"/>
                <a:gd name="connsiteX6" fmla="*/ 30 w 387353"/>
                <a:gd name="connsiteY6" fmla="*/ 657 h 45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353" h="458626">
                  <a:moveTo>
                    <a:pt x="30" y="657"/>
                  </a:moveTo>
                  <a:cubicBezTo>
                    <a:pt x="2499" y="12299"/>
                    <a:pt x="174302" y="215851"/>
                    <a:pt x="209580" y="258890"/>
                  </a:cubicBezTo>
                  <a:cubicBezTo>
                    <a:pt x="244858" y="301929"/>
                    <a:pt x="182416" y="225729"/>
                    <a:pt x="211697" y="258890"/>
                  </a:cubicBezTo>
                  <a:cubicBezTo>
                    <a:pt x="240978" y="292051"/>
                    <a:pt x="370447" y="447274"/>
                    <a:pt x="385264" y="457857"/>
                  </a:cubicBezTo>
                  <a:cubicBezTo>
                    <a:pt x="400081" y="468440"/>
                    <a:pt x="332347" y="367193"/>
                    <a:pt x="300597" y="322390"/>
                  </a:cubicBezTo>
                  <a:cubicBezTo>
                    <a:pt x="268847" y="277587"/>
                    <a:pt x="243800" y="243015"/>
                    <a:pt x="194764" y="189040"/>
                  </a:cubicBezTo>
                  <a:cubicBezTo>
                    <a:pt x="145728" y="135065"/>
                    <a:pt x="-2439" y="-10985"/>
                    <a:pt x="30" y="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BCC0AAFF-FDF7-4FD5-AE3A-9D789B5E4D37}"/>
                </a:ext>
              </a:extLst>
            </p:cNvPr>
            <p:cNvSpPr/>
            <p:nvPr/>
          </p:nvSpPr>
          <p:spPr>
            <a:xfrm>
              <a:off x="9062702" y="10551353"/>
              <a:ext cx="550479" cy="650378"/>
            </a:xfrm>
            <a:custGeom>
              <a:avLst/>
              <a:gdLst>
                <a:gd name="connsiteX0" fmla="*/ 19915 w 550479"/>
                <a:gd name="connsiteY0" fmla="*/ 23514 h 650378"/>
                <a:gd name="connsiteX1" fmla="*/ 62248 w 550479"/>
                <a:gd name="connsiteY1" fmla="*/ 82780 h 650378"/>
                <a:gd name="connsiteX2" fmla="*/ 350115 w 550479"/>
                <a:gd name="connsiteY2" fmla="*/ 410864 h 650378"/>
                <a:gd name="connsiteX3" fmla="*/ 546965 w 550479"/>
                <a:gd name="connsiteY3" fmla="*/ 643697 h 650378"/>
                <a:gd name="connsiteX4" fmla="*/ 464415 w 550479"/>
                <a:gd name="connsiteY4" fmla="*/ 571730 h 650378"/>
                <a:gd name="connsiteX5" fmla="*/ 314131 w 550479"/>
                <a:gd name="connsiteY5" fmla="*/ 410864 h 650378"/>
                <a:gd name="connsiteX6" fmla="*/ 19915 w 550479"/>
                <a:gd name="connsiteY6" fmla="*/ 23514 h 65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479" h="650378">
                  <a:moveTo>
                    <a:pt x="19915" y="23514"/>
                  </a:moveTo>
                  <a:cubicBezTo>
                    <a:pt x="-22065" y="-31167"/>
                    <a:pt x="7215" y="18222"/>
                    <a:pt x="62248" y="82780"/>
                  </a:cubicBezTo>
                  <a:cubicBezTo>
                    <a:pt x="117281" y="147338"/>
                    <a:pt x="269329" y="317378"/>
                    <a:pt x="350115" y="410864"/>
                  </a:cubicBezTo>
                  <a:cubicBezTo>
                    <a:pt x="430901" y="504350"/>
                    <a:pt x="527915" y="616886"/>
                    <a:pt x="546965" y="643697"/>
                  </a:cubicBezTo>
                  <a:cubicBezTo>
                    <a:pt x="566015" y="670508"/>
                    <a:pt x="503221" y="610535"/>
                    <a:pt x="464415" y="571730"/>
                  </a:cubicBezTo>
                  <a:cubicBezTo>
                    <a:pt x="425609" y="532925"/>
                    <a:pt x="387156" y="499764"/>
                    <a:pt x="314131" y="410864"/>
                  </a:cubicBezTo>
                  <a:cubicBezTo>
                    <a:pt x="241106" y="321964"/>
                    <a:pt x="61895" y="78195"/>
                    <a:pt x="19915" y="23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0A51A1B7-3AE5-42F9-8DA9-4998E433A2A5}"/>
                </a:ext>
              </a:extLst>
            </p:cNvPr>
            <p:cNvSpPr/>
            <p:nvPr/>
          </p:nvSpPr>
          <p:spPr>
            <a:xfrm>
              <a:off x="9083317" y="10203049"/>
              <a:ext cx="516429" cy="356673"/>
            </a:xfrm>
            <a:custGeom>
              <a:avLst/>
              <a:gdLst>
                <a:gd name="connsiteX0" fmla="*/ 515766 w 516429"/>
                <a:gd name="connsiteY0" fmla="*/ 1401 h 356673"/>
                <a:gd name="connsiteX1" fmla="*/ 162283 w 516429"/>
                <a:gd name="connsiteY1" fmla="*/ 234234 h 356673"/>
                <a:gd name="connsiteX2" fmla="*/ 1416 w 516429"/>
                <a:gd name="connsiteY2" fmla="*/ 354884 h 356673"/>
                <a:gd name="connsiteX3" fmla="*/ 244833 w 516429"/>
                <a:gd name="connsiteY3" fmla="*/ 147451 h 356673"/>
                <a:gd name="connsiteX4" fmla="*/ 515766 w 516429"/>
                <a:gd name="connsiteY4" fmla="*/ 1401 h 3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429" h="356673">
                  <a:moveTo>
                    <a:pt x="515766" y="1401"/>
                  </a:moveTo>
                  <a:cubicBezTo>
                    <a:pt x="502008" y="15865"/>
                    <a:pt x="248008" y="175320"/>
                    <a:pt x="162283" y="234234"/>
                  </a:cubicBezTo>
                  <a:cubicBezTo>
                    <a:pt x="76558" y="293148"/>
                    <a:pt x="-12342" y="369348"/>
                    <a:pt x="1416" y="354884"/>
                  </a:cubicBezTo>
                  <a:cubicBezTo>
                    <a:pt x="15174" y="340420"/>
                    <a:pt x="164047" y="207070"/>
                    <a:pt x="244833" y="147451"/>
                  </a:cubicBezTo>
                  <a:cubicBezTo>
                    <a:pt x="325619" y="87832"/>
                    <a:pt x="529524" y="-13063"/>
                    <a:pt x="515766" y="1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1D61C4D9-A91C-4425-8464-185B2FB68103}"/>
                </a:ext>
              </a:extLst>
            </p:cNvPr>
            <p:cNvSpPr/>
            <p:nvPr/>
          </p:nvSpPr>
          <p:spPr>
            <a:xfrm>
              <a:off x="9075472" y="9972532"/>
              <a:ext cx="28343" cy="214612"/>
            </a:xfrm>
            <a:custGeom>
              <a:avLst/>
              <a:gdLst>
                <a:gd name="connsiteX0" fmla="*/ 795 w 28343"/>
                <a:gd name="connsiteY0" fmla="*/ 1201 h 214612"/>
                <a:gd name="connsiteX1" fmla="*/ 9261 w 28343"/>
                <a:gd name="connsiteY1" fmla="*/ 210751 h 214612"/>
                <a:gd name="connsiteX2" fmla="*/ 28311 w 28343"/>
                <a:gd name="connsiteY2" fmla="*/ 128201 h 214612"/>
                <a:gd name="connsiteX3" fmla="*/ 795 w 28343"/>
                <a:gd name="connsiteY3" fmla="*/ 1201 h 21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3" h="214612">
                  <a:moveTo>
                    <a:pt x="795" y="1201"/>
                  </a:moveTo>
                  <a:cubicBezTo>
                    <a:pt x="-2380" y="14959"/>
                    <a:pt x="4675" y="189585"/>
                    <a:pt x="9261" y="210751"/>
                  </a:cubicBezTo>
                  <a:cubicBezTo>
                    <a:pt x="13847" y="231917"/>
                    <a:pt x="27253" y="160656"/>
                    <a:pt x="28311" y="128201"/>
                  </a:cubicBezTo>
                  <a:cubicBezTo>
                    <a:pt x="29369" y="95746"/>
                    <a:pt x="3970" y="-12557"/>
                    <a:pt x="795" y="1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1F9ECBDB-DC44-4DA0-A4C2-6C931C078D2E}"/>
                </a:ext>
              </a:extLst>
            </p:cNvPr>
            <p:cNvSpPr/>
            <p:nvPr/>
          </p:nvSpPr>
          <p:spPr>
            <a:xfrm>
              <a:off x="9082580" y="10000091"/>
              <a:ext cx="688425" cy="24442"/>
            </a:xfrm>
            <a:custGeom>
              <a:avLst/>
              <a:gdLst>
                <a:gd name="connsiteX0" fmla="*/ 37 w 688425"/>
                <a:gd name="connsiteY0" fmla="*/ 1159 h 24442"/>
                <a:gd name="connsiteX1" fmla="*/ 550370 w 688425"/>
                <a:gd name="connsiteY1" fmla="*/ 3276 h 24442"/>
                <a:gd name="connsiteX2" fmla="*/ 687953 w 688425"/>
                <a:gd name="connsiteY2" fmla="*/ 1159 h 24442"/>
                <a:gd name="connsiteX3" fmla="*/ 522853 w 688425"/>
                <a:gd name="connsiteY3" fmla="*/ 24442 h 24442"/>
                <a:gd name="connsiteX4" fmla="*/ 37 w 688425"/>
                <a:gd name="connsiteY4" fmla="*/ 1159 h 2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25" h="24442">
                  <a:moveTo>
                    <a:pt x="37" y="1159"/>
                  </a:moveTo>
                  <a:cubicBezTo>
                    <a:pt x="4623" y="-2369"/>
                    <a:pt x="435717" y="3276"/>
                    <a:pt x="550370" y="3276"/>
                  </a:cubicBezTo>
                  <a:cubicBezTo>
                    <a:pt x="665023" y="3276"/>
                    <a:pt x="692539" y="-2369"/>
                    <a:pt x="687953" y="1159"/>
                  </a:cubicBezTo>
                  <a:cubicBezTo>
                    <a:pt x="683367" y="4687"/>
                    <a:pt x="636095" y="24442"/>
                    <a:pt x="522853" y="24442"/>
                  </a:cubicBezTo>
                  <a:cubicBezTo>
                    <a:pt x="409611" y="24442"/>
                    <a:pt x="-4549" y="4687"/>
                    <a:pt x="37" y="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419F287A-F31D-46A3-BB90-E5A5B9B59EBF}"/>
                </a:ext>
              </a:extLst>
            </p:cNvPr>
            <p:cNvSpPr/>
            <p:nvPr/>
          </p:nvSpPr>
          <p:spPr>
            <a:xfrm>
              <a:off x="9744929" y="9969756"/>
              <a:ext cx="34867" cy="218356"/>
            </a:xfrm>
            <a:custGeom>
              <a:avLst/>
              <a:gdLst>
                <a:gd name="connsiteX0" fmla="*/ 29838 w 34867"/>
                <a:gd name="connsiteY0" fmla="*/ 1861 h 218356"/>
                <a:gd name="connsiteX1" fmla="*/ 31954 w 34867"/>
                <a:gd name="connsiteY1" fmla="*/ 215644 h 218356"/>
                <a:gd name="connsiteX2" fmla="*/ 204 w 34867"/>
                <a:gd name="connsiteY2" fmla="*/ 116161 h 218356"/>
                <a:gd name="connsiteX3" fmla="*/ 29838 w 34867"/>
                <a:gd name="connsiteY3" fmla="*/ 1861 h 2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7" h="218356">
                  <a:moveTo>
                    <a:pt x="29838" y="1861"/>
                  </a:moveTo>
                  <a:cubicBezTo>
                    <a:pt x="35130" y="18441"/>
                    <a:pt x="36893" y="196594"/>
                    <a:pt x="31954" y="215644"/>
                  </a:cubicBezTo>
                  <a:cubicBezTo>
                    <a:pt x="27015" y="234694"/>
                    <a:pt x="3026" y="148264"/>
                    <a:pt x="204" y="116161"/>
                  </a:cubicBezTo>
                  <a:cubicBezTo>
                    <a:pt x="-2618" y="84058"/>
                    <a:pt x="24546" y="-14719"/>
                    <a:pt x="29838" y="1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ECC2C53E-776A-4300-8FE2-E98ED7CE540A}"/>
                </a:ext>
              </a:extLst>
            </p:cNvPr>
            <p:cNvSpPr/>
            <p:nvPr/>
          </p:nvSpPr>
          <p:spPr>
            <a:xfrm>
              <a:off x="9525438" y="10171816"/>
              <a:ext cx="262488" cy="39219"/>
            </a:xfrm>
            <a:custGeom>
              <a:avLst/>
              <a:gdLst>
                <a:gd name="connsiteX0" fmla="*/ 1679 w 262488"/>
                <a:gd name="connsiteY0" fmla="*/ 38984 h 39219"/>
                <a:gd name="connsiteX1" fmla="*/ 251445 w 262488"/>
                <a:gd name="connsiteY1" fmla="*/ 17817 h 39219"/>
                <a:gd name="connsiteX2" fmla="*/ 211229 w 262488"/>
                <a:gd name="connsiteY2" fmla="*/ 3001 h 39219"/>
                <a:gd name="connsiteX3" fmla="*/ 145612 w 262488"/>
                <a:gd name="connsiteY3" fmla="*/ 3001 h 39219"/>
                <a:gd name="connsiteX4" fmla="*/ 1679 w 262488"/>
                <a:gd name="connsiteY4" fmla="*/ 38984 h 3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88" h="39219">
                  <a:moveTo>
                    <a:pt x="1679" y="38984"/>
                  </a:moveTo>
                  <a:cubicBezTo>
                    <a:pt x="19318" y="41453"/>
                    <a:pt x="216520" y="23814"/>
                    <a:pt x="251445" y="17817"/>
                  </a:cubicBezTo>
                  <a:cubicBezTo>
                    <a:pt x="286370" y="11820"/>
                    <a:pt x="228868" y="5470"/>
                    <a:pt x="211229" y="3001"/>
                  </a:cubicBezTo>
                  <a:cubicBezTo>
                    <a:pt x="193590" y="532"/>
                    <a:pt x="180890" y="-2291"/>
                    <a:pt x="145612" y="3001"/>
                  </a:cubicBezTo>
                  <a:cubicBezTo>
                    <a:pt x="110334" y="8293"/>
                    <a:pt x="-15960" y="36515"/>
                    <a:pt x="1679" y="38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2C664EC4-063F-4D45-B455-5A525BC5CE13}"/>
                </a:ext>
              </a:extLst>
            </p:cNvPr>
            <p:cNvSpPr/>
            <p:nvPr/>
          </p:nvSpPr>
          <p:spPr>
            <a:xfrm>
              <a:off x="9069434" y="11186505"/>
              <a:ext cx="271808" cy="31859"/>
            </a:xfrm>
            <a:custGeom>
              <a:avLst/>
              <a:gdLst>
                <a:gd name="connsiteX0" fmla="*/ 483 w 271808"/>
                <a:gd name="connsiteY0" fmla="*/ 2195 h 31859"/>
                <a:gd name="connsiteX1" fmla="*/ 80916 w 271808"/>
                <a:gd name="connsiteY1" fmla="*/ 2195 h 31859"/>
                <a:gd name="connsiteX2" fmla="*/ 271416 w 271808"/>
                <a:gd name="connsiteY2" fmla="*/ 2195 h 31859"/>
                <a:gd name="connsiteX3" fmla="*/ 127483 w 271808"/>
                <a:gd name="connsiteY3" fmla="*/ 31828 h 31859"/>
                <a:gd name="connsiteX4" fmla="*/ 483 w 271808"/>
                <a:gd name="connsiteY4" fmla="*/ 2195 h 3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08" h="31859">
                  <a:moveTo>
                    <a:pt x="483" y="2195"/>
                  </a:moveTo>
                  <a:cubicBezTo>
                    <a:pt x="-7278" y="-2744"/>
                    <a:pt x="80916" y="2195"/>
                    <a:pt x="80916" y="2195"/>
                  </a:cubicBezTo>
                  <a:cubicBezTo>
                    <a:pt x="126071" y="2195"/>
                    <a:pt x="263655" y="-2744"/>
                    <a:pt x="271416" y="2195"/>
                  </a:cubicBezTo>
                  <a:cubicBezTo>
                    <a:pt x="279177" y="7134"/>
                    <a:pt x="169816" y="30770"/>
                    <a:pt x="127483" y="31828"/>
                  </a:cubicBezTo>
                  <a:cubicBezTo>
                    <a:pt x="85150" y="32886"/>
                    <a:pt x="8244" y="7134"/>
                    <a:pt x="483" y="2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929ABDF4-90B7-4649-A496-8EAFB76ED8EF}"/>
                </a:ext>
              </a:extLst>
            </p:cNvPr>
            <p:cNvSpPr/>
            <p:nvPr/>
          </p:nvSpPr>
          <p:spPr>
            <a:xfrm>
              <a:off x="9564302" y="11199284"/>
              <a:ext cx="250517" cy="19298"/>
            </a:xfrm>
            <a:custGeom>
              <a:avLst/>
              <a:gdLst>
                <a:gd name="connsiteX0" fmla="*/ 915 w 250517"/>
                <a:gd name="connsiteY0" fmla="*/ 2116 h 19298"/>
                <a:gd name="connsiteX1" fmla="*/ 244331 w 250517"/>
                <a:gd name="connsiteY1" fmla="*/ 2116 h 19298"/>
                <a:gd name="connsiteX2" fmla="*/ 163898 w 250517"/>
                <a:gd name="connsiteY2" fmla="*/ 19049 h 19298"/>
                <a:gd name="connsiteX3" fmla="*/ 915 w 250517"/>
                <a:gd name="connsiteY3" fmla="*/ 2116 h 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17" h="19298">
                  <a:moveTo>
                    <a:pt x="915" y="2116"/>
                  </a:moveTo>
                  <a:cubicBezTo>
                    <a:pt x="14321" y="-706"/>
                    <a:pt x="217167" y="-706"/>
                    <a:pt x="244331" y="2116"/>
                  </a:cubicBezTo>
                  <a:cubicBezTo>
                    <a:pt x="271495" y="4938"/>
                    <a:pt x="202703" y="16580"/>
                    <a:pt x="163898" y="19049"/>
                  </a:cubicBezTo>
                  <a:cubicBezTo>
                    <a:pt x="125093" y="21518"/>
                    <a:pt x="-12491" y="4938"/>
                    <a:pt x="915" y="2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5976A1F0-F560-4808-87C9-658BFBF87C80}"/>
                </a:ext>
              </a:extLst>
            </p:cNvPr>
            <p:cNvSpPr/>
            <p:nvPr/>
          </p:nvSpPr>
          <p:spPr>
            <a:xfrm>
              <a:off x="9064954" y="11160660"/>
              <a:ext cx="38870" cy="238608"/>
            </a:xfrm>
            <a:custGeom>
              <a:avLst/>
              <a:gdLst>
                <a:gd name="connsiteX0" fmla="*/ 729 w 38870"/>
                <a:gd name="connsiteY0" fmla="*/ 523 h 238608"/>
                <a:gd name="connsiteX1" fmla="*/ 13429 w 38870"/>
                <a:gd name="connsiteY1" fmla="*/ 195257 h 238608"/>
                <a:gd name="connsiteX2" fmla="*/ 9196 w 38870"/>
                <a:gd name="connsiteY2" fmla="*/ 235473 h 238608"/>
                <a:gd name="connsiteX3" fmla="*/ 38829 w 38870"/>
                <a:gd name="connsiteY3" fmla="*/ 140223 h 238608"/>
                <a:gd name="connsiteX4" fmla="*/ 729 w 38870"/>
                <a:gd name="connsiteY4" fmla="*/ 523 h 23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70" h="238608">
                  <a:moveTo>
                    <a:pt x="729" y="523"/>
                  </a:moveTo>
                  <a:cubicBezTo>
                    <a:pt x="-3504" y="9695"/>
                    <a:pt x="12018" y="156099"/>
                    <a:pt x="13429" y="195257"/>
                  </a:cubicBezTo>
                  <a:cubicBezTo>
                    <a:pt x="14840" y="234415"/>
                    <a:pt x="4963" y="244645"/>
                    <a:pt x="9196" y="235473"/>
                  </a:cubicBezTo>
                  <a:cubicBezTo>
                    <a:pt x="13429" y="226301"/>
                    <a:pt x="37418" y="175148"/>
                    <a:pt x="38829" y="140223"/>
                  </a:cubicBezTo>
                  <a:cubicBezTo>
                    <a:pt x="40240" y="105298"/>
                    <a:pt x="4962" y="-8649"/>
                    <a:pt x="729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45814832-FC15-4319-8BE4-E975A93F134F}"/>
                </a:ext>
              </a:extLst>
            </p:cNvPr>
            <p:cNvSpPr/>
            <p:nvPr/>
          </p:nvSpPr>
          <p:spPr>
            <a:xfrm>
              <a:off x="9078383" y="11374320"/>
              <a:ext cx="717143" cy="46010"/>
            </a:xfrm>
            <a:custGeom>
              <a:avLst/>
              <a:gdLst>
                <a:gd name="connsiteX0" fmla="*/ 0 w 717143"/>
                <a:gd name="connsiteY0" fmla="*/ 42980 h 46010"/>
                <a:gd name="connsiteX1" fmla="*/ 55034 w 717143"/>
                <a:gd name="connsiteY1" fmla="*/ 42980 h 46010"/>
                <a:gd name="connsiteX2" fmla="*/ 442384 w 717143"/>
                <a:gd name="connsiteY2" fmla="*/ 45097 h 46010"/>
                <a:gd name="connsiteX3" fmla="*/ 715434 w 717143"/>
                <a:gd name="connsiteY3" fmla="*/ 26047 h 46010"/>
                <a:gd name="connsiteX4" fmla="*/ 550334 w 717143"/>
                <a:gd name="connsiteY4" fmla="*/ 647 h 46010"/>
                <a:gd name="connsiteX5" fmla="*/ 389467 w 717143"/>
                <a:gd name="connsiteY5" fmla="*/ 6997 h 46010"/>
                <a:gd name="connsiteX6" fmla="*/ 0 w 717143"/>
                <a:gd name="connsiteY6" fmla="*/ 42980 h 4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143" h="46010">
                  <a:moveTo>
                    <a:pt x="0" y="42980"/>
                  </a:moveTo>
                  <a:lnTo>
                    <a:pt x="55034" y="42980"/>
                  </a:lnTo>
                  <a:cubicBezTo>
                    <a:pt x="128765" y="43333"/>
                    <a:pt x="332317" y="47919"/>
                    <a:pt x="442384" y="45097"/>
                  </a:cubicBezTo>
                  <a:cubicBezTo>
                    <a:pt x="552451" y="42275"/>
                    <a:pt x="697442" y="33455"/>
                    <a:pt x="715434" y="26047"/>
                  </a:cubicBezTo>
                  <a:cubicBezTo>
                    <a:pt x="733426" y="18639"/>
                    <a:pt x="604662" y="3822"/>
                    <a:pt x="550334" y="647"/>
                  </a:cubicBezTo>
                  <a:cubicBezTo>
                    <a:pt x="496006" y="-2528"/>
                    <a:pt x="389467" y="6997"/>
                    <a:pt x="389467" y="6997"/>
                  </a:cubicBezTo>
                  <a:lnTo>
                    <a:pt x="0" y="429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D6D9BFB4-01CD-41AD-9022-6D6397FA7E8A}"/>
                </a:ext>
              </a:extLst>
            </p:cNvPr>
            <p:cNvSpPr/>
            <p:nvPr/>
          </p:nvSpPr>
          <p:spPr>
            <a:xfrm>
              <a:off x="9778961" y="11192632"/>
              <a:ext cx="25306" cy="185722"/>
            </a:xfrm>
            <a:custGeom>
              <a:avLst/>
              <a:gdLst>
                <a:gd name="connsiteX0" fmla="*/ 23322 w 25306"/>
                <a:gd name="connsiteY0" fmla="*/ 301 h 185722"/>
                <a:gd name="connsiteX1" fmla="*/ 23322 w 25306"/>
                <a:gd name="connsiteY1" fmla="*/ 144235 h 185722"/>
                <a:gd name="connsiteX2" fmla="*/ 16972 w 25306"/>
                <a:gd name="connsiteY2" fmla="*/ 184451 h 185722"/>
                <a:gd name="connsiteX3" fmla="*/ 39 w 25306"/>
                <a:gd name="connsiteY3" fmla="*/ 108251 h 185722"/>
                <a:gd name="connsiteX4" fmla="*/ 23322 w 25306"/>
                <a:gd name="connsiteY4" fmla="*/ 301 h 1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6" h="185722">
                  <a:moveTo>
                    <a:pt x="23322" y="301"/>
                  </a:moveTo>
                  <a:cubicBezTo>
                    <a:pt x="27203" y="6298"/>
                    <a:pt x="24380" y="113543"/>
                    <a:pt x="23322" y="144235"/>
                  </a:cubicBezTo>
                  <a:cubicBezTo>
                    <a:pt x="22264" y="174927"/>
                    <a:pt x="20852" y="190448"/>
                    <a:pt x="16972" y="184451"/>
                  </a:cubicBezTo>
                  <a:cubicBezTo>
                    <a:pt x="13091" y="178454"/>
                    <a:pt x="1097" y="137179"/>
                    <a:pt x="39" y="108251"/>
                  </a:cubicBezTo>
                  <a:cubicBezTo>
                    <a:pt x="-1019" y="79323"/>
                    <a:pt x="19441" y="-5696"/>
                    <a:pt x="23322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EE1390A5-27E2-4FF0-A2BD-E53847BF531F}"/>
                </a:ext>
              </a:extLst>
            </p:cNvPr>
            <p:cNvSpPr/>
            <p:nvPr/>
          </p:nvSpPr>
          <p:spPr>
            <a:xfrm>
              <a:off x="9804053" y="9968969"/>
              <a:ext cx="716007" cy="579943"/>
            </a:xfrm>
            <a:custGeom>
              <a:avLst/>
              <a:gdLst>
                <a:gd name="connsiteX0" fmla="*/ 707314 w 716007"/>
                <a:gd name="connsiteY0" fmla="*/ 2648 h 579943"/>
                <a:gd name="connsiteX1" fmla="*/ 637464 w 716007"/>
                <a:gd name="connsiteY1" fmla="*/ 8998 h 579943"/>
                <a:gd name="connsiteX2" fmla="*/ 381347 w 716007"/>
                <a:gd name="connsiteY2" fmla="*/ 85198 h 579943"/>
                <a:gd name="connsiteX3" fmla="*/ 362297 w 716007"/>
                <a:gd name="connsiteY3" fmla="*/ 93664 h 579943"/>
                <a:gd name="connsiteX4" fmla="*/ 169680 w 716007"/>
                <a:gd name="connsiteY4" fmla="*/ 277814 h 579943"/>
                <a:gd name="connsiteX5" fmla="*/ 8814 w 716007"/>
                <a:gd name="connsiteY5" fmla="*/ 574148 h 579943"/>
                <a:gd name="connsiteX6" fmla="*/ 27864 w 716007"/>
                <a:gd name="connsiteY6" fmla="*/ 459848 h 579943"/>
                <a:gd name="connsiteX7" fmla="*/ 85014 w 716007"/>
                <a:gd name="connsiteY7" fmla="*/ 284164 h 579943"/>
                <a:gd name="connsiteX8" fmla="*/ 345364 w 716007"/>
                <a:gd name="connsiteY8" fmla="*/ 64031 h 579943"/>
                <a:gd name="connsiteX9" fmla="*/ 470247 w 716007"/>
                <a:gd name="connsiteY9" fmla="*/ 19581 h 579943"/>
                <a:gd name="connsiteX10" fmla="*/ 707314 w 716007"/>
                <a:gd name="connsiteY10" fmla="*/ 2648 h 5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007" h="579943">
                  <a:moveTo>
                    <a:pt x="707314" y="2648"/>
                  </a:moveTo>
                  <a:cubicBezTo>
                    <a:pt x="735184" y="884"/>
                    <a:pt x="691792" y="-4760"/>
                    <a:pt x="637464" y="8998"/>
                  </a:cubicBezTo>
                  <a:cubicBezTo>
                    <a:pt x="583136" y="22756"/>
                    <a:pt x="427208" y="71087"/>
                    <a:pt x="381347" y="85198"/>
                  </a:cubicBezTo>
                  <a:cubicBezTo>
                    <a:pt x="335486" y="99309"/>
                    <a:pt x="397575" y="61561"/>
                    <a:pt x="362297" y="93664"/>
                  </a:cubicBezTo>
                  <a:cubicBezTo>
                    <a:pt x="327019" y="125767"/>
                    <a:pt x="228594" y="197733"/>
                    <a:pt x="169680" y="277814"/>
                  </a:cubicBezTo>
                  <a:cubicBezTo>
                    <a:pt x="110766" y="357895"/>
                    <a:pt x="32450" y="543809"/>
                    <a:pt x="8814" y="574148"/>
                  </a:cubicBezTo>
                  <a:cubicBezTo>
                    <a:pt x="-14822" y="604487"/>
                    <a:pt x="15164" y="508179"/>
                    <a:pt x="27864" y="459848"/>
                  </a:cubicBezTo>
                  <a:cubicBezTo>
                    <a:pt x="40564" y="411517"/>
                    <a:pt x="32097" y="350134"/>
                    <a:pt x="85014" y="284164"/>
                  </a:cubicBezTo>
                  <a:cubicBezTo>
                    <a:pt x="137931" y="218195"/>
                    <a:pt x="281159" y="108128"/>
                    <a:pt x="345364" y="64031"/>
                  </a:cubicBezTo>
                  <a:cubicBezTo>
                    <a:pt x="409569" y="19934"/>
                    <a:pt x="411686" y="33339"/>
                    <a:pt x="470247" y="19581"/>
                  </a:cubicBezTo>
                  <a:cubicBezTo>
                    <a:pt x="528808" y="5823"/>
                    <a:pt x="679444" y="4412"/>
                    <a:pt x="707314" y="2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FBAA7943-2779-4353-B50A-A7403199A094}"/>
                </a:ext>
              </a:extLst>
            </p:cNvPr>
            <p:cNvSpPr/>
            <p:nvPr/>
          </p:nvSpPr>
          <p:spPr>
            <a:xfrm>
              <a:off x="9759298" y="10520860"/>
              <a:ext cx="809035" cy="937875"/>
            </a:xfrm>
            <a:custGeom>
              <a:avLst/>
              <a:gdLst>
                <a:gd name="connsiteX0" fmla="*/ 51452 w 809035"/>
                <a:gd name="connsiteY0" fmla="*/ 1090 h 937875"/>
                <a:gd name="connsiteX1" fmla="*/ 652 w 809035"/>
                <a:gd name="connsiteY1" fmla="*/ 238157 h 937875"/>
                <a:gd name="connsiteX2" fmla="*/ 91669 w 809035"/>
                <a:gd name="connsiteY2" fmla="*/ 506973 h 937875"/>
                <a:gd name="connsiteX3" fmla="*/ 354135 w 809035"/>
                <a:gd name="connsiteY3" fmla="*/ 794840 h 937875"/>
                <a:gd name="connsiteX4" fmla="*/ 703385 w 809035"/>
                <a:gd name="connsiteY4" fmla="*/ 926073 h 937875"/>
                <a:gd name="connsiteX5" fmla="*/ 802869 w 809035"/>
                <a:gd name="connsiteY5" fmla="*/ 923957 h 937875"/>
                <a:gd name="connsiteX6" fmla="*/ 559452 w 809035"/>
                <a:gd name="connsiteY6" fmla="*/ 858340 h 937875"/>
                <a:gd name="connsiteX7" fmla="*/ 324502 w 809035"/>
                <a:gd name="connsiteY7" fmla="*/ 739807 h 937875"/>
                <a:gd name="connsiteX8" fmla="*/ 108602 w 809035"/>
                <a:gd name="connsiteY8" fmla="*/ 517557 h 937875"/>
                <a:gd name="connsiteX9" fmla="*/ 64152 w 809035"/>
                <a:gd name="connsiteY9" fmla="*/ 335523 h 937875"/>
                <a:gd name="connsiteX10" fmla="*/ 51452 w 809035"/>
                <a:gd name="connsiteY10" fmla="*/ 1090 h 9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9035" h="937875">
                  <a:moveTo>
                    <a:pt x="51452" y="1090"/>
                  </a:moveTo>
                  <a:cubicBezTo>
                    <a:pt x="40869" y="-15138"/>
                    <a:pt x="-6051" y="153843"/>
                    <a:pt x="652" y="238157"/>
                  </a:cubicBezTo>
                  <a:cubicBezTo>
                    <a:pt x="7355" y="322471"/>
                    <a:pt x="32755" y="414193"/>
                    <a:pt x="91669" y="506973"/>
                  </a:cubicBezTo>
                  <a:cubicBezTo>
                    <a:pt x="150583" y="599754"/>
                    <a:pt x="252182" y="724990"/>
                    <a:pt x="354135" y="794840"/>
                  </a:cubicBezTo>
                  <a:cubicBezTo>
                    <a:pt x="456088" y="864690"/>
                    <a:pt x="628596" y="904554"/>
                    <a:pt x="703385" y="926073"/>
                  </a:cubicBezTo>
                  <a:cubicBezTo>
                    <a:pt x="778174" y="947592"/>
                    <a:pt x="826858" y="935246"/>
                    <a:pt x="802869" y="923957"/>
                  </a:cubicBezTo>
                  <a:cubicBezTo>
                    <a:pt x="778880" y="912668"/>
                    <a:pt x="639180" y="889032"/>
                    <a:pt x="559452" y="858340"/>
                  </a:cubicBezTo>
                  <a:cubicBezTo>
                    <a:pt x="479724" y="827648"/>
                    <a:pt x="399644" y="796604"/>
                    <a:pt x="324502" y="739807"/>
                  </a:cubicBezTo>
                  <a:cubicBezTo>
                    <a:pt x="249360" y="683010"/>
                    <a:pt x="151994" y="584938"/>
                    <a:pt x="108602" y="517557"/>
                  </a:cubicBezTo>
                  <a:cubicBezTo>
                    <a:pt x="65210" y="450176"/>
                    <a:pt x="71913" y="414545"/>
                    <a:pt x="64152" y="335523"/>
                  </a:cubicBezTo>
                  <a:cubicBezTo>
                    <a:pt x="56391" y="256501"/>
                    <a:pt x="62035" y="17318"/>
                    <a:pt x="51452" y="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FA619C1A-0ADE-4EB3-857C-8BE5392F4BE5}"/>
                </a:ext>
              </a:extLst>
            </p:cNvPr>
            <p:cNvSpPr/>
            <p:nvPr/>
          </p:nvSpPr>
          <p:spPr>
            <a:xfrm>
              <a:off x="10283809" y="9948680"/>
              <a:ext cx="977066" cy="345270"/>
            </a:xfrm>
            <a:custGeom>
              <a:avLst/>
              <a:gdLst>
                <a:gd name="connsiteX0" fmla="*/ 138658 w 977066"/>
                <a:gd name="connsiteY0" fmla="*/ 10237 h 345270"/>
                <a:gd name="connsiteX1" fmla="*/ 595858 w 977066"/>
                <a:gd name="connsiteY1" fmla="*/ 63153 h 345270"/>
                <a:gd name="connsiteX2" fmla="*/ 962041 w 977066"/>
                <a:gd name="connsiteY2" fmla="*/ 342553 h 345270"/>
                <a:gd name="connsiteX3" fmla="*/ 875258 w 977066"/>
                <a:gd name="connsiteY3" fmla="*/ 194387 h 345270"/>
                <a:gd name="connsiteX4" fmla="*/ 587391 w 977066"/>
                <a:gd name="connsiteY4" fmla="*/ 16587 h 345270"/>
                <a:gd name="connsiteX5" fmla="*/ 30708 w 977066"/>
                <a:gd name="connsiteY5" fmla="*/ 6003 h 345270"/>
                <a:gd name="connsiteX6" fmla="*/ 138658 w 977066"/>
                <a:gd name="connsiteY6" fmla="*/ 10237 h 34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066" h="345270">
                  <a:moveTo>
                    <a:pt x="138658" y="10237"/>
                  </a:moveTo>
                  <a:cubicBezTo>
                    <a:pt x="232850" y="19762"/>
                    <a:pt x="458628" y="7767"/>
                    <a:pt x="595858" y="63153"/>
                  </a:cubicBezTo>
                  <a:cubicBezTo>
                    <a:pt x="733088" y="118539"/>
                    <a:pt x="915474" y="320681"/>
                    <a:pt x="962041" y="342553"/>
                  </a:cubicBezTo>
                  <a:cubicBezTo>
                    <a:pt x="1008608" y="364425"/>
                    <a:pt x="937700" y="248715"/>
                    <a:pt x="875258" y="194387"/>
                  </a:cubicBezTo>
                  <a:cubicBezTo>
                    <a:pt x="812816" y="140059"/>
                    <a:pt x="728149" y="47984"/>
                    <a:pt x="587391" y="16587"/>
                  </a:cubicBezTo>
                  <a:cubicBezTo>
                    <a:pt x="446633" y="-14810"/>
                    <a:pt x="111847" y="8472"/>
                    <a:pt x="30708" y="6003"/>
                  </a:cubicBezTo>
                  <a:cubicBezTo>
                    <a:pt x="-50431" y="3534"/>
                    <a:pt x="44466" y="712"/>
                    <a:pt x="138658" y="10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C32569E-64B9-4B48-B9B6-28A98AFB2CC1}"/>
                </a:ext>
              </a:extLst>
            </p:cNvPr>
            <p:cNvSpPr/>
            <p:nvPr/>
          </p:nvSpPr>
          <p:spPr>
            <a:xfrm>
              <a:off x="9968292" y="10154418"/>
              <a:ext cx="490164" cy="876071"/>
            </a:xfrm>
            <a:custGeom>
              <a:avLst/>
              <a:gdLst>
                <a:gd name="connsiteX0" fmla="*/ 490158 w 490164"/>
                <a:gd name="connsiteY0" fmla="*/ 3465 h 876071"/>
                <a:gd name="connsiteX1" fmla="*/ 293308 w 490164"/>
                <a:gd name="connsiteY1" fmla="*/ 88132 h 876071"/>
                <a:gd name="connsiteX2" fmla="*/ 75291 w 490164"/>
                <a:gd name="connsiteY2" fmla="*/ 367532 h 876071"/>
                <a:gd name="connsiteX3" fmla="*/ 56241 w 490164"/>
                <a:gd name="connsiteY3" fmla="*/ 613065 h 876071"/>
                <a:gd name="connsiteX4" fmla="*/ 147258 w 490164"/>
                <a:gd name="connsiteY4" fmla="*/ 875532 h 876071"/>
                <a:gd name="connsiteX5" fmla="*/ 32958 w 490164"/>
                <a:gd name="connsiteY5" fmla="*/ 672332 h 876071"/>
                <a:gd name="connsiteX6" fmla="*/ 20258 w 490164"/>
                <a:gd name="connsiteY6" fmla="*/ 365415 h 876071"/>
                <a:gd name="connsiteX7" fmla="*/ 286958 w 490164"/>
                <a:gd name="connsiteY7" fmla="*/ 52149 h 876071"/>
                <a:gd name="connsiteX8" fmla="*/ 490158 w 490164"/>
                <a:gd name="connsiteY8" fmla="*/ 3465 h 87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164" h="876071">
                  <a:moveTo>
                    <a:pt x="490158" y="3465"/>
                  </a:moveTo>
                  <a:cubicBezTo>
                    <a:pt x="491216" y="9462"/>
                    <a:pt x="362452" y="27454"/>
                    <a:pt x="293308" y="88132"/>
                  </a:cubicBezTo>
                  <a:cubicBezTo>
                    <a:pt x="224164" y="148810"/>
                    <a:pt x="114802" y="280043"/>
                    <a:pt x="75291" y="367532"/>
                  </a:cubicBezTo>
                  <a:cubicBezTo>
                    <a:pt x="35780" y="455021"/>
                    <a:pt x="44246" y="528398"/>
                    <a:pt x="56241" y="613065"/>
                  </a:cubicBezTo>
                  <a:cubicBezTo>
                    <a:pt x="68235" y="697732"/>
                    <a:pt x="151138" y="865654"/>
                    <a:pt x="147258" y="875532"/>
                  </a:cubicBezTo>
                  <a:cubicBezTo>
                    <a:pt x="143377" y="885410"/>
                    <a:pt x="54125" y="757351"/>
                    <a:pt x="32958" y="672332"/>
                  </a:cubicBezTo>
                  <a:cubicBezTo>
                    <a:pt x="11791" y="587313"/>
                    <a:pt x="-22075" y="468779"/>
                    <a:pt x="20258" y="365415"/>
                  </a:cubicBezTo>
                  <a:cubicBezTo>
                    <a:pt x="62591" y="262051"/>
                    <a:pt x="210405" y="112121"/>
                    <a:pt x="286958" y="52149"/>
                  </a:cubicBezTo>
                  <a:cubicBezTo>
                    <a:pt x="363511" y="-7823"/>
                    <a:pt x="489100" y="-2532"/>
                    <a:pt x="490158" y="3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235115FB-5404-413D-AF3F-19461B0CC4BC}"/>
                </a:ext>
              </a:extLst>
            </p:cNvPr>
            <p:cNvSpPr/>
            <p:nvPr/>
          </p:nvSpPr>
          <p:spPr>
            <a:xfrm>
              <a:off x="11264068" y="10299388"/>
              <a:ext cx="104558" cy="782806"/>
            </a:xfrm>
            <a:custGeom>
              <a:avLst/>
              <a:gdLst>
                <a:gd name="connsiteX0" fmla="*/ 7182 w 104558"/>
                <a:gd name="connsiteY0" fmla="*/ 312 h 782806"/>
                <a:gd name="connsiteX1" fmla="*/ 104549 w 104558"/>
                <a:gd name="connsiteY1" fmla="*/ 381312 h 782806"/>
                <a:gd name="connsiteX2" fmla="*/ 832 w 104558"/>
                <a:gd name="connsiteY2" fmla="*/ 781362 h 782806"/>
                <a:gd name="connsiteX3" fmla="*/ 55865 w 104558"/>
                <a:gd name="connsiteY3" fmla="*/ 508312 h 782806"/>
                <a:gd name="connsiteX4" fmla="*/ 57982 w 104558"/>
                <a:gd name="connsiteY4" fmla="*/ 319929 h 782806"/>
                <a:gd name="connsiteX5" fmla="*/ 7182 w 104558"/>
                <a:gd name="connsiteY5" fmla="*/ 312 h 78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58" h="782806">
                  <a:moveTo>
                    <a:pt x="7182" y="312"/>
                  </a:moveTo>
                  <a:cubicBezTo>
                    <a:pt x="14943" y="10542"/>
                    <a:pt x="105607" y="251137"/>
                    <a:pt x="104549" y="381312"/>
                  </a:cubicBezTo>
                  <a:cubicBezTo>
                    <a:pt x="103491" y="511487"/>
                    <a:pt x="8946" y="760195"/>
                    <a:pt x="832" y="781362"/>
                  </a:cubicBezTo>
                  <a:cubicBezTo>
                    <a:pt x="-7282" y="802529"/>
                    <a:pt x="46340" y="585217"/>
                    <a:pt x="55865" y="508312"/>
                  </a:cubicBezTo>
                  <a:cubicBezTo>
                    <a:pt x="65390" y="431407"/>
                    <a:pt x="68918" y="406359"/>
                    <a:pt x="57982" y="319929"/>
                  </a:cubicBezTo>
                  <a:cubicBezTo>
                    <a:pt x="47046" y="233499"/>
                    <a:pt x="-579" y="-9918"/>
                    <a:pt x="7182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F03D9BBC-AF6D-4466-9369-041A5AE366D0}"/>
                </a:ext>
              </a:extLst>
            </p:cNvPr>
            <p:cNvSpPr/>
            <p:nvPr/>
          </p:nvSpPr>
          <p:spPr>
            <a:xfrm>
              <a:off x="10545707" y="11044759"/>
              <a:ext cx="744664" cy="401441"/>
            </a:xfrm>
            <a:custGeom>
              <a:avLst/>
              <a:gdLst>
                <a:gd name="connsiteX0" fmla="*/ 744593 w 744664"/>
                <a:gd name="connsiteY0" fmla="*/ 8 h 401441"/>
                <a:gd name="connsiteX1" fmla="*/ 482126 w 744664"/>
                <a:gd name="connsiteY1" fmla="*/ 262474 h 401441"/>
                <a:gd name="connsiteX2" fmla="*/ 253526 w 744664"/>
                <a:gd name="connsiteY2" fmla="*/ 349258 h 401441"/>
                <a:gd name="connsiteX3" fmla="*/ 3760 w 744664"/>
                <a:gd name="connsiteY3" fmla="*/ 397941 h 401441"/>
                <a:gd name="connsiteX4" fmla="*/ 456726 w 744664"/>
                <a:gd name="connsiteY4" fmla="*/ 254008 h 401441"/>
                <a:gd name="connsiteX5" fmla="*/ 744593 w 744664"/>
                <a:gd name="connsiteY5" fmla="*/ 8 h 4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664" h="401441">
                  <a:moveTo>
                    <a:pt x="744593" y="8"/>
                  </a:moveTo>
                  <a:cubicBezTo>
                    <a:pt x="748826" y="1419"/>
                    <a:pt x="563970" y="204266"/>
                    <a:pt x="482126" y="262474"/>
                  </a:cubicBezTo>
                  <a:cubicBezTo>
                    <a:pt x="400282" y="320682"/>
                    <a:pt x="333254" y="326680"/>
                    <a:pt x="253526" y="349258"/>
                  </a:cubicBezTo>
                  <a:cubicBezTo>
                    <a:pt x="173798" y="371836"/>
                    <a:pt x="-30107" y="413816"/>
                    <a:pt x="3760" y="397941"/>
                  </a:cubicBezTo>
                  <a:cubicBezTo>
                    <a:pt x="37627" y="382066"/>
                    <a:pt x="331490" y="324564"/>
                    <a:pt x="456726" y="254008"/>
                  </a:cubicBezTo>
                  <a:cubicBezTo>
                    <a:pt x="581962" y="183453"/>
                    <a:pt x="740360" y="-1403"/>
                    <a:pt x="74459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D141F3DA-BBBC-4F6F-B60A-1AAAB952B659}"/>
                </a:ext>
              </a:extLst>
            </p:cNvPr>
            <p:cNvSpPr/>
            <p:nvPr/>
          </p:nvSpPr>
          <p:spPr>
            <a:xfrm>
              <a:off x="10422053" y="10154245"/>
              <a:ext cx="715560" cy="407131"/>
            </a:xfrm>
            <a:custGeom>
              <a:avLst/>
              <a:gdLst>
                <a:gd name="connsiteX0" fmla="*/ 17347 w 715560"/>
                <a:gd name="connsiteY0" fmla="*/ 5755 h 407131"/>
                <a:gd name="connsiteX1" fmla="*/ 80847 w 715560"/>
                <a:gd name="connsiteY1" fmla="*/ 5755 h 407131"/>
                <a:gd name="connsiteX2" fmla="*/ 398347 w 715560"/>
                <a:gd name="connsiteY2" fmla="*/ 48088 h 407131"/>
                <a:gd name="connsiteX3" fmla="*/ 665047 w 715560"/>
                <a:gd name="connsiteY3" fmla="*/ 331722 h 407131"/>
                <a:gd name="connsiteX4" fmla="*/ 711614 w 715560"/>
                <a:gd name="connsiteY4" fmla="*/ 403688 h 407131"/>
                <a:gd name="connsiteX5" fmla="*/ 610014 w 715560"/>
                <a:gd name="connsiteY5" fmla="*/ 251288 h 407131"/>
                <a:gd name="connsiteX6" fmla="*/ 504180 w 715560"/>
                <a:gd name="connsiteY6" fmla="*/ 79838 h 407131"/>
                <a:gd name="connsiteX7" fmla="*/ 339080 w 715560"/>
                <a:gd name="connsiteY7" fmla="*/ 7872 h 407131"/>
                <a:gd name="connsiteX8" fmla="*/ 17347 w 715560"/>
                <a:gd name="connsiteY8" fmla="*/ 5755 h 40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560" h="407131">
                  <a:moveTo>
                    <a:pt x="17347" y="5755"/>
                  </a:moveTo>
                  <a:cubicBezTo>
                    <a:pt x="-25692" y="5402"/>
                    <a:pt x="17347" y="-1300"/>
                    <a:pt x="80847" y="5755"/>
                  </a:cubicBezTo>
                  <a:cubicBezTo>
                    <a:pt x="144347" y="12810"/>
                    <a:pt x="300980" y="-6240"/>
                    <a:pt x="398347" y="48088"/>
                  </a:cubicBezTo>
                  <a:cubicBezTo>
                    <a:pt x="495714" y="102416"/>
                    <a:pt x="612836" y="272455"/>
                    <a:pt x="665047" y="331722"/>
                  </a:cubicBezTo>
                  <a:cubicBezTo>
                    <a:pt x="717258" y="390989"/>
                    <a:pt x="720786" y="417094"/>
                    <a:pt x="711614" y="403688"/>
                  </a:cubicBezTo>
                  <a:cubicBezTo>
                    <a:pt x="702442" y="390282"/>
                    <a:pt x="644586" y="305263"/>
                    <a:pt x="610014" y="251288"/>
                  </a:cubicBezTo>
                  <a:cubicBezTo>
                    <a:pt x="575442" y="197313"/>
                    <a:pt x="549336" y="120407"/>
                    <a:pt x="504180" y="79838"/>
                  </a:cubicBezTo>
                  <a:cubicBezTo>
                    <a:pt x="459024" y="39269"/>
                    <a:pt x="422335" y="24452"/>
                    <a:pt x="339080" y="7872"/>
                  </a:cubicBezTo>
                  <a:cubicBezTo>
                    <a:pt x="255825" y="-8708"/>
                    <a:pt x="60386" y="6108"/>
                    <a:pt x="17347" y="5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5599082-F9D1-489E-91AC-085B90B301DA}"/>
                </a:ext>
              </a:extLst>
            </p:cNvPr>
            <p:cNvSpPr/>
            <p:nvPr/>
          </p:nvSpPr>
          <p:spPr>
            <a:xfrm>
              <a:off x="10108599" y="10539202"/>
              <a:ext cx="1052872" cy="707975"/>
            </a:xfrm>
            <a:custGeom>
              <a:avLst/>
              <a:gdLst>
                <a:gd name="connsiteX0" fmla="*/ 1006018 w 1052872"/>
                <a:gd name="connsiteY0" fmla="*/ 8148 h 707975"/>
                <a:gd name="connsiteX1" fmla="*/ 997551 w 1052872"/>
                <a:gd name="connsiteY1" fmla="*/ 298131 h 707975"/>
                <a:gd name="connsiteX2" fmla="*/ 834568 w 1052872"/>
                <a:gd name="connsiteY2" fmla="*/ 556365 h 707975"/>
                <a:gd name="connsiteX3" fmla="*/ 563634 w 1052872"/>
                <a:gd name="connsiteY3" fmla="*/ 674898 h 707975"/>
                <a:gd name="connsiteX4" fmla="*/ 280001 w 1052872"/>
                <a:gd name="connsiteY4" fmla="*/ 662198 h 707975"/>
                <a:gd name="connsiteX5" fmla="*/ 106434 w 1052872"/>
                <a:gd name="connsiteY5" fmla="*/ 585998 h 707975"/>
                <a:gd name="connsiteX6" fmla="*/ 2718 w 1052872"/>
                <a:gd name="connsiteY6" fmla="*/ 478048 h 707975"/>
                <a:gd name="connsiteX7" fmla="*/ 214384 w 1052872"/>
                <a:gd name="connsiteY7" fmla="*/ 674898 h 707975"/>
                <a:gd name="connsiteX8" fmla="*/ 648301 w 1052872"/>
                <a:gd name="connsiteY8" fmla="*/ 693948 h 707975"/>
                <a:gd name="connsiteX9" fmla="*/ 912884 w 1052872"/>
                <a:gd name="connsiteY9" fmla="*/ 530965 h 707975"/>
                <a:gd name="connsiteX10" fmla="*/ 1050468 w 1052872"/>
                <a:gd name="connsiteY10" fmla="*/ 120331 h 707975"/>
                <a:gd name="connsiteX11" fmla="*/ 1006018 w 1052872"/>
                <a:gd name="connsiteY11" fmla="*/ 8148 h 7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872" h="707975">
                  <a:moveTo>
                    <a:pt x="1006018" y="8148"/>
                  </a:moveTo>
                  <a:cubicBezTo>
                    <a:pt x="997198" y="37781"/>
                    <a:pt x="1026126" y="206762"/>
                    <a:pt x="997551" y="298131"/>
                  </a:cubicBezTo>
                  <a:cubicBezTo>
                    <a:pt x="968976" y="389501"/>
                    <a:pt x="906888" y="493570"/>
                    <a:pt x="834568" y="556365"/>
                  </a:cubicBezTo>
                  <a:cubicBezTo>
                    <a:pt x="762248" y="619160"/>
                    <a:pt x="656062" y="657259"/>
                    <a:pt x="563634" y="674898"/>
                  </a:cubicBezTo>
                  <a:cubicBezTo>
                    <a:pt x="471206" y="692537"/>
                    <a:pt x="356201" y="677015"/>
                    <a:pt x="280001" y="662198"/>
                  </a:cubicBezTo>
                  <a:cubicBezTo>
                    <a:pt x="203801" y="647381"/>
                    <a:pt x="152648" y="616690"/>
                    <a:pt x="106434" y="585998"/>
                  </a:cubicBezTo>
                  <a:cubicBezTo>
                    <a:pt x="60220" y="555306"/>
                    <a:pt x="-15274" y="463231"/>
                    <a:pt x="2718" y="478048"/>
                  </a:cubicBezTo>
                  <a:cubicBezTo>
                    <a:pt x="20710" y="492865"/>
                    <a:pt x="106787" y="638915"/>
                    <a:pt x="214384" y="674898"/>
                  </a:cubicBezTo>
                  <a:cubicBezTo>
                    <a:pt x="321981" y="710881"/>
                    <a:pt x="531884" y="717937"/>
                    <a:pt x="648301" y="693948"/>
                  </a:cubicBezTo>
                  <a:cubicBezTo>
                    <a:pt x="764718" y="669959"/>
                    <a:pt x="845856" y="626568"/>
                    <a:pt x="912884" y="530965"/>
                  </a:cubicBezTo>
                  <a:cubicBezTo>
                    <a:pt x="979912" y="435362"/>
                    <a:pt x="1036710" y="207820"/>
                    <a:pt x="1050468" y="120331"/>
                  </a:cubicBezTo>
                  <a:cubicBezTo>
                    <a:pt x="1064226" y="32842"/>
                    <a:pt x="1014838" y="-21485"/>
                    <a:pt x="1006018" y="8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498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佐々木希SEIKOﾃｨｾ時計SWFT003正規販売店/JR大府駅前1961年創業|時計MURATA" hidden="1">
            <a:extLst>
              <a:ext uri="{FF2B5EF4-FFF2-40B4-BE49-F238E27FC236}">
                <a16:creationId xmlns:a16="http://schemas.microsoft.com/office/drawing/2014/main" id="{423E73DE-0DFE-4A05-A154-A3581C8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" y="23471"/>
            <a:ext cx="14483939" cy="213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5" name="グループ化 1064">
            <a:extLst>
              <a:ext uri="{FF2B5EF4-FFF2-40B4-BE49-F238E27FC236}">
                <a16:creationId xmlns:a16="http://schemas.microsoft.com/office/drawing/2014/main" id="{29A9ECE6-70DA-4542-B879-92E8D72B5743}"/>
              </a:ext>
            </a:extLst>
          </p:cNvPr>
          <p:cNvGrpSpPr/>
          <p:nvPr/>
        </p:nvGrpSpPr>
        <p:grpSpPr>
          <a:xfrm>
            <a:off x="6152437" y="16533087"/>
            <a:ext cx="2806674" cy="1379768"/>
            <a:chOff x="6152437" y="16533087"/>
            <a:chExt cx="2806674" cy="1379768"/>
          </a:xfrm>
        </p:grpSpPr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C863487D-1036-43D5-B64F-D7AA8B9447F1}"/>
                </a:ext>
              </a:extLst>
            </p:cNvPr>
            <p:cNvSpPr/>
            <p:nvPr/>
          </p:nvSpPr>
          <p:spPr>
            <a:xfrm>
              <a:off x="6152437" y="17397384"/>
              <a:ext cx="125672" cy="426125"/>
            </a:xfrm>
            <a:custGeom>
              <a:avLst/>
              <a:gdLst>
                <a:gd name="connsiteX0" fmla="*/ 2301 w 125672"/>
                <a:gd name="connsiteY0" fmla="*/ 29 h 426125"/>
                <a:gd name="connsiteX1" fmla="*/ 3888 w 125672"/>
                <a:gd name="connsiteY1" fmla="*/ 150841 h 426125"/>
                <a:gd name="connsiteX2" fmla="*/ 40401 w 125672"/>
                <a:gd name="connsiteY2" fmla="*/ 182591 h 426125"/>
                <a:gd name="connsiteX3" fmla="*/ 35638 w 125672"/>
                <a:gd name="connsiteY3" fmla="*/ 217516 h 426125"/>
                <a:gd name="connsiteX4" fmla="*/ 11826 w 125672"/>
                <a:gd name="connsiteY4" fmla="*/ 252441 h 426125"/>
                <a:gd name="connsiteX5" fmla="*/ 27701 w 125672"/>
                <a:gd name="connsiteY5" fmla="*/ 268316 h 426125"/>
                <a:gd name="connsiteX6" fmla="*/ 124538 w 125672"/>
                <a:gd name="connsiteY6" fmla="*/ 425479 h 426125"/>
                <a:gd name="connsiteX7" fmla="*/ 78501 w 125672"/>
                <a:gd name="connsiteY7" fmla="*/ 320704 h 426125"/>
                <a:gd name="connsiteX8" fmla="*/ 45163 w 125672"/>
                <a:gd name="connsiteY8" fmla="*/ 236566 h 426125"/>
                <a:gd name="connsiteX9" fmla="*/ 35638 w 125672"/>
                <a:gd name="connsiteY9" fmla="*/ 174654 h 426125"/>
                <a:gd name="connsiteX10" fmla="*/ 15001 w 125672"/>
                <a:gd name="connsiteY10" fmla="*/ 138141 h 426125"/>
                <a:gd name="connsiteX11" fmla="*/ 2301 w 125672"/>
                <a:gd name="connsiteY11" fmla="*/ 29 h 42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672" h="426125">
                  <a:moveTo>
                    <a:pt x="2301" y="29"/>
                  </a:moveTo>
                  <a:cubicBezTo>
                    <a:pt x="449" y="2146"/>
                    <a:pt x="-2462" y="120414"/>
                    <a:pt x="3888" y="150841"/>
                  </a:cubicBezTo>
                  <a:cubicBezTo>
                    <a:pt x="10238" y="181268"/>
                    <a:pt x="35109" y="171479"/>
                    <a:pt x="40401" y="182591"/>
                  </a:cubicBezTo>
                  <a:cubicBezTo>
                    <a:pt x="45693" y="193704"/>
                    <a:pt x="40400" y="205874"/>
                    <a:pt x="35638" y="217516"/>
                  </a:cubicBezTo>
                  <a:cubicBezTo>
                    <a:pt x="30876" y="229158"/>
                    <a:pt x="13149" y="243974"/>
                    <a:pt x="11826" y="252441"/>
                  </a:cubicBezTo>
                  <a:cubicBezTo>
                    <a:pt x="10503" y="260908"/>
                    <a:pt x="8916" y="239476"/>
                    <a:pt x="27701" y="268316"/>
                  </a:cubicBezTo>
                  <a:cubicBezTo>
                    <a:pt x="46486" y="297156"/>
                    <a:pt x="116071" y="416748"/>
                    <a:pt x="124538" y="425479"/>
                  </a:cubicBezTo>
                  <a:cubicBezTo>
                    <a:pt x="133005" y="434210"/>
                    <a:pt x="91730" y="352189"/>
                    <a:pt x="78501" y="320704"/>
                  </a:cubicBezTo>
                  <a:cubicBezTo>
                    <a:pt x="65272" y="289219"/>
                    <a:pt x="52307" y="260908"/>
                    <a:pt x="45163" y="236566"/>
                  </a:cubicBezTo>
                  <a:cubicBezTo>
                    <a:pt x="38019" y="212224"/>
                    <a:pt x="40665" y="191058"/>
                    <a:pt x="35638" y="174654"/>
                  </a:cubicBezTo>
                  <a:cubicBezTo>
                    <a:pt x="30611" y="158250"/>
                    <a:pt x="19234" y="165129"/>
                    <a:pt x="15001" y="138141"/>
                  </a:cubicBezTo>
                  <a:cubicBezTo>
                    <a:pt x="10768" y="111154"/>
                    <a:pt x="4153" y="-2088"/>
                    <a:pt x="2301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A7A85606-79EC-498E-A304-2F62DD6B2184}"/>
                </a:ext>
              </a:extLst>
            </p:cNvPr>
            <p:cNvSpPr/>
            <p:nvPr/>
          </p:nvSpPr>
          <p:spPr>
            <a:xfrm>
              <a:off x="6188263" y="17398931"/>
              <a:ext cx="69971" cy="283613"/>
            </a:xfrm>
            <a:custGeom>
              <a:avLst/>
              <a:gdLst>
                <a:gd name="connsiteX0" fmla="*/ 12512 w 69971"/>
                <a:gd name="connsiteY0" fmla="*/ 69 h 283613"/>
                <a:gd name="connsiteX1" fmla="*/ 18862 w 69971"/>
                <a:gd name="connsiteY1" fmla="*/ 111194 h 283613"/>
                <a:gd name="connsiteX2" fmla="*/ 49025 w 69971"/>
                <a:gd name="connsiteY2" fmla="*/ 144532 h 283613"/>
                <a:gd name="connsiteX3" fmla="*/ 44262 w 69971"/>
                <a:gd name="connsiteY3" fmla="*/ 257244 h 283613"/>
                <a:gd name="connsiteX4" fmla="*/ 56962 w 69971"/>
                <a:gd name="connsiteY4" fmla="*/ 260419 h 283613"/>
                <a:gd name="connsiteX5" fmla="*/ 69662 w 69971"/>
                <a:gd name="connsiteY5" fmla="*/ 204857 h 283613"/>
                <a:gd name="connsiteX6" fmla="*/ 64900 w 69971"/>
                <a:gd name="connsiteY6" fmla="*/ 255657 h 283613"/>
                <a:gd name="connsiteX7" fmla="*/ 52200 w 69971"/>
                <a:gd name="connsiteY7" fmla="*/ 282644 h 283613"/>
                <a:gd name="connsiteX8" fmla="*/ 47437 w 69971"/>
                <a:gd name="connsiteY8" fmla="*/ 222319 h 283613"/>
                <a:gd name="connsiteX9" fmla="*/ 37912 w 69971"/>
                <a:gd name="connsiteY9" fmla="*/ 158819 h 283613"/>
                <a:gd name="connsiteX10" fmla="*/ 1400 w 69971"/>
                <a:gd name="connsiteY10" fmla="*/ 128657 h 283613"/>
                <a:gd name="connsiteX11" fmla="*/ 12512 w 69971"/>
                <a:gd name="connsiteY11" fmla="*/ 69 h 2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971" h="283613">
                  <a:moveTo>
                    <a:pt x="12512" y="69"/>
                  </a:moveTo>
                  <a:cubicBezTo>
                    <a:pt x="15422" y="-2842"/>
                    <a:pt x="12777" y="87117"/>
                    <a:pt x="18862" y="111194"/>
                  </a:cubicBezTo>
                  <a:cubicBezTo>
                    <a:pt x="24947" y="135271"/>
                    <a:pt x="44792" y="120190"/>
                    <a:pt x="49025" y="144532"/>
                  </a:cubicBezTo>
                  <a:cubicBezTo>
                    <a:pt x="53258" y="168874"/>
                    <a:pt x="42939" y="237930"/>
                    <a:pt x="44262" y="257244"/>
                  </a:cubicBezTo>
                  <a:cubicBezTo>
                    <a:pt x="45585" y="276559"/>
                    <a:pt x="52729" y="269150"/>
                    <a:pt x="56962" y="260419"/>
                  </a:cubicBezTo>
                  <a:cubicBezTo>
                    <a:pt x="61195" y="251688"/>
                    <a:pt x="68339" y="205651"/>
                    <a:pt x="69662" y="204857"/>
                  </a:cubicBezTo>
                  <a:cubicBezTo>
                    <a:pt x="70985" y="204063"/>
                    <a:pt x="67810" y="242692"/>
                    <a:pt x="64900" y="255657"/>
                  </a:cubicBezTo>
                  <a:cubicBezTo>
                    <a:pt x="61990" y="268622"/>
                    <a:pt x="55110" y="288200"/>
                    <a:pt x="52200" y="282644"/>
                  </a:cubicBezTo>
                  <a:cubicBezTo>
                    <a:pt x="49290" y="277088"/>
                    <a:pt x="49818" y="242956"/>
                    <a:pt x="47437" y="222319"/>
                  </a:cubicBezTo>
                  <a:cubicBezTo>
                    <a:pt x="45056" y="201682"/>
                    <a:pt x="45585" y="174429"/>
                    <a:pt x="37912" y="158819"/>
                  </a:cubicBezTo>
                  <a:cubicBezTo>
                    <a:pt x="30239" y="143209"/>
                    <a:pt x="7221" y="153263"/>
                    <a:pt x="1400" y="128657"/>
                  </a:cubicBezTo>
                  <a:cubicBezTo>
                    <a:pt x="-4421" y="104051"/>
                    <a:pt x="9602" y="2980"/>
                    <a:pt x="1251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339B93EF-9B70-4412-A377-C41B52BF0828}"/>
                </a:ext>
              </a:extLst>
            </p:cNvPr>
            <p:cNvSpPr/>
            <p:nvPr/>
          </p:nvSpPr>
          <p:spPr>
            <a:xfrm>
              <a:off x="6225884" y="17338591"/>
              <a:ext cx="89716" cy="409802"/>
            </a:xfrm>
            <a:custGeom>
              <a:avLst/>
              <a:gdLst>
                <a:gd name="connsiteX0" fmla="*/ 9816 w 89716"/>
                <a:gd name="connsiteY0" fmla="*/ 84 h 409802"/>
                <a:gd name="connsiteX1" fmla="*/ 9816 w 89716"/>
                <a:gd name="connsiteY1" fmla="*/ 108034 h 409802"/>
                <a:gd name="connsiteX2" fmla="*/ 24104 w 89716"/>
                <a:gd name="connsiteY2" fmla="*/ 54059 h 409802"/>
                <a:gd name="connsiteX3" fmla="*/ 9816 w 89716"/>
                <a:gd name="connsiteY3" fmla="*/ 120734 h 409802"/>
                <a:gd name="connsiteX4" fmla="*/ 19341 w 89716"/>
                <a:gd name="connsiteY4" fmla="*/ 163597 h 409802"/>
                <a:gd name="connsiteX5" fmla="*/ 51091 w 89716"/>
                <a:gd name="connsiteY5" fmla="*/ 203284 h 409802"/>
                <a:gd name="connsiteX6" fmla="*/ 47916 w 89716"/>
                <a:gd name="connsiteY6" fmla="*/ 254084 h 409802"/>
                <a:gd name="connsiteX7" fmla="*/ 63791 w 89716"/>
                <a:gd name="connsiteY7" fmla="*/ 250909 h 409802"/>
                <a:gd name="connsiteX8" fmla="*/ 66966 w 89716"/>
                <a:gd name="connsiteY8" fmla="*/ 284247 h 409802"/>
                <a:gd name="connsiteX9" fmla="*/ 87604 w 89716"/>
                <a:gd name="connsiteY9" fmla="*/ 409659 h 409802"/>
                <a:gd name="connsiteX10" fmla="*/ 87604 w 89716"/>
                <a:gd name="connsiteY10" fmla="*/ 308059 h 409802"/>
                <a:gd name="connsiteX11" fmla="*/ 74904 w 89716"/>
                <a:gd name="connsiteY11" fmla="*/ 252497 h 409802"/>
                <a:gd name="connsiteX12" fmla="*/ 12991 w 89716"/>
                <a:gd name="connsiteY12" fmla="*/ 171534 h 409802"/>
                <a:gd name="connsiteX13" fmla="*/ 291 w 89716"/>
                <a:gd name="connsiteY13" fmla="*/ 128672 h 409802"/>
                <a:gd name="connsiteX14" fmla="*/ 9816 w 89716"/>
                <a:gd name="connsiteY14" fmla="*/ 84 h 4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716" h="409802">
                  <a:moveTo>
                    <a:pt x="9816" y="84"/>
                  </a:moveTo>
                  <a:cubicBezTo>
                    <a:pt x="11404" y="-3356"/>
                    <a:pt x="7435" y="99038"/>
                    <a:pt x="9816" y="108034"/>
                  </a:cubicBezTo>
                  <a:cubicBezTo>
                    <a:pt x="12197" y="117030"/>
                    <a:pt x="24104" y="51942"/>
                    <a:pt x="24104" y="54059"/>
                  </a:cubicBezTo>
                  <a:cubicBezTo>
                    <a:pt x="24104" y="56176"/>
                    <a:pt x="10610" y="102478"/>
                    <a:pt x="9816" y="120734"/>
                  </a:cubicBezTo>
                  <a:cubicBezTo>
                    <a:pt x="9022" y="138990"/>
                    <a:pt x="12462" y="149839"/>
                    <a:pt x="19341" y="163597"/>
                  </a:cubicBezTo>
                  <a:cubicBezTo>
                    <a:pt x="26220" y="177355"/>
                    <a:pt x="46329" y="188203"/>
                    <a:pt x="51091" y="203284"/>
                  </a:cubicBezTo>
                  <a:cubicBezTo>
                    <a:pt x="55853" y="218365"/>
                    <a:pt x="45799" y="246147"/>
                    <a:pt x="47916" y="254084"/>
                  </a:cubicBezTo>
                  <a:cubicBezTo>
                    <a:pt x="50033" y="262021"/>
                    <a:pt x="60616" y="245882"/>
                    <a:pt x="63791" y="250909"/>
                  </a:cubicBezTo>
                  <a:cubicBezTo>
                    <a:pt x="66966" y="255936"/>
                    <a:pt x="62997" y="257789"/>
                    <a:pt x="66966" y="284247"/>
                  </a:cubicBezTo>
                  <a:cubicBezTo>
                    <a:pt x="70935" y="310705"/>
                    <a:pt x="84164" y="405690"/>
                    <a:pt x="87604" y="409659"/>
                  </a:cubicBezTo>
                  <a:cubicBezTo>
                    <a:pt x="91044" y="413628"/>
                    <a:pt x="89721" y="334253"/>
                    <a:pt x="87604" y="308059"/>
                  </a:cubicBezTo>
                  <a:cubicBezTo>
                    <a:pt x="85487" y="281865"/>
                    <a:pt x="87339" y="275251"/>
                    <a:pt x="74904" y="252497"/>
                  </a:cubicBezTo>
                  <a:cubicBezTo>
                    <a:pt x="62469" y="229743"/>
                    <a:pt x="25427" y="192172"/>
                    <a:pt x="12991" y="171534"/>
                  </a:cubicBezTo>
                  <a:cubicBezTo>
                    <a:pt x="555" y="150897"/>
                    <a:pt x="2408" y="156189"/>
                    <a:pt x="291" y="128672"/>
                  </a:cubicBezTo>
                  <a:cubicBezTo>
                    <a:pt x="-1826" y="101155"/>
                    <a:pt x="8228" y="3524"/>
                    <a:pt x="9816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5932FD61-7E6F-4A0E-8BF1-3A6F5731F8BF}"/>
                </a:ext>
              </a:extLst>
            </p:cNvPr>
            <p:cNvSpPr/>
            <p:nvPr/>
          </p:nvSpPr>
          <p:spPr>
            <a:xfrm>
              <a:off x="6247749" y="17317828"/>
              <a:ext cx="50222" cy="189754"/>
            </a:xfrm>
            <a:custGeom>
              <a:avLst/>
              <a:gdLst>
                <a:gd name="connsiteX0" fmla="*/ 7001 w 50222"/>
                <a:gd name="connsiteY0" fmla="*/ 210 h 189754"/>
                <a:gd name="connsiteX1" fmla="*/ 43514 w 50222"/>
                <a:gd name="connsiteY1" fmla="*/ 58947 h 189754"/>
                <a:gd name="connsiteX2" fmla="*/ 46689 w 50222"/>
                <a:gd name="connsiteY2" fmla="*/ 97047 h 189754"/>
                <a:gd name="connsiteX3" fmla="*/ 5414 w 50222"/>
                <a:gd name="connsiteY3" fmla="*/ 128797 h 189754"/>
                <a:gd name="connsiteX4" fmla="*/ 5414 w 50222"/>
                <a:gd name="connsiteY4" fmla="*/ 189122 h 189754"/>
                <a:gd name="connsiteX5" fmla="*/ 2239 w 50222"/>
                <a:gd name="connsiteY5" fmla="*/ 157372 h 189754"/>
                <a:gd name="connsiteX6" fmla="*/ 2239 w 50222"/>
                <a:gd name="connsiteY6" fmla="*/ 109747 h 189754"/>
                <a:gd name="connsiteX7" fmla="*/ 30814 w 50222"/>
                <a:gd name="connsiteY7" fmla="*/ 81172 h 189754"/>
                <a:gd name="connsiteX8" fmla="*/ 7001 w 50222"/>
                <a:gd name="connsiteY8" fmla="*/ 210 h 18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22" h="189754">
                  <a:moveTo>
                    <a:pt x="7001" y="210"/>
                  </a:moveTo>
                  <a:cubicBezTo>
                    <a:pt x="9118" y="-3494"/>
                    <a:pt x="36899" y="42808"/>
                    <a:pt x="43514" y="58947"/>
                  </a:cubicBezTo>
                  <a:cubicBezTo>
                    <a:pt x="50129" y="75086"/>
                    <a:pt x="53039" y="85405"/>
                    <a:pt x="46689" y="97047"/>
                  </a:cubicBezTo>
                  <a:cubicBezTo>
                    <a:pt x="40339" y="108689"/>
                    <a:pt x="12293" y="113451"/>
                    <a:pt x="5414" y="128797"/>
                  </a:cubicBezTo>
                  <a:cubicBezTo>
                    <a:pt x="-1465" y="144143"/>
                    <a:pt x="5943" y="184360"/>
                    <a:pt x="5414" y="189122"/>
                  </a:cubicBezTo>
                  <a:cubicBezTo>
                    <a:pt x="4885" y="193885"/>
                    <a:pt x="2768" y="170601"/>
                    <a:pt x="2239" y="157372"/>
                  </a:cubicBezTo>
                  <a:cubicBezTo>
                    <a:pt x="1710" y="144143"/>
                    <a:pt x="-2524" y="122447"/>
                    <a:pt x="2239" y="109747"/>
                  </a:cubicBezTo>
                  <a:cubicBezTo>
                    <a:pt x="7002" y="97047"/>
                    <a:pt x="29227" y="94401"/>
                    <a:pt x="30814" y="81172"/>
                  </a:cubicBezTo>
                  <a:cubicBezTo>
                    <a:pt x="32401" y="67943"/>
                    <a:pt x="4884" y="3914"/>
                    <a:pt x="700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1A581077-21BC-42DF-B1A3-B5BB03C4EB7E}"/>
                </a:ext>
              </a:extLst>
            </p:cNvPr>
            <p:cNvSpPr/>
            <p:nvPr/>
          </p:nvSpPr>
          <p:spPr>
            <a:xfrm>
              <a:off x="6259477" y="17357717"/>
              <a:ext cx="54615" cy="136547"/>
            </a:xfrm>
            <a:custGeom>
              <a:avLst/>
              <a:gdLst>
                <a:gd name="connsiteX0" fmla="*/ 52423 w 54615"/>
                <a:gd name="connsiteY0" fmla="*/ 8 h 136547"/>
                <a:gd name="connsiteX1" fmla="*/ 49248 w 54615"/>
                <a:gd name="connsiteY1" fmla="*/ 82558 h 136547"/>
                <a:gd name="connsiteX2" fmla="*/ 36 w 54615"/>
                <a:gd name="connsiteY2" fmla="*/ 136533 h 136547"/>
                <a:gd name="connsiteX3" fmla="*/ 41311 w 54615"/>
                <a:gd name="connsiteY3" fmla="*/ 77796 h 136547"/>
                <a:gd name="connsiteX4" fmla="*/ 52423 w 54615"/>
                <a:gd name="connsiteY4" fmla="*/ 8 h 13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15" h="136547">
                  <a:moveTo>
                    <a:pt x="52423" y="8"/>
                  </a:moveTo>
                  <a:cubicBezTo>
                    <a:pt x="53746" y="802"/>
                    <a:pt x="57979" y="59804"/>
                    <a:pt x="49248" y="82558"/>
                  </a:cubicBezTo>
                  <a:cubicBezTo>
                    <a:pt x="40517" y="105312"/>
                    <a:pt x="1359" y="137327"/>
                    <a:pt x="36" y="136533"/>
                  </a:cubicBezTo>
                  <a:cubicBezTo>
                    <a:pt x="-1287" y="135739"/>
                    <a:pt x="33638" y="98169"/>
                    <a:pt x="41311" y="77796"/>
                  </a:cubicBezTo>
                  <a:cubicBezTo>
                    <a:pt x="48984" y="57423"/>
                    <a:pt x="51100" y="-786"/>
                    <a:pt x="5242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F58F3933-3831-487D-AF9C-DDEC2009E022}"/>
                </a:ext>
              </a:extLst>
            </p:cNvPr>
            <p:cNvSpPr/>
            <p:nvPr/>
          </p:nvSpPr>
          <p:spPr>
            <a:xfrm>
              <a:off x="6334090" y="17402175"/>
              <a:ext cx="46311" cy="127563"/>
            </a:xfrm>
            <a:custGeom>
              <a:avLst/>
              <a:gdLst>
                <a:gd name="connsiteX0" fmla="*/ 46073 w 46311"/>
                <a:gd name="connsiteY0" fmla="*/ 0 h 127563"/>
                <a:gd name="connsiteX1" fmla="*/ 12735 w 46311"/>
                <a:gd name="connsiteY1" fmla="*/ 49213 h 127563"/>
                <a:gd name="connsiteX2" fmla="*/ 35 w 46311"/>
                <a:gd name="connsiteY2" fmla="*/ 127000 h 127563"/>
                <a:gd name="connsiteX3" fmla="*/ 9560 w 46311"/>
                <a:gd name="connsiteY3" fmla="*/ 82550 h 127563"/>
                <a:gd name="connsiteX4" fmla="*/ 27023 w 46311"/>
                <a:gd name="connsiteY4" fmla="*/ 49213 h 127563"/>
                <a:gd name="connsiteX5" fmla="*/ 46073 w 46311"/>
                <a:gd name="connsiteY5" fmla="*/ 0 h 12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11" h="127563">
                  <a:moveTo>
                    <a:pt x="46073" y="0"/>
                  </a:moveTo>
                  <a:cubicBezTo>
                    <a:pt x="43692" y="0"/>
                    <a:pt x="20408" y="28046"/>
                    <a:pt x="12735" y="49213"/>
                  </a:cubicBezTo>
                  <a:cubicBezTo>
                    <a:pt x="5062" y="70380"/>
                    <a:pt x="564" y="121444"/>
                    <a:pt x="35" y="127000"/>
                  </a:cubicBezTo>
                  <a:cubicBezTo>
                    <a:pt x="-494" y="132556"/>
                    <a:pt x="5062" y="95514"/>
                    <a:pt x="9560" y="82550"/>
                  </a:cubicBezTo>
                  <a:cubicBezTo>
                    <a:pt x="14058" y="69586"/>
                    <a:pt x="21731" y="59796"/>
                    <a:pt x="27023" y="49213"/>
                  </a:cubicBezTo>
                  <a:cubicBezTo>
                    <a:pt x="32315" y="38630"/>
                    <a:pt x="48454" y="0"/>
                    <a:pt x="460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DBC7EA7D-5FA7-4C83-8365-686BBB75167E}"/>
                </a:ext>
              </a:extLst>
            </p:cNvPr>
            <p:cNvSpPr/>
            <p:nvPr/>
          </p:nvSpPr>
          <p:spPr>
            <a:xfrm>
              <a:off x="6295646" y="17510106"/>
              <a:ext cx="37790" cy="231226"/>
            </a:xfrm>
            <a:custGeom>
              <a:avLst/>
              <a:gdLst>
                <a:gd name="connsiteX0" fmla="*/ 379 w 37790"/>
                <a:gd name="connsiteY0" fmla="*/ 19 h 231226"/>
                <a:gd name="connsiteX1" fmla="*/ 36892 w 37790"/>
                <a:gd name="connsiteY1" fmla="*/ 50819 h 231226"/>
                <a:gd name="connsiteX2" fmla="*/ 25779 w 37790"/>
                <a:gd name="connsiteY2" fmla="*/ 168294 h 231226"/>
                <a:gd name="connsiteX3" fmla="*/ 16254 w 37790"/>
                <a:gd name="connsiteY3" fmla="*/ 230207 h 231226"/>
                <a:gd name="connsiteX4" fmla="*/ 14667 w 37790"/>
                <a:gd name="connsiteY4" fmla="*/ 198457 h 231226"/>
                <a:gd name="connsiteX5" fmla="*/ 27367 w 37790"/>
                <a:gd name="connsiteY5" fmla="*/ 93682 h 231226"/>
                <a:gd name="connsiteX6" fmla="*/ 17842 w 37790"/>
                <a:gd name="connsiteY6" fmla="*/ 55582 h 231226"/>
                <a:gd name="connsiteX7" fmla="*/ 379 w 37790"/>
                <a:gd name="connsiteY7" fmla="*/ 19 h 2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0" h="231226">
                  <a:moveTo>
                    <a:pt x="379" y="19"/>
                  </a:moveTo>
                  <a:cubicBezTo>
                    <a:pt x="3554" y="-775"/>
                    <a:pt x="32659" y="22773"/>
                    <a:pt x="36892" y="50819"/>
                  </a:cubicBezTo>
                  <a:cubicBezTo>
                    <a:pt x="41125" y="78865"/>
                    <a:pt x="29219" y="138396"/>
                    <a:pt x="25779" y="168294"/>
                  </a:cubicBezTo>
                  <a:cubicBezTo>
                    <a:pt x="22339" y="198192"/>
                    <a:pt x="18106" y="225180"/>
                    <a:pt x="16254" y="230207"/>
                  </a:cubicBezTo>
                  <a:cubicBezTo>
                    <a:pt x="14402" y="235234"/>
                    <a:pt x="12815" y="221211"/>
                    <a:pt x="14667" y="198457"/>
                  </a:cubicBezTo>
                  <a:cubicBezTo>
                    <a:pt x="16519" y="175703"/>
                    <a:pt x="26838" y="117494"/>
                    <a:pt x="27367" y="93682"/>
                  </a:cubicBezTo>
                  <a:cubicBezTo>
                    <a:pt x="27896" y="69870"/>
                    <a:pt x="20752" y="66430"/>
                    <a:pt x="17842" y="55582"/>
                  </a:cubicBezTo>
                  <a:cubicBezTo>
                    <a:pt x="14932" y="44734"/>
                    <a:pt x="-2796" y="813"/>
                    <a:pt x="37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58F28242-BC43-4025-B914-EC200CDAB2FE}"/>
                </a:ext>
              </a:extLst>
            </p:cNvPr>
            <p:cNvSpPr/>
            <p:nvPr/>
          </p:nvSpPr>
          <p:spPr>
            <a:xfrm>
              <a:off x="6325045" y="17479478"/>
              <a:ext cx="79046" cy="271626"/>
            </a:xfrm>
            <a:custGeom>
              <a:avLst/>
              <a:gdLst>
                <a:gd name="connsiteX0" fmla="*/ 78930 w 79046"/>
                <a:gd name="connsiteY0" fmla="*/ 485 h 271626"/>
                <a:gd name="connsiteX1" fmla="*/ 48768 w 79046"/>
                <a:gd name="connsiteY1" fmla="*/ 70335 h 271626"/>
                <a:gd name="connsiteX2" fmla="*/ 48768 w 79046"/>
                <a:gd name="connsiteY2" fmla="*/ 111610 h 271626"/>
                <a:gd name="connsiteX3" fmla="*/ 48768 w 79046"/>
                <a:gd name="connsiteY3" fmla="*/ 186222 h 271626"/>
                <a:gd name="connsiteX4" fmla="*/ 37655 w 79046"/>
                <a:gd name="connsiteY4" fmla="*/ 190985 h 271626"/>
                <a:gd name="connsiteX5" fmla="*/ 20193 w 79046"/>
                <a:gd name="connsiteY5" fmla="*/ 205272 h 271626"/>
                <a:gd name="connsiteX6" fmla="*/ 1143 w 79046"/>
                <a:gd name="connsiteY6" fmla="*/ 270360 h 271626"/>
                <a:gd name="connsiteX7" fmla="*/ 2730 w 79046"/>
                <a:gd name="connsiteY7" fmla="*/ 244960 h 271626"/>
                <a:gd name="connsiteX8" fmla="*/ 7493 w 79046"/>
                <a:gd name="connsiteY8" fmla="*/ 203685 h 271626"/>
                <a:gd name="connsiteX9" fmla="*/ 28130 w 79046"/>
                <a:gd name="connsiteY9" fmla="*/ 178285 h 271626"/>
                <a:gd name="connsiteX10" fmla="*/ 37655 w 79046"/>
                <a:gd name="connsiteY10" fmla="*/ 152885 h 271626"/>
                <a:gd name="connsiteX11" fmla="*/ 36068 w 79046"/>
                <a:gd name="connsiteY11" fmla="*/ 108435 h 271626"/>
                <a:gd name="connsiteX12" fmla="*/ 78930 w 79046"/>
                <a:gd name="connsiteY12" fmla="*/ 485 h 27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046" h="271626">
                  <a:moveTo>
                    <a:pt x="78930" y="485"/>
                  </a:moveTo>
                  <a:cubicBezTo>
                    <a:pt x="81047" y="-5865"/>
                    <a:pt x="53795" y="51814"/>
                    <a:pt x="48768" y="70335"/>
                  </a:cubicBezTo>
                  <a:cubicBezTo>
                    <a:pt x="43741" y="88856"/>
                    <a:pt x="48768" y="111610"/>
                    <a:pt x="48768" y="111610"/>
                  </a:cubicBezTo>
                  <a:cubicBezTo>
                    <a:pt x="48768" y="130924"/>
                    <a:pt x="50620" y="172993"/>
                    <a:pt x="48768" y="186222"/>
                  </a:cubicBezTo>
                  <a:cubicBezTo>
                    <a:pt x="46916" y="199451"/>
                    <a:pt x="42417" y="187810"/>
                    <a:pt x="37655" y="190985"/>
                  </a:cubicBezTo>
                  <a:cubicBezTo>
                    <a:pt x="32893" y="194160"/>
                    <a:pt x="26278" y="192043"/>
                    <a:pt x="20193" y="205272"/>
                  </a:cubicBezTo>
                  <a:cubicBezTo>
                    <a:pt x="14108" y="218501"/>
                    <a:pt x="4053" y="263745"/>
                    <a:pt x="1143" y="270360"/>
                  </a:cubicBezTo>
                  <a:cubicBezTo>
                    <a:pt x="-1768" y="276975"/>
                    <a:pt x="1672" y="256072"/>
                    <a:pt x="2730" y="244960"/>
                  </a:cubicBezTo>
                  <a:cubicBezTo>
                    <a:pt x="3788" y="233848"/>
                    <a:pt x="3260" y="214798"/>
                    <a:pt x="7493" y="203685"/>
                  </a:cubicBezTo>
                  <a:cubicBezTo>
                    <a:pt x="11726" y="192573"/>
                    <a:pt x="23103" y="186752"/>
                    <a:pt x="28130" y="178285"/>
                  </a:cubicBezTo>
                  <a:cubicBezTo>
                    <a:pt x="33157" y="169818"/>
                    <a:pt x="36332" y="164527"/>
                    <a:pt x="37655" y="152885"/>
                  </a:cubicBezTo>
                  <a:cubicBezTo>
                    <a:pt x="38978" y="141243"/>
                    <a:pt x="29453" y="132512"/>
                    <a:pt x="36068" y="108435"/>
                  </a:cubicBezTo>
                  <a:cubicBezTo>
                    <a:pt x="42683" y="84358"/>
                    <a:pt x="76813" y="6835"/>
                    <a:pt x="78930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B2A1D6E6-80E4-4647-86D4-09F737D0CC4F}"/>
                </a:ext>
              </a:extLst>
            </p:cNvPr>
            <p:cNvSpPr/>
            <p:nvPr/>
          </p:nvSpPr>
          <p:spPr>
            <a:xfrm>
              <a:off x="6344581" y="17383122"/>
              <a:ext cx="59474" cy="165762"/>
            </a:xfrm>
            <a:custGeom>
              <a:avLst/>
              <a:gdLst>
                <a:gd name="connsiteX0" fmla="*/ 59394 w 59474"/>
                <a:gd name="connsiteY0" fmla="*/ 3 h 165762"/>
                <a:gd name="connsiteX1" fmla="*/ 38757 w 59474"/>
                <a:gd name="connsiteY1" fmla="*/ 77791 h 165762"/>
                <a:gd name="connsiteX2" fmla="*/ 19707 w 59474"/>
                <a:gd name="connsiteY2" fmla="*/ 100016 h 165762"/>
                <a:gd name="connsiteX3" fmla="*/ 3832 w 59474"/>
                <a:gd name="connsiteY3" fmla="*/ 165103 h 165762"/>
                <a:gd name="connsiteX4" fmla="*/ 2244 w 59474"/>
                <a:gd name="connsiteY4" fmla="*/ 130178 h 165762"/>
                <a:gd name="connsiteX5" fmla="*/ 30819 w 59474"/>
                <a:gd name="connsiteY5" fmla="*/ 74616 h 165762"/>
                <a:gd name="connsiteX6" fmla="*/ 59394 w 59474"/>
                <a:gd name="connsiteY6" fmla="*/ 3 h 1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74" h="165762">
                  <a:moveTo>
                    <a:pt x="59394" y="3"/>
                  </a:moveTo>
                  <a:cubicBezTo>
                    <a:pt x="60717" y="532"/>
                    <a:pt x="45371" y="61122"/>
                    <a:pt x="38757" y="77791"/>
                  </a:cubicBezTo>
                  <a:cubicBezTo>
                    <a:pt x="32143" y="94460"/>
                    <a:pt x="25528" y="85464"/>
                    <a:pt x="19707" y="100016"/>
                  </a:cubicBezTo>
                  <a:cubicBezTo>
                    <a:pt x="13886" y="114568"/>
                    <a:pt x="6742" y="160076"/>
                    <a:pt x="3832" y="165103"/>
                  </a:cubicBezTo>
                  <a:cubicBezTo>
                    <a:pt x="922" y="170130"/>
                    <a:pt x="-2254" y="145259"/>
                    <a:pt x="2244" y="130178"/>
                  </a:cubicBezTo>
                  <a:cubicBezTo>
                    <a:pt x="6742" y="115097"/>
                    <a:pt x="23146" y="92872"/>
                    <a:pt x="30819" y="74616"/>
                  </a:cubicBezTo>
                  <a:cubicBezTo>
                    <a:pt x="38492" y="56360"/>
                    <a:pt x="58071" y="-526"/>
                    <a:pt x="5939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03979948-2F6E-40F8-8CA9-F97D7AC98A6F}"/>
                </a:ext>
              </a:extLst>
            </p:cNvPr>
            <p:cNvSpPr/>
            <p:nvPr/>
          </p:nvSpPr>
          <p:spPr>
            <a:xfrm>
              <a:off x="6392679" y="17448210"/>
              <a:ext cx="34830" cy="188918"/>
            </a:xfrm>
            <a:custGeom>
              <a:avLst/>
              <a:gdLst>
                <a:gd name="connsiteX0" fmla="*/ 184 w 34830"/>
                <a:gd name="connsiteY0" fmla="*/ 3 h 188918"/>
                <a:gd name="connsiteX1" fmla="*/ 31934 w 34830"/>
                <a:gd name="connsiteY1" fmla="*/ 90490 h 188918"/>
                <a:gd name="connsiteX2" fmla="*/ 31934 w 34830"/>
                <a:gd name="connsiteY2" fmla="*/ 188915 h 188918"/>
                <a:gd name="connsiteX3" fmla="*/ 19234 w 34830"/>
                <a:gd name="connsiteY3" fmla="*/ 87315 h 188918"/>
                <a:gd name="connsiteX4" fmla="*/ 184 w 34830"/>
                <a:gd name="connsiteY4" fmla="*/ 3 h 18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0" h="188918">
                  <a:moveTo>
                    <a:pt x="184" y="3"/>
                  </a:moveTo>
                  <a:cubicBezTo>
                    <a:pt x="2301" y="532"/>
                    <a:pt x="26642" y="59005"/>
                    <a:pt x="31934" y="90490"/>
                  </a:cubicBezTo>
                  <a:cubicBezTo>
                    <a:pt x="37226" y="121975"/>
                    <a:pt x="34051" y="189444"/>
                    <a:pt x="31934" y="188915"/>
                  </a:cubicBezTo>
                  <a:cubicBezTo>
                    <a:pt x="29817" y="188386"/>
                    <a:pt x="23732" y="113773"/>
                    <a:pt x="19234" y="87315"/>
                  </a:cubicBezTo>
                  <a:cubicBezTo>
                    <a:pt x="14736" y="60857"/>
                    <a:pt x="-1933" y="-526"/>
                    <a:pt x="18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9E9D815F-8ABF-44FA-BCF9-66243BCE1E8E}"/>
                </a:ext>
              </a:extLst>
            </p:cNvPr>
            <p:cNvSpPr/>
            <p:nvPr/>
          </p:nvSpPr>
          <p:spPr>
            <a:xfrm>
              <a:off x="6391506" y="17390353"/>
              <a:ext cx="60138" cy="66420"/>
            </a:xfrm>
            <a:custGeom>
              <a:avLst/>
              <a:gdLst>
                <a:gd name="connsiteX0" fmla="*/ 60094 w 60138"/>
                <a:gd name="connsiteY0" fmla="*/ 710 h 66420"/>
                <a:gd name="connsiteX1" fmla="*/ 2944 w 60138"/>
                <a:gd name="connsiteY1" fmla="*/ 65797 h 66420"/>
                <a:gd name="connsiteX2" fmla="*/ 12469 w 60138"/>
                <a:gd name="connsiteY2" fmla="*/ 32460 h 66420"/>
                <a:gd name="connsiteX3" fmla="*/ 60094 w 60138"/>
                <a:gd name="connsiteY3" fmla="*/ 710 h 6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38" h="66420">
                  <a:moveTo>
                    <a:pt x="60094" y="710"/>
                  </a:moveTo>
                  <a:cubicBezTo>
                    <a:pt x="58507" y="6266"/>
                    <a:pt x="10881" y="60505"/>
                    <a:pt x="2944" y="65797"/>
                  </a:cubicBezTo>
                  <a:cubicBezTo>
                    <a:pt x="-4993" y="71089"/>
                    <a:pt x="4796" y="41191"/>
                    <a:pt x="12469" y="32460"/>
                  </a:cubicBezTo>
                  <a:cubicBezTo>
                    <a:pt x="20142" y="23729"/>
                    <a:pt x="61681" y="-4846"/>
                    <a:pt x="60094" y="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881266B3-2FCD-427C-9F42-FABBD07B79ED}"/>
                </a:ext>
              </a:extLst>
            </p:cNvPr>
            <p:cNvSpPr/>
            <p:nvPr/>
          </p:nvSpPr>
          <p:spPr>
            <a:xfrm>
              <a:off x="6434333" y="17406809"/>
              <a:ext cx="68119" cy="114605"/>
            </a:xfrm>
            <a:custGeom>
              <a:avLst/>
              <a:gdLst>
                <a:gd name="connsiteX0" fmla="*/ 22030 w 68119"/>
                <a:gd name="connsiteY0" fmla="*/ 129 h 114605"/>
                <a:gd name="connsiteX1" fmla="*/ 1392 w 68119"/>
                <a:gd name="connsiteY1" fmla="*/ 100141 h 114605"/>
                <a:gd name="connsiteX2" fmla="*/ 68067 w 68119"/>
                <a:gd name="connsiteY2" fmla="*/ 114429 h 114605"/>
                <a:gd name="connsiteX3" fmla="*/ 12505 w 68119"/>
                <a:gd name="connsiteY3" fmla="*/ 104904 h 114605"/>
                <a:gd name="connsiteX4" fmla="*/ 12505 w 68119"/>
                <a:gd name="connsiteY4" fmla="*/ 79504 h 114605"/>
                <a:gd name="connsiteX5" fmla="*/ 22030 w 68119"/>
                <a:gd name="connsiteY5" fmla="*/ 129 h 1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19" h="114605">
                  <a:moveTo>
                    <a:pt x="22030" y="129"/>
                  </a:moveTo>
                  <a:cubicBezTo>
                    <a:pt x="20178" y="3568"/>
                    <a:pt x="-6281" y="81091"/>
                    <a:pt x="1392" y="100141"/>
                  </a:cubicBezTo>
                  <a:cubicBezTo>
                    <a:pt x="9065" y="119191"/>
                    <a:pt x="66215" y="113635"/>
                    <a:pt x="68067" y="114429"/>
                  </a:cubicBezTo>
                  <a:cubicBezTo>
                    <a:pt x="69919" y="115223"/>
                    <a:pt x="21765" y="110725"/>
                    <a:pt x="12505" y="104904"/>
                  </a:cubicBezTo>
                  <a:cubicBezTo>
                    <a:pt x="3245" y="99083"/>
                    <a:pt x="11711" y="96437"/>
                    <a:pt x="12505" y="79504"/>
                  </a:cubicBezTo>
                  <a:cubicBezTo>
                    <a:pt x="13299" y="62571"/>
                    <a:pt x="23882" y="-3310"/>
                    <a:pt x="22030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B80D8EB0-A230-457D-BF9D-CAD01B1F6897}"/>
                </a:ext>
              </a:extLst>
            </p:cNvPr>
            <p:cNvSpPr/>
            <p:nvPr/>
          </p:nvSpPr>
          <p:spPr>
            <a:xfrm>
              <a:off x="6421419" y="17538377"/>
              <a:ext cx="85297" cy="126358"/>
            </a:xfrm>
            <a:custGeom>
              <a:avLst/>
              <a:gdLst>
                <a:gd name="connsiteX0" fmla="*/ 19 w 85297"/>
                <a:gd name="connsiteY0" fmla="*/ 323 h 126358"/>
                <a:gd name="connsiteX1" fmla="*/ 76219 w 85297"/>
                <a:gd name="connsiteY1" fmla="*/ 8261 h 126358"/>
                <a:gd name="connsiteX2" fmla="*/ 68281 w 85297"/>
                <a:gd name="connsiteY2" fmla="*/ 30486 h 126358"/>
                <a:gd name="connsiteX3" fmla="*/ 53994 w 85297"/>
                <a:gd name="connsiteY3" fmla="*/ 63823 h 126358"/>
                <a:gd name="connsiteX4" fmla="*/ 63519 w 85297"/>
                <a:gd name="connsiteY4" fmla="*/ 90811 h 126358"/>
                <a:gd name="connsiteX5" fmla="*/ 84156 w 85297"/>
                <a:gd name="connsiteY5" fmla="*/ 125736 h 126358"/>
                <a:gd name="connsiteX6" fmla="*/ 68281 w 85297"/>
                <a:gd name="connsiteY6" fmla="*/ 59061 h 126358"/>
                <a:gd name="connsiteX7" fmla="*/ 84156 w 85297"/>
                <a:gd name="connsiteY7" fmla="*/ 17786 h 126358"/>
                <a:gd name="connsiteX8" fmla="*/ 19 w 85297"/>
                <a:gd name="connsiteY8" fmla="*/ 323 h 12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97" h="126358">
                  <a:moveTo>
                    <a:pt x="19" y="323"/>
                  </a:moveTo>
                  <a:cubicBezTo>
                    <a:pt x="-1304" y="-1264"/>
                    <a:pt x="64842" y="3234"/>
                    <a:pt x="76219" y="8261"/>
                  </a:cubicBezTo>
                  <a:cubicBezTo>
                    <a:pt x="87596" y="13288"/>
                    <a:pt x="71985" y="21226"/>
                    <a:pt x="68281" y="30486"/>
                  </a:cubicBezTo>
                  <a:cubicBezTo>
                    <a:pt x="64577" y="39746"/>
                    <a:pt x="54788" y="53769"/>
                    <a:pt x="53994" y="63823"/>
                  </a:cubicBezTo>
                  <a:cubicBezTo>
                    <a:pt x="53200" y="73877"/>
                    <a:pt x="58492" y="80492"/>
                    <a:pt x="63519" y="90811"/>
                  </a:cubicBezTo>
                  <a:cubicBezTo>
                    <a:pt x="68546" y="101130"/>
                    <a:pt x="83362" y="131028"/>
                    <a:pt x="84156" y="125736"/>
                  </a:cubicBezTo>
                  <a:cubicBezTo>
                    <a:pt x="84950" y="120444"/>
                    <a:pt x="68281" y="77053"/>
                    <a:pt x="68281" y="59061"/>
                  </a:cubicBezTo>
                  <a:cubicBezTo>
                    <a:pt x="68281" y="41069"/>
                    <a:pt x="90506" y="26782"/>
                    <a:pt x="84156" y="17786"/>
                  </a:cubicBezTo>
                  <a:cubicBezTo>
                    <a:pt x="77806" y="8790"/>
                    <a:pt x="1342" y="1910"/>
                    <a:pt x="19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81FBEBE7-D424-4838-BA2E-558EAE21D687}"/>
                </a:ext>
              </a:extLst>
            </p:cNvPr>
            <p:cNvSpPr/>
            <p:nvPr/>
          </p:nvSpPr>
          <p:spPr>
            <a:xfrm>
              <a:off x="6411742" y="17621249"/>
              <a:ext cx="78459" cy="107959"/>
            </a:xfrm>
            <a:custGeom>
              <a:avLst/>
              <a:gdLst>
                <a:gd name="connsiteX0" fmla="*/ 14458 w 78459"/>
                <a:gd name="connsiteY0" fmla="*/ 1 h 107959"/>
                <a:gd name="connsiteX1" fmla="*/ 54146 w 78459"/>
                <a:gd name="connsiteY1" fmla="*/ 61914 h 107959"/>
                <a:gd name="connsiteX2" fmla="*/ 47796 w 78459"/>
                <a:gd name="connsiteY2" fmla="*/ 106364 h 107959"/>
                <a:gd name="connsiteX3" fmla="*/ 171 w 78459"/>
                <a:gd name="connsiteY3" fmla="*/ 98426 h 107959"/>
                <a:gd name="connsiteX4" fmla="*/ 66846 w 78459"/>
                <a:gd name="connsiteY4" fmla="*/ 101601 h 107959"/>
                <a:gd name="connsiteX5" fmla="*/ 74783 w 78459"/>
                <a:gd name="connsiteY5" fmla="*/ 63501 h 107959"/>
                <a:gd name="connsiteX6" fmla="*/ 14458 w 78459"/>
                <a:gd name="connsiteY6" fmla="*/ 1 h 10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59" h="107959">
                  <a:moveTo>
                    <a:pt x="14458" y="1"/>
                  </a:moveTo>
                  <a:cubicBezTo>
                    <a:pt x="11019" y="-263"/>
                    <a:pt x="48590" y="44187"/>
                    <a:pt x="54146" y="61914"/>
                  </a:cubicBezTo>
                  <a:cubicBezTo>
                    <a:pt x="59702" y="79641"/>
                    <a:pt x="56792" y="100279"/>
                    <a:pt x="47796" y="106364"/>
                  </a:cubicBezTo>
                  <a:cubicBezTo>
                    <a:pt x="38800" y="112449"/>
                    <a:pt x="-3004" y="99220"/>
                    <a:pt x="171" y="98426"/>
                  </a:cubicBezTo>
                  <a:cubicBezTo>
                    <a:pt x="3346" y="97632"/>
                    <a:pt x="54411" y="107422"/>
                    <a:pt x="66846" y="101601"/>
                  </a:cubicBezTo>
                  <a:cubicBezTo>
                    <a:pt x="79281" y="95780"/>
                    <a:pt x="81398" y="79111"/>
                    <a:pt x="74783" y="63501"/>
                  </a:cubicBezTo>
                  <a:cubicBezTo>
                    <a:pt x="68168" y="47891"/>
                    <a:pt x="17897" y="265"/>
                    <a:pt x="144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670BDBD3-208C-4284-AA6C-2414D396B2D2}"/>
                </a:ext>
              </a:extLst>
            </p:cNvPr>
            <p:cNvSpPr/>
            <p:nvPr/>
          </p:nvSpPr>
          <p:spPr>
            <a:xfrm>
              <a:off x="6324442" y="17665540"/>
              <a:ext cx="111294" cy="91467"/>
            </a:xfrm>
            <a:custGeom>
              <a:avLst/>
              <a:gdLst>
                <a:gd name="connsiteX0" fmla="*/ 111283 w 111294"/>
                <a:gd name="connsiteY0" fmla="*/ 160 h 91467"/>
                <a:gd name="connsiteX1" fmla="*/ 55721 w 111294"/>
                <a:gd name="connsiteY1" fmla="*/ 62073 h 91467"/>
                <a:gd name="connsiteX2" fmla="*/ 22383 w 111294"/>
                <a:gd name="connsiteY2" fmla="*/ 81123 h 91467"/>
                <a:gd name="connsiteX3" fmla="*/ 158 w 111294"/>
                <a:gd name="connsiteY3" fmla="*/ 90648 h 91467"/>
                <a:gd name="connsiteX4" fmla="*/ 33496 w 111294"/>
                <a:gd name="connsiteY4" fmla="*/ 60485 h 91467"/>
                <a:gd name="connsiteX5" fmla="*/ 60483 w 111294"/>
                <a:gd name="connsiteY5" fmla="*/ 44610 h 91467"/>
                <a:gd name="connsiteX6" fmla="*/ 111283 w 111294"/>
                <a:gd name="connsiteY6" fmla="*/ 160 h 9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94" h="91467">
                  <a:moveTo>
                    <a:pt x="111283" y="160"/>
                  </a:moveTo>
                  <a:cubicBezTo>
                    <a:pt x="110489" y="3070"/>
                    <a:pt x="70538" y="48579"/>
                    <a:pt x="55721" y="62073"/>
                  </a:cubicBezTo>
                  <a:cubicBezTo>
                    <a:pt x="40904" y="75567"/>
                    <a:pt x="31643" y="76361"/>
                    <a:pt x="22383" y="81123"/>
                  </a:cubicBezTo>
                  <a:cubicBezTo>
                    <a:pt x="13122" y="85886"/>
                    <a:pt x="-1694" y="94088"/>
                    <a:pt x="158" y="90648"/>
                  </a:cubicBezTo>
                  <a:cubicBezTo>
                    <a:pt x="2010" y="87208"/>
                    <a:pt x="23442" y="68158"/>
                    <a:pt x="33496" y="60485"/>
                  </a:cubicBezTo>
                  <a:cubicBezTo>
                    <a:pt x="43550" y="52812"/>
                    <a:pt x="50164" y="54399"/>
                    <a:pt x="60483" y="44610"/>
                  </a:cubicBezTo>
                  <a:cubicBezTo>
                    <a:pt x="70802" y="34821"/>
                    <a:pt x="112077" y="-2750"/>
                    <a:pt x="111283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A8ADD52F-774A-46C4-8003-DBB5C6B97903}"/>
                </a:ext>
              </a:extLst>
            </p:cNvPr>
            <p:cNvSpPr/>
            <p:nvPr/>
          </p:nvSpPr>
          <p:spPr>
            <a:xfrm>
              <a:off x="6376107" y="17554546"/>
              <a:ext cx="63283" cy="128623"/>
            </a:xfrm>
            <a:custGeom>
              <a:avLst/>
              <a:gdLst>
                <a:gd name="connsiteX0" fmla="*/ 4056 w 63283"/>
                <a:gd name="connsiteY0" fmla="*/ 29 h 128623"/>
                <a:gd name="connsiteX1" fmla="*/ 881 w 63283"/>
                <a:gd name="connsiteY1" fmla="*/ 82579 h 128623"/>
                <a:gd name="connsiteX2" fmla="*/ 18343 w 63283"/>
                <a:gd name="connsiteY2" fmla="*/ 82579 h 128623"/>
                <a:gd name="connsiteX3" fmla="*/ 62793 w 63283"/>
                <a:gd name="connsiteY3" fmla="*/ 128617 h 128623"/>
                <a:gd name="connsiteX4" fmla="*/ 40568 w 63283"/>
                <a:gd name="connsiteY4" fmla="*/ 85754 h 128623"/>
                <a:gd name="connsiteX5" fmla="*/ 16756 w 63283"/>
                <a:gd name="connsiteY5" fmla="*/ 73054 h 128623"/>
                <a:gd name="connsiteX6" fmla="*/ 4056 w 63283"/>
                <a:gd name="connsiteY6" fmla="*/ 29 h 12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83" h="128623">
                  <a:moveTo>
                    <a:pt x="4056" y="29"/>
                  </a:moveTo>
                  <a:cubicBezTo>
                    <a:pt x="1410" y="1617"/>
                    <a:pt x="-1500" y="68821"/>
                    <a:pt x="881" y="82579"/>
                  </a:cubicBezTo>
                  <a:cubicBezTo>
                    <a:pt x="3262" y="96337"/>
                    <a:pt x="8024" y="74906"/>
                    <a:pt x="18343" y="82579"/>
                  </a:cubicBezTo>
                  <a:cubicBezTo>
                    <a:pt x="28662" y="90252"/>
                    <a:pt x="59089" y="128088"/>
                    <a:pt x="62793" y="128617"/>
                  </a:cubicBezTo>
                  <a:cubicBezTo>
                    <a:pt x="66497" y="129146"/>
                    <a:pt x="48241" y="95014"/>
                    <a:pt x="40568" y="85754"/>
                  </a:cubicBezTo>
                  <a:cubicBezTo>
                    <a:pt x="32895" y="76494"/>
                    <a:pt x="21783" y="83902"/>
                    <a:pt x="16756" y="73054"/>
                  </a:cubicBezTo>
                  <a:cubicBezTo>
                    <a:pt x="11729" y="62206"/>
                    <a:pt x="6702" y="-1559"/>
                    <a:pt x="4056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783208C3-47BF-4340-9CEC-41FC23FA6860}"/>
                </a:ext>
              </a:extLst>
            </p:cNvPr>
            <p:cNvSpPr/>
            <p:nvPr/>
          </p:nvSpPr>
          <p:spPr>
            <a:xfrm>
              <a:off x="6411883" y="17360735"/>
              <a:ext cx="165379" cy="34027"/>
            </a:xfrm>
            <a:custGeom>
              <a:avLst/>
              <a:gdLst>
                <a:gd name="connsiteX0" fmla="*/ 30 w 165379"/>
                <a:gd name="connsiteY0" fmla="*/ 20803 h 34027"/>
                <a:gd name="connsiteX1" fmla="*/ 117505 w 165379"/>
                <a:gd name="connsiteY1" fmla="*/ 33503 h 34027"/>
                <a:gd name="connsiteX2" fmla="*/ 165130 w 165379"/>
                <a:gd name="connsiteY2" fmla="*/ 165 h 34027"/>
                <a:gd name="connsiteX3" fmla="*/ 134967 w 165379"/>
                <a:gd name="connsiteY3" fmla="*/ 20803 h 34027"/>
                <a:gd name="connsiteX4" fmla="*/ 106392 w 165379"/>
                <a:gd name="connsiteY4" fmla="*/ 23978 h 34027"/>
                <a:gd name="connsiteX5" fmla="*/ 30 w 165379"/>
                <a:gd name="connsiteY5" fmla="*/ 20803 h 3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79" h="34027">
                  <a:moveTo>
                    <a:pt x="30" y="20803"/>
                  </a:moveTo>
                  <a:cubicBezTo>
                    <a:pt x="1882" y="22390"/>
                    <a:pt x="89988" y="36943"/>
                    <a:pt x="117505" y="33503"/>
                  </a:cubicBezTo>
                  <a:cubicBezTo>
                    <a:pt x="145022" y="30063"/>
                    <a:pt x="162220" y="2282"/>
                    <a:pt x="165130" y="165"/>
                  </a:cubicBezTo>
                  <a:cubicBezTo>
                    <a:pt x="168040" y="-1952"/>
                    <a:pt x="144757" y="16834"/>
                    <a:pt x="134967" y="20803"/>
                  </a:cubicBezTo>
                  <a:cubicBezTo>
                    <a:pt x="125177" y="24772"/>
                    <a:pt x="130998" y="24772"/>
                    <a:pt x="106392" y="23978"/>
                  </a:cubicBezTo>
                  <a:cubicBezTo>
                    <a:pt x="81786" y="23184"/>
                    <a:pt x="-1822" y="19216"/>
                    <a:pt x="30" y="20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74401056-2361-4908-8B77-5EAFF8C29CE1}"/>
                </a:ext>
              </a:extLst>
            </p:cNvPr>
            <p:cNvSpPr/>
            <p:nvPr/>
          </p:nvSpPr>
          <p:spPr>
            <a:xfrm>
              <a:off x="6468984" y="17535374"/>
              <a:ext cx="137385" cy="127356"/>
            </a:xfrm>
            <a:custGeom>
              <a:avLst/>
              <a:gdLst>
                <a:gd name="connsiteX0" fmla="*/ 79 w 137385"/>
                <a:gd name="connsiteY0" fmla="*/ 151 h 127356"/>
                <a:gd name="connsiteX1" fmla="*/ 109616 w 137385"/>
                <a:gd name="connsiteY1" fmla="*/ 12851 h 127356"/>
                <a:gd name="connsiteX2" fmla="*/ 100091 w 137385"/>
                <a:gd name="connsiteY2" fmla="*/ 17614 h 127356"/>
                <a:gd name="connsiteX3" fmla="*/ 127079 w 137385"/>
                <a:gd name="connsiteY3" fmla="*/ 87464 h 127356"/>
                <a:gd name="connsiteX4" fmla="*/ 135016 w 137385"/>
                <a:gd name="connsiteY4" fmla="*/ 101751 h 127356"/>
                <a:gd name="connsiteX5" fmla="*/ 87391 w 137385"/>
                <a:gd name="connsiteY5" fmla="*/ 103339 h 127356"/>
                <a:gd name="connsiteX6" fmla="*/ 74691 w 137385"/>
                <a:gd name="connsiteY6" fmla="*/ 106514 h 127356"/>
                <a:gd name="connsiteX7" fmla="*/ 42941 w 137385"/>
                <a:gd name="connsiteY7" fmla="*/ 127151 h 127356"/>
                <a:gd name="connsiteX8" fmla="*/ 120729 w 137385"/>
                <a:gd name="connsiteY8" fmla="*/ 92226 h 127356"/>
                <a:gd name="connsiteX9" fmla="*/ 92154 w 137385"/>
                <a:gd name="connsiteY9" fmla="*/ 22376 h 127356"/>
                <a:gd name="connsiteX10" fmla="*/ 79 w 137385"/>
                <a:gd name="connsiteY10" fmla="*/ 151 h 1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85" h="127356">
                  <a:moveTo>
                    <a:pt x="79" y="151"/>
                  </a:moveTo>
                  <a:cubicBezTo>
                    <a:pt x="2989" y="-1436"/>
                    <a:pt x="92947" y="9941"/>
                    <a:pt x="109616" y="12851"/>
                  </a:cubicBezTo>
                  <a:cubicBezTo>
                    <a:pt x="126285" y="15761"/>
                    <a:pt x="97181" y="5179"/>
                    <a:pt x="100091" y="17614"/>
                  </a:cubicBezTo>
                  <a:cubicBezTo>
                    <a:pt x="103001" y="30049"/>
                    <a:pt x="121258" y="73441"/>
                    <a:pt x="127079" y="87464"/>
                  </a:cubicBezTo>
                  <a:cubicBezTo>
                    <a:pt x="132900" y="101487"/>
                    <a:pt x="141631" y="99105"/>
                    <a:pt x="135016" y="101751"/>
                  </a:cubicBezTo>
                  <a:cubicBezTo>
                    <a:pt x="128401" y="104397"/>
                    <a:pt x="97445" y="102545"/>
                    <a:pt x="87391" y="103339"/>
                  </a:cubicBezTo>
                  <a:cubicBezTo>
                    <a:pt x="77337" y="104133"/>
                    <a:pt x="82099" y="102545"/>
                    <a:pt x="74691" y="106514"/>
                  </a:cubicBezTo>
                  <a:cubicBezTo>
                    <a:pt x="67283" y="110483"/>
                    <a:pt x="35268" y="129532"/>
                    <a:pt x="42941" y="127151"/>
                  </a:cubicBezTo>
                  <a:cubicBezTo>
                    <a:pt x="50614" y="124770"/>
                    <a:pt x="112527" y="109688"/>
                    <a:pt x="120729" y="92226"/>
                  </a:cubicBezTo>
                  <a:cubicBezTo>
                    <a:pt x="128931" y="74764"/>
                    <a:pt x="109087" y="36928"/>
                    <a:pt x="92154" y="22376"/>
                  </a:cubicBezTo>
                  <a:cubicBezTo>
                    <a:pt x="75221" y="7824"/>
                    <a:pt x="-2831" y="1738"/>
                    <a:pt x="79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4AD724D6-0DC6-4832-9E23-56B01AF1B404}"/>
                </a:ext>
              </a:extLst>
            </p:cNvPr>
            <p:cNvSpPr/>
            <p:nvPr/>
          </p:nvSpPr>
          <p:spPr>
            <a:xfrm>
              <a:off x="6468907" y="17410112"/>
              <a:ext cx="65330" cy="108813"/>
            </a:xfrm>
            <a:custGeom>
              <a:avLst/>
              <a:gdLst>
                <a:gd name="connsiteX0" fmla="*/ 156 w 65330"/>
                <a:gd name="connsiteY0" fmla="*/ 1 h 108813"/>
                <a:gd name="connsiteX1" fmla="*/ 60481 w 65330"/>
                <a:gd name="connsiteY1" fmla="*/ 41276 h 108813"/>
                <a:gd name="connsiteX2" fmla="*/ 58893 w 65330"/>
                <a:gd name="connsiteY2" fmla="*/ 87313 h 108813"/>
                <a:gd name="connsiteX3" fmla="*/ 36668 w 65330"/>
                <a:gd name="connsiteY3" fmla="*/ 107951 h 108813"/>
                <a:gd name="connsiteX4" fmla="*/ 55718 w 65330"/>
                <a:gd name="connsiteY4" fmla="*/ 60326 h 108813"/>
                <a:gd name="connsiteX5" fmla="*/ 43018 w 65330"/>
                <a:gd name="connsiteY5" fmla="*/ 42863 h 108813"/>
                <a:gd name="connsiteX6" fmla="*/ 156 w 65330"/>
                <a:gd name="connsiteY6" fmla="*/ 1 h 10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30" h="108813">
                  <a:moveTo>
                    <a:pt x="156" y="1"/>
                  </a:moveTo>
                  <a:cubicBezTo>
                    <a:pt x="3066" y="-263"/>
                    <a:pt x="50692" y="26724"/>
                    <a:pt x="60481" y="41276"/>
                  </a:cubicBezTo>
                  <a:cubicBezTo>
                    <a:pt x="70270" y="55828"/>
                    <a:pt x="62862" y="76201"/>
                    <a:pt x="58893" y="87313"/>
                  </a:cubicBezTo>
                  <a:cubicBezTo>
                    <a:pt x="54924" y="98425"/>
                    <a:pt x="37197" y="112449"/>
                    <a:pt x="36668" y="107951"/>
                  </a:cubicBezTo>
                  <a:cubicBezTo>
                    <a:pt x="36139" y="103453"/>
                    <a:pt x="54660" y="71174"/>
                    <a:pt x="55718" y="60326"/>
                  </a:cubicBezTo>
                  <a:cubicBezTo>
                    <a:pt x="56776" y="49478"/>
                    <a:pt x="50162" y="50007"/>
                    <a:pt x="43018" y="42863"/>
                  </a:cubicBezTo>
                  <a:cubicBezTo>
                    <a:pt x="35874" y="35719"/>
                    <a:pt x="-2754" y="265"/>
                    <a:pt x="15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98E2E4A8-C3D4-47D0-85D9-9756B807861E}"/>
                </a:ext>
              </a:extLst>
            </p:cNvPr>
            <p:cNvSpPr/>
            <p:nvPr/>
          </p:nvSpPr>
          <p:spPr>
            <a:xfrm>
              <a:off x="6537204" y="17389473"/>
              <a:ext cx="162145" cy="63506"/>
            </a:xfrm>
            <a:custGeom>
              <a:avLst/>
              <a:gdLst>
                <a:gd name="connsiteX0" fmla="*/ 121 w 162145"/>
                <a:gd name="connsiteY0" fmla="*/ 63502 h 63506"/>
                <a:gd name="connsiteX1" fmla="*/ 106484 w 162145"/>
                <a:gd name="connsiteY1" fmla="*/ 12702 h 63506"/>
                <a:gd name="connsiteX2" fmla="*/ 162046 w 162145"/>
                <a:gd name="connsiteY2" fmla="*/ 50802 h 63506"/>
                <a:gd name="connsiteX3" fmla="*/ 119184 w 162145"/>
                <a:gd name="connsiteY3" fmla="*/ 3177 h 63506"/>
                <a:gd name="connsiteX4" fmla="*/ 85846 w 162145"/>
                <a:gd name="connsiteY4" fmla="*/ 9527 h 63506"/>
                <a:gd name="connsiteX5" fmla="*/ 121 w 162145"/>
                <a:gd name="connsiteY5" fmla="*/ 63502 h 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45" h="63506">
                  <a:moveTo>
                    <a:pt x="121" y="63502"/>
                  </a:moveTo>
                  <a:cubicBezTo>
                    <a:pt x="3561" y="64031"/>
                    <a:pt x="79497" y="14819"/>
                    <a:pt x="106484" y="12702"/>
                  </a:cubicBezTo>
                  <a:cubicBezTo>
                    <a:pt x="133472" y="10585"/>
                    <a:pt x="159929" y="52390"/>
                    <a:pt x="162046" y="50802"/>
                  </a:cubicBezTo>
                  <a:cubicBezTo>
                    <a:pt x="164163" y="49214"/>
                    <a:pt x="131884" y="10056"/>
                    <a:pt x="119184" y="3177"/>
                  </a:cubicBezTo>
                  <a:cubicBezTo>
                    <a:pt x="106484" y="-3702"/>
                    <a:pt x="104367" y="1590"/>
                    <a:pt x="85846" y="9527"/>
                  </a:cubicBezTo>
                  <a:cubicBezTo>
                    <a:pt x="67325" y="17464"/>
                    <a:pt x="-3319" y="62973"/>
                    <a:pt x="121" y="63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D58FF16C-4371-466B-A0C6-428AC302CECB}"/>
                </a:ext>
              </a:extLst>
            </p:cNvPr>
            <p:cNvSpPr/>
            <p:nvPr/>
          </p:nvSpPr>
          <p:spPr>
            <a:xfrm>
              <a:off x="6571836" y="17348112"/>
              <a:ext cx="102630" cy="11908"/>
            </a:xfrm>
            <a:custGeom>
              <a:avLst/>
              <a:gdLst>
                <a:gd name="connsiteX0" fmla="*/ 414 w 102630"/>
                <a:gd name="connsiteY0" fmla="*/ 9613 h 11908"/>
                <a:gd name="connsiteX1" fmla="*/ 100427 w 102630"/>
                <a:gd name="connsiteY1" fmla="*/ 11201 h 11908"/>
                <a:gd name="connsiteX2" fmla="*/ 65502 w 102630"/>
                <a:gd name="connsiteY2" fmla="*/ 88 h 11908"/>
                <a:gd name="connsiteX3" fmla="*/ 414 w 102630"/>
                <a:gd name="connsiteY3" fmla="*/ 9613 h 1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30" h="11908">
                  <a:moveTo>
                    <a:pt x="414" y="9613"/>
                  </a:moveTo>
                  <a:cubicBezTo>
                    <a:pt x="6235" y="11465"/>
                    <a:pt x="89579" y="12788"/>
                    <a:pt x="100427" y="11201"/>
                  </a:cubicBezTo>
                  <a:cubicBezTo>
                    <a:pt x="111275" y="9614"/>
                    <a:pt x="79260" y="1146"/>
                    <a:pt x="65502" y="88"/>
                  </a:cubicBezTo>
                  <a:cubicBezTo>
                    <a:pt x="51744" y="-970"/>
                    <a:pt x="-5407" y="7761"/>
                    <a:pt x="414" y="9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33A34AF6-E401-4933-8826-D8B3873AC06B}"/>
                </a:ext>
              </a:extLst>
            </p:cNvPr>
            <p:cNvSpPr/>
            <p:nvPr/>
          </p:nvSpPr>
          <p:spPr>
            <a:xfrm>
              <a:off x="6553318" y="17430911"/>
              <a:ext cx="105034" cy="81037"/>
            </a:xfrm>
            <a:custGeom>
              <a:avLst/>
              <a:gdLst>
                <a:gd name="connsiteX0" fmla="*/ 104657 w 105034"/>
                <a:gd name="connsiteY0" fmla="*/ 1427 h 81037"/>
                <a:gd name="connsiteX1" fmla="*/ 7820 w 105034"/>
                <a:gd name="connsiteY1" fmla="*/ 49052 h 81037"/>
                <a:gd name="connsiteX2" fmla="*/ 12582 w 105034"/>
                <a:gd name="connsiteY2" fmla="*/ 64927 h 81037"/>
                <a:gd name="connsiteX3" fmla="*/ 66557 w 105034"/>
                <a:gd name="connsiteY3" fmla="*/ 80802 h 81037"/>
                <a:gd name="connsiteX4" fmla="*/ 26870 w 105034"/>
                <a:gd name="connsiteY4" fmla="*/ 52227 h 81037"/>
                <a:gd name="connsiteX5" fmla="*/ 41157 w 105034"/>
                <a:gd name="connsiteY5" fmla="*/ 15714 h 81037"/>
                <a:gd name="connsiteX6" fmla="*/ 104657 w 105034"/>
                <a:gd name="connsiteY6" fmla="*/ 1427 h 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34" h="81037">
                  <a:moveTo>
                    <a:pt x="104657" y="1427"/>
                  </a:moveTo>
                  <a:cubicBezTo>
                    <a:pt x="99101" y="6983"/>
                    <a:pt x="23166" y="38469"/>
                    <a:pt x="7820" y="49052"/>
                  </a:cubicBezTo>
                  <a:cubicBezTo>
                    <a:pt x="-7526" y="59635"/>
                    <a:pt x="2793" y="59635"/>
                    <a:pt x="12582" y="64927"/>
                  </a:cubicBezTo>
                  <a:cubicBezTo>
                    <a:pt x="22371" y="70219"/>
                    <a:pt x="64176" y="82919"/>
                    <a:pt x="66557" y="80802"/>
                  </a:cubicBezTo>
                  <a:cubicBezTo>
                    <a:pt x="68938" y="78685"/>
                    <a:pt x="31103" y="63075"/>
                    <a:pt x="26870" y="52227"/>
                  </a:cubicBezTo>
                  <a:cubicBezTo>
                    <a:pt x="22637" y="41379"/>
                    <a:pt x="29515" y="23652"/>
                    <a:pt x="41157" y="15714"/>
                  </a:cubicBezTo>
                  <a:cubicBezTo>
                    <a:pt x="52799" y="7777"/>
                    <a:pt x="110213" y="-4129"/>
                    <a:pt x="104657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F5236981-7E71-4D3D-AC9F-0BF80D102760}"/>
                </a:ext>
              </a:extLst>
            </p:cNvPr>
            <p:cNvSpPr/>
            <p:nvPr/>
          </p:nvSpPr>
          <p:spPr>
            <a:xfrm>
              <a:off x="6519673" y="17505340"/>
              <a:ext cx="119456" cy="131817"/>
            </a:xfrm>
            <a:custGeom>
              <a:avLst/>
              <a:gdLst>
                <a:gd name="connsiteX0" fmla="*/ 190 w 119456"/>
                <a:gd name="connsiteY0" fmla="*/ 23 h 131817"/>
                <a:gd name="connsiteX1" fmla="*/ 95440 w 119456"/>
                <a:gd name="connsiteY1" fmla="*/ 14310 h 131817"/>
                <a:gd name="connsiteX2" fmla="*/ 95440 w 119456"/>
                <a:gd name="connsiteY2" fmla="*/ 36535 h 131817"/>
                <a:gd name="connsiteX3" fmla="*/ 119252 w 119456"/>
                <a:gd name="connsiteY3" fmla="*/ 131785 h 131817"/>
                <a:gd name="connsiteX4" fmla="*/ 104965 w 119456"/>
                <a:gd name="connsiteY4" fmla="*/ 25423 h 131817"/>
                <a:gd name="connsiteX5" fmla="*/ 71627 w 119456"/>
                <a:gd name="connsiteY5" fmla="*/ 11135 h 131817"/>
                <a:gd name="connsiteX6" fmla="*/ 190 w 119456"/>
                <a:gd name="connsiteY6" fmla="*/ 23 h 1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56" h="131817">
                  <a:moveTo>
                    <a:pt x="190" y="23"/>
                  </a:moveTo>
                  <a:cubicBezTo>
                    <a:pt x="4159" y="552"/>
                    <a:pt x="79565" y="8225"/>
                    <a:pt x="95440" y="14310"/>
                  </a:cubicBezTo>
                  <a:cubicBezTo>
                    <a:pt x="111315" y="20395"/>
                    <a:pt x="91471" y="16956"/>
                    <a:pt x="95440" y="36535"/>
                  </a:cubicBezTo>
                  <a:cubicBezTo>
                    <a:pt x="99409" y="56114"/>
                    <a:pt x="117665" y="133637"/>
                    <a:pt x="119252" y="131785"/>
                  </a:cubicBezTo>
                  <a:cubicBezTo>
                    <a:pt x="120839" y="129933"/>
                    <a:pt x="112902" y="45531"/>
                    <a:pt x="104965" y="25423"/>
                  </a:cubicBezTo>
                  <a:cubicBezTo>
                    <a:pt x="97028" y="5315"/>
                    <a:pt x="87767" y="14310"/>
                    <a:pt x="71627" y="11135"/>
                  </a:cubicBezTo>
                  <a:cubicBezTo>
                    <a:pt x="55487" y="7960"/>
                    <a:pt x="-3779" y="-506"/>
                    <a:pt x="19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: 図形 1426">
              <a:extLst>
                <a:ext uri="{FF2B5EF4-FFF2-40B4-BE49-F238E27FC236}">
                  <a16:creationId xmlns:a16="http://schemas.microsoft.com/office/drawing/2014/main" id="{A3CC141C-2C8C-4A5F-9CE5-9552EAB01548}"/>
                </a:ext>
              </a:extLst>
            </p:cNvPr>
            <p:cNvSpPr/>
            <p:nvPr/>
          </p:nvSpPr>
          <p:spPr>
            <a:xfrm>
              <a:off x="6483432" y="17504837"/>
              <a:ext cx="136596" cy="25962"/>
            </a:xfrm>
            <a:custGeom>
              <a:avLst/>
              <a:gdLst>
                <a:gd name="connsiteX0" fmla="*/ 1506 w 136596"/>
                <a:gd name="connsiteY0" fmla="*/ 5288 h 25962"/>
                <a:gd name="connsiteX1" fmla="*/ 131681 w 136596"/>
                <a:gd name="connsiteY1" fmla="*/ 25926 h 25962"/>
                <a:gd name="connsiteX2" fmla="*/ 104693 w 136596"/>
                <a:gd name="connsiteY2" fmla="*/ 10051 h 25962"/>
                <a:gd name="connsiteX3" fmla="*/ 61831 w 136596"/>
                <a:gd name="connsiteY3" fmla="*/ 526 h 25962"/>
                <a:gd name="connsiteX4" fmla="*/ 1506 w 136596"/>
                <a:gd name="connsiteY4" fmla="*/ 5288 h 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6" h="25962">
                  <a:moveTo>
                    <a:pt x="1506" y="5288"/>
                  </a:moveTo>
                  <a:cubicBezTo>
                    <a:pt x="13148" y="9521"/>
                    <a:pt x="114483" y="25132"/>
                    <a:pt x="131681" y="25926"/>
                  </a:cubicBezTo>
                  <a:cubicBezTo>
                    <a:pt x="148879" y="26720"/>
                    <a:pt x="116335" y="14284"/>
                    <a:pt x="104693" y="10051"/>
                  </a:cubicBezTo>
                  <a:cubicBezTo>
                    <a:pt x="93051" y="5818"/>
                    <a:pt x="74531" y="2113"/>
                    <a:pt x="61831" y="526"/>
                  </a:cubicBezTo>
                  <a:cubicBezTo>
                    <a:pt x="49131" y="-1061"/>
                    <a:pt x="-10136" y="1055"/>
                    <a:pt x="1506" y="5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B0B0C535-2767-4B79-9075-8DC09181417B}"/>
                </a:ext>
              </a:extLst>
            </p:cNvPr>
            <p:cNvSpPr/>
            <p:nvPr/>
          </p:nvSpPr>
          <p:spPr>
            <a:xfrm>
              <a:off x="6581773" y="17543463"/>
              <a:ext cx="54553" cy="250080"/>
            </a:xfrm>
            <a:custGeom>
              <a:avLst/>
              <a:gdLst>
                <a:gd name="connsiteX0" fmla="*/ 2 w 54553"/>
                <a:gd name="connsiteY0" fmla="*/ 0 h 250080"/>
                <a:gd name="connsiteX1" fmla="*/ 25402 w 54553"/>
                <a:gd name="connsiteY1" fmla="*/ 95250 h 250080"/>
                <a:gd name="connsiteX2" fmla="*/ 19052 w 54553"/>
                <a:gd name="connsiteY2" fmla="*/ 153987 h 250080"/>
                <a:gd name="connsiteX3" fmla="*/ 19052 w 54553"/>
                <a:gd name="connsiteY3" fmla="*/ 185737 h 250080"/>
                <a:gd name="connsiteX4" fmla="*/ 53977 w 54553"/>
                <a:gd name="connsiteY4" fmla="*/ 247650 h 250080"/>
                <a:gd name="connsiteX5" fmla="*/ 38102 w 54553"/>
                <a:gd name="connsiteY5" fmla="*/ 230187 h 250080"/>
                <a:gd name="connsiteX6" fmla="*/ 3177 w 54553"/>
                <a:gd name="connsiteY6" fmla="*/ 161925 h 250080"/>
                <a:gd name="connsiteX7" fmla="*/ 23815 w 54553"/>
                <a:gd name="connsiteY7" fmla="*/ 93662 h 250080"/>
                <a:gd name="connsiteX8" fmla="*/ 2 w 54553"/>
                <a:gd name="connsiteY8" fmla="*/ 0 h 2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53" h="250080">
                  <a:moveTo>
                    <a:pt x="2" y="0"/>
                  </a:moveTo>
                  <a:cubicBezTo>
                    <a:pt x="266" y="265"/>
                    <a:pt x="22227" y="69586"/>
                    <a:pt x="25402" y="95250"/>
                  </a:cubicBezTo>
                  <a:cubicBezTo>
                    <a:pt x="28577" y="120914"/>
                    <a:pt x="20110" y="138906"/>
                    <a:pt x="19052" y="153987"/>
                  </a:cubicBezTo>
                  <a:cubicBezTo>
                    <a:pt x="17994" y="169068"/>
                    <a:pt x="13231" y="170127"/>
                    <a:pt x="19052" y="185737"/>
                  </a:cubicBezTo>
                  <a:cubicBezTo>
                    <a:pt x="24873" y="201347"/>
                    <a:pt x="50802" y="240242"/>
                    <a:pt x="53977" y="247650"/>
                  </a:cubicBezTo>
                  <a:cubicBezTo>
                    <a:pt x="57152" y="255058"/>
                    <a:pt x="46569" y="244475"/>
                    <a:pt x="38102" y="230187"/>
                  </a:cubicBezTo>
                  <a:cubicBezTo>
                    <a:pt x="29635" y="215899"/>
                    <a:pt x="5558" y="184679"/>
                    <a:pt x="3177" y="161925"/>
                  </a:cubicBezTo>
                  <a:cubicBezTo>
                    <a:pt x="796" y="139171"/>
                    <a:pt x="25403" y="117210"/>
                    <a:pt x="23815" y="93662"/>
                  </a:cubicBezTo>
                  <a:cubicBezTo>
                    <a:pt x="22228" y="70114"/>
                    <a:pt x="-262" y="-265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A8313491-44D6-4D43-AA33-2A0BB924FA62}"/>
                </a:ext>
              </a:extLst>
            </p:cNvPr>
            <p:cNvSpPr/>
            <p:nvPr/>
          </p:nvSpPr>
          <p:spPr>
            <a:xfrm>
              <a:off x="6578593" y="17541322"/>
              <a:ext cx="37233" cy="110506"/>
            </a:xfrm>
            <a:custGeom>
              <a:avLst/>
              <a:gdLst>
                <a:gd name="connsiteX0" fmla="*/ 7 w 37233"/>
                <a:gd name="connsiteY0" fmla="*/ 553 h 110506"/>
                <a:gd name="connsiteX1" fmla="*/ 34932 w 37233"/>
                <a:gd name="connsiteY1" fmla="*/ 108503 h 110506"/>
                <a:gd name="connsiteX2" fmla="*/ 31757 w 37233"/>
                <a:gd name="connsiteY2" fmla="*/ 67228 h 110506"/>
                <a:gd name="connsiteX3" fmla="*/ 7 w 37233"/>
                <a:gd name="connsiteY3" fmla="*/ 553 h 11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3" h="110506">
                  <a:moveTo>
                    <a:pt x="7" y="553"/>
                  </a:moveTo>
                  <a:cubicBezTo>
                    <a:pt x="536" y="7432"/>
                    <a:pt x="29640" y="97391"/>
                    <a:pt x="34932" y="108503"/>
                  </a:cubicBezTo>
                  <a:cubicBezTo>
                    <a:pt x="40224" y="119616"/>
                    <a:pt x="35197" y="81516"/>
                    <a:pt x="31757" y="67228"/>
                  </a:cubicBezTo>
                  <a:cubicBezTo>
                    <a:pt x="28318" y="52941"/>
                    <a:pt x="-522" y="-6326"/>
                    <a:pt x="7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4A306CA4-3A15-4876-B927-2EF7C9D41FF2}"/>
                </a:ext>
              </a:extLst>
            </p:cNvPr>
            <p:cNvSpPr/>
            <p:nvPr/>
          </p:nvSpPr>
          <p:spPr>
            <a:xfrm>
              <a:off x="6405497" y="17738677"/>
              <a:ext cx="149007" cy="81643"/>
            </a:xfrm>
            <a:custGeom>
              <a:avLst/>
              <a:gdLst>
                <a:gd name="connsiteX0" fmla="*/ 66 w 149007"/>
                <a:gd name="connsiteY0" fmla="*/ 48 h 81643"/>
                <a:gd name="connsiteX1" fmla="*/ 57216 w 149007"/>
                <a:gd name="connsiteY1" fmla="*/ 60373 h 81643"/>
                <a:gd name="connsiteX2" fmla="*/ 101666 w 149007"/>
                <a:gd name="connsiteY2" fmla="*/ 61961 h 81643"/>
                <a:gd name="connsiteX3" fmla="*/ 147703 w 149007"/>
                <a:gd name="connsiteY3" fmla="*/ 81011 h 81643"/>
                <a:gd name="connsiteX4" fmla="*/ 47691 w 149007"/>
                <a:gd name="connsiteY4" fmla="*/ 71486 h 81643"/>
                <a:gd name="connsiteX5" fmla="*/ 66 w 149007"/>
                <a:gd name="connsiteY5" fmla="*/ 48 h 8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07" h="81643">
                  <a:moveTo>
                    <a:pt x="66" y="48"/>
                  </a:moveTo>
                  <a:cubicBezTo>
                    <a:pt x="1653" y="-1804"/>
                    <a:pt x="40283" y="50054"/>
                    <a:pt x="57216" y="60373"/>
                  </a:cubicBezTo>
                  <a:cubicBezTo>
                    <a:pt x="74149" y="70692"/>
                    <a:pt x="86585" y="58521"/>
                    <a:pt x="101666" y="61961"/>
                  </a:cubicBezTo>
                  <a:cubicBezTo>
                    <a:pt x="116747" y="65401"/>
                    <a:pt x="156699" y="79424"/>
                    <a:pt x="147703" y="81011"/>
                  </a:cubicBezTo>
                  <a:cubicBezTo>
                    <a:pt x="138707" y="82598"/>
                    <a:pt x="69916" y="81805"/>
                    <a:pt x="47691" y="71486"/>
                  </a:cubicBezTo>
                  <a:cubicBezTo>
                    <a:pt x="25466" y="61167"/>
                    <a:pt x="-1521" y="1900"/>
                    <a:pt x="66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265E0F41-800E-4A64-BDCD-DE8778C9925F}"/>
                </a:ext>
              </a:extLst>
            </p:cNvPr>
            <p:cNvSpPr/>
            <p:nvPr/>
          </p:nvSpPr>
          <p:spPr>
            <a:xfrm>
              <a:off x="6422875" y="17735315"/>
              <a:ext cx="142167" cy="59084"/>
            </a:xfrm>
            <a:custGeom>
              <a:avLst/>
              <a:gdLst>
                <a:gd name="connsiteX0" fmla="*/ 150 w 142167"/>
                <a:gd name="connsiteY0" fmla="*/ 235 h 59084"/>
                <a:gd name="connsiteX1" fmla="*/ 73175 w 142167"/>
                <a:gd name="connsiteY1" fmla="*/ 28810 h 59084"/>
                <a:gd name="connsiteX2" fmla="*/ 119213 w 142167"/>
                <a:gd name="connsiteY2" fmla="*/ 39923 h 59084"/>
                <a:gd name="connsiteX3" fmla="*/ 141438 w 142167"/>
                <a:gd name="connsiteY3" fmla="*/ 58973 h 59084"/>
                <a:gd name="connsiteX4" fmla="*/ 93813 w 142167"/>
                <a:gd name="connsiteY4" fmla="*/ 46273 h 59084"/>
                <a:gd name="connsiteX5" fmla="*/ 150 w 142167"/>
                <a:gd name="connsiteY5" fmla="*/ 235 h 5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67" h="59084">
                  <a:moveTo>
                    <a:pt x="150" y="235"/>
                  </a:moveTo>
                  <a:cubicBezTo>
                    <a:pt x="-3290" y="-2676"/>
                    <a:pt x="53331" y="22195"/>
                    <a:pt x="73175" y="28810"/>
                  </a:cubicBezTo>
                  <a:cubicBezTo>
                    <a:pt x="93019" y="35425"/>
                    <a:pt x="107836" y="34896"/>
                    <a:pt x="119213" y="39923"/>
                  </a:cubicBezTo>
                  <a:cubicBezTo>
                    <a:pt x="130590" y="44950"/>
                    <a:pt x="145671" y="57915"/>
                    <a:pt x="141438" y="58973"/>
                  </a:cubicBezTo>
                  <a:cubicBezTo>
                    <a:pt x="137205" y="60031"/>
                    <a:pt x="114980" y="53417"/>
                    <a:pt x="93813" y="46273"/>
                  </a:cubicBezTo>
                  <a:cubicBezTo>
                    <a:pt x="72646" y="39129"/>
                    <a:pt x="3590" y="3146"/>
                    <a:pt x="150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8EC59BF8-F56B-4E6B-BA2A-0AC9CF723928}"/>
                </a:ext>
              </a:extLst>
            </p:cNvPr>
            <p:cNvSpPr/>
            <p:nvPr/>
          </p:nvSpPr>
          <p:spPr>
            <a:xfrm>
              <a:off x="6458019" y="17563776"/>
              <a:ext cx="93635" cy="211510"/>
            </a:xfrm>
            <a:custGeom>
              <a:avLst/>
              <a:gdLst>
                <a:gd name="connsiteX0" fmla="*/ 4694 w 93635"/>
                <a:gd name="connsiteY0" fmla="*/ 324 h 211510"/>
                <a:gd name="connsiteX1" fmla="*/ 4694 w 93635"/>
                <a:gd name="connsiteY1" fmla="*/ 59062 h 211510"/>
                <a:gd name="connsiteX2" fmla="*/ 53906 w 93635"/>
                <a:gd name="connsiteY2" fmla="*/ 149549 h 211510"/>
                <a:gd name="connsiteX3" fmla="*/ 60256 w 93635"/>
                <a:gd name="connsiteY3" fmla="*/ 176537 h 211510"/>
                <a:gd name="connsiteX4" fmla="*/ 93594 w 93635"/>
                <a:gd name="connsiteY4" fmla="*/ 211462 h 211510"/>
                <a:gd name="connsiteX5" fmla="*/ 66606 w 93635"/>
                <a:gd name="connsiteY5" fmla="*/ 168599 h 211510"/>
                <a:gd name="connsiteX6" fmla="*/ 41206 w 93635"/>
                <a:gd name="connsiteY6" fmla="*/ 103512 h 211510"/>
                <a:gd name="connsiteX7" fmla="*/ 28506 w 93635"/>
                <a:gd name="connsiteY7" fmla="*/ 84462 h 211510"/>
                <a:gd name="connsiteX8" fmla="*/ 4694 w 93635"/>
                <a:gd name="connsiteY8" fmla="*/ 324 h 21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35" h="211510">
                  <a:moveTo>
                    <a:pt x="4694" y="324"/>
                  </a:moveTo>
                  <a:cubicBezTo>
                    <a:pt x="725" y="-3909"/>
                    <a:pt x="-3508" y="34191"/>
                    <a:pt x="4694" y="59062"/>
                  </a:cubicBezTo>
                  <a:cubicBezTo>
                    <a:pt x="12896" y="83933"/>
                    <a:pt x="44646" y="129970"/>
                    <a:pt x="53906" y="149549"/>
                  </a:cubicBezTo>
                  <a:cubicBezTo>
                    <a:pt x="63166" y="169128"/>
                    <a:pt x="53641" y="166218"/>
                    <a:pt x="60256" y="176537"/>
                  </a:cubicBezTo>
                  <a:cubicBezTo>
                    <a:pt x="66871" y="186856"/>
                    <a:pt x="92536" y="212785"/>
                    <a:pt x="93594" y="211462"/>
                  </a:cubicBezTo>
                  <a:cubicBezTo>
                    <a:pt x="94652" y="210139"/>
                    <a:pt x="75337" y="186591"/>
                    <a:pt x="66606" y="168599"/>
                  </a:cubicBezTo>
                  <a:cubicBezTo>
                    <a:pt x="57875" y="150607"/>
                    <a:pt x="47556" y="117535"/>
                    <a:pt x="41206" y="103512"/>
                  </a:cubicBezTo>
                  <a:cubicBezTo>
                    <a:pt x="34856" y="89489"/>
                    <a:pt x="32475" y="101395"/>
                    <a:pt x="28506" y="84462"/>
                  </a:cubicBezTo>
                  <a:cubicBezTo>
                    <a:pt x="24537" y="67529"/>
                    <a:pt x="8663" y="4557"/>
                    <a:pt x="4694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7CC9C2E3-A04A-4D2C-A151-F0BB7F1EEEF7}"/>
                </a:ext>
              </a:extLst>
            </p:cNvPr>
            <p:cNvSpPr/>
            <p:nvPr/>
          </p:nvSpPr>
          <p:spPr>
            <a:xfrm>
              <a:off x="6424359" y="17725812"/>
              <a:ext cx="95854" cy="36768"/>
            </a:xfrm>
            <a:custGeom>
              <a:avLst/>
              <a:gdLst>
                <a:gd name="connsiteX0" fmla="*/ 254 w 95854"/>
                <a:gd name="connsiteY0" fmla="*/ 213 h 36768"/>
                <a:gd name="connsiteX1" fmla="*/ 93916 w 95854"/>
                <a:gd name="connsiteY1" fmla="*/ 8151 h 36768"/>
                <a:gd name="connsiteX2" fmla="*/ 63754 w 95854"/>
                <a:gd name="connsiteY2" fmla="*/ 36726 h 36768"/>
                <a:gd name="connsiteX3" fmla="*/ 65341 w 95854"/>
                <a:gd name="connsiteY3" fmla="*/ 14501 h 36768"/>
                <a:gd name="connsiteX4" fmla="*/ 254 w 95854"/>
                <a:gd name="connsiteY4" fmla="*/ 213 h 3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54" h="36768">
                  <a:moveTo>
                    <a:pt x="254" y="213"/>
                  </a:moveTo>
                  <a:cubicBezTo>
                    <a:pt x="5016" y="-845"/>
                    <a:pt x="83333" y="2066"/>
                    <a:pt x="93916" y="8151"/>
                  </a:cubicBezTo>
                  <a:cubicBezTo>
                    <a:pt x="104499" y="14236"/>
                    <a:pt x="68516" y="35668"/>
                    <a:pt x="63754" y="36726"/>
                  </a:cubicBezTo>
                  <a:cubicBezTo>
                    <a:pt x="58992" y="37784"/>
                    <a:pt x="71691" y="18734"/>
                    <a:pt x="65341" y="14501"/>
                  </a:cubicBezTo>
                  <a:cubicBezTo>
                    <a:pt x="58991" y="10268"/>
                    <a:pt x="-4508" y="1271"/>
                    <a:pt x="254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AEFADF23-1D22-4FB2-920F-4C143D207195}"/>
                </a:ext>
              </a:extLst>
            </p:cNvPr>
            <p:cNvSpPr/>
            <p:nvPr/>
          </p:nvSpPr>
          <p:spPr>
            <a:xfrm>
              <a:off x="6629083" y="17275171"/>
              <a:ext cx="94030" cy="81182"/>
            </a:xfrm>
            <a:custGeom>
              <a:avLst/>
              <a:gdLst>
                <a:gd name="connsiteX0" fmla="*/ 92392 w 94030"/>
                <a:gd name="connsiteY0" fmla="*/ 4 h 81182"/>
                <a:gd name="connsiteX1" fmla="*/ 41592 w 94030"/>
                <a:gd name="connsiteY1" fmla="*/ 57154 h 81182"/>
                <a:gd name="connsiteX2" fmla="*/ 317 w 94030"/>
                <a:gd name="connsiteY2" fmla="*/ 80967 h 81182"/>
                <a:gd name="connsiteX3" fmla="*/ 63817 w 94030"/>
                <a:gd name="connsiteY3" fmla="*/ 68267 h 81182"/>
                <a:gd name="connsiteX4" fmla="*/ 93980 w 94030"/>
                <a:gd name="connsiteY4" fmla="*/ 57154 h 81182"/>
                <a:gd name="connsiteX5" fmla="*/ 57467 w 94030"/>
                <a:gd name="connsiteY5" fmla="*/ 53979 h 81182"/>
                <a:gd name="connsiteX6" fmla="*/ 92392 w 94030"/>
                <a:gd name="connsiteY6" fmla="*/ 4 h 8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0" h="81182">
                  <a:moveTo>
                    <a:pt x="92392" y="4"/>
                  </a:moveTo>
                  <a:cubicBezTo>
                    <a:pt x="89746" y="533"/>
                    <a:pt x="56938" y="43660"/>
                    <a:pt x="41592" y="57154"/>
                  </a:cubicBezTo>
                  <a:cubicBezTo>
                    <a:pt x="26246" y="70648"/>
                    <a:pt x="-3387" y="79115"/>
                    <a:pt x="317" y="80967"/>
                  </a:cubicBezTo>
                  <a:cubicBezTo>
                    <a:pt x="4021" y="82819"/>
                    <a:pt x="48207" y="72236"/>
                    <a:pt x="63817" y="68267"/>
                  </a:cubicBezTo>
                  <a:cubicBezTo>
                    <a:pt x="79427" y="64298"/>
                    <a:pt x="95038" y="59535"/>
                    <a:pt x="93980" y="57154"/>
                  </a:cubicBezTo>
                  <a:cubicBezTo>
                    <a:pt x="92922" y="54773"/>
                    <a:pt x="60113" y="58741"/>
                    <a:pt x="57467" y="53979"/>
                  </a:cubicBezTo>
                  <a:cubicBezTo>
                    <a:pt x="54821" y="49217"/>
                    <a:pt x="95038" y="-525"/>
                    <a:pt x="9239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473AA917-F2E7-4B50-96B8-F9A9FFE93C83}"/>
                </a:ext>
              </a:extLst>
            </p:cNvPr>
            <p:cNvSpPr/>
            <p:nvPr/>
          </p:nvSpPr>
          <p:spPr>
            <a:xfrm>
              <a:off x="6623039" y="17625940"/>
              <a:ext cx="46059" cy="178046"/>
            </a:xfrm>
            <a:custGeom>
              <a:avLst/>
              <a:gdLst>
                <a:gd name="connsiteX0" fmla="*/ 20649 w 46059"/>
                <a:gd name="connsiteY0" fmla="*/ 73 h 178046"/>
                <a:gd name="connsiteX1" fmla="*/ 11 w 46059"/>
                <a:gd name="connsiteY1" fmla="*/ 87385 h 178046"/>
                <a:gd name="connsiteX2" fmla="*/ 23824 w 46059"/>
                <a:gd name="connsiteY2" fmla="*/ 123898 h 178046"/>
                <a:gd name="connsiteX3" fmla="*/ 41286 w 46059"/>
                <a:gd name="connsiteY3" fmla="*/ 177873 h 178046"/>
                <a:gd name="connsiteX4" fmla="*/ 44461 w 46059"/>
                <a:gd name="connsiteY4" fmla="*/ 139773 h 178046"/>
                <a:gd name="connsiteX5" fmla="*/ 19061 w 46059"/>
                <a:gd name="connsiteY5" fmla="*/ 103260 h 178046"/>
                <a:gd name="connsiteX6" fmla="*/ 20649 w 46059"/>
                <a:gd name="connsiteY6" fmla="*/ 73 h 17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9" h="178046">
                  <a:moveTo>
                    <a:pt x="20649" y="73"/>
                  </a:moveTo>
                  <a:cubicBezTo>
                    <a:pt x="17474" y="-2573"/>
                    <a:pt x="-518" y="66748"/>
                    <a:pt x="11" y="87385"/>
                  </a:cubicBezTo>
                  <a:cubicBezTo>
                    <a:pt x="540" y="108022"/>
                    <a:pt x="16945" y="108817"/>
                    <a:pt x="23824" y="123898"/>
                  </a:cubicBezTo>
                  <a:cubicBezTo>
                    <a:pt x="30703" y="138979"/>
                    <a:pt x="37846" y="175227"/>
                    <a:pt x="41286" y="177873"/>
                  </a:cubicBezTo>
                  <a:cubicBezTo>
                    <a:pt x="44726" y="180519"/>
                    <a:pt x="48165" y="152208"/>
                    <a:pt x="44461" y="139773"/>
                  </a:cubicBezTo>
                  <a:cubicBezTo>
                    <a:pt x="40757" y="127338"/>
                    <a:pt x="23559" y="124427"/>
                    <a:pt x="19061" y="103260"/>
                  </a:cubicBezTo>
                  <a:cubicBezTo>
                    <a:pt x="14563" y="82093"/>
                    <a:pt x="23824" y="2719"/>
                    <a:pt x="20649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AA510BF-2F5A-43ED-A19B-032EA35E6183}"/>
                </a:ext>
              </a:extLst>
            </p:cNvPr>
            <p:cNvSpPr/>
            <p:nvPr/>
          </p:nvSpPr>
          <p:spPr>
            <a:xfrm>
              <a:off x="6697659" y="17279930"/>
              <a:ext cx="28830" cy="136078"/>
            </a:xfrm>
            <a:custGeom>
              <a:avLst/>
              <a:gdLst>
                <a:gd name="connsiteX0" fmla="*/ 23816 w 28830"/>
                <a:gd name="connsiteY0" fmla="*/ 8 h 136078"/>
                <a:gd name="connsiteX1" fmla="*/ 28579 w 28830"/>
                <a:gd name="connsiteY1" fmla="*/ 76208 h 136078"/>
                <a:gd name="connsiteX2" fmla="*/ 15879 w 28830"/>
                <a:gd name="connsiteY2" fmla="*/ 109545 h 136078"/>
                <a:gd name="connsiteX3" fmla="*/ 4 w 28830"/>
                <a:gd name="connsiteY3" fmla="*/ 134945 h 136078"/>
                <a:gd name="connsiteX4" fmla="*/ 17466 w 28830"/>
                <a:gd name="connsiteY4" fmla="*/ 71445 h 136078"/>
                <a:gd name="connsiteX5" fmla="*/ 23816 w 28830"/>
                <a:gd name="connsiteY5" fmla="*/ 8 h 13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0" h="136078">
                  <a:moveTo>
                    <a:pt x="23816" y="8"/>
                  </a:moveTo>
                  <a:cubicBezTo>
                    <a:pt x="25668" y="802"/>
                    <a:pt x="29902" y="57952"/>
                    <a:pt x="28579" y="76208"/>
                  </a:cubicBezTo>
                  <a:cubicBezTo>
                    <a:pt x="27256" y="94464"/>
                    <a:pt x="20641" y="99756"/>
                    <a:pt x="15879" y="109545"/>
                  </a:cubicBezTo>
                  <a:cubicBezTo>
                    <a:pt x="11117" y="119334"/>
                    <a:pt x="-260" y="141295"/>
                    <a:pt x="4" y="134945"/>
                  </a:cubicBezTo>
                  <a:cubicBezTo>
                    <a:pt x="268" y="128595"/>
                    <a:pt x="15085" y="89701"/>
                    <a:pt x="17466" y="71445"/>
                  </a:cubicBezTo>
                  <a:cubicBezTo>
                    <a:pt x="19847" y="53189"/>
                    <a:pt x="21964" y="-786"/>
                    <a:pt x="2381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E1BBF664-B145-40CF-8032-26D338BD5734}"/>
                </a:ext>
              </a:extLst>
            </p:cNvPr>
            <p:cNvSpPr/>
            <p:nvPr/>
          </p:nvSpPr>
          <p:spPr>
            <a:xfrm>
              <a:off x="6683363" y="17275055"/>
              <a:ext cx="57215" cy="242136"/>
            </a:xfrm>
            <a:custGeom>
              <a:avLst/>
              <a:gdLst>
                <a:gd name="connsiteX0" fmla="*/ 41287 w 57215"/>
                <a:gd name="connsiteY0" fmla="*/ 120 h 242136"/>
                <a:gd name="connsiteX1" fmla="*/ 57162 w 57215"/>
                <a:gd name="connsiteY1" fmla="*/ 95370 h 242136"/>
                <a:gd name="connsiteX2" fmla="*/ 34937 w 57215"/>
                <a:gd name="connsiteY2" fmla="*/ 166808 h 242136"/>
                <a:gd name="connsiteX3" fmla="*/ 6362 w 57215"/>
                <a:gd name="connsiteY3" fmla="*/ 201733 h 242136"/>
                <a:gd name="connsiteX4" fmla="*/ 12 w 57215"/>
                <a:gd name="connsiteY4" fmla="*/ 241420 h 242136"/>
                <a:gd name="connsiteX5" fmla="*/ 4775 w 57215"/>
                <a:gd name="connsiteY5" fmla="*/ 223958 h 242136"/>
                <a:gd name="connsiteX6" fmla="*/ 6362 w 57215"/>
                <a:gd name="connsiteY6" fmla="*/ 182683 h 242136"/>
                <a:gd name="connsiteX7" fmla="*/ 31762 w 57215"/>
                <a:gd name="connsiteY7" fmla="*/ 144583 h 242136"/>
                <a:gd name="connsiteX8" fmla="*/ 44462 w 57215"/>
                <a:gd name="connsiteY8" fmla="*/ 116008 h 242136"/>
                <a:gd name="connsiteX9" fmla="*/ 41287 w 57215"/>
                <a:gd name="connsiteY9" fmla="*/ 120 h 24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15" h="242136">
                  <a:moveTo>
                    <a:pt x="41287" y="120"/>
                  </a:moveTo>
                  <a:cubicBezTo>
                    <a:pt x="43404" y="-3320"/>
                    <a:pt x="58220" y="67589"/>
                    <a:pt x="57162" y="95370"/>
                  </a:cubicBezTo>
                  <a:cubicBezTo>
                    <a:pt x="56104" y="123151"/>
                    <a:pt x="43404" y="149081"/>
                    <a:pt x="34937" y="166808"/>
                  </a:cubicBezTo>
                  <a:cubicBezTo>
                    <a:pt x="26470" y="184535"/>
                    <a:pt x="12183" y="189298"/>
                    <a:pt x="6362" y="201733"/>
                  </a:cubicBezTo>
                  <a:cubicBezTo>
                    <a:pt x="541" y="214168"/>
                    <a:pt x="276" y="237716"/>
                    <a:pt x="12" y="241420"/>
                  </a:cubicBezTo>
                  <a:cubicBezTo>
                    <a:pt x="-252" y="245124"/>
                    <a:pt x="3717" y="233747"/>
                    <a:pt x="4775" y="223958"/>
                  </a:cubicBezTo>
                  <a:cubicBezTo>
                    <a:pt x="5833" y="214169"/>
                    <a:pt x="1864" y="195912"/>
                    <a:pt x="6362" y="182683"/>
                  </a:cubicBezTo>
                  <a:cubicBezTo>
                    <a:pt x="10860" y="169454"/>
                    <a:pt x="25412" y="155695"/>
                    <a:pt x="31762" y="144583"/>
                  </a:cubicBezTo>
                  <a:cubicBezTo>
                    <a:pt x="38112" y="133471"/>
                    <a:pt x="41552" y="133470"/>
                    <a:pt x="44462" y="116008"/>
                  </a:cubicBezTo>
                  <a:cubicBezTo>
                    <a:pt x="47372" y="98546"/>
                    <a:pt x="39170" y="3560"/>
                    <a:pt x="41287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DADFEAFF-A4C2-4655-B3A2-6D13A04C59C8}"/>
                </a:ext>
              </a:extLst>
            </p:cNvPr>
            <p:cNvSpPr/>
            <p:nvPr/>
          </p:nvSpPr>
          <p:spPr>
            <a:xfrm>
              <a:off x="6724568" y="17291023"/>
              <a:ext cx="67419" cy="149252"/>
            </a:xfrm>
            <a:custGeom>
              <a:avLst/>
              <a:gdLst>
                <a:gd name="connsiteX0" fmla="*/ 82 w 67419"/>
                <a:gd name="connsiteY0" fmla="*/ 27 h 149252"/>
                <a:gd name="connsiteX1" fmla="*/ 47707 w 67419"/>
                <a:gd name="connsiteY1" fmla="*/ 88927 h 149252"/>
                <a:gd name="connsiteX2" fmla="*/ 61995 w 67419"/>
                <a:gd name="connsiteY2" fmla="*/ 104802 h 149252"/>
                <a:gd name="connsiteX3" fmla="*/ 52470 w 67419"/>
                <a:gd name="connsiteY3" fmla="*/ 149252 h 149252"/>
                <a:gd name="connsiteX4" fmla="*/ 66757 w 67419"/>
                <a:gd name="connsiteY4" fmla="*/ 104802 h 149252"/>
                <a:gd name="connsiteX5" fmla="*/ 60407 w 67419"/>
                <a:gd name="connsiteY5" fmla="*/ 79402 h 149252"/>
                <a:gd name="connsiteX6" fmla="*/ 82 w 67419"/>
                <a:gd name="connsiteY6" fmla="*/ 27 h 1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19" h="149252">
                  <a:moveTo>
                    <a:pt x="82" y="27"/>
                  </a:moveTo>
                  <a:cubicBezTo>
                    <a:pt x="-2035" y="1615"/>
                    <a:pt x="37388" y="71464"/>
                    <a:pt x="47707" y="88927"/>
                  </a:cubicBezTo>
                  <a:cubicBezTo>
                    <a:pt x="58026" y="106390"/>
                    <a:pt x="61201" y="94748"/>
                    <a:pt x="61995" y="104802"/>
                  </a:cubicBezTo>
                  <a:cubicBezTo>
                    <a:pt x="62789" y="114856"/>
                    <a:pt x="51676" y="149252"/>
                    <a:pt x="52470" y="149252"/>
                  </a:cubicBezTo>
                  <a:cubicBezTo>
                    <a:pt x="53264" y="149252"/>
                    <a:pt x="65434" y="116444"/>
                    <a:pt x="66757" y="104802"/>
                  </a:cubicBezTo>
                  <a:cubicBezTo>
                    <a:pt x="68080" y="93160"/>
                    <a:pt x="68080" y="92896"/>
                    <a:pt x="60407" y="79402"/>
                  </a:cubicBezTo>
                  <a:cubicBezTo>
                    <a:pt x="52734" y="65908"/>
                    <a:pt x="2199" y="-1561"/>
                    <a:pt x="8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C26389D1-CFB3-431B-B4CA-0A46C8ED09B8}"/>
                </a:ext>
              </a:extLst>
            </p:cNvPr>
            <p:cNvSpPr/>
            <p:nvPr/>
          </p:nvSpPr>
          <p:spPr>
            <a:xfrm>
              <a:off x="6686550" y="17327561"/>
              <a:ext cx="87448" cy="190861"/>
            </a:xfrm>
            <a:custGeom>
              <a:avLst/>
              <a:gdLst>
                <a:gd name="connsiteX0" fmla="*/ 52388 w 87448"/>
                <a:gd name="connsiteY0" fmla="*/ 2 h 190861"/>
                <a:gd name="connsiteX1" fmla="*/ 84138 w 87448"/>
                <a:gd name="connsiteY1" fmla="*/ 104777 h 190861"/>
                <a:gd name="connsiteX2" fmla="*/ 84138 w 87448"/>
                <a:gd name="connsiteY2" fmla="*/ 133352 h 190861"/>
                <a:gd name="connsiteX3" fmla="*/ 63500 w 87448"/>
                <a:gd name="connsiteY3" fmla="*/ 146052 h 190861"/>
                <a:gd name="connsiteX4" fmla="*/ 44450 w 87448"/>
                <a:gd name="connsiteY4" fmla="*/ 133352 h 190861"/>
                <a:gd name="connsiteX5" fmla="*/ 17463 w 87448"/>
                <a:gd name="connsiteY5" fmla="*/ 150814 h 190861"/>
                <a:gd name="connsiteX6" fmla="*/ 0 w 87448"/>
                <a:gd name="connsiteY6" fmla="*/ 190502 h 190861"/>
                <a:gd name="connsiteX7" fmla="*/ 17463 w 87448"/>
                <a:gd name="connsiteY7" fmla="*/ 125414 h 190861"/>
                <a:gd name="connsiteX8" fmla="*/ 69850 w 87448"/>
                <a:gd name="connsiteY8" fmla="*/ 128589 h 190861"/>
                <a:gd name="connsiteX9" fmla="*/ 84138 w 87448"/>
                <a:gd name="connsiteY9" fmla="*/ 107952 h 190861"/>
                <a:gd name="connsiteX10" fmla="*/ 52388 w 87448"/>
                <a:gd name="connsiteY10" fmla="*/ 2 h 19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48" h="190861">
                  <a:moveTo>
                    <a:pt x="52388" y="2"/>
                  </a:moveTo>
                  <a:cubicBezTo>
                    <a:pt x="52388" y="-527"/>
                    <a:pt x="78846" y="82552"/>
                    <a:pt x="84138" y="104777"/>
                  </a:cubicBezTo>
                  <a:cubicBezTo>
                    <a:pt x="89430" y="127002"/>
                    <a:pt x="87578" y="126473"/>
                    <a:pt x="84138" y="133352"/>
                  </a:cubicBezTo>
                  <a:cubicBezTo>
                    <a:pt x="80698" y="140231"/>
                    <a:pt x="70115" y="146052"/>
                    <a:pt x="63500" y="146052"/>
                  </a:cubicBezTo>
                  <a:cubicBezTo>
                    <a:pt x="56885" y="146052"/>
                    <a:pt x="52123" y="132558"/>
                    <a:pt x="44450" y="133352"/>
                  </a:cubicBezTo>
                  <a:cubicBezTo>
                    <a:pt x="36777" y="134146"/>
                    <a:pt x="24871" y="141289"/>
                    <a:pt x="17463" y="150814"/>
                  </a:cubicBezTo>
                  <a:cubicBezTo>
                    <a:pt x="10055" y="160339"/>
                    <a:pt x="0" y="194735"/>
                    <a:pt x="0" y="190502"/>
                  </a:cubicBezTo>
                  <a:cubicBezTo>
                    <a:pt x="0" y="186269"/>
                    <a:pt x="5821" y="135733"/>
                    <a:pt x="17463" y="125414"/>
                  </a:cubicBezTo>
                  <a:cubicBezTo>
                    <a:pt x="29105" y="115095"/>
                    <a:pt x="58737" y="131499"/>
                    <a:pt x="69850" y="128589"/>
                  </a:cubicBezTo>
                  <a:cubicBezTo>
                    <a:pt x="80963" y="125679"/>
                    <a:pt x="87313" y="126208"/>
                    <a:pt x="84138" y="107952"/>
                  </a:cubicBezTo>
                  <a:cubicBezTo>
                    <a:pt x="80963" y="89696"/>
                    <a:pt x="52388" y="531"/>
                    <a:pt x="5238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ED26C47-5C4F-4412-B00B-6D7466473CA8}"/>
                </a:ext>
              </a:extLst>
            </p:cNvPr>
            <p:cNvSpPr/>
            <p:nvPr/>
          </p:nvSpPr>
          <p:spPr>
            <a:xfrm>
              <a:off x="6735538" y="17305319"/>
              <a:ext cx="46577" cy="149384"/>
            </a:xfrm>
            <a:custGeom>
              <a:avLst/>
              <a:gdLst>
                <a:gd name="connsiteX0" fmla="*/ 225 w 46577"/>
                <a:gd name="connsiteY0" fmla="*/ 19 h 149384"/>
                <a:gd name="connsiteX1" fmla="*/ 39912 w 46577"/>
                <a:gd name="connsiteY1" fmla="*/ 115906 h 149384"/>
                <a:gd name="connsiteX2" fmla="*/ 46262 w 46577"/>
                <a:gd name="connsiteY2" fmla="*/ 149244 h 149384"/>
                <a:gd name="connsiteX3" fmla="*/ 36737 w 46577"/>
                <a:gd name="connsiteY3" fmla="*/ 127019 h 149384"/>
                <a:gd name="connsiteX4" fmla="*/ 24037 w 46577"/>
                <a:gd name="connsiteY4" fmla="*/ 106381 h 149384"/>
                <a:gd name="connsiteX5" fmla="*/ 225 w 46577"/>
                <a:gd name="connsiteY5" fmla="*/ 19 h 14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77" h="149384">
                  <a:moveTo>
                    <a:pt x="225" y="19"/>
                  </a:moveTo>
                  <a:cubicBezTo>
                    <a:pt x="2871" y="1607"/>
                    <a:pt x="32239" y="91035"/>
                    <a:pt x="39912" y="115906"/>
                  </a:cubicBezTo>
                  <a:cubicBezTo>
                    <a:pt x="47585" y="140777"/>
                    <a:pt x="46791" y="147392"/>
                    <a:pt x="46262" y="149244"/>
                  </a:cubicBezTo>
                  <a:cubicBezTo>
                    <a:pt x="45733" y="151096"/>
                    <a:pt x="40441" y="134163"/>
                    <a:pt x="36737" y="127019"/>
                  </a:cubicBezTo>
                  <a:cubicBezTo>
                    <a:pt x="33033" y="119875"/>
                    <a:pt x="29064" y="120139"/>
                    <a:pt x="24037" y="106381"/>
                  </a:cubicBezTo>
                  <a:cubicBezTo>
                    <a:pt x="19010" y="92623"/>
                    <a:pt x="-2421" y="-1569"/>
                    <a:pt x="225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7CF3CBC-2EBF-467A-9B57-FCDC0687FD36}"/>
                </a:ext>
              </a:extLst>
            </p:cNvPr>
            <p:cNvSpPr/>
            <p:nvPr/>
          </p:nvSpPr>
          <p:spPr>
            <a:xfrm>
              <a:off x="6678248" y="17470603"/>
              <a:ext cx="131193" cy="115660"/>
            </a:xfrm>
            <a:custGeom>
              <a:avLst/>
              <a:gdLst>
                <a:gd name="connsiteX0" fmla="*/ 365 w 131193"/>
                <a:gd name="connsiteY0" fmla="*/ 44285 h 115660"/>
                <a:gd name="connsiteX1" fmla="*/ 63865 w 131193"/>
                <a:gd name="connsiteY1" fmla="*/ 1422 h 115660"/>
                <a:gd name="connsiteX2" fmla="*/ 122602 w 131193"/>
                <a:gd name="connsiteY2" fmla="*/ 14122 h 115660"/>
                <a:gd name="connsiteX3" fmla="*/ 130540 w 131193"/>
                <a:gd name="connsiteY3" fmla="*/ 52222 h 115660"/>
                <a:gd name="connsiteX4" fmla="*/ 128952 w 131193"/>
                <a:gd name="connsiteY4" fmla="*/ 114135 h 115660"/>
                <a:gd name="connsiteX5" fmla="*/ 130540 w 131193"/>
                <a:gd name="connsiteY5" fmla="*/ 90322 h 115660"/>
                <a:gd name="connsiteX6" fmla="*/ 116252 w 131193"/>
                <a:gd name="connsiteY6" fmla="*/ 20472 h 115660"/>
                <a:gd name="connsiteX7" fmla="*/ 94027 w 131193"/>
                <a:gd name="connsiteY7" fmla="*/ 3010 h 115660"/>
                <a:gd name="connsiteX8" fmla="*/ 365 w 131193"/>
                <a:gd name="connsiteY8" fmla="*/ 44285 h 11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193" h="115660">
                  <a:moveTo>
                    <a:pt x="365" y="44285"/>
                  </a:moveTo>
                  <a:cubicBezTo>
                    <a:pt x="-4662" y="44020"/>
                    <a:pt x="43492" y="6449"/>
                    <a:pt x="63865" y="1422"/>
                  </a:cubicBezTo>
                  <a:cubicBezTo>
                    <a:pt x="84238" y="-3605"/>
                    <a:pt x="111490" y="5655"/>
                    <a:pt x="122602" y="14122"/>
                  </a:cubicBezTo>
                  <a:cubicBezTo>
                    <a:pt x="133714" y="22589"/>
                    <a:pt x="129482" y="35553"/>
                    <a:pt x="130540" y="52222"/>
                  </a:cubicBezTo>
                  <a:cubicBezTo>
                    <a:pt x="131598" y="68891"/>
                    <a:pt x="128952" y="107785"/>
                    <a:pt x="128952" y="114135"/>
                  </a:cubicBezTo>
                  <a:cubicBezTo>
                    <a:pt x="128952" y="120485"/>
                    <a:pt x="132657" y="105932"/>
                    <a:pt x="130540" y="90322"/>
                  </a:cubicBezTo>
                  <a:cubicBezTo>
                    <a:pt x="128423" y="74712"/>
                    <a:pt x="122338" y="35024"/>
                    <a:pt x="116252" y="20472"/>
                  </a:cubicBezTo>
                  <a:cubicBezTo>
                    <a:pt x="110166" y="5920"/>
                    <a:pt x="108314" y="1952"/>
                    <a:pt x="94027" y="3010"/>
                  </a:cubicBezTo>
                  <a:cubicBezTo>
                    <a:pt x="79740" y="4068"/>
                    <a:pt x="5392" y="44550"/>
                    <a:pt x="365" y="44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07A7C1F-4FDD-4CC4-97C3-737868D7853D}"/>
                </a:ext>
              </a:extLst>
            </p:cNvPr>
            <p:cNvSpPr/>
            <p:nvPr/>
          </p:nvSpPr>
          <p:spPr>
            <a:xfrm>
              <a:off x="6773816" y="17392630"/>
              <a:ext cx="52658" cy="206412"/>
            </a:xfrm>
            <a:custGeom>
              <a:avLst/>
              <a:gdLst>
                <a:gd name="connsiteX0" fmla="*/ 47 w 52658"/>
                <a:gd name="connsiteY0" fmla="*/ 20 h 206412"/>
                <a:gd name="connsiteX1" fmla="*/ 50847 w 52658"/>
                <a:gd name="connsiteY1" fmla="*/ 96858 h 206412"/>
                <a:gd name="connsiteX2" fmla="*/ 41322 w 52658"/>
                <a:gd name="connsiteY2" fmla="*/ 206395 h 206412"/>
                <a:gd name="connsiteX3" fmla="*/ 41322 w 52658"/>
                <a:gd name="connsiteY3" fmla="*/ 104795 h 206412"/>
                <a:gd name="connsiteX4" fmla="*/ 47 w 52658"/>
                <a:gd name="connsiteY4" fmla="*/ 20 h 20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58" h="206412">
                  <a:moveTo>
                    <a:pt x="47" y="20"/>
                  </a:moveTo>
                  <a:cubicBezTo>
                    <a:pt x="1634" y="-1303"/>
                    <a:pt x="43968" y="62462"/>
                    <a:pt x="50847" y="96858"/>
                  </a:cubicBezTo>
                  <a:cubicBezTo>
                    <a:pt x="57726" y="131254"/>
                    <a:pt x="42909" y="205072"/>
                    <a:pt x="41322" y="206395"/>
                  </a:cubicBezTo>
                  <a:cubicBezTo>
                    <a:pt x="39735" y="207718"/>
                    <a:pt x="45555" y="134164"/>
                    <a:pt x="41322" y="104795"/>
                  </a:cubicBezTo>
                  <a:cubicBezTo>
                    <a:pt x="37089" y="75426"/>
                    <a:pt x="-1540" y="1343"/>
                    <a:pt x="4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A9467054-8D40-4670-AB44-8629C72B98DD}"/>
                </a:ext>
              </a:extLst>
            </p:cNvPr>
            <p:cNvSpPr/>
            <p:nvPr/>
          </p:nvSpPr>
          <p:spPr>
            <a:xfrm>
              <a:off x="6681630" y="17491496"/>
              <a:ext cx="118874" cy="120268"/>
            </a:xfrm>
            <a:custGeom>
              <a:avLst/>
              <a:gdLst>
                <a:gd name="connsiteX0" fmla="*/ 158 w 118874"/>
                <a:gd name="connsiteY0" fmla="*/ 34504 h 120268"/>
                <a:gd name="connsiteX1" fmla="*/ 65245 w 118874"/>
                <a:gd name="connsiteY1" fmla="*/ 7517 h 120268"/>
                <a:gd name="connsiteX2" fmla="*/ 90645 w 118874"/>
                <a:gd name="connsiteY2" fmla="*/ 29742 h 120268"/>
                <a:gd name="connsiteX3" fmla="*/ 98583 w 118874"/>
                <a:gd name="connsiteY3" fmla="*/ 74192 h 120268"/>
                <a:gd name="connsiteX4" fmla="*/ 117633 w 118874"/>
                <a:gd name="connsiteY4" fmla="*/ 120229 h 120268"/>
                <a:gd name="connsiteX5" fmla="*/ 116045 w 118874"/>
                <a:gd name="connsiteY5" fmla="*/ 66254 h 120268"/>
                <a:gd name="connsiteX6" fmla="*/ 108108 w 118874"/>
                <a:gd name="connsiteY6" fmla="*/ 10692 h 120268"/>
                <a:gd name="connsiteX7" fmla="*/ 85883 w 118874"/>
                <a:gd name="connsiteY7" fmla="*/ 1167 h 120268"/>
                <a:gd name="connsiteX8" fmla="*/ 158 w 118874"/>
                <a:gd name="connsiteY8" fmla="*/ 34504 h 12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4" h="120268">
                  <a:moveTo>
                    <a:pt x="158" y="34504"/>
                  </a:moveTo>
                  <a:cubicBezTo>
                    <a:pt x="-3281" y="35562"/>
                    <a:pt x="50164" y="8311"/>
                    <a:pt x="65245" y="7517"/>
                  </a:cubicBezTo>
                  <a:cubicBezTo>
                    <a:pt x="80326" y="6723"/>
                    <a:pt x="85089" y="18629"/>
                    <a:pt x="90645" y="29742"/>
                  </a:cubicBezTo>
                  <a:cubicBezTo>
                    <a:pt x="96201" y="40855"/>
                    <a:pt x="94085" y="59111"/>
                    <a:pt x="98583" y="74192"/>
                  </a:cubicBezTo>
                  <a:cubicBezTo>
                    <a:pt x="103081" y="89273"/>
                    <a:pt x="114723" y="121552"/>
                    <a:pt x="117633" y="120229"/>
                  </a:cubicBezTo>
                  <a:cubicBezTo>
                    <a:pt x="120543" y="118906"/>
                    <a:pt x="117633" y="84510"/>
                    <a:pt x="116045" y="66254"/>
                  </a:cubicBezTo>
                  <a:cubicBezTo>
                    <a:pt x="114458" y="47998"/>
                    <a:pt x="113135" y="21540"/>
                    <a:pt x="108108" y="10692"/>
                  </a:cubicBezTo>
                  <a:cubicBezTo>
                    <a:pt x="103081" y="-156"/>
                    <a:pt x="101493" y="-1479"/>
                    <a:pt x="85883" y="1167"/>
                  </a:cubicBezTo>
                  <a:cubicBezTo>
                    <a:pt x="70273" y="3813"/>
                    <a:pt x="3597" y="33446"/>
                    <a:pt x="158" y="345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730D43F-D2A1-489E-9C00-F0CDDA73A474}"/>
                </a:ext>
              </a:extLst>
            </p:cNvPr>
            <p:cNvSpPr/>
            <p:nvPr/>
          </p:nvSpPr>
          <p:spPr>
            <a:xfrm>
              <a:off x="6697623" y="17507770"/>
              <a:ext cx="77912" cy="95476"/>
            </a:xfrm>
            <a:custGeom>
              <a:avLst/>
              <a:gdLst>
                <a:gd name="connsiteX0" fmla="*/ 40 w 77912"/>
                <a:gd name="connsiteY0" fmla="*/ 37280 h 95476"/>
                <a:gd name="connsiteX1" fmla="*/ 54015 w 77912"/>
                <a:gd name="connsiteY1" fmla="*/ 11880 h 95476"/>
                <a:gd name="connsiteX2" fmla="*/ 58777 w 77912"/>
                <a:gd name="connsiteY2" fmla="*/ 94430 h 95476"/>
                <a:gd name="connsiteX3" fmla="*/ 77827 w 77912"/>
                <a:gd name="connsiteY3" fmla="*/ 54743 h 95476"/>
                <a:gd name="connsiteX4" fmla="*/ 63540 w 77912"/>
                <a:gd name="connsiteY4" fmla="*/ 768 h 95476"/>
                <a:gd name="connsiteX5" fmla="*/ 40 w 77912"/>
                <a:gd name="connsiteY5" fmla="*/ 37280 h 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12" h="95476">
                  <a:moveTo>
                    <a:pt x="40" y="37280"/>
                  </a:moveTo>
                  <a:cubicBezTo>
                    <a:pt x="-1547" y="39132"/>
                    <a:pt x="44226" y="2355"/>
                    <a:pt x="54015" y="11880"/>
                  </a:cubicBezTo>
                  <a:cubicBezTo>
                    <a:pt x="63804" y="21405"/>
                    <a:pt x="54808" y="87286"/>
                    <a:pt x="58777" y="94430"/>
                  </a:cubicBezTo>
                  <a:cubicBezTo>
                    <a:pt x="62746" y="101574"/>
                    <a:pt x="77033" y="70353"/>
                    <a:pt x="77827" y="54743"/>
                  </a:cubicBezTo>
                  <a:cubicBezTo>
                    <a:pt x="78621" y="39133"/>
                    <a:pt x="73859" y="7647"/>
                    <a:pt x="63540" y="768"/>
                  </a:cubicBezTo>
                  <a:cubicBezTo>
                    <a:pt x="53221" y="-6111"/>
                    <a:pt x="1627" y="35428"/>
                    <a:pt x="40" y="37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4BEE73F-1445-4481-8325-9D9C1044E935}"/>
                </a:ext>
              </a:extLst>
            </p:cNvPr>
            <p:cNvSpPr/>
            <p:nvPr/>
          </p:nvSpPr>
          <p:spPr>
            <a:xfrm>
              <a:off x="6705186" y="17537046"/>
              <a:ext cx="45150" cy="146119"/>
            </a:xfrm>
            <a:custGeom>
              <a:avLst/>
              <a:gdLst>
                <a:gd name="connsiteX0" fmla="*/ 414 w 45150"/>
                <a:gd name="connsiteY0" fmla="*/ 67 h 146119"/>
                <a:gd name="connsiteX1" fmla="*/ 3589 w 45150"/>
                <a:gd name="connsiteY1" fmla="*/ 90554 h 146119"/>
                <a:gd name="connsiteX2" fmla="*/ 24227 w 45150"/>
                <a:gd name="connsiteY2" fmla="*/ 104842 h 146119"/>
                <a:gd name="connsiteX3" fmla="*/ 44864 w 45150"/>
                <a:gd name="connsiteY3" fmla="*/ 146117 h 146119"/>
                <a:gd name="connsiteX4" fmla="*/ 8352 w 45150"/>
                <a:gd name="connsiteY4" fmla="*/ 106429 h 146119"/>
                <a:gd name="connsiteX5" fmla="*/ 414 w 45150"/>
                <a:gd name="connsiteY5" fmla="*/ 67 h 14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50" h="146119">
                  <a:moveTo>
                    <a:pt x="414" y="67"/>
                  </a:moveTo>
                  <a:cubicBezTo>
                    <a:pt x="-380" y="-2579"/>
                    <a:pt x="-380" y="73092"/>
                    <a:pt x="3589" y="90554"/>
                  </a:cubicBezTo>
                  <a:cubicBezTo>
                    <a:pt x="7558" y="108017"/>
                    <a:pt x="17348" y="95582"/>
                    <a:pt x="24227" y="104842"/>
                  </a:cubicBezTo>
                  <a:cubicBezTo>
                    <a:pt x="31106" y="114102"/>
                    <a:pt x="47510" y="145853"/>
                    <a:pt x="44864" y="146117"/>
                  </a:cubicBezTo>
                  <a:cubicBezTo>
                    <a:pt x="42218" y="146381"/>
                    <a:pt x="14173" y="125214"/>
                    <a:pt x="8352" y="106429"/>
                  </a:cubicBezTo>
                  <a:cubicBezTo>
                    <a:pt x="2531" y="87644"/>
                    <a:pt x="1208" y="2713"/>
                    <a:pt x="414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CA35BAD-5AD4-4003-B440-BF0724E06D95}"/>
                </a:ext>
              </a:extLst>
            </p:cNvPr>
            <p:cNvSpPr/>
            <p:nvPr/>
          </p:nvSpPr>
          <p:spPr>
            <a:xfrm>
              <a:off x="6735939" y="17524309"/>
              <a:ext cx="64296" cy="206744"/>
            </a:xfrm>
            <a:custGeom>
              <a:avLst/>
              <a:gdLst>
                <a:gd name="connsiteX0" fmla="*/ 4586 w 64296"/>
                <a:gd name="connsiteY0" fmla="*/ 104 h 206744"/>
                <a:gd name="connsiteX1" fmla="*/ 2999 w 64296"/>
                <a:gd name="connsiteY1" fmla="*/ 85829 h 206744"/>
                <a:gd name="connsiteX2" fmla="*/ 44274 w 64296"/>
                <a:gd name="connsiteY2" fmla="*/ 114404 h 206744"/>
                <a:gd name="connsiteX3" fmla="*/ 63324 w 64296"/>
                <a:gd name="connsiteY3" fmla="*/ 147741 h 206744"/>
                <a:gd name="connsiteX4" fmla="*/ 15699 w 64296"/>
                <a:gd name="connsiteY4" fmla="*/ 206479 h 206744"/>
                <a:gd name="connsiteX5" fmla="*/ 33161 w 64296"/>
                <a:gd name="connsiteY5" fmla="*/ 168379 h 206744"/>
                <a:gd name="connsiteX6" fmla="*/ 58561 w 64296"/>
                <a:gd name="connsiteY6" fmla="*/ 142979 h 206744"/>
                <a:gd name="connsiteX7" fmla="*/ 15699 w 64296"/>
                <a:gd name="connsiteY7" fmla="*/ 104879 h 206744"/>
                <a:gd name="connsiteX8" fmla="*/ 4586 w 64296"/>
                <a:gd name="connsiteY8" fmla="*/ 104 h 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96" h="206744">
                  <a:moveTo>
                    <a:pt x="4586" y="104"/>
                  </a:moveTo>
                  <a:cubicBezTo>
                    <a:pt x="2469" y="-3071"/>
                    <a:pt x="-3616" y="66779"/>
                    <a:pt x="2999" y="85829"/>
                  </a:cubicBezTo>
                  <a:cubicBezTo>
                    <a:pt x="9614" y="104879"/>
                    <a:pt x="34220" y="104085"/>
                    <a:pt x="44274" y="114404"/>
                  </a:cubicBezTo>
                  <a:cubicBezTo>
                    <a:pt x="54328" y="124723"/>
                    <a:pt x="68087" y="132395"/>
                    <a:pt x="63324" y="147741"/>
                  </a:cubicBezTo>
                  <a:cubicBezTo>
                    <a:pt x="58561" y="163087"/>
                    <a:pt x="20726" y="203039"/>
                    <a:pt x="15699" y="206479"/>
                  </a:cubicBezTo>
                  <a:cubicBezTo>
                    <a:pt x="10672" y="209919"/>
                    <a:pt x="26017" y="178962"/>
                    <a:pt x="33161" y="168379"/>
                  </a:cubicBezTo>
                  <a:cubicBezTo>
                    <a:pt x="40305" y="157796"/>
                    <a:pt x="61471" y="153562"/>
                    <a:pt x="58561" y="142979"/>
                  </a:cubicBezTo>
                  <a:cubicBezTo>
                    <a:pt x="55651" y="132396"/>
                    <a:pt x="22843" y="122606"/>
                    <a:pt x="15699" y="104879"/>
                  </a:cubicBezTo>
                  <a:cubicBezTo>
                    <a:pt x="8555" y="87152"/>
                    <a:pt x="6703" y="3279"/>
                    <a:pt x="4586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C1ECCD1-54AE-4711-BC9E-1485C77E8354}"/>
                </a:ext>
              </a:extLst>
            </p:cNvPr>
            <p:cNvSpPr/>
            <p:nvPr/>
          </p:nvSpPr>
          <p:spPr>
            <a:xfrm>
              <a:off x="6624624" y="17713971"/>
              <a:ext cx="81075" cy="78982"/>
            </a:xfrm>
            <a:custGeom>
              <a:avLst/>
              <a:gdLst>
                <a:gd name="connsiteX0" fmla="*/ 14 w 81075"/>
                <a:gd name="connsiteY0" fmla="*/ 942 h 78982"/>
                <a:gd name="connsiteX1" fmla="*/ 73039 w 81075"/>
                <a:gd name="connsiteY1" fmla="*/ 5704 h 78982"/>
                <a:gd name="connsiteX2" fmla="*/ 73039 w 81075"/>
                <a:gd name="connsiteY2" fmla="*/ 37454 h 78982"/>
                <a:gd name="connsiteX3" fmla="*/ 80976 w 81075"/>
                <a:gd name="connsiteY3" fmla="*/ 78729 h 78982"/>
                <a:gd name="connsiteX4" fmla="*/ 66689 w 81075"/>
                <a:gd name="connsiteY4" fmla="*/ 16817 h 78982"/>
                <a:gd name="connsiteX5" fmla="*/ 14 w 81075"/>
                <a:gd name="connsiteY5" fmla="*/ 942 h 7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75" h="78982">
                  <a:moveTo>
                    <a:pt x="14" y="942"/>
                  </a:moveTo>
                  <a:cubicBezTo>
                    <a:pt x="1072" y="-910"/>
                    <a:pt x="60868" y="-381"/>
                    <a:pt x="73039" y="5704"/>
                  </a:cubicBezTo>
                  <a:cubicBezTo>
                    <a:pt x="85210" y="11789"/>
                    <a:pt x="71716" y="25283"/>
                    <a:pt x="73039" y="37454"/>
                  </a:cubicBezTo>
                  <a:cubicBezTo>
                    <a:pt x="74362" y="49625"/>
                    <a:pt x="82034" y="82168"/>
                    <a:pt x="80976" y="78729"/>
                  </a:cubicBezTo>
                  <a:cubicBezTo>
                    <a:pt x="79918" y="75290"/>
                    <a:pt x="75685" y="28194"/>
                    <a:pt x="66689" y="16817"/>
                  </a:cubicBezTo>
                  <a:cubicBezTo>
                    <a:pt x="57693" y="5440"/>
                    <a:pt x="-1044" y="2794"/>
                    <a:pt x="14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A72749F-BAE4-4482-835E-D59730526376}"/>
                </a:ext>
              </a:extLst>
            </p:cNvPr>
            <p:cNvSpPr/>
            <p:nvPr/>
          </p:nvSpPr>
          <p:spPr>
            <a:xfrm>
              <a:off x="6635611" y="17682995"/>
              <a:ext cx="119803" cy="81197"/>
            </a:xfrm>
            <a:custGeom>
              <a:avLst/>
              <a:gdLst>
                <a:gd name="connsiteX0" fmla="*/ 139 w 119803"/>
                <a:gd name="connsiteY0" fmla="*/ 168 h 81197"/>
                <a:gd name="connsiteX1" fmla="*/ 116027 w 119803"/>
                <a:gd name="connsiteY1" fmla="*/ 12868 h 81197"/>
                <a:gd name="connsiteX2" fmla="*/ 93802 w 119803"/>
                <a:gd name="connsiteY2" fmla="*/ 25568 h 81197"/>
                <a:gd name="connsiteX3" fmla="*/ 116027 w 119803"/>
                <a:gd name="connsiteY3" fmla="*/ 81130 h 81197"/>
                <a:gd name="connsiteX4" fmla="*/ 112852 w 119803"/>
                <a:gd name="connsiteY4" fmla="*/ 36680 h 81197"/>
                <a:gd name="connsiteX5" fmla="*/ 92214 w 119803"/>
                <a:gd name="connsiteY5" fmla="*/ 22393 h 81197"/>
                <a:gd name="connsiteX6" fmla="*/ 139 w 119803"/>
                <a:gd name="connsiteY6" fmla="*/ 168 h 8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03" h="81197">
                  <a:moveTo>
                    <a:pt x="139" y="168"/>
                  </a:moveTo>
                  <a:cubicBezTo>
                    <a:pt x="4108" y="-1420"/>
                    <a:pt x="100417" y="8635"/>
                    <a:pt x="116027" y="12868"/>
                  </a:cubicBezTo>
                  <a:cubicBezTo>
                    <a:pt x="131638" y="17101"/>
                    <a:pt x="93802" y="14191"/>
                    <a:pt x="93802" y="25568"/>
                  </a:cubicBezTo>
                  <a:cubicBezTo>
                    <a:pt x="93802" y="36945"/>
                    <a:pt x="112852" y="79278"/>
                    <a:pt x="116027" y="81130"/>
                  </a:cubicBezTo>
                  <a:cubicBezTo>
                    <a:pt x="119202" y="82982"/>
                    <a:pt x="116821" y="46469"/>
                    <a:pt x="112852" y="36680"/>
                  </a:cubicBezTo>
                  <a:cubicBezTo>
                    <a:pt x="108883" y="26891"/>
                    <a:pt x="106502" y="26891"/>
                    <a:pt x="92214" y="22393"/>
                  </a:cubicBezTo>
                  <a:cubicBezTo>
                    <a:pt x="77927" y="17895"/>
                    <a:pt x="-3830" y="1756"/>
                    <a:pt x="139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944A79D5-59DC-4DF1-A8AD-BBB73759E88B}"/>
                </a:ext>
              </a:extLst>
            </p:cNvPr>
            <p:cNvSpPr/>
            <p:nvPr/>
          </p:nvSpPr>
          <p:spPr>
            <a:xfrm>
              <a:off x="6646700" y="17755474"/>
              <a:ext cx="116151" cy="48422"/>
            </a:xfrm>
            <a:custGeom>
              <a:avLst/>
              <a:gdLst>
                <a:gd name="connsiteX0" fmla="*/ 163 w 116151"/>
                <a:gd name="connsiteY0" fmla="*/ 48339 h 48422"/>
                <a:gd name="connsiteX1" fmla="*/ 62075 w 116151"/>
                <a:gd name="connsiteY1" fmla="*/ 15001 h 48422"/>
                <a:gd name="connsiteX2" fmla="*/ 116050 w 116151"/>
                <a:gd name="connsiteY2" fmla="*/ 15001 h 48422"/>
                <a:gd name="connsiteX3" fmla="*/ 74775 w 116151"/>
                <a:gd name="connsiteY3" fmla="*/ 2301 h 48422"/>
                <a:gd name="connsiteX4" fmla="*/ 44613 w 116151"/>
                <a:gd name="connsiteY4" fmla="*/ 3889 h 48422"/>
                <a:gd name="connsiteX5" fmla="*/ 163 w 116151"/>
                <a:gd name="connsiteY5" fmla="*/ 48339 h 4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51" h="48422">
                  <a:moveTo>
                    <a:pt x="163" y="48339"/>
                  </a:moveTo>
                  <a:cubicBezTo>
                    <a:pt x="3073" y="50191"/>
                    <a:pt x="42761" y="20557"/>
                    <a:pt x="62075" y="15001"/>
                  </a:cubicBezTo>
                  <a:cubicBezTo>
                    <a:pt x="81389" y="9445"/>
                    <a:pt x="113933" y="17118"/>
                    <a:pt x="116050" y="15001"/>
                  </a:cubicBezTo>
                  <a:cubicBezTo>
                    <a:pt x="118167" y="12884"/>
                    <a:pt x="86681" y="4153"/>
                    <a:pt x="74775" y="2301"/>
                  </a:cubicBezTo>
                  <a:cubicBezTo>
                    <a:pt x="62869" y="449"/>
                    <a:pt x="55196" y="-2461"/>
                    <a:pt x="44613" y="3889"/>
                  </a:cubicBezTo>
                  <a:cubicBezTo>
                    <a:pt x="34030" y="10239"/>
                    <a:pt x="-2747" y="46487"/>
                    <a:pt x="163" y="48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09A4216-EABE-4C7F-86C7-A606B5FBDBC3}"/>
                </a:ext>
              </a:extLst>
            </p:cNvPr>
            <p:cNvSpPr/>
            <p:nvPr/>
          </p:nvSpPr>
          <p:spPr>
            <a:xfrm>
              <a:off x="6783675" y="17603688"/>
              <a:ext cx="38254" cy="155161"/>
            </a:xfrm>
            <a:custGeom>
              <a:avLst/>
              <a:gdLst>
                <a:gd name="connsiteX0" fmla="*/ 37813 w 38254"/>
                <a:gd name="connsiteY0" fmla="*/ 100 h 155161"/>
                <a:gd name="connsiteX1" fmla="*/ 29875 w 38254"/>
                <a:gd name="connsiteY1" fmla="*/ 100112 h 155161"/>
                <a:gd name="connsiteX2" fmla="*/ 4475 w 38254"/>
                <a:gd name="connsiteY2" fmla="*/ 123925 h 155161"/>
                <a:gd name="connsiteX3" fmla="*/ 1300 w 38254"/>
                <a:gd name="connsiteY3" fmla="*/ 154087 h 155161"/>
                <a:gd name="connsiteX4" fmla="*/ 18763 w 38254"/>
                <a:gd name="connsiteY4" fmla="*/ 82650 h 155161"/>
                <a:gd name="connsiteX5" fmla="*/ 37813 w 38254"/>
                <a:gd name="connsiteY5" fmla="*/ 100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4" h="155161">
                  <a:moveTo>
                    <a:pt x="37813" y="100"/>
                  </a:moveTo>
                  <a:cubicBezTo>
                    <a:pt x="39665" y="3010"/>
                    <a:pt x="35431" y="79475"/>
                    <a:pt x="29875" y="100112"/>
                  </a:cubicBezTo>
                  <a:cubicBezTo>
                    <a:pt x="24319" y="120749"/>
                    <a:pt x="9237" y="114929"/>
                    <a:pt x="4475" y="123925"/>
                  </a:cubicBezTo>
                  <a:cubicBezTo>
                    <a:pt x="-287" y="132921"/>
                    <a:pt x="-1081" y="160966"/>
                    <a:pt x="1300" y="154087"/>
                  </a:cubicBezTo>
                  <a:cubicBezTo>
                    <a:pt x="3681" y="147208"/>
                    <a:pt x="14794" y="106992"/>
                    <a:pt x="18763" y="82650"/>
                  </a:cubicBezTo>
                  <a:cubicBezTo>
                    <a:pt x="22732" y="58308"/>
                    <a:pt x="35961" y="-2810"/>
                    <a:pt x="37813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980A0D28-C681-4FC7-9F55-BA5660937F3E}"/>
                </a:ext>
              </a:extLst>
            </p:cNvPr>
            <p:cNvSpPr/>
            <p:nvPr/>
          </p:nvSpPr>
          <p:spPr>
            <a:xfrm>
              <a:off x="6816694" y="17510068"/>
              <a:ext cx="174825" cy="95546"/>
            </a:xfrm>
            <a:custGeom>
              <a:avLst/>
              <a:gdLst>
                <a:gd name="connsiteX0" fmla="*/ 31 w 174825"/>
                <a:gd name="connsiteY0" fmla="*/ 57 h 95546"/>
                <a:gd name="connsiteX1" fmla="*/ 30194 w 174825"/>
                <a:gd name="connsiteY1" fmla="*/ 74670 h 95546"/>
                <a:gd name="connsiteX2" fmla="*/ 100044 w 174825"/>
                <a:gd name="connsiteY2" fmla="*/ 61970 h 95546"/>
                <a:gd name="connsiteX3" fmla="*/ 141319 w 174825"/>
                <a:gd name="connsiteY3" fmla="*/ 63557 h 95546"/>
                <a:gd name="connsiteX4" fmla="*/ 174656 w 174825"/>
                <a:gd name="connsiteY4" fmla="*/ 95307 h 95546"/>
                <a:gd name="connsiteX5" fmla="*/ 127031 w 174825"/>
                <a:gd name="connsiteY5" fmla="*/ 44507 h 95546"/>
                <a:gd name="connsiteX6" fmla="*/ 69881 w 174825"/>
                <a:gd name="connsiteY6" fmla="*/ 49270 h 95546"/>
                <a:gd name="connsiteX7" fmla="*/ 34956 w 174825"/>
                <a:gd name="connsiteY7" fmla="*/ 61970 h 95546"/>
                <a:gd name="connsiteX8" fmla="*/ 31 w 174825"/>
                <a:gd name="connsiteY8" fmla="*/ 57 h 9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25" h="95546">
                  <a:moveTo>
                    <a:pt x="31" y="57"/>
                  </a:moveTo>
                  <a:cubicBezTo>
                    <a:pt x="-763" y="2174"/>
                    <a:pt x="13525" y="64351"/>
                    <a:pt x="30194" y="74670"/>
                  </a:cubicBezTo>
                  <a:cubicBezTo>
                    <a:pt x="46863" y="84989"/>
                    <a:pt x="81523" y="63822"/>
                    <a:pt x="100044" y="61970"/>
                  </a:cubicBezTo>
                  <a:cubicBezTo>
                    <a:pt x="118565" y="60118"/>
                    <a:pt x="128884" y="58001"/>
                    <a:pt x="141319" y="63557"/>
                  </a:cubicBezTo>
                  <a:cubicBezTo>
                    <a:pt x="153754" y="69113"/>
                    <a:pt x="177037" y="98482"/>
                    <a:pt x="174656" y="95307"/>
                  </a:cubicBezTo>
                  <a:cubicBezTo>
                    <a:pt x="172275" y="92132"/>
                    <a:pt x="144494" y="52180"/>
                    <a:pt x="127031" y="44507"/>
                  </a:cubicBezTo>
                  <a:cubicBezTo>
                    <a:pt x="109568" y="36834"/>
                    <a:pt x="85227" y="46360"/>
                    <a:pt x="69881" y="49270"/>
                  </a:cubicBezTo>
                  <a:cubicBezTo>
                    <a:pt x="54535" y="52181"/>
                    <a:pt x="45539" y="69114"/>
                    <a:pt x="34956" y="61970"/>
                  </a:cubicBezTo>
                  <a:cubicBezTo>
                    <a:pt x="24373" y="54826"/>
                    <a:pt x="825" y="-2060"/>
                    <a:pt x="31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3DCCCCE-5485-4996-A0F2-0D33256982E2}"/>
                </a:ext>
              </a:extLst>
            </p:cNvPr>
            <p:cNvSpPr/>
            <p:nvPr/>
          </p:nvSpPr>
          <p:spPr>
            <a:xfrm>
              <a:off x="6789667" y="17558308"/>
              <a:ext cx="116442" cy="223814"/>
            </a:xfrm>
            <a:custGeom>
              <a:avLst/>
              <a:gdLst>
                <a:gd name="connsiteX0" fmla="*/ 39758 w 116442"/>
                <a:gd name="connsiteY0" fmla="*/ 2617 h 223814"/>
                <a:gd name="connsiteX1" fmla="*/ 68333 w 116442"/>
                <a:gd name="connsiteY1" fmla="*/ 67705 h 223814"/>
                <a:gd name="connsiteX2" fmla="*/ 65158 w 116442"/>
                <a:gd name="connsiteY2" fmla="*/ 148667 h 223814"/>
                <a:gd name="connsiteX3" fmla="*/ 115958 w 116442"/>
                <a:gd name="connsiteY3" fmla="*/ 196292 h 223814"/>
                <a:gd name="connsiteX4" fmla="*/ 92146 w 116442"/>
                <a:gd name="connsiteY4" fmla="*/ 194705 h 223814"/>
                <a:gd name="connsiteX5" fmla="*/ 60396 w 116442"/>
                <a:gd name="connsiteY5" fmla="*/ 193117 h 223814"/>
                <a:gd name="connsiteX6" fmla="*/ 71 w 116442"/>
                <a:gd name="connsiteY6" fmla="*/ 223280 h 223814"/>
                <a:gd name="connsiteX7" fmla="*/ 49283 w 116442"/>
                <a:gd name="connsiteY7" fmla="*/ 212167 h 223814"/>
                <a:gd name="connsiteX8" fmla="*/ 100083 w 116442"/>
                <a:gd name="connsiteY8" fmla="*/ 208992 h 223814"/>
                <a:gd name="connsiteX9" fmla="*/ 95321 w 116442"/>
                <a:gd name="connsiteY9" fmla="*/ 185180 h 223814"/>
                <a:gd name="connsiteX10" fmla="*/ 71508 w 116442"/>
                <a:gd name="connsiteY10" fmla="*/ 159780 h 223814"/>
                <a:gd name="connsiteX11" fmla="*/ 39758 w 116442"/>
                <a:gd name="connsiteY11" fmla="*/ 2617 h 2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442" h="223814">
                  <a:moveTo>
                    <a:pt x="39758" y="2617"/>
                  </a:moveTo>
                  <a:cubicBezTo>
                    <a:pt x="39229" y="-12729"/>
                    <a:pt x="64100" y="43363"/>
                    <a:pt x="68333" y="67705"/>
                  </a:cubicBezTo>
                  <a:cubicBezTo>
                    <a:pt x="72566" y="92047"/>
                    <a:pt x="57221" y="127236"/>
                    <a:pt x="65158" y="148667"/>
                  </a:cubicBezTo>
                  <a:cubicBezTo>
                    <a:pt x="73095" y="170098"/>
                    <a:pt x="111460" y="188619"/>
                    <a:pt x="115958" y="196292"/>
                  </a:cubicBezTo>
                  <a:cubicBezTo>
                    <a:pt x="120456" y="203965"/>
                    <a:pt x="92146" y="194705"/>
                    <a:pt x="92146" y="194705"/>
                  </a:cubicBezTo>
                  <a:cubicBezTo>
                    <a:pt x="82886" y="194176"/>
                    <a:pt x="75742" y="188354"/>
                    <a:pt x="60396" y="193117"/>
                  </a:cubicBezTo>
                  <a:cubicBezTo>
                    <a:pt x="45050" y="197880"/>
                    <a:pt x="1923" y="220105"/>
                    <a:pt x="71" y="223280"/>
                  </a:cubicBezTo>
                  <a:cubicBezTo>
                    <a:pt x="-1781" y="226455"/>
                    <a:pt x="32614" y="214548"/>
                    <a:pt x="49283" y="212167"/>
                  </a:cubicBezTo>
                  <a:cubicBezTo>
                    <a:pt x="65952" y="209786"/>
                    <a:pt x="92410" y="213490"/>
                    <a:pt x="100083" y="208992"/>
                  </a:cubicBezTo>
                  <a:cubicBezTo>
                    <a:pt x="107756" y="204494"/>
                    <a:pt x="100083" y="193382"/>
                    <a:pt x="95321" y="185180"/>
                  </a:cubicBezTo>
                  <a:cubicBezTo>
                    <a:pt x="90559" y="176978"/>
                    <a:pt x="77329" y="183857"/>
                    <a:pt x="71508" y="159780"/>
                  </a:cubicBezTo>
                  <a:cubicBezTo>
                    <a:pt x="65687" y="135703"/>
                    <a:pt x="40287" y="17963"/>
                    <a:pt x="39758" y="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2410B56-56F6-4B11-B619-23F5995E56F1}"/>
                </a:ext>
              </a:extLst>
            </p:cNvPr>
            <p:cNvSpPr/>
            <p:nvPr/>
          </p:nvSpPr>
          <p:spPr>
            <a:xfrm>
              <a:off x="6788089" y="17573617"/>
              <a:ext cx="73340" cy="176312"/>
            </a:xfrm>
            <a:custGeom>
              <a:avLst/>
              <a:gdLst>
                <a:gd name="connsiteX0" fmla="*/ 46099 w 73340"/>
                <a:gd name="connsiteY0" fmla="*/ 8 h 176312"/>
                <a:gd name="connsiteX1" fmla="*/ 42924 w 73340"/>
                <a:gd name="connsiteY1" fmla="*/ 119071 h 176312"/>
                <a:gd name="connsiteX2" fmla="*/ 30224 w 73340"/>
                <a:gd name="connsiteY2" fmla="*/ 147646 h 176312"/>
                <a:gd name="connsiteX3" fmla="*/ 61 w 73340"/>
                <a:gd name="connsiteY3" fmla="*/ 163521 h 176312"/>
                <a:gd name="connsiteX4" fmla="*/ 23874 w 73340"/>
                <a:gd name="connsiteY4" fmla="*/ 166696 h 176312"/>
                <a:gd name="connsiteX5" fmla="*/ 73086 w 73340"/>
                <a:gd name="connsiteY5" fmla="*/ 176221 h 176312"/>
                <a:gd name="connsiteX6" fmla="*/ 42924 w 73340"/>
                <a:gd name="connsiteY6" fmla="*/ 160346 h 176312"/>
                <a:gd name="connsiteX7" fmla="*/ 38161 w 73340"/>
                <a:gd name="connsiteY7" fmla="*/ 141296 h 176312"/>
                <a:gd name="connsiteX8" fmla="*/ 38161 w 73340"/>
                <a:gd name="connsiteY8" fmla="*/ 112721 h 176312"/>
                <a:gd name="connsiteX9" fmla="*/ 46099 w 73340"/>
                <a:gd name="connsiteY9" fmla="*/ 8 h 1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40" h="176312">
                  <a:moveTo>
                    <a:pt x="46099" y="8"/>
                  </a:moveTo>
                  <a:cubicBezTo>
                    <a:pt x="46893" y="1066"/>
                    <a:pt x="45570" y="94465"/>
                    <a:pt x="42924" y="119071"/>
                  </a:cubicBezTo>
                  <a:cubicBezTo>
                    <a:pt x="40278" y="143677"/>
                    <a:pt x="37368" y="140238"/>
                    <a:pt x="30224" y="147646"/>
                  </a:cubicBezTo>
                  <a:cubicBezTo>
                    <a:pt x="23080" y="155054"/>
                    <a:pt x="1119" y="160346"/>
                    <a:pt x="61" y="163521"/>
                  </a:cubicBezTo>
                  <a:cubicBezTo>
                    <a:pt x="-997" y="166696"/>
                    <a:pt x="11703" y="164579"/>
                    <a:pt x="23874" y="166696"/>
                  </a:cubicBezTo>
                  <a:cubicBezTo>
                    <a:pt x="36045" y="168813"/>
                    <a:pt x="69911" y="177279"/>
                    <a:pt x="73086" y="176221"/>
                  </a:cubicBezTo>
                  <a:cubicBezTo>
                    <a:pt x="76261" y="175163"/>
                    <a:pt x="48745" y="166167"/>
                    <a:pt x="42924" y="160346"/>
                  </a:cubicBezTo>
                  <a:cubicBezTo>
                    <a:pt x="37103" y="154525"/>
                    <a:pt x="38955" y="149233"/>
                    <a:pt x="38161" y="141296"/>
                  </a:cubicBezTo>
                  <a:cubicBezTo>
                    <a:pt x="37367" y="133359"/>
                    <a:pt x="37896" y="130713"/>
                    <a:pt x="38161" y="112721"/>
                  </a:cubicBezTo>
                  <a:cubicBezTo>
                    <a:pt x="38426" y="94729"/>
                    <a:pt x="45305" y="-1050"/>
                    <a:pt x="4609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EBC5EEB1-265A-4130-B6D3-CA7D85A209E7}"/>
                </a:ext>
              </a:extLst>
            </p:cNvPr>
            <p:cNvSpPr/>
            <p:nvPr/>
          </p:nvSpPr>
          <p:spPr>
            <a:xfrm>
              <a:off x="6814983" y="17133879"/>
              <a:ext cx="238353" cy="141307"/>
            </a:xfrm>
            <a:custGeom>
              <a:avLst/>
              <a:gdLst>
                <a:gd name="connsiteX0" fmla="*/ 238280 w 238353"/>
                <a:gd name="connsiteY0" fmla="*/ 9 h 141307"/>
                <a:gd name="connsiteX1" fmla="*/ 82705 w 238353"/>
                <a:gd name="connsiteY1" fmla="*/ 73034 h 141307"/>
                <a:gd name="connsiteX2" fmla="*/ 155 w 238353"/>
                <a:gd name="connsiteY2" fmla="*/ 141296 h 141307"/>
                <a:gd name="connsiteX3" fmla="*/ 101755 w 238353"/>
                <a:gd name="connsiteY3" fmla="*/ 77796 h 141307"/>
                <a:gd name="connsiteX4" fmla="*/ 238280 w 238353"/>
                <a:gd name="connsiteY4" fmla="*/ 9 h 14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53" h="141307">
                  <a:moveTo>
                    <a:pt x="238280" y="9"/>
                  </a:moveTo>
                  <a:cubicBezTo>
                    <a:pt x="235105" y="-785"/>
                    <a:pt x="122392" y="49486"/>
                    <a:pt x="82705" y="73034"/>
                  </a:cubicBezTo>
                  <a:cubicBezTo>
                    <a:pt x="43018" y="96582"/>
                    <a:pt x="-3020" y="140502"/>
                    <a:pt x="155" y="141296"/>
                  </a:cubicBezTo>
                  <a:cubicBezTo>
                    <a:pt x="3330" y="142090"/>
                    <a:pt x="63126" y="100021"/>
                    <a:pt x="101755" y="77796"/>
                  </a:cubicBezTo>
                  <a:cubicBezTo>
                    <a:pt x="140384" y="55571"/>
                    <a:pt x="241455" y="803"/>
                    <a:pt x="23828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A2AFD89-4CF7-4087-9D2E-4A240C425717}"/>
                </a:ext>
              </a:extLst>
            </p:cNvPr>
            <p:cNvSpPr/>
            <p:nvPr/>
          </p:nvSpPr>
          <p:spPr>
            <a:xfrm>
              <a:off x="6846714" y="17147995"/>
              <a:ext cx="234361" cy="243232"/>
            </a:xfrm>
            <a:custGeom>
              <a:avLst/>
              <a:gdLst>
                <a:gd name="connsiteX0" fmla="*/ 233536 w 234361"/>
                <a:gd name="connsiteY0" fmla="*/ 180 h 243232"/>
                <a:gd name="connsiteX1" fmla="*/ 73199 w 234361"/>
                <a:gd name="connsiteY1" fmla="*/ 82730 h 243232"/>
                <a:gd name="connsiteX2" fmla="*/ 3349 w 234361"/>
                <a:gd name="connsiteY2" fmla="*/ 124005 h 243232"/>
                <a:gd name="connsiteX3" fmla="*/ 11286 w 234361"/>
                <a:gd name="connsiteY3" fmla="*/ 174805 h 243232"/>
                <a:gd name="connsiteX4" fmla="*/ 12874 w 234361"/>
                <a:gd name="connsiteY4" fmla="*/ 243068 h 243232"/>
                <a:gd name="connsiteX5" fmla="*/ 33511 w 234361"/>
                <a:gd name="connsiteY5" fmla="*/ 192268 h 243232"/>
                <a:gd name="connsiteX6" fmla="*/ 22399 w 234361"/>
                <a:gd name="connsiteY6" fmla="*/ 139880 h 243232"/>
                <a:gd name="connsiteX7" fmla="*/ 39861 w 234361"/>
                <a:gd name="connsiteY7" fmla="*/ 125593 h 243232"/>
                <a:gd name="connsiteX8" fmla="*/ 131936 w 234361"/>
                <a:gd name="connsiteY8" fmla="*/ 62093 h 243232"/>
                <a:gd name="connsiteX9" fmla="*/ 233536 w 234361"/>
                <a:gd name="connsiteY9" fmla="*/ 180 h 2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361" h="243232">
                  <a:moveTo>
                    <a:pt x="233536" y="180"/>
                  </a:moveTo>
                  <a:cubicBezTo>
                    <a:pt x="223747" y="3619"/>
                    <a:pt x="111563" y="62093"/>
                    <a:pt x="73199" y="82730"/>
                  </a:cubicBezTo>
                  <a:cubicBezTo>
                    <a:pt x="34835" y="103367"/>
                    <a:pt x="13668" y="108659"/>
                    <a:pt x="3349" y="124005"/>
                  </a:cubicBezTo>
                  <a:cubicBezTo>
                    <a:pt x="-6970" y="139351"/>
                    <a:pt x="9698" y="154961"/>
                    <a:pt x="11286" y="174805"/>
                  </a:cubicBezTo>
                  <a:cubicBezTo>
                    <a:pt x="12873" y="194649"/>
                    <a:pt x="9170" y="240158"/>
                    <a:pt x="12874" y="243068"/>
                  </a:cubicBezTo>
                  <a:cubicBezTo>
                    <a:pt x="16578" y="245979"/>
                    <a:pt x="31923" y="209466"/>
                    <a:pt x="33511" y="192268"/>
                  </a:cubicBezTo>
                  <a:cubicBezTo>
                    <a:pt x="35098" y="175070"/>
                    <a:pt x="21341" y="150992"/>
                    <a:pt x="22399" y="139880"/>
                  </a:cubicBezTo>
                  <a:cubicBezTo>
                    <a:pt x="23457" y="128768"/>
                    <a:pt x="21605" y="138558"/>
                    <a:pt x="39861" y="125593"/>
                  </a:cubicBezTo>
                  <a:cubicBezTo>
                    <a:pt x="58117" y="112629"/>
                    <a:pt x="100450" y="80879"/>
                    <a:pt x="131936" y="62093"/>
                  </a:cubicBezTo>
                  <a:cubicBezTo>
                    <a:pt x="163421" y="43308"/>
                    <a:pt x="243325" y="-3259"/>
                    <a:pt x="233536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C515268-A247-42F5-8CEF-7826DD0D1332}"/>
                </a:ext>
              </a:extLst>
            </p:cNvPr>
            <p:cNvSpPr/>
            <p:nvPr/>
          </p:nvSpPr>
          <p:spPr>
            <a:xfrm>
              <a:off x="6811897" y="17265501"/>
              <a:ext cx="17528" cy="151467"/>
            </a:xfrm>
            <a:custGeom>
              <a:avLst/>
              <a:gdLst>
                <a:gd name="connsiteX0" fmla="*/ 17528 w 17528"/>
                <a:gd name="connsiteY0" fmla="*/ 149 h 151467"/>
                <a:gd name="connsiteX1" fmla="*/ 66 w 17528"/>
                <a:gd name="connsiteY1" fmla="*/ 49362 h 151467"/>
                <a:gd name="connsiteX2" fmla="*/ 15941 w 17528"/>
                <a:gd name="connsiteY2" fmla="*/ 150962 h 151467"/>
                <a:gd name="connsiteX3" fmla="*/ 14353 w 17528"/>
                <a:gd name="connsiteY3" fmla="*/ 87462 h 151467"/>
                <a:gd name="connsiteX4" fmla="*/ 66 w 17528"/>
                <a:gd name="connsiteY4" fmla="*/ 63649 h 151467"/>
                <a:gd name="connsiteX5" fmla="*/ 17528 w 17528"/>
                <a:gd name="connsiteY5" fmla="*/ 149 h 1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8" h="151467">
                  <a:moveTo>
                    <a:pt x="17528" y="149"/>
                  </a:moveTo>
                  <a:cubicBezTo>
                    <a:pt x="17528" y="-2232"/>
                    <a:pt x="330" y="24227"/>
                    <a:pt x="66" y="49362"/>
                  </a:cubicBezTo>
                  <a:cubicBezTo>
                    <a:pt x="-198" y="74497"/>
                    <a:pt x="13560" y="144612"/>
                    <a:pt x="15941" y="150962"/>
                  </a:cubicBezTo>
                  <a:cubicBezTo>
                    <a:pt x="18322" y="157312"/>
                    <a:pt x="16999" y="102014"/>
                    <a:pt x="14353" y="87462"/>
                  </a:cubicBezTo>
                  <a:cubicBezTo>
                    <a:pt x="11707" y="72910"/>
                    <a:pt x="1389" y="76614"/>
                    <a:pt x="66" y="63649"/>
                  </a:cubicBezTo>
                  <a:cubicBezTo>
                    <a:pt x="-1257" y="50684"/>
                    <a:pt x="17528" y="2530"/>
                    <a:pt x="17528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91C8918-6766-43EE-9259-E44E09FB8F9C}"/>
                </a:ext>
              </a:extLst>
            </p:cNvPr>
            <p:cNvSpPr/>
            <p:nvPr/>
          </p:nvSpPr>
          <p:spPr>
            <a:xfrm>
              <a:off x="6821279" y="17284511"/>
              <a:ext cx="25774" cy="127397"/>
            </a:xfrm>
            <a:custGeom>
              <a:avLst/>
              <a:gdLst>
                <a:gd name="connsiteX0" fmla="*/ 25609 w 25774"/>
                <a:gd name="connsiteY0" fmla="*/ 189 h 127397"/>
                <a:gd name="connsiteX1" fmla="*/ 11321 w 25774"/>
                <a:gd name="connsiteY1" fmla="*/ 55752 h 127397"/>
                <a:gd name="connsiteX2" fmla="*/ 14496 w 25774"/>
                <a:gd name="connsiteY2" fmla="*/ 127189 h 127397"/>
                <a:gd name="connsiteX3" fmla="*/ 209 w 25774"/>
                <a:gd name="connsiteY3" fmla="*/ 74802 h 127397"/>
                <a:gd name="connsiteX4" fmla="*/ 25609 w 25774"/>
                <a:gd name="connsiteY4" fmla="*/ 189 h 1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4" h="127397">
                  <a:moveTo>
                    <a:pt x="25609" y="189"/>
                  </a:moveTo>
                  <a:cubicBezTo>
                    <a:pt x="27461" y="-2986"/>
                    <a:pt x="13173" y="34585"/>
                    <a:pt x="11321" y="55752"/>
                  </a:cubicBezTo>
                  <a:cubicBezTo>
                    <a:pt x="9469" y="76919"/>
                    <a:pt x="16348" y="124014"/>
                    <a:pt x="14496" y="127189"/>
                  </a:cubicBezTo>
                  <a:cubicBezTo>
                    <a:pt x="12644" y="130364"/>
                    <a:pt x="-1908" y="96498"/>
                    <a:pt x="209" y="74802"/>
                  </a:cubicBezTo>
                  <a:cubicBezTo>
                    <a:pt x="2326" y="53106"/>
                    <a:pt x="23757" y="3364"/>
                    <a:pt x="25609" y="1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7604CA31-D4B0-4049-89DB-1DB685AB986E}"/>
                </a:ext>
              </a:extLst>
            </p:cNvPr>
            <p:cNvSpPr/>
            <p:nvPr/>
          </p:nvSpPr>
          <p:spPr>
            <a:xfrm>
              <a:off x="6872809" y="17239992"/>
              <a:ext cx="180459" cy="150136"/>
            </a:xfrm>
            <a:custGeom>
              <a:avLst/>
              <a:gdLst>
                <a:gd name="connsiteX0" fmla="*/ 180454 w 180459"/>
                <a:gd name="connsiteY0" fmla="*/ 258 h 150136"/>
                <a:gd name="connsiteX1" fmla="*/ 67741 w 180459"/>
                <a:gd name="connsiteY1" fmla="*/ 52646 h 150136"/>
                <a:gd name="connsiteX2" fmla="*/ 4241 w 180459"/>
                <a:gd name="connsiteY2" fmla="*/ 147896 h 150136"/>
                <a:gd name="connsiteX3" fmla="*/ 10591 w 180459"/>
                <a:gd name="connsiteY3" fmla="*/ 114558 h 150136"/>
                <a:gd name="connsiteX4" fmla="*/ 48691 w 180459"/>
                <a:gd name="connsiteY4" fmla="*/ 52646 h 150136"/>
                <a:gd name="connsiteX5" fmla="*/ 72504 w 180459"/>
                <a:gd name="connsiteY5" fmla="*/ 33596 h 150136"/>
                <a:gd name="connsiteX6" fmla="*/ 180454 w 180459"/>
                <a:gd name="connsiteY6" fmla="*/ 258 h 15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459" h="150136">
                  <a:moveTo>
                    <a:pt x="180454" y="258"/>
                  </a:moveTo>
                  <a:cubicBezTo>
                    <a:pt x="179660" y="3433"/>
                    <a:pt x="97110" y="28040"/>
                    <a:pt x="67741" y="52646"/>
                  </a:cubicBezTo>
                  <a:cubicBezTo>
                    <a:pt x="38372" y="77252"/>
                    <a:pt x="13766" y="137577"/>
                    <a:pt x="4241" y="147896"/>
                  </a:cubicBezTo>
                  <a:cubicBezTo>
                    <a:pt x="-5284" y="158215"/>
                    <a:pt x="3183" y="130433"/>
                    <a:pt x="10591" y="114558"/>
                  </a:cubicBezTo>
                  <a:cubicBezTo>
                    <a:pt x="17999" y="98683"/>
                    <a:pt x="38372" y="66140"/>
                    <a:pt x="48691" y="52646"/>
                  </a:cubicBezTo>
                  <a:cubicBezTo>
                    <a:pt x="59010" y="39152"/>
                    <a:pt x="54512" y="43121"/>
                    <a:pt x="72504" y="33596"/>
                  </a:cubicBezTo>
                  <a:cubicBezTo>
                    <a:pt x="90496" y="24071"/>
                    <a:pt x="181248" y="-2917"/>
                    <a:pt x="180454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FDBD9B1F-CF1B-4EC9-A8F2-D8201975A284}"/>
                </a:ext>
              </a:extLst>
            </p:cNvPr>
            <p:cNvSpPr/>
            <p:nvPr/>
          </p:nvSpPr>
          <p:spPr>
            <a:xfrm>
              <a:off x="6961719" y="17294189"/>
              <a:ext cx="104381" cy="290680"/>
            </a:xfrm>
            <a:custGeom>
              <a:avLst/>
              <a:gdLst>
                <a:gd name="connsiteX0" fmla="*/ 104244 w 104381"/>
                <a:gd name="connsiteY0" fmla="*/ 36 h 290680"/>
                <a:gd name="connsiteX1" fmla="*/ 56619 w 104381"/>
                <a:gd name="connsiteY1" fmla="*/ 38136 h 290680"/>
                <a:gd name="connsiteX2" fmla="*/ 20106 w 104381"/>
                <a:gd name="connsiteY2" fmla="*/ 28611 h 290680"/>
                <a:gd name="connsiteX3" fmla="*/ 4231 w 104381"/>
                <a:gd name="connsiteY3" fmla="*/ 82586 h 290680"/>
                <a:gd name="connsiteX4" fmla="*/ 2644 w 104381"/>
                <a:gd name="connsiteY4" fmla="*/ 173074 h 290680"/>
                <a:gd name="connsiteX5" fmla="*/ 1056 w 104381"/>
                <a:gd name="connsiteY5" fmla="*/ 214349 h 290680"/>
                <a:gd name="connsiteX6" fmla="*/ 20106 w 104381"/>
                <a:gd name="connsiteY6" fmla="*/ 241336 h 290680"/>
                <a:gd name="connsiteX7" fmla="*/ 39156 w 104381"/>
                <a:gd name="connsiteY7" fmla="*/ 260386 h 290680"/>
                <a:gd name="connsiteX8" fmla="*/ 42331 w 104381"/>
                <a:gd name="connsiteY8" fmla="*/ 290549 h 290680"/>
                <a:gd name="connsiteX9" fmla="*/ 40744 w 104381"/>
                <a:gd name="connsiteY9" fmla="*/ 247686 h 290680"/>
                <a:gd name="connsiteX10" fmla="*/ 23281 w 104381"/>
                <a:gd name="connsiteY10" fmla="*/ 215936 h 290680"/>
                <a:gd name="connsiteX11" fmla="*/ 10581 w 104381"/>
                <a:gd name="connsiteY11" fmla="*/ 174661 h 290680"/>
                <a:gd name="connsiteX12" fmla="*/ 7406 w 104381"/>
                <a:gd name="connsiteY12" fmla="*/ 54011 h 290680"/>
                <a:gd name="connsiteX13" fmla="*/ 40744 w 104381"/>
                <a:gd name="connsiteY13" fmla="*/ 46074 h 290680"/>
                <a:gd name="connsiteX14" fmla="*/ 104244 w 104381"/>
                <a:gd name="connsiteY14" fmla="*/ 36 h 2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381" h="290680">
                  <a:moveTo>
                    <a:pt x="104244" y="36"/>
                  </a:moveTo>
                  <a:cubicBezTo>
                    <a:pt x="106890" y="-1287"/>
                    <a:pt x="70642" y="33373"/>
                    <a:pt x="56619" y="38136"/>
                  </a:cubicBezTo>
                  <a:cubicBezTo>
                    <a:pt x="42596" y="42899"/>
                    <a:pt x="28837" y="21203"/>
                    <a:pt x="20106" y="28611"/>
                  </a:cubicBezTo>
                  <a:cubicBezTo>
                    <a:pt x="11375" y="36019"/>
                    <a:pt x="7141" y="58509"/>
                    <a:pt x="4231" y="82586"/>
                  </a:cubicBezTo>
                  <a:cubicBezTo>
                    <a:pt x="1321" y="106663"/>
                    <a:pt x="3173" y="151114"/>
                    <a:pt x="2644" y="173074"/>
                  </a:cubicBezTo>
                  <a:cubicBezTo>
                    <a:pt x="2115" y="195034"/>
                    <a:pt x="-1854" y="202972"/>
                    <a:pt x="1056" y="214349"/>
                  </a:cubicBezTo>
                  <a:cubicBezTo>
                    <a:pt x="3966" y="225726"/>
                    <a:pt x="13756" y="233663"/>
                    <a:pt x="20106" y="241336"/>
                  </a:cubicBezTo>
                  <a:cubicBezTo>
                    <a:pt x="26456" y="249009"/>
                    <a:pt x="35452" y="252184"/>
                    <a:pt x="39156" y="260386"/>
                  </a:cubicBezTo>
                  <a:cubicBezTo>
                    <a:pt x="42860" y="268588"/>
                    <a:pt x="42066" y="292666"/>
                    <a:pt x="42331" y="290549"/>
                  </a:cubicBezTo>
                  <a:cubicBezTo>
                    <a:pt x="42596" y="288432"/>
                    <a:pt x="43919" y="260121"/>
                    <a:pt x="40744" y="247686"/>
                  </a:cubicBezTo>
                  <a:cubicBezTo>
                    <a:pt x="37569" y="235251"/>
                    <a:pt x="28308" y="228107"/>
                    <a:pt x="23281" y="215936"/>
                  </a:cubicBezTo>
                  <a:cubicBezTo>
                    <a:pt x="18254" y="203765"/>
                    <a:pt x="13227" y="201649"/>
                    <a:pt x="10581" y="174661"/>
                  </a:cubicBezTo>
                  <a:cubicBezTo>
                    <a:pt x="7935" y="147674"/>
                    <a:pt x="2379" y="75442"/>
                    <a:pt x="7406" y="54011"/>
                  </a:cubicBezTo>
                  <a:cubicBezTo>
                    <a:pt x="12433" y="32580"/>
                    <a:pt x="24340" y="53482"/>
                    <a:pt x="40744" y="46074"/>
                  </a:cubicBezTo>
                  <a:cubicBezTo>
                    <a:pt x="57148" y="38666"/>
                    <a:pt x="101598" y="1359"/>
                    <a:pt x="10424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C45295E-81A9-4A54-90AB-AD707627E3A4}"/>
                </a:ext>
              </a:extLst>
            </p:cNvPr>
            <p:cNvSpPr/>
            <p:nvPr/>
          </p:nvSpPr>
          <p:spPr>
            <a:xfrm>
              <a:off x="6878637" y="17276746"/>
              <a:ext cx="166744" cy="102198"/>
            </a:xfrm>
            <a:custGeom>
              <a:avLst/>
              <a:gdLst>
                <a:gd name="connsiteX0" fmla="*/ 166688 w 166744"/>
                <a:gd name="connsiteY0" fmla="*/ 17 h 102198"/>
                <a:gd name="connsiteX1" fmla="*/ 90488 w 166744"/>
                <a:gd name="connsiteY1" fmla="*/ 22242 h 102198"/>
                <a:gd name="connsiteX2" fmla="*/ 42863 w 166744"/>
                <a:gd name="connsiteY2" fmla="*/ 95267 h 102198"/>
                <a:gd name="connsiteX3" fmla="*/ 1 w 166744"/>
                <a:gd name="connsiteY3" fmla="*/ 96854 h 102198"/>
                <a:gd name="connsiteX4" fmla="*/ 41276 w 166744"/>
                <a:gd name="connsiteY4" fmla="*/ 74629 h 102198"/>
                <a:gd name="connsiteX5" fmla="*/ 71438 w 166744"/>
                <a:gd name="connsiteY5" fmla="*/ 39704 h 102198"/>
                <a:gd name="connsiteX6" fmla="*/ 77788 w 166744"/>
                <a:gd name="connsiteY6" fmla="*/ 19067 h 102198"/>
                <a:gd name="connsiteX7" fmla="*/ 166688 w 166744"/>
                <a:gd name="connsiteY7" fmla="*/ 17 h 10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744" h="102198">
                  <a:moveTo>
                    <a:pt x="166688" y="17"/>
                  </a:moveTo>
                  <a:cubicBezTo>
                    <a:pt x="168805" y="546"/>
                    <a:pt x="111125" y="6367"/>
                    <a:pt x="90488" y="22242"/>
                  </a:cubicBezTo>
                  <a:cubicBezTo>
                    <a:pt x="69850" y="38117"/>
                    <a:pt x="57944" y="82832"/>
                    <a:pt x="42863" y="95267"/>
                  </a:cubicBezTo>
                  <a:cubicBezTo>
                    <a:pt x="27782" y="107702"/>
                    <a:pt x="265" y="100294"/>
                    <a:pt x="1" y="96854"/>
                  </a:cubicBezTo>
                  <a:cubicBezTo>
                    <a:pt x="-263" y="93414"/>
                    <a:pt x="29370" y="84154"/>
                    <a:pt x="41276" y="74629"/>
                  </a:cubicBezTo>
                  <a:cubicBezTo>
                    <a:pt x="53182" y="65104"/>
                    <a:pt x="65353" y="48964"/>
                    <a:pt x="71438" y="39704"/>
                  </a:cubicBezTo>
                  <a:cubicBezTo>
                    <a:pt x="77523" y="30444"/>
                    <a:pt x="63765" y="26740"/>
                    <a:pt x="77788" y="19067"/>
                  </a:cubicBezTo>
                  <a:cubicBezTo>
                    <a:pt x="91811" y="11394"/>
                    <a:pt x="164571" y="-512"/>
                    <a:pt x="16668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E9FC684-AA66-4B35-92AB-7D0600B242AB}"/>
                </a:ext>
              </a:extLst>
            </p:cNvPr>
            <p:cNvSpPr/>
            <p:nvPr/>
          </p:nvSpPr>
          <p:spPr>
            <a:xfrm>
              <a:off x="6840444" y="17382694"/>
              <a:ext cx="165307" cy="195694"/>
            </a:xfrm>
            <a:custGeom>
              <a:avLst/>
              <a:gdLst>
                <a:gd name="connsiteX0" fmla="*/ 94 w 165307"/>
                <a:gd name="connsiteY0" fmla="*/ 11544 h 195694"/>
                <a:gd name="connsiteX1" fmla="*/ 92169 w 165307"/>
                <a:gd name="connsiteY1" fmla="*/ 431 h 195694"/>
                <a:gd name="connsiteX2" fmla="*/ 103281 w 165307"/>
                <a:gd name="connsiteY2" fmla="*/ 29006 h 195694"/>
                <a:gd name="connsiteX3" fmla="*/ 109631 w 165307"/>
                <a:gd name="connsiteY3" fmla="*/ 135369 h 195694"/>
                <a:gd name="connsiteX4" fmla="*/ 165194 w 165307"/>
                <a:gd name="connsiteY4" fmla="*/ 195694 h 195694"/>
                <a:gd name="connsiteX5" fmla="*/ 123919 w 165307"/>
                <a:gd name="connsiteY5" fmla="*/ 135369 h 195694"/>
                <a:gd name="connsiteX6" fmla="*/ 117569 w 165307"/>
                <a:gd name="connsiteY6" fmla="*/ 78219 h 195694"/>
                <a:gd name="connsiteX7" fmla="*/ 111219 w 165307"/>
                <a:gd name="connsiteY7" fmla="*/ 8369 h 195694"/>
                <a:gd name="connsiteX8" fmla="*/ 94 w 165307"/>
                <a:gd name="connsiteY8" fmla="*/ 11544 h 19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07" h="195694">
                  <a:moveTo>
                    <a:pt x="94" y="11544"/>
                  </a:moveTo>
                  <a:cubicBezTo>
                    <a:pt x="-3081" y="10221"/>
                    <a:pt x="74971" y="-2479"/>
                    <a:pt x="92169" y="431"/>
                  </a:cubicBezTo>
                  <a:cubicBezTo>
                    <a:pt x="109367" y="3341"/>
                    <a:pt x="100371" y="6516"/>
                    <a:pt x="103281" y="29006"/>
                  </a:cubicBezTo>
                  <a:cubicBezTo>
                    <a:pt x="106191" y="51496"/>
                    <a:pt x="99312" y="107588"/>
                    <a:pt x="109631" y="135369"/>
                  </a:cubicBezTo>
                  <a:cubicBezTo>
                    <a:pt x="119950" y="163150"/>
                    <a:pt x="162813" y="195694"/>
                    <a:pt x="165194" y="195694"/>
                  </a:cubicBezTo>
                  <a:cubicBezTo>
                    <a:pt x="167575" y="195694"/>
                    <a:pt x="131857" y="154948"/>
                    <a:pt x="123919" y="135369"/>
                  </a:cubicBezTo>
                  <a:cubicBezTo>
                    <a:pt x="115981" y="115790"/>
                    <a:pt x="119686" y="99386"/>
                    <a:pt x="117569" y="78219"/>
                  </a:cubicBezTo>
                  <a:cubicBezTo>
                    <a:pt x="115452" y="57052"/>
                    <a:pt x="127623" y="22921"/>
                    <a:pt x="111219" y="8369"/>
                  </a:cubicBezTo>
                  <a:cubicBezTo>
                    <a:pt x="94815" y="-6183"/>
                    <a:pt x="3269" y="12867"/>
                    <a:pt x="94" y="11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670C3A2-9D68-40AD-90A0-7D6CFEB94225}"/>
                </a:ext>
              </a:extLst>
            </p:cNvPr>
            <p:cNvSpPr/>
            <p:nvPr/>
          </p:nvSpPr>
          <p:spPr>
            <a:xfrm>
              <a:off x="6834072" y="17399573"/>
              <a:ext cx="165448" cy="199498"/>
            </a:xfrm>
            <a:custGeom>
              <a:avLst/>
              <a:gdLst>
                <a:gd name="connsiteX0" fmla="*/ 116 w 165448"/>
                <a:gd name="connsiteY0" fmla="*/ 1015 h 199498"/>
                <a:gd name="connsiteX1" fmla="*/ 90603 w 165448"/>
                <a:gd name="connsiteY1" fmla="*/ 32765 h 199498"/>
                <a:gd name="connsiteX2" fmla="*/ 90603 w 165448"/>
                <a:gd name="connsiteY2" fmla="*/ 77215 h 199498"/>
                <a:gd name="connsiteX3" fmla="*/ 90603 w 165448"/>
                <a:gd name="connsiteY3" fmla="*/ 115315 h 199498"/>
                <a:gd name="connsiteX4" fmla="*/ 109653 w 165448"/>
                <a:gd name="connsiteY4" fmla="*/ 151827 h 199498"/>
                <a:gd name="connsiteX5" fmla="*/ 165216 w 165448"/>
                <a:gd name="connsiteY5" fmla="*/ 199452 h 199498"/>
                <a:gd name="connsiteX6" fmla="*/ 128703 w 165448"/>
                <a:gd name="connsiteY6" fmla="*/ 159765 h 199498"/>
                <a:gd name="connsiteX7" fmla="*/ 108066 w 165448"/>
                <a:gd name="connsiteY7" fmla="*/ 116902 h 199498"/>
                <a:gd name="connsiteX8" fmla="*/ 98541 w 165448"/>
                <a:gd name="connsiteY8" fmla="*/ 26415 h 199498"/>
                <a:gd name="connsiteX9" fmla="*/ 71553 w 165448"/>
                <a:gd name="connsiteY9" fmla="*/ 8952 h 199498"/>
                <a:gd name="connsiteX10" fmla="*/ 116 w 165448"/>
                <a:gd name="connsiteY10" fmla="*/ 1015 h 19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448" h="199498">
                  <a:moveTo>
                    <a:pt x="116" y="1015"/>
                  </a:moveTo>
                  <a:cubicBezTo>
                    <a:pt x="3291" y="4984"/>
                    <a:pt x="75522" y="20065"/>
                    <a:pt x="90603" y="32765"/>
                  </a:cubicBezTo>
                  <a:cubicBezTo>
                    <a:pt x="105684" y="45465"/>
                    <a:pt x="90603" y="77215"/>
                    <a:pt x="90603" y="77215"/>
                  </a:cubicBezTo>
                  <a:cubicBezTo>
                    <a:pt x="90603" y="90973"/>
                    <a:pt x="87428" y="102880"/>
                    <a:pt x="90603" y="115315"/>
                  </a:cubicBezTo>
                  <a:cubicBezTo>
                    <a:pt x="93778" y="127750"/>
                    <a:pt x="97218" y="137804"/>
                    <a:pt x="109653" y="151827"/>
                  </a:cubicBezTo>
                  <a:cubicBezTo>
                    <a:pt x="122088" y="165850"/>
                    <a:pt x="162041" y="198129"/>
                    <a:pt x="165216" y="199452"/>
                  </a:cubicBezTo>
                  <a:cubicBezTo>
                    <a:pt x="168391" y="200775"/>
                    <a:pt x="138228" y="173523"/>
                    <a:pt x="128703" y="159765"/>
                  </a:cubicBezTo>
                  <a:cubicBezTo>
                    <a:pt x="119178" y="146007"/>
                    <a:pt x="113093" y="139127"/>
                    <a:pt x="108066" y="116902"/>
                  </a:cubicBezTo>
                  <a:cubicBezTo>
                    <a:pt x="103039" y="94677"/>
                    <a:pt x="104626" y="44407"/>
                    <a:pt x="98541" y="26415"/>
                  </a:cubicBezTo>
                  <a:cubicBezTo>
                    <a:pt x="92456" y="8423"/>
                    <a:pt x="83724" y="12127"/>
                    <a:pt x="71553" y="8952"/>
                  </a:cubicBezTo>
                  <a:cubicBezTo>
                    <a:pt x="59382" y="5777"/>
                    <a:pt x="-3059" y="-2954"/>
                    <a:pt x="116" y="10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736B142-6642-4B0C-B614-74C8F583DAB0}"/>
                </a:ext>
              </a:extLst>
            </p:cNvPr>
            <p:cNvSpPr/>
            <p:nvPr/>
          </p:nvSpPr>
          <p:spPr>
            <a:xfrm>
              <a:off x="6784916" y="17398034"/>
              <a:ext cx="140316" cy="47031"/>
            </a:xfrm>
            <a:custGeom>
              <a:avLst/>
              <a:gdLst>
                <a:gd name="connsiteX0" fmla="*/ 59 w 140316"/>
                <a:gd name="connsiteY0" fmla="*/ 37479 h 47031"/>
                <a:gd name="connsiteX1" fmla="*/ 63559 w 140316"/>
                <a:gd name="connsiteY1" fmla="*/ 16841 h 47031"/>
                <a:gd name="connsiteX2" fmla="*/ 139759 w 140316"/>
                <a:gd name="connsiteY2" fmla="*/ 47004 h 47031"/>
                <a:gd name="connsiteX3" fmla="*/ 96897 w 140316"/>
                <a:gd name="connsiteY3" fmla="*/ 10491 h 47031"/>
                <a:gd name="connsiteX4" fmla="*/ 74672 w 140316"/>
                <a:gd name="connsiteY4" fmla="*/ 966 h 47031"/>
                <a:gd name="connsiteX5" fmla="*/ 59 w 140316"/>
                <a:gd name="connsiteY5" fmla="*/ 37479 h 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16" h="47031">
                  <a:moveTo>
                    <a:pt x="59" y="37479"/>
                  </a:moveTo>
                  <a:cubicBezTo>
                    <a:pt x="-1793" y="40125"/>
                    <a:pt x="40276" y="15253"/>
                    <a:pt x="63559" y="16841"/>
                  </a:cubicBezTo>
                  <a:cubicBezTo>
                    <a:pt x="86842" y="18428"/>
                    <a:pt x="134203" y="48062"/>
                    <a:pt x="139759" y="47004"/>
                  </a:cubicBezTo>
                  <a:cubicBezTo>
                    <a:pt x="145315" y="45946"/>
                    <a:pt x="107745" y="18164"/>
                    <a:pt x="96897" y="10491"/>
                  </a:cubicBezTo>
                  <a:cubicBezTo>
                    <a:pt x="86049" y="2818"/>
                    <a:pt x="88959" y="-2209"/>
                    <a:pt x="74672" y="966"/>
                  </a:cubicBezTo>
                  <a:cubicBezTo>
                    <a:pt x="60385" y="4141"/>
                    <a:pt x="1911" y="34833"/>
                    <a:pt x="59" y="374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732FEFA-FF94-4F15-8138-B3E02DD62FF9}"/>
                </a:ext>
              </a:extLst>
            </p:cNvPr>
            <p:cNvSpPr/>
            <p:nvPr/>
          </p:nvSpPr>
          <p:spPr>
            <a:xfrm>
              <a:off x="6792874" y="17429091"/>
              <a:ext cx="132422" cy="126068"/>
            </a:xfrm>
            <a:custGeom>
              <a:avLst/>
              <a:gdLst>
                <a:gd name="connsiteX0" fmla="*/ 39 w 132422"/>
                <a:gd name="connsiteY0" fmla="*/ 17534 h 126068"/>
                <a:gd name="connsiteX1" fmla="*/ 79414 w 132422"/>
                <a:gd name="connsiteY1" fmla="*/ 9597 h 126068"/>
                <a:gd name="connsiteX2" fmla="*/ 104814 w 132422"/>
                <a:gd name="connsiteY2" fmla="*/ 25472 h 126068"/>
                <a:gd name="connsiteX3" fmla="*/ 109576 w 132422"/>
                <a:gd name="connsiteY3" fmla="*/ 52459 h 126068"/>
                <a:gd name="connsiteX4" fmla="*/ 107989 w 132422"/>
                <a:gd name="connsiteY4" fmla="*/ 71509 h 126068"/>
                <a:gd name="connsiteX5" fmla="*/ 131801 w 132422"/>
                <a:gd name="connsiteY5" fmla="*/ 125484 h 126068"/>
                <a:gd name="connsiteX6" fmla="*/ 125451 w 132422"/>
                <a:gd name="connsiteY6" fmla="*/ 95322 h 126068"/>
                <a:gd name="connsiteX7" fmla="*/ 125451 w 132422"/>
                <a:gd name="connsiteY7" fmla="*/ 22297 h 126068"/>
                <a:gd name="connsiteX8" fmla="*/ 115926 w 132422"/>
                <a:gd name="connsiteY8" fmla="*/ 8009 h 126068"/>
                <a:gd name="connsiteX9" fmla="*/ 90526 w 132422"/>
                <a:gd name="connsiteY9" fmla="*/ 72 h 126068"/>
                <a:gd name="connsiteX10" fmla="*/ 39 w 132422"/>
                <a:gd name="connsiteY10" fmla="*/ 17534 h 12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22" h="126068">
                  <a:moveTo>
                    <a:pt x="39" y="17534"/>
                  </a:moveTo>
                  <a:cubicBezTo>
                    <a:pt x="-1813" y="19121"/>
                    <a:pt x="61951" y="8274"/>
                    <a:pt x="79414" y="9597"/>
                  </a:cubicBezTo>
                  <a:cubicBezTo>
                    <a:pt x="96877" y="10920"/>
                    <a:pt x="99787" y="18328"/>
                    <a:pt x="104814" y="25472"/>
                  </a:cubicBezTo>
                  <a:cubicBezTo>
                    <a:pt x="109841" y="32616"/>
                    <a:pt x="109047" y="44786"/>
                    <a:pt x="109576" y="52459"/>
                  </a:cubicBezTo>
                  <a:cubicBezTo>
                    <a:pt x="110105" y="60132"/>
                    <a:pt x="104285" y="59338"/>
                    <a:pt x="107989" y="71509"/>
                  </a:cubicBezTo>
                  <a:cubicBezTo>
                    <a:pt x="111693" y="83680"/>
                    <a:pt x="128891" y="121515"/>
                    <a:pt x="131801" y="125484"/>
                  </a:cubicBezTo>
                  <a:cubicBezTo>
                    <a:pt x="134711" y="129453"/>
                    <a:pt x="126509" y="112520"/>
                    <a:pt x="125451" y="95322"/>
                  </a:cubicBezTo>
                  <a:cubicBezTo>
                    <a:pt x="124393" y="78124"/>
                    <a:pt x="127038" y="36849"/>
                    <a:pt x="125451" y="22297"/>
                  </a:cubicBezTo>
                  <a:cubicBezTo>
                    <a:pt x="123864" y="7745"/>
                    <a:pt x="121747" y="11713"/>
                    <a:pt x="115926" y="8009"/>
                  </a:cubicBezTo>
                  <a:cubicBezTo>
                    <a:pt x="110105" y="4305"/>
                    <a:pt x="104814" y="1395"/>
                    <a:pt x="90526" y="72"/>
                  </a:cubicBezTo>
                  <a:cubicBezTo>
                    <a:pt x="76239" y="-1251"/>
                    <a:pt x="1891" y="15947"/>
                    <a:pt x="39" y="17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CC7A9B48-D683-44AB-B5E3-DEB07F7FFC7E}"/>
                </a:ext>
              </a:extLst>
            </p:cNvPr>
            <p:cNvSpPr/>
            <p:nvPr/>
          </p:nvSpPr>
          <p:spPr>
            <a:xfrm>
              <a:off x="6803999" y="17445417"/>
              <a:ext cx="103074" cy="81746"/>
            </a:xfrm>
            <a:custGeom>
              <a:avLst/>
              <a:gdLst>
                <a:gd name="connsiteX0" fmla="*/ 26 w 103074"/>
                <a:gd name="connsiteY0" fmla="*/ 15496 h 81746"/>
                <a:gd name="connsiteX1" fmla="*/ 82576 w 103074"/>
                <a:gd name="connsiteY1" fmla="*/ 10733 h 81746"/>
                <a:gd name="connsiteX2" fmla="*/ 76226 w 103074"/>
                <a:gd name="connsiteY2" fmla="*/ 50421 h 81746"/>
                <a:gd name="connsiteX3" fmla="*/ 39714 w 103074"/>
                <a:gd name="connsiteY3" fmla="*/ 80583 h 81746"/>
                <a:gd name="connsiteX4" fmla="*/ 47651 w 103074"/>
                <a:gd name="connsiteY4" fmla="*/ 72646 h 81746"/>
                <a:gd name="connsiteX5" fmla="*/ 98451 w 103074"/>
                <a:gd name="connsiteY5" fmla="*/ 45658 h 81746"/>
                <a:gd name="connsiteX6" fmla="*/ 92101 w 103074"/>
                <a:gd name="connsiteY6" fmla="*/ 1208 h 81746"/>
                <a:gd name="connsiteX7" fmla="*/ 26 w 103074"/>
                <a:gd name="connsiteY7" fmla="*/ 15496 h 8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74" h="81746">
                  <a:moveTo>
                    <a:pt x="26" y="15496"/>
                  </a:moveTo>
                  <a:cubicBezTo>
                    <a:pt x="-1561" y="17083"/>
                    <a:pt x="69876" y="4912"/>
                    <a:pt x="82576" y="10733"/>
                  </a:cubicBezTo>
                  <a:cubicBezTo>
                    <a:pt x="95276" y="16554"/>
                    <a:pt x="83370" y="38779"/>
                    <a:pt x="76226" y="50421"/>
                  </a:cubicBezTo>
                  <a:cubicBezTo>
                    <a:pt x="69082" y="62063"/>
                    <a:pt x="39714" y="80583"/>
                    <a:pt x="39714" y="80583"/>
                  </a:cubicBezTo>
                  <a:cubicBezTo>
                    <a:pt x="34952" y="84287"/>
                    <a:pt x="37862" y="78467"/>
                    <a:pt x="47651" y="72646"/>
                  </a:cubicBezTo>
                  <a:cubicBezTo>
                    <a:pt x="57440" y="66825"/>
                    <a:pt x="91043" y="57564"/>
                    <a:pt x="98451" y="45658"/>
                  </a:cubicBezTo>
                  <a:cubicBezTo>
                    <a:pt x="105859" y="33752"/>
                    <a:pt x="104801" y="7293"/>
                    <a:pt x="92101" y="1208"/>
                  </a:cubicBezTo>
                  <a:cubicBezTo>
                    <a:pt x="79401" y="-4877"/>
                    <a:pt x="1613" y="13909"/>
                    <a:pt x="26" y="154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28E179F-235D-447A-955B-113E6DED3B93}"/>
                </a:ext>
              </a:extLst>
            </p:cNvPr>
            <p:cNvSpPr/>
            <p:nvPr/>
          </p:nvSpPr>
          <p:spPr>
            <a:xfrm>
              <a:off x="6838863" y="17595741"/>
              <a:ext cx="121082" cy="148456"/>
            </a:xfrm>
            <a:custGeom>
              <a:avLst/>
              <a:gdLst>
                <a:gd name="connsiteX0" fmla="*/ 87 w 121082"/>
                <a:gd name="connsiteY0" fmla="*/ 28684 h 148456"/>
                <a:gd name="connsiteX1" fmla="*/ 85812 w 121082"/>
                <a:gd name="connsiteY1" fmla="*/ 8047 h 148456"/>
                <a:gd name="connsiteX2" fmla="*/ 108037 w 121082"/>
                <a:gd name="connsiteY2" fmla="*/ 35034 h 148456"/>
                <a:gd name="connsiteX3" fmla="*/ 74700 w 121082"/>
                <a:gd name="connsiteY3" fmla="*/ 76309 h 148456"/>
                <a:gd name="connsiteX4" fmla="*/ 85812 w 121082"/>
                <a:gd name="connsiteY4" fmla="*/ 84247 h 148456"/>
                <a:gd name="connsiteX5" fmla="*/ 95337 w 121082"/>
                <a:gd name="connsiteY5" fmla="*/ 147747 h 148456"/>
                <a:gd name="connsiteX6" fmla="*/ 103275 w 121082"/>
                <a:gd name="connsiteY6" fmla="*/ 115997 h 148456"/>
                <a:gd name="connsiteX7" fmla="*/ 92162 w 121082"/>
                <a:gd name="connsiteY7" fmla="*/ 79484 h 148456"/>
                <a:gd name="connsiteX8" fmla="*/ 120737 w 121082"/>
                <a:gd name="connsiteY8" fmla="*/ 15984 h 148456"/>
                <a:gd name="connsiteX9" fmla="*/ 103275 w 121082"/>
                <a:gd name="connsiteY9" fmla="*/ 109 h 148456"/>
                <a:gd name="connsiteX10" fmla="*/ 87 w 121082"/>
                <a:gd name="connsiteY10" fmla="*/ 28684 h 14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082" h="148456">
                  <a:moveTo>
                    <a:pt x="87" y="28684"/>
                  </a:moveTo>
                  <a:cubicBezTo>
                    <a:pt x="-2823" y="30007"/>
                    <a:pt x="67821" y="6989"/>
                    <a:pt x="85812" y="8047"/>
                  </a:cubicBezTo>
                  <a:cubicBezTo>
                    <a:pt x="103803" y="9105"/>
                    <a:pt x="109889" y="23657"/>
                    <a:pt x="108037" y="35034"/>
                  </a:cubicBezTo>
                  <a:cubicBezTo>
                    <a:pt x="106185" y="46411"/>
                    <a:pt x="78404" y="68107"/>
                    <a:pt x="74700" y="76309"/>
                  </a:cubicBezTo>
                  <a:cubicBezTo>
                    <a:pt x="70996" y="84511"/>
                    <a:pt x="82373" y="72341"/>
                    <a:pt x="85812" y="84247"/>
                  </a:cubicBezTo>
                  <a:cubicBezTo>
                    <a:pt x="89251" y="96153"/>
                    <a:pt x="92427" y="142455"/>
                    <a:pt x="95337" y="147747"/>
                  </a:cubicBezTo>
                  <a:cubicBezTo>
                    <a:pt x="98247" y="153039"/>
                    <a:pt x="103804" y="127374"/>
                    <a:pt x="103275" y="115997"/>
                  </a:cubicBezTo>
                  <a:cubicBezTo>
                    <a:pt x="102746" y="104620"/>
                    <a:pt x="89252" y="96153"/>
                    <a:pt x="92162" y="79484"/>
                  </a:cubicBezTo>
                  <a:cubicBezTo>
                    <a:pt x="95072" y="62815"/>
                    <a:pt x="118885" y="29213"/>
                    <a:pt x="120737" y="15984"/>
                  </a:cubicBezTo>
                  <a:cubicBezTo>
                    <a:pt x="122589" y="2755"/>
                    <a:pt x="117033" y="2226"/>
                    <a:pt x="103275" y="109"/>
                  </a:cubicBezTo>
                  <a:cubicBezTo>
                    <a:pt x="89517" y="-2008"/>
                    <a:pt x="2997" y="27361"/>
                    <a:pt x="87" y="28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6ECECFE-FD76-49AE-A3BC-C78BA8A0A4C9}"/>
                </a:ext>
              </a:extLst>
            </p:cNvPr>
            <p:cNvSpPr/>
            <p:nvPr/>
          </p:nvSpPr>
          <p:spPr>
            <a:xfrm>
              <a:off x="6896092" y="17593476"/>
              <a:ext cx="155780" cy="80207"/>
            </a:xfrm>
            <a:custGeom>
              <a:avLst/>
              <a:gdLst>
                <a:gd name="connsiteX0" fmla="*/ 8 w 155780"/>
                <a:gd name="connsiteY0" fmla="*/ 80162 h 80207"/>
                <a:gd name="connsiteX1" fmla="*/ 73033 w 155780"/>
                <a:gd name="connsiteY1" fmla="*/ 18249 h 80207"/>
                <a:gd name="connsiteX2" fmla="*/ 155583 w 155780"/>
                <a:gd name="connsiteY2" fmla="*/ 26187 h 80207"/>
                <a:gd name="connsiteX3" fmla="*/ 95258 w 155780"/>
                <a:gd name="connsiteY3" fmla="*/ 2374 h 80207"/>
                <a:gd name="connsiteX4" fmla="*/ 68271 w 155780"/>
                <a:gd name="connsiteY4" fmla="*/ 7137 h 80207"/>
                <a:gd name="connsiteX5" fmla="*/ 8 w 155780"/>
                <a:gd name="connsiteY5" fmla="*/ 80162 h 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780" h="80207">
                  <a:moveTo>
                    <a:pt x="8" y="80162"/>
                  </a:moveTo>
                  <a:cubicBezTo>
                    <a:pt x="802" y="82014"/>
                    <a:pt x="47104" y="27245"/>
                    <a:pt x="73033" y="18249"/>
                  </a:cubicBezTo>
                  <a:cubicBezTo>
                    <a:pt x="98962" y="9253"/>
                    <a:pt x="151879" y="28833"/>
                    <a:pt x="155583" y="26187"/>
                  </a:cubicBezTo>
                  <a:cubicBezTo>
                    <a:pt x="159287" y="23541"/>
                    <a:pt x="109810" y="5549"/>
                    <a:pt x="95258" y="2374"/>
                  </a:cubicBezTo>
                  <a:cubicBezTo>
                    <a:pt x="80706" y="-801"/>
                    <a:pt x="81765" y="-2124"/>
                    <a:pt x="68271" y="7137"/>
                  </a:cubicBezTo>
                  <a:cubicBezTo>
                    <a:pt x="54777" y="16397"/>
                    <a:pt x="-786" y="78310"/>
                    <a:pt x="8" y="80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179CA0F-9338-4065-9969-9A1642C6F15A}"/>
                </a:ext>
              </a:extLst>
            </p:cNvPr>
            <p:cNvSpPr/>
            <p:nvPr/>
          </p:nvSpPr>
          <p:spPr>
            <a:xfrm>
              <a:off x="6873734" y="17668821"/>
              <a:ext cx="59263" cy="71555"/>
            </a:xfrm>
            <a:custGeom>
              <a:avLst/>
              <a:gdLst>
                <a:gd name="connsiteX0" fmla="*/ 141 w 59263"/>
                <a:gd name="connsiteY0" fmla="*/ 54 h 71555"/>
                <a:gd name="connsiteX1" fmla="*/ 41416 w 59263"/>
                <a:gd name="connsiteY1" fmla="*/ 41329 h 71555"/>
                <a:gd name="connsiteX2" fmla="*/ 52529 w 59263"/>
                <a:gd name="connsiteY2" fmla="*/ 71492 h 71555"/>
                <a:gd name="connsiteX3" fmla="*/ 57291 w 59263"/>
                <a:gd name="connsiteY3" fmla="*/ 33392 h 71555"/>
                <a:gd name="connsiteX4" fmla="*/ 141 w 59263"/>
                <a:gd name="connsiteY4" fmla="*/ 54 h 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63" h="71555">
                  <a:moveTo>
                    <a:pt x="141" y="54"/>
                  </a:moveTo>
                  <a:cubicBezTo>
                    <a:pt x="-2505" y="1377"/>
                    <a:pt x="32685" y="29423"/>
                    <a:pt x="41416" y="41329"/>
                  </a:cubicBezTo>
                  <a:cubicBezTo>
                    <a:pt x="50147" y="53235"/>
                    <a:pt x="49883" y="72815"/>
                    <a:pt x="52529" y="71492"/>
                  </a:cubicBezTo>
                  <a:cubicBezTo>
                    <a:pt x="55175" y="70169"/>
                    <a:pt x="62847" y="45034"/>
                    <a:pt x="57291" y="33392"/>
                  </a:cubicBezTo>
                  <a:cubicBezTo>
                    <a:pt x="51735" y="21750"/>
                    <a:pt x="2787" y="-1269"/>
                    <a:pt x="141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8AA4F1BD-BA02-481E-9A60-01ABE4145A23}"/>
                </a:ext>
              </a:extLst>
            </p:cNvPr>
            <p:cNvSpPr/>
            <p:nvPr/>
          </p:nvSpPr>
          <p:spPr>
            <a:xfrm>
              <a:off x="6947325" y="17630717"/>
              <a:ext cx="56726" cy="111772"/>
            </a:xfrm>
            <a:custGeom>
              <a:avLst/>
              <a:gdLst>
                <a:gd name="connsiteX0" fmla="*/ 56725 w 56726"/>
                <a:gd name="connsiteY0" fmla="*/ 58 h 111772"/>
                <a:gd name="connsiteX1" fmla="*/ 2750 w 56726"/>
                <a:gd name="connsiteY1" fmla="*/ 39746 h 111772"/>
                <a:gd name="connsiteX2" fmla="*/ 24975 w 56726"/>
                <a:gd name="connsiteY2" fmla="*/ 111183 h 111772"/>
                <a:gd name="connsiteX3" fmla="*/ 18625 w 56726"/>
                <a:gd name="connsiteY3" fmla="*/ 71496 h 111772"/>
                <a:gd name="connsiteX4" fmla="*/ 1163 w 56726"/>
                <a:gd name="connsiteY4" fmla="*/ 31808 h 111772"/>
                <a:gd name="connsiteX5" fmla="*/ 56725 w 56726"/>
                <a:gd name="connsiteY5" fmla="*/ 58 h 11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26" h="111772">
                  <a:moveTo>
                    <a:pt x="56725" y="58"/>
                  </a:moveTo>
                  <a:cubicBezTo>
                    <a:pt x="56989" y="1381"/>
                    <a:pt x="8042" y="21225"/>
                    <a:pt x="2750" y="39746"/>
                  </a:cubicBezTo>
                  <a:cubicBezTo>
                    <a:pt x="-2542" y="58267"/>
                    <a:pt x="22329" y="105891"/>
                    <a:pt x="24975" y="111183"/>
                  </a:cubicBezTo>
                  <a:cubicBezTo>
                    <a:pt x="27621" y="116475"/>
                    <a:pt x="22594" y="84725"/>
                    <a:pt x="18625" y="71496"/>
                  </a:cubicBezTo>
                  <a:cubicBezTo>
                    <a:pt x="14656" y="58267"/>
                    <a:pt x="-4922" y="43450"/>
                    <a:pt x="1163" y="31808"/>
                  </a:cubicBezTo>
                  <a:cubicBezTo>
                    <a:pt x="7248" y="20166"/>
                    <a:pt x="56461" y="-1265"/>
                    <a:pt x="56725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1FE6DA7-EC11-4742-BF18-676869DBBE2E}"/>
                </a:ext>
              </a:extLst>
            </p:cNvPr>
            <p:cNvSpPr/>
            <p:nvPr/>
          </p:nvSpPr>
          <p:spPr>
            <a:xfrm>
              <a:off x="7035791" y="17616469"/>
              <a:ext cx="58816" cy="128866"/>
            </a:xfrm>
            <a:custGeom>
              <a:avLst/>
              <a:gdLst>
                <a:gd name="connsiteX0" fmla="*/ 12709 w 58816"/>
                <a:gd name="connsiteY0" fmla="*/ 19 h 128866"/>
                <a:gd name="connsiteX1" fmla="*/ 1597 w 58816"/>
                <a:gd name="connsiteY1" fmla="*/ 87331 h 128866"/>
                <a:gd name="connsiteX2" fmla="*/ 6359 w 58816"/>
                <a:gd name="connsiteY2" fmla="*/ 109556 h 128866"/>
                <a:gd name="connsiteX3" fmla="*/ 58747 w 58816"/>
                <a:gd name="connsiteY3" fmla="*/ 128606 h 128866"/>
                <a:gd name="connsiteX4" fmla="*/ 17472 w 58816"/>
                <a:gd name="connsiteY4" fmla="*/ 95269 h 128866"/>
                <a:gd name="connsiteX5" fmla="*/ 12709 w 58816"/>
                <a:gd name="connsiteY5" fmla="*/ 79394 h 128866"/>
                <a:gd name="connsiteX6" fmla="*/ 12709 w 58816"/>
                <a:gd name="connsiteY6" fmla="*/ 19 h 12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16" h="128866">
                  <a:moveTo>
                    <a:pt x="12709" y="19"/>
                  </a:moveTo>
                  <a:cubicBezTo>
                    <a:pt x="10857" y="1342"/>
                    <a:pt x="2655" y="69075"/>
                    <a:pt x="1597" y="87331"/>
                  </a:cubicBezTo>
                  <a:cubicBezTo>
                    <a:pt x="539" y="105587"/>
                    <a:pt x="-3166" y="102677"/>
                    <a:pt x="6359" y="109556"/>
                  </a:cubicBezTo>
                  <a:cubicBezTo>
                    <a:pt x="15884" y="116435"/>
                    <a:pt x="56895" y="130987"/>
                    <a:pt x="58747" y="128606"/>
                  </a:cubicBezTo>
                  <a:cubicBezTo>
                    <a:pt x="60599" y="126225"/>
                    <a:pt x="25145" y="103471"/>
                    <a:pt x="17472" y="95269"/>
                  </a:cubicBezTo>
                  <a:cubicBezTo>
                    <a:pt x="9799" y="87067"/>
                    <a:pt x="11122" y="93417"/>
                    <a:pt x="12709" y="79394"/>
                  </a:cubicBezTo>
                  <a:cubicBezTo>
                    <a:pt x="14296" y="65371"/>
                    <a:pt x="14561" y="-1304"/>
                    <a:pt x="1270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DCA5A57-5C0D-4C72-A7F2-CE50CDBEB19C}"/>
                </a:ext>
              </a:extLst>
            </p:cNvPr>
            <p:cNvSpPr/>
            <p:nvPr/>
          </p:nvSpPr>
          <p:spPr>
            <a:xfrm>
              <a:off x="6962703" y="17624028"/>
              <a:ext cx="88983" cy="96421"/>
            </a:xfrm>
            <a:custGeom>
              <a:avLst/>
              <a:gdLst>
                <a:gd name="connsiteX0" fmla="*/ 72 w 88983"/>
                <a:gd name="connsiteY0" fmla="*/ 397 h 96421"/>
                <a:gd name="connsiteX1" fmla="*/ 50872 w 88983"/>
                <a:gd name="connsiteY1" fmla="*/ 27385 h 96421"/>
                <a:gd name="connsiteX2" fmla="*/ 49285 w 88983"/>
                <a:gd name="connsiteY2" fmla="*/ 95647 h 96421"/>
                <a:gd name="connsiteX3" fmla="*/ 60397 w 88983"/>
                <a:gd name="connsiteY3" fmla="*/ 62310 h 96421"/>
                <a:gd name="connsiteX4" fmla="*/ 66747 w 88983"/>
                <a:gd name="connsiteY4" fmla="*/ 32147 h 96421"/>
                <a:gd name="connsiteX5" fmla="*/ 88972 w 88983"/>
                <a:gd name="connsiteY5" fmla="*/ 397 h 96421"/>
                <a:gd name="connsiteX6" fmla="*/ 63572 w 88983"/>
                <a:gd name="connsiteY6" fmla="*/ 13097 h 96421"/>
                <a:gd name="connsiteX7" fmla="*/ 72 w 88983"/>
                <a:gd name="connsiteY7" fmla="*/ 397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83" h="96421">
                  <a:moveTo>
                    <a:pt x="72" y="397"/>
                  </a:moveTo>
                  <a:cubicBezTo>
                    <a:pt x="-2045" y="2778"/>
                    <a:pt x="42670" y="11510"/>
                    <a:pt x="50872" y="27385"/>
                  </a:cubicBezTo>
                  <a:cubicBezTo>
                    <a:pt x="59074" y="43260"/>
                    <a:pt x="47698" y="89826"/>
                    <a:pt x="49285" y="95647"/>
                  </a:cubicBezTo>
                  <a:cubicBezTo>
                    <a:pt x="50873" y="101468"/>
                    <a:pt x="57487" y="72893"/>
                    <a:pt x="60397" y="62310"/>
                  </a:cubicBezTo>
                  <a:cubicBezTo>
                    <a:pt x="63307" y="51727"/>
                    <a:pt x="61985" y="42466"/>
                    <a:pt x="66747" y="32147"/>
                  </a:cubicBezTo>
                  <a:cubicBezTo>
                    <a:pt x="71509" y="21828"/>
                    <a:pt x="89501" y="3572"/>
                    <a:pt x="88972" y="397"/>
                  </a:cubicBezTo>
                  <a:cubicBezTo>
                    <a:pt x="88443" y="-2778"/>
                    <a:pt x="73891" y="14155"/>
                    <a:pt x="63572" y="13097"/>
                  </a:cubicBezTo>
                  <a:cubicBezTo>
                    <a:pt x="53253" y="12039"/>
                    <a:pt x="2189" y="-1984"/>
                    <a:pt x="72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4A933B3-ABFC-4129-ADD7-1BC491AC0004}"/>
                </a:ext>
              </a:extLst>
            </p:cNvPr>
            <p:cNvSpPr/>
            <p:nvPr/>
          </p:nvSpPr>
          <p:spPr>
            <a:xfrm>
              <a:off x="6929339" y="17741405"/>
              <a:ext cx="341467" cy="44955"/>
            </a:xfrm>
            <a:custGeom>
              <a:avLst/>
              <a:gdLst>
                <a:gd name="connsiteX0" fmla="*/ 99 w 341467"/>
                <a:gd name="connsiteY0" fmla="*/ 8433 h 44955"/>
                <a:gd name="connsiteX1" fmla="*/ 69949 w 341467"/>
                <a:gd name="connsiteY1" fmla="*/ 495 h 44955"/>
                <a:gd name="connsiteX2" fmla="*/ 128686 w 341467"/>
                <a:gd name="connsiteY2" fmla="*/ 25895 h 44955"/>
                <a:gd name="connsiteX3" fmla="*/ 169961 w 341467"/>
                <a:gd name="connsiteY3" fmla="*/ 14783 h 44955"/>
                <a:gd name="connsiteX4" fmla="*/ 233461 w 341467"/>
                <a:gd name="connsiteY4" fmla="*/ 35420 h 44955"/>
                <a:gd name="connsiteX5" fmla="*/ 281086 w 341467"/>
                <a:gd name="connsiteY5" fmla="*/ 44945 h 44955"/>
                <a:gd name="connsiteX6" fmla="*/ 341411 w 341467"/>
                <a:gd name="connsiteY6" fmla="*/ 33833 h 44955"/>
                <a:gd name="connsiteX7" fmla="*/ 269974 w 341467"/>
                <a:gd name="connsiteY7" fmla="*/ 29070 h 44955"/>
                <a:gd name="connsiteX8" fmla="*/ 182661 w 341467"/>
                <a:gd name="connsiteY8" fmla="*/ 3670 h 44955"/>
                <a:gd name="connsiteX9" fmla="*/ 130274 w 341467"/>
                <a:gd name="connsiteY9" fmla="*/ 5258 h 44955"/>
                <a:gd name="connsiteX10" fmla="*/ 85824 w 341467"/>
                <a:gd name="connsiteY10" fmla="*/ 495 h 44955"/>
                <a:gd name="connsiteX11" fmla="*/ 99 w 341467"/>
                <a:gd name="connsiteY11" fmla="*/ 8433 h 4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67" h="44955">
                  <a:moveTo>
                    <a:pt x="99" y="8433"/>
                  </a:moveTo>
                  <a:cubicBezTo>
                    <a:pt x="-2547" y="8433"/>
                    <a:pt x="48518" y="-2415"/>
                    <a:pt x="69949" y="495"/>
                  </a:cubicBezTo>
                  <a:cubicBezTo>
                    <a:pt x="91380" y="3405"/>
                    <a:pt x="112017" y="23514"/>
                    <a:pt x="128686" y="25895"/>
                  </a:cubicBezTo>
                  <a:cubicBezTo>
                    <a:pt x="145355" y="28276"/>
                    <a:pt x="152499" y="13196"/>
                    <a:pt x="169961" y="14783"/>
                  </a:cubicBezTo>
                  <a:cubicBezTo>
                    <a:pt x="187423" y="16370"/>
                    <a:pt x="214940" y="30393"/>
                    <a:pt x="233461" y="35420"/>
                  </a:cubicBezTo>
                  <a:cubicBezTo>
                    <a:pt x="251982" y="40447"/>
                    <a:pt x="263094" y="45209"/>
                    <a:pt x="281086" y="44945"/>
                  </a:cubicBezTo>
                  <a:cubicBezTo>
                    <a:pt x="299078" y="44681"/>
                    <a:pt x="343263" y="36479"/>
                    <a:pt x="341411" y="33833"/>
                  </a:cubicBezTo>
                  <a:cubicBezTo>
                    <a:pt x="339559" y="31187"/>
                    <a:pt x="296432" y="34097"/>
                    <a:pt x="269974" y="29070"/>
                  </a:cubicBezTo>
                  <a:cubicBezTo>
                    <a:pt x="243516" y="24043"/>
                    <a:pt x="205944" y="7639"/>
                    <a:pt x="182661" y="3670"/>
                  </a:cubicBezTo>
                  <a:cubicBezTo>
                    <a:pt x="159378" y="-299"/>
                    <a:pt x="146413" y="5787"/>
                    <a:pt x="130274" y="5258"/>
                  </a:cubicBezTo>
                  <a:cubicBezTo>
                    <a:pt x="114135" y="4729"/>
                    <a:pt x="104080" y="1818"/>
                    <a:pt x="85824" y="495"/>
                  </a:cubicBezTo>
                  <a:cubicBezTo>
                    <a:pt x="67568" y="-828"/>
                    <a:pt x="2745" y="8433"/>
                    <a:pt x="99" y="8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DF72153-15CD-43C3-BCC5-BC648F6B01B7}"/>
                </a:ext>
              </a:extLst>
            </p:cNvPr>
            <p:cNvSpPr/>
            <p:nvPr/>
          </p:nvSpPr>
          <p:spPr>
            <a:xfrm>
              <a:off x="7035776" y="17594856"/>
              <a:ext cx="144347" cy="111155"/>
            </a:xfrm>
            <a:custGeom>
              <a:avLst/>
              <a:gdLst>
                <a:gd name="connsiteX0" fmla="*/ 9549 w 144347"/>
                <a:gd name="connsiteY0" fmla="*/ 24807 h 111155"/>
                <a:gd name="connsiteX1" fmla="*/ 141312 w 144347"/>
                <a:gd name="connsiteY1" fmla="*/ 15282 h 111155"/>
                <a:gd name="connsiteX2" fmla="*/ 100037 w 144347"/>
                <a:gd name="connsiteY2" fmla="*/ 35919 h 111155"/>
                <a:gd name="connsiteX3" fmla="*/ 103212 w 144347"/>
                <a:gd name="connsiteY3" fmla="*/ 66082 h 111155"/>
                <a:gd name="connsiteX4" fmla="*/ 141312 w 144347"/>
                <a:gd name="connsiteY4" fmla="*/ 110532 h 111155"/>
                <a:gd name="connsiteX5" fmla="*/ 115912 w 144347"/>
                <a:gd name="connsiteY5" fmla="*/ 91482 h 111155"/>
                <a:gd name="connsiteX6" fmla="*/ 96862 w 144347"/>
                <a:gd name="connsiteY6" fmla="*/ 81957 h 111155"/>
                <a:gd name="connsiteX7" fmla="*/ 68287 w 144347"/>
                <a:gd name="connsiteY7" fmla="*/ 70844 h 111155"/>
                <a:gd name="connsiteX8" fmla="*/ 24 w 144347"/>
                <a:gd name="connsiteY8" fmla="*/ 101007 h 111155"/>
                <a:gd name="connsiteX9" fmla="*/ 76224 w 144347"/>
                <a:gd name="connsiteY9" fmla="*/ 83544 h 111155"/>
                <a:gd name="connsiteX10" fmla="*/ 136549 w 144347"/>
                <a:gd name="connsiteY10" fmla="*/ 102594 h 111155"/>
                <a:gd name="connsiteX11" fmla="*/ 84162 w 144347"/>
                <a:gd name="connsiteY11" fmla="*/ 53382 h 111155"/>
                <a:gd name="connsiteX12" fmla="*/ 142899 w 144347"/>
                <a:gd name="connsiteY12" fmla="*/ 5757 h 111155"/>
                <a:gd name="connsiteX13" fmla="*/ 117499 w 144347"/>
                <a:gd name="connsiteY13" fmla="*/ 2582 h 111155"/>
                <a:gd name="connsiteX14" fmla="*/ 9549 w 144347"/>
                <a:gd name="connsiteY14" fmla="*/ 24807 h 11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347" h="111155">
                  <a:moveTo>
                    <a:pt x="9549" y="24807"/>
                  </a:moveTo>
                  <a:cubicBezTo>
                    <a:pt x="13518" y="26924"/>
                    <a:pt x="126231" y="13430"/>
                    <a:pt x="141312" y="15282"/>
                  </a:cubicBezTo>
                  <a:cubicBezTo>
                    <a:pt x="156393" y="17134"/>
                    <a:pt x="106387" y="27452"/>
                    <a:pt x="100037" y="35919"/>
                  </a:cubicBezTo>
                  <a:cubicBezTo>
                    <a:pt x="93687" y="44386"/>
                    <a:pt x="96333" y="53647"/>
                    <a:pt x="103212" y="66082"/>
                  </a:cubicBezTo>
                  <a:cubicBezTo>
                    <a:pt x="110091" y="78517"/>
                    <a:pt x="139195" y="106299"/>
                    <a:pt x="141312" y="110532"/>
                  </a:cubicBezTo>
                  <a:cubicBezTo>
                    <a:pt x="143429" y="114765"/>
                    <a:pt x="123320" y="96245"/>
                    <a:pt x="115912" y="91482"/>
                  </a:cubicBezTo>
                  <a:cubicBezTo>
                    <a:pt x="108504" y="86720"/>
                    <a:pt x="104800" y="85397"/>
                    <a:pt x="96862" y="81957"/>
                  </a:cubicBezTo>
                  <a:cubicBezTo>
                    <a:pt x="88925" y="78517"/>
                    <a:pt x="84427" y="67669"/>
                    <a:pt x="68287" y="70844"/>
                  </a:cubicBezTo>
                  <a:cubicBezTo>
                    <a:pt x="52147" y="74019"/>
                    <a:pt x="-1299" y="98890"/>
                    <a:pt x="24" y="101007"/>
                  </a:cubicBezTo>
                  <a:cubicBezTo>
                    <a:pt x="1347" y="103124"/>
                    <a:pt x="53470" y="83280"/>
                    <a:pt x="76224" y="83544"/>
                  </a:cubicBezTo>
                  <a:cubicBezTo>
                    <a:pt x="98978" y="83808"/>
                    <a:pt x="135226" y="107621"/>
                    <a:pt x="136549" y="102594"/>
                  </a:cubicBezTo>
                  <a:cubicBezTo>
                    <a:pt x="137872" y="97567"/>
                    <a:pt x="83104" y="69521"/>
                    <a:pt x="84162" y="53382"/>
                  </a:cubicBezTo>
                  <a:cubicBezTo>
                    <a:pt x="85220" y="37243"/>
                    <a:pt x="137343" y="14224"/>
                    <a:pt x="142899" y="5757"/>
                  </a:cubicBezTo>
                  <a:cubicBezTo>
                    <a:pt x="148455" y="-2710"/>
                    <a:pt x="137607" y="-64"/>
                    <a:pt x="117499" y="2582"/>
                  </a:cubicBezTo>
                  <a:cubicBezTo>
                    <a:pt x="97391" y="5228"/>
                    <a:pt x="5580" y="22690"/>
                    <a:pt x="9549" y="248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8C51E402-F9CE-4E29-8986-1585CCEB9B27}"/>
                </a:ext>
              </a:extLst>
            </p:cNvPr>
            <p:cNvSpPr/>
            <p:nvPr/>
          </p:nvSpPr>
          <p:spPr>
            <a:xfrm>
              <a:off x="7072308" y="17692253"/>
              <a:ext cx="146157" cy="60830"/>
            </a:xfrm>
            <a:custGeom>
              <a:avLst/>
              <a:gdLst>
                <a:gd name="connsiteX0" fmla="*/ 5 w 146157"/>
                <a:gd name="connsiteY0" fmla="*/ 33772 h 60830"/>
                <a:gd name="connsiteX1" fmla="*/ 101605 w 146157"/>
                <a:gd name="connsiteY1" fmla="*/ 48060 h 60830"/>
                <a:gd name="connsiteX2" fmla="*/ 144467 w 146157"/>
                <a:gd name="connsiteY2" fmla="*/ 435 h 60830"/>
                <a:gd name="connsiteX3" fmla="*/ 136530 w 146157"/>
                <a:gd name="connsiteY3" fmla="*/ 25835 h 60830"/>
                <a:gd name="connsiteX4" fmla="*/ 127005 w 146157"/>
                <a:gd name="connsiteY4" fmla="*/ 49647 h 60830"/>
                <a:gd name="connsiteX5" fmla="*/ 106367 w 146157"/>
                <a:gd name="connsiteY5" fmla="*/ 60760 h 60830"/>
                <a:gd name="connsiteX6" fmla="*/ 5 w 146157"/>
                <a:gd name="connsiteY6" fmla="*/ 33772 h 6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57" h="60830">
                  <a:moveTo>
                    <a:pt x="5" y="33772"/>
                  </a:moveTo>
                  <a:cubicBezTo>
                    <a:pt x="-789" y="31655"/>
                    <a:pt x="77528" y="53616"/>
                    <a:pt x="101605" y="48060"/>
                  </a:cubicBezTo>
                  <a:cubicBezTo>
                    <a:pt x="125682" y="42504"/>
                    <a:pt x="138646" y="4139"/>
                    <a:pt x="144467" y="435"/>
                  </a:cubicBezTo>
                  <a:cubicBezTo>
                    <a:pt x="150288" y="-3269"/>
                    <a:pt x="139440" y="17633"/>
                    <a:pt x="136530" y="25835"/>
                  </a:cubicBezTo>
                  <a:cubicBezTo>
                    <a:pt x="133620" y="34037"/>
                    <a:pt x="132032" y="43826"/>
                    <a:pt x="127005" y="49647"/>
                  </a:cubicBezTo>
                  <a:cubicBezTo>
                    <a:pt x="121978" y="55468"/>
                    <a:pt x="130179" y="61554"/>
                    <a:pt x="106367" y="60760"/>
                  </a:cubicBezTo>
                  <a:cubicBezTo>
                    <a:pt x="82555" y="59966"/>
                    <a:pt x="799" y="35889"/>
                    <a:pt x="5" y="33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1D44C942-BCE2-48E0-AA51-FD2359F904A4}"/>
                </a:ext>
              </a:extLst>
            </p:cNvPr>
            <p:cNvSpPr/>
            <p:nvPr/>
          </p:nvSpPr>
          <p:spPr>
            <a:xfrm>
              <a:off x="7169048" y="17605269"/>
              <a:ext cx="52515" cy="85866"/>
            </a:xfrm>
            <a:custGeom>
              <a:avLst/>
              <a:gdLst>
                <a:gd name="connsiteX0" fmla="*/ 102 w 52515"/>
                <a:gd name="connsiteY0" fmla="*/ 106 h 85866"/>
                <a:gd name="connsiteX1" fmla="*/ 38202 w 52515"/>
                <a:gd name="connsiteY1" fmla="*/ 66781 h 85866"/>
                <a:gd name="connsiteX2" fmla="*/ 3277 w 52515"/>
                <a:gd name="connsiteY2" fmla="*/ 85831 h 85866"/>
                <a:gd name="connsiteX3" fmla="*/ 22327 w 52515"/>
                <a:gd name="connsiteY3" fmla="*/ 63606 h 85866"/>
                <a:gd name="connsiteX4" fmla="*/ 52490 w 52515"/>
                <a:gd name="connsiteY4" fmla="*/ 50906 h 85866"/>
                <a:gd name="connsiteX5" fmla="*/ 102 w 52515"/>
                <a:gd name="connsiteY5" fmla="*/ 106 h 8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15" h="85866">
                  <a:moveTo>
                    <a:pt x="102" y="106"/>
                  </a:moveTo>
                  <a:cubicBezTo>
                    <a:pt x="-2279" y="2752"/>
                    <a:pt x="37673" y="52494"/>
                    <a:pt x="38202" y="66781"/>
                  </a:cubicBezTo>
                  <a:cubicBezTo>
                    <a:pt x="38731" y="81069"/>
                    <a:pt x="5923" y="86360"/>
                    <a:pt x="3277" y="85831"/>
                  </a:cubicBezTo>
                  <a:cubicBezTo>
                    <a:pt x="631" y="85302"/>
                    <a:pt x="14125" y="69427"/>
                    <a:pt x="22327" y="63606"/>
                  </a:cubicBezTo>
                  <a:cubicBezTo>
                    <a:pt x="30529" y="57785"/>
                    <a:pt x="51167" y="56727"/>
                    <a:pt x="52490" y="50906"/>
                  </a:cubicBezTo>
                  <a:cubicBezTo>
                    <a:pt x="53813" y="45085"/>
                    <a:pt x="2483" y="-2540"/>
                    <a:pt x="102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84716D4-A768-424B-AECB-718215D5528F}"/>
                </a:ext>
              </a:extLst>
            </p:cNvPr>
            <p:cNvSpPr/>
            <p:nvPr/>
          </p:nvSpPr>
          <p:spPr>
            <a:xfrm>
              <a:off x="7138971" y="17606962"/>
              <a:ext cx="42954" cy="84461"/>
            </a:xfrm>
            <a:custGeom>
              <a:avLst/>
              <a:gdLst>
                <a:gd name="connsiteX0" fmla="*/ 42879 w 42954"/>
                <a:gd name="connsiteY0" fmla="*/ 1 h 84461"/>
                <a:gd name="connsiteX1" fmla="*/ 11129 w 42954"/>
                <a:gd name="connsiteY1" fmla="*/ 50801 h 84461"/>
                <a:gd name="connsiteX2" fmla="*/ 38117 w 42954"/>
                <a:gd name="connsiteY2" fmla="*/ 84138 h 84461"/>
                <a:gd name="connsiteX3" fmla="*/ 17479 w 42954"/>
                <a:gd name="connsiteY3" fmla="*/ 66676 h 84461"/>
                <a:gd name="connsiteX4" fmla="*/ 17 w 42954"/>
                <a:gd name="connsiteY4" fmla="*/ 49213 h 84461"/>
                <a:gd name="connsiteX5" fmla="*/ 42879 w 42954"/>
                <a:gd name="connsiteY5" fmla="*/ 1 h 8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54" h="84461">
                  <a:moveTo>
                    <a:pt x="42879" y="1"/>
                  </a:moveTo>
                  <a:cubicBezTo>
                    <a:pt x="44731" y="266"/>
                    <a:pt x="11923" y="36778"/>
                    <a:pt x="11129" y="50801"/>
                  </a:cubicBezTo>
                  <a:cubicBezTo>
                    <a:pt x="10335" y="64824"/>
                    <a:pt x="37059" y="81492"/>
                    <a:pt x="38117" y="84138"/>
                  </a:cubicBezTo>
                  <a:cubicBezTo>
                    <a:pt x="39175" y="86784"/>
                    <a:pt x="23829" y="72497"/>
                    <a:pt x="17479" y="66676"/>
                  </a:cubicBezTo>
                  <a:cubicBezTo>
                    <a:pt x="11129" y="60855"/>
                    <a:pt x="-512" y="58473"/>
                    <a:pt x="17" y="49213"/>
                  </a:cubicBezTo>
                  <a:cubicBezTo>
                    <a:pt x="546" y="39953"/>
                    <a:pt x="41027" y="-264"/>
                    <a:pt x="4287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AE202F4-BAC5-4216-85C6-E3814287239C}"/>
                </a:ext>
              </a:extLst>
            </p:cNvPr>
            <p:cNvSpPr/>
            <p:nvPr/>
          </p:nvSpPr>
          <p:spPr>
            <a:xfrm>
              <a:off x="6997580" y="17363691"/>
              <a:ext cx="83153" cy="243337"/>
            </a:xfrm>
            <a:custGeom>
              <a:avLst/>
              <a:gdLst>
                <a:gd name="connsiteX0" fmla="*/ 12820 w 83153"/>
                <a:gd name="connsiteY0" fmla="*/ 384 h 243337"/>
                <a:gd name="connsiteX1" fmla="*/ 17583 w 83153"/>
                <a:gd name="connsiteY1" fmla="*/ 114684 h 243337"/>
                <a:gd name="connsiteX2" fmla="*/ 120 w 83153"/>
                <a:gd name="connsiteY2" fmla="*/ 157547 h 243337"/>
                <a:gd name="connsiteX3" fmla="*/ 11233 w 83153"/>
                <a:gd name="connsiteY3" fmla="*/ 133734 h 243337"/>
                <a:gd name="connsiteX4" fmla="*/ 36633 w 83153"/>
                <a:gd name="connsiteY4" fmla="*/ 178184 h 243337"/>
                <a:gd name="connsiteX5" fmla="*/ 82670 w 83153"/>
                <a:gd name="connsiteY5" fmla="*/ 243272 h 243337"/>
                <a:gd name="connsiteX6" fmla="*/ 58858 w 83153"/>
                <a:gd name="connsiteY6" fmla="*/ 189297 h 243337"/>
                <a:gd name="connsiteX7" fmla="*/ 28695 w 83153"/>
                <a:gd name="connsiteY7" fmla="*/ 135322 h 243337"/>
                <a:gd name="connsiteX8" fmla="*/ 22345 w 83153"/>
                <a:gd name="connsiteY8" fmla="*/ 116272 h 243337"/>
                <a:gd name="connsiteX9" fmla="*/ 9645 w 83153"/>
                <a:gd name="connsiteY9" fmla="*/ 78172 h 243337"/>
                <a:gd name="connsiteX10" fmla="*/ 12820 w 83153"/>
                <a:gd name="connsiteY10" fmla="*/ 384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53" h="243337">
                  <a:moveTo>
                    <a:pt x="12820" y="384"/>
                  </a:moveTo>
                  <a:cubicBezTo>
                    <a:pt x="14143" y="6469"/>
                    <a:pt x="19700" y="88490"/>
                    <a:pt x="17583" y="114684"/>
                  </a:cubicBezTo>
                  <a:cubicBezTo>
                    <a:pt x="15466" y="140878"/>
                    <a:pt x="1178" y="154372"/>
                    <a:pt x="120" y="157547"/>
                  </a:cubicBezTo>
                  <a:cubicBezTo>
                    <a:pt x="-938" y="160722"/>
                    <a:pt x="5147" y="130295"/>
                    <a:pt x="11233" y="133734"/>
                  </a:cubicBezTo>
                  <a:cubicBezTo>
                    <a:pt x="17319" y="137174"/>
                    <a:pt x="24727" y="159928"/>
                    <a:pt x="36633" y="178184"/>
                  </a:cubicBezTo>
                  <a:cubicBezTo>
                    <a:pt x="48539" y="196440"/>
                    <a:pt x="78966" y="241420"/>
                    <a:pt x="82670" y="243272"/>
                  </a:cubicBezTo>
                  <a:cubicBezTo>
                    <a:pt x="86374" y="245124"/>
                    <a:pt x="67854" y="207289"/>
                    <a:pt x="58858" y="189297"/>
                  </a:cubicBezTo>
                  <a:cubicBezTo>
                    <a:pt x="49862" y="171305"/>
                    <a:pt x="34781" y="147493"/>
                    <a:pt x="28695" y="135322"/>
                  </a:cubicBezTo>
                  <a:cubicBezTo>
                    <a:pt x="22610" y="123151"/>
                    <a:pt x="25520" y="125797"/>
                    <a:pt x="22345" y="116272"/>
                  </a:cubicBezTo>
                  <a:cubicBezTo>
                    <a:pt x="19170" y="106747"/>
                    <a:pt x="12026" y="94047"/>
                    <a:pt x="9645" y="78172"/>
                  </a:cubicBezTo>
                  <a:cubicBezTo>
                    <a:pt x="7264" y="62297"/>
                    <a:pt x="11497" y="-5701"/>
                    <a:pt x="12820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910D1E7C-9A66-47DA-AA1D-4FE268810479}"/>
                </a:ext>
              </a:extLst>
            </p:cNvPr>
            <p:cNvSpPr/>
            <p:nvPr/>
          </p:nvSpPr>
          <p:spPr>
            <a:xfrm>
              <a:off x="7022810" y="17358803"/>
              <a:ext cx="91147" cy="239027"/>
            </a:xfrm>
            <a:custGeom>
              <a:avLst/>
              <a:gdLst>
                <a:gd name="connsiteX0" fmla="*/ 290 w 91147"/>
                <a:gd name="connsiteY0" fmla="*/ 510 h 239027"/>
                <a:gd name="connsiteX1" fmla="*/ 22515 w 91147"/>
                <a:gd name="connsiteY1" fmla="*/ 70360 h 239027"/>
                <a:gd name="connsiteX2" fmla="*/ 22515 w 91147"/>
                <a:gd name="connsiteY2" fmla="*/ 102110 h 239027"/>
                <a:gd name="connsiteX3" fmla="*/ 39978 w 91147"/>
                <a:gd name="connsiteY3" fmla="*/ 157672 h 239027"/>
                <a:gd name="connsiteX4" fmla="*/ 57440 w 91147"/>
                <a:gd name="connsiteY4" fmla="*/ 198947 h 239027"/>
                <a:gd name="connsiteX5" fmla="*/ 68553 w 91147"/>
                <a:gd name="connsiteY5" fmla="*/ 151322 h 239027"/>
                <a:gd name="connsiteX6" fmla="*/ 86015 w 91147"/>
                <a:gd name="connsiteY6" fmla="*/ 213235 h 239027"/>
                <a:gd name="connsiteX7" fmla="*/ 90778 w 91147"/>
                <a:gd name="connsiteY7" fmla="*/ 238635 h 239027"/>
                <a:gd name="connsiteX8" fmla="*/ 78078 w 91147"/>
                <a:gd name="connsiteY8" fmla="*/ 195772 h 239027"/>
                <a:gd name="connsiteX9" fmla="*/ 33628 w 91147"/>
                <a:gd name="connsiteY9" fmla="*/ 189422 h 239027"/>
                <a:gd name="connsiteX10" fmla="*/ 11403 w 91147"/>
                <a:gd name="connsiteY10" fmla="*/ 110047 h 239027"/>
                <a:gd name="connsiteX11" fmla="*/ 290 w 91147"/>
                <a:gd name="connsiteY11" fmla="*/ 510 h 23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47" h="239027">
                  <a:moveTo>
                    <a:pt x="290" y="510"/>
                  </a:moveTo>
                  <a:cubicBezTo>
                    <a:pt x="2142" y="-6105"/>
                    <a:pt x="18811" y="53427"/>
                    <a:pt x="22515" y="70360"/>
                  </a:cubicBezTo>
                  <a:cubicBezTo>
                    <a:pt x="26219" y="87293"/>
                    <a:pt x="19605" y="87558"/>
                    <a:pt x="22515" y="102110"/>
                  </a:cubicBezTo>
                  <a:cubicBezTo>
                    <a:pt x="25426" y="116662"/>
                    <a:pt x="34157" y="141533"/>
                    <a:pt x="39978" y="157672"/>
                  </a:cubicBezTo>
                  <a:cubicBezTo>
                    <a:pt x="45799" y="173811"/>
                    <a:pt x="52678" y="200005"/>
                    <a:pt x="57440" y="198947"/>
                  </a:cubicBezTo>
                  <a:cubicBezTo>
                    <a:pt x="62202" y="197889"/>
                    <a:pt x="63791" y="148941"/>
                    <a:pt x="68553" y="151322"/>
                  </a:cubicBezTo>
                  <a:cubicBezTo>
                    <a:pt x="73315" y="153703"/>
                    <a:pt x="82311" y="198683"/>
                    <a:pt x="86015" y="213235"/>
                  </a:cubicBezTo>
                  <a:cubicBezTo>
                    <a:pt x="89719" y="227787"/>
                    <a:pt x="92101" y="241546"/>
                    <a:pt x="90778" y="238635"/>
                  </a:cubicBezTo>
                  <a:cubicBezTo>
                    <a:pt x="89455" y="235724"/>
                    <a:pt x="87603" y="203974"/>
                    <a:pt x="78078" y="195772"/>
                  </a:cubicBezTo>
                  <a:cubicBezTo>
                    <a:pt x="68553" y="187570"/>
                    <a:pt x="44741" y="203710"/>
                    <a:pt x="33628" y="189422"/>
                  </a:cubicBezTo>
                  <a:cubicBezTo>
                    <a:pt x="22516" y="175135"/>
                    <a:pt x="16959" y="139416"/>
                    <a:pt x="11403" y="110047"/>
                  </a:cubicBezTo>
                  <a:cubicBezTo>
                    <a:pt x="5847" y="80678"/>
                    <a:pt x="-1562" y="7125"/>
                    <a:pt x="290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4D9EBE5-4AAF-491C-9987-3B85ECF89DD2}"/>
                </a:ext>
              </a:extLst>
            </p:cNvPr>
            <p:cNvSpPr/>
            <p:nvPr/>
          </p:nvSpPr>
          <p:spPr>
            <a:xfrm>
              <a:off x="7061110" y="17271810"/>
              <a:ext cx="28757" cy="137140"/>
            </a:xfrm>
            <a:custGeom>
              <a:avLst/>
              <a:gdLst>
                <a:gd name="connsiteX0" fmla="*/ 90 w 28757"/>
                <a:gd name="connsiteY0" fmla="*/ 190 h 137140"/>
                <a:gd name="connsiteX1" fmla="*/ 19140 w 28757"/>
                <a:gd name="connsiteY1" fmla="*/ 81153 h 137140"/>
                <a:gd name="connsiteX2" fmla="*/ 4853 w 28757"/>
                <a:gd name="connsiteY2" fmla="*/ 112903 h 137140"/>
                <a:gd name="connsiteX3" fmla="*/ 12790 w 28757"/>
                <a:gd name="connsiteY3" fmla="*/ 135128 h 137140"/>
                <a:gd name="connsiteX4" fmla="*/ 28665 w 28757"/>
                <a:gd name="connsiteY4" fmla="*/ 60515 h 137140"/>
                <a:gd name="connsiteX5" fmla="*/ 90 w 28757"/>
                <a:gd name="connsiteY5" fmla="*/ 190 h 1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7" h="137140">
                  <a:moveTo>
                    <a:pt x="90" y="190"/>
                  </a:moveTo>
                  <a:cubicBezTo>
                    <a:pt x="-1498" y="3630"/>
                    <a:pt x="18346" y="62368"/>
                    <a:pt x="19140" y="81153"/>
                  </a:cubicBezTo>
                  <a:cubicBezTo>
                    <a:pt x="19934" y="99938"/>
                    <a:pt x="5911" y="103907"/>
                    <a:pt x="4853" y="112903"/>
                  </a:cubicBezTo>
                  <a:cubicBezTo>
                    <a:pt x="3795" y="121899"/>
                    <a:pt x="8821" y="143859"/>
                    <a:pt x="12790" y="135128"/>
                  </a:cubicBezTo>
                  <a:cubicBezTo>
                    <a:pt x="16759" y="126397"/>
                    <a:pt x="29988" y="80359"/>
                    <a:pt x="28665" y="60515"/>
                  </a:cubicBezTo>
                  <a:cubicBezTo>
                    <a:pt x="27342" y="40671"/>
                    <a:pt x="1678" y="-3250"/>
                    <a:pt x="90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832EB1D6-FAF5-44B7-8331-A3444D6D721A}"/>
                </a:ext>
              </a:extLst>
            </p:cNvPr>
            <p:cNvSpPr/>
            <p:nvPr/>
          </p:nvSpPr>
          <p:spPr>
            <a:xfrm>
              <a:off x="7105191" y="17403648"/>
              <a:ext cx="88610" cy="178741"/>
            </a:xfrm>
            <a:custGeom>
              <a:avLst/>
              <a:gdLst>
                <a:gd name="connsiteX0" fmla="*/ 459 w 88610"/>
                <a:gd name="connsiteY0" fmla="*/ 115 h 178741"/>
                <a:gd name="connsiteX1" fmla="*/ 5222 w 88610"/>
                <a:gd name="connsiteY1" fmla="*/ 95365 h 178741"/>
                <a:gd name="connsiteX2" fmla="*/ 6809 w 88610"/>
                <a:gd name="connsiteY2" fmla="*/ 71552 h 178741"/>
                <a:gd name="connsiteX3" fmla="*/ 38559 w 88610"/>
                <a:gd name="connsiteY3" fmla="*/ 123940 h 178741"/>
                <a:gd name="connsiteX4" fmla="*/ 32209 w 88610"/>
                <a:gd name="connsiteY4" fmla="*/ 106477 h 178741"/>
                <a:gd name="connsiteX5" fmla="*/ 54434 w 88610"/>
                <a:gd name="connsiteY5" fmla="*/ 117590 h 178741"/>
                <a:gd name="connsiteX6" fmla="*/ 83009 w 88610"/>
                <a:gd name="connsiteY6" fmla="*/ 155690 h 178741"/>
                <a:gd name="connsiteX7" fmla="*/ 87772 w 88610"/>
                <a:gd name="connsiteY7" fmla="*/ 177915 h 178741"/>
                <a:gd name="connsiteX8" fmla="*/ 71897 w 88610"/>
                <a:gd name="connsiteY8" fmla="*/ 127115 h 178741"/>
                <a:gd name="connsiteX9" fmla="*/ 38559 w 88610"/>
                <a:gd name="connsiteY9" fmla="*/ 98540 h 178741"/>
                <a:gd name="connsiteX10" fmla="*/ 17922 w 88610"/>
                <a:gd name="connsiteY10" fmla="*/ 76315 h 178741"/>
                <a:gd name="connsiteX11" fmla="*/ 459 w 88610"/>
                <a:gd name="connsiteY11" fmla="*/ 115 h 17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610" h="178741">
                  <a:moveTo>
                    <a:pt x="459" y="115"/>
                  </a:moveTo>
                  <a:cubicBezTo>
                    <a:pt x="-1658" y="3290"/>
                    <a:pt x="4164" y="83459"/>
                    <a:pt x="5222" y="95365"/>
                  </a:cubicBezTo>
                  <a:cubicBezTo>
                    <a:pt x="6280" y="107271"/>
                    <a:pt x="1253" y="66790"/>
                    <a:pt x="6809" y="71552"/>
                  </a:cubicBezTo>
                  <a:cubicBezTo>
                    <a:pt x="12365" y="76314"/>
                    <a:pt x="34326" y="118119"/>
                    <a:pt x="38559" y="123940"/>
                  </a:cubicBezTo>
                  <a:cubicBezTo>
                    <a:pt x="42792" y="129761"/>
                    <a:pt x="29563" y="107535"/>
                    <a:pt x="32209" y="106477"/>
                  </a:cubicBezTo>
                  <a:cubicBezTo>
                    <a:pt x="34855" y="105419"/>
                    <a:pt x="45967" y="109388"/>
                    <a:pt x="54434" y="117590"/>
                  </a:cubicBezTo>
                  <a:cubicBezTo>
                    <a:pt x="62901" y="125792"/>
                    <a:pt x="77453" y="145636"/>
                    <a:pt x="83009" y="155690"/>
                  </a:cubicBezTo>
                  <a:cubicBezTo>
                    <a:pt x="88565" y="165744"/>
                    <a:pt x="89624" y="182678"/>
                    <a:pt x="87772" y="177915"/>
                  </a:cubicBezTo>
                  <a:cubicBezTo>
                    <a:pt x="85920" y="173152"/>
                    <a:pt x="80099" y="140344"/>
                    <a:pt x="71897" y="127115"/>
                  </a:cubicBezTo>
                  <a:cubicBezTo>
                    <a:pt x="63695" y="113886"/>
                    <a:pt x="47555" y="107007"/>
                    <a:pt x="38559" y="98540"/>
                  </a:cubicBezTo>
                  <a:cubicBezTo>
                    <a:pt x="29563" y="90073"/>
                    <a:pt x="22420" y="92719"/>
                    <a:pt x="17922" y="76315"/>
                  </a:cubicBezTo>
                  <a:cubicBezTo>
                    <a:pt x="13424" y="59911"/>
                    <a:pt x="2576" y="-3060"/>
                    <a:pt x="459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7BCB1F6B-AC03-4ACC-979F-E8F426759307}"/>
                </a:ext>
              </a:extLst>
            </p:cNvPr>
            <p:cNvSpPr/>
            <p:nvPr/>
          </p:nvSpPr>
          <p:spPr>
            <a:xfrm>
              <a:off x="7065934" y="17345914"/>
              <a:ext cx="195228" cy="288036"/>
            </a:xfrm>
            <a:custGeom>
              <a:avLst/>
              <a:gdLst>
                <a:gd name="connsiteX0" fmla="*/ 29 w 195228"/>
                <a:gd name="connsiteY0" fmla="*/ 57849 h 288036"/>
                <a:gd name="connsiteX1" fmla="*/ 60354 w 195228"/>
                <a:gd name="connsiteY1" fmla="*/ 18161 h 288036"/>
                <a:gd name="connsiteX2" fmla="*/ 109566 w 195228"/>
                <a:gd name="connsiteY2" fmla="*/ 103886 h 288036"/>
                <a:gd name="connsiteX3" fmla="*/ 115916 w 195228"/>
                <a:gd name="connsiteY3" fmla="*/ 162624 h 288036"/>
                <a:gd name="connsiteX4" fmla="*/ 117504 w 195228"/>
                <a:gd name="connsiteY4" fmla="*/ 145161 h 288036"/>
                <a:gd name="connsiteX5" fmla="*/ 142904 w 195228"/>
                <a:gd name="connsiteY5" fmla="*/ 180086 h 288036"/>
                <a:gd name="connsiteX6" fmla="*/ 150841 w 195228"/>
                <a:gd name="connsiteY6" fmla="*/ 207074 h 288036"/>
                <a:gd name="connsiteX7" fmla="*/ 147666 w 195228"/>
                <a:gd name="connsiteY7" fmla="*/ 227711 h 288036"/>
                <a:gd name="connsiteX8" fmla="*/ 165129 w 195228"/>
                <a:gd name="connsiteY8" fmla="*/ 227711 h 288036"/>
                <a:gd name="connsiteX9" fmla="*/ 190529 w 195228"/>
                <a:gd name="connsiteY9" fmla="*/ 259461 h 288036"/>
                <a:gd name="connsiteX10" fmla="*/ 193704 w 195228"/>
                <a:gd name="connsiteY10" fmla="*/ 288036 h 288036"/>
                <a:gd name="connsiteX11" fmla="*/ 190529 w 195228"/>
                <a:gd name="connsiteY11" fmla="*/ 259461 h 288036"/>
                <a:gd name="connsiteX12" fmla="*/ 144491 w 195228"/>
                <a:gd name="connsiteY12" fmla="*/ 184849 h 288036"/>
                <a:gd name="connsiteX13" fmla="*/ 120679 w 195228"/>
                <a:gd name="connsiteY13" fmla="*/ 114999 h 288036"/>
                <a:gd name="connsiteX14" fmla="*/ 98454 w 195228"/>
                <a:gd name="connsiteY14" fmla="*/ 68961 h 288036"/>
                <a:gd name="connsiteX15" fmla="*/ 68291 w 195228"/>
                <a:gd name="connsiteY15" fmla="*/ 699 h 288036"/>
                <a:gd name="connsiteX16" fmla="*/ 29 w 195228"/>
                <a:gd name="connsiteY16" fmla="*/ 57849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228" h="288036">
                  <a:moveTo>
                    <a:pt x="29" y="57849"/>
                  </a:moveTo>
                  <a:cubicBezTo>
                    <a:pt x="-1294" y="60759"/>
                    <a:pt x="42098" y="10488"/>
                    <a:pt x="60354" y="18161"/>
                  </a:cubicBezTo>
                  <a:cubicBezTo>
                    <a:pt x="78610" y="25834"/>
                    <a:pt x="100306" y="79809"/>
                    <a:pt x="109566" y="103886"/>
                  </a:cubicBezTo>
                  <a:cubicBezTo>
                    <a:pt x="118826" y="127963"/>
                    <a:pt x="114593" y="155745"/>
                    <a:pt x="115916" y="162624"/>
                  </a:cubicBezTo>
                  <a:cubicBezTo>
                    <a:pt x="117239" y="169503"/>
                    <a:pt x="113006" y="142251"/>
                    <a:pt x="117504" y="145161"/>
                  </a:cubicBezTo>
                  <a:cubicBezTo>
                    <a:pt x="122002" y="148071"/>
                    <a:pt x="137348" y="169767"/>
                    <a:pt x="142904" y="180086"/>
                  </a:cubicBezTo>
                  <a:cubicBezTo>
                    <a:pt x="148460" y="190405"/>
                    <a:pt x="150047" y="199137"/>
                    <a:pt x="150841" y="207074"/>
                  </a:cubicBezTo>
                  <a:cubicBezTo>
                    <a:pt x="151635" y="215011"/>
                    <a:pt x="145285" y="224272"/>
                    <a:pt x="147666" y="227711"/>
                  </a:cubicBezTo>
                  <a:cubicBezTo>
                    <a:pt x="150047" y="231151"/>
                    <a:pt x="157985" y="222419"/>
                    <a:pt x="165129" y="227711"/>
                  </a:cubicBezTo>
                  <a:cubicBezTo>
                    <a:pt x="172273" y="233003"/>
                    <a:pt x="185767" y="249407"/>
                    <a:pt x="190529" y="259461"/>
                  </a:cubicBezTo>
                  <a:cubicBezTo>
                    <a:pt x="195292" y="269515"/>
                    <a:pt x="193704" y="288036"/>
                    <a:pt x="193704" y="288036"/>
                  </a:cubicBezTo>
                  <a:cubicBezTo>
                    <a:pt x="193704" y="288036"/>
                    <a:pt x="198731" y="276659"/>
                    <a:pt x="190529" y="259461"/>
                  </a:cubicBezTo>
                  <a:cubicBezTo>
                    <a:pt x="182327" y="242263"/>
                    <a:pt x="156133" y="208926"/>
                    <a:pt x="144491" y="184849"/>
                  </a:cubicBezTo>
                  <a:cubicBezTo>
                    <a:pt x="132849" y="160772"/>
                    <a:pt x="128352" y="134314"/>
                    <a:pt x="120679" y="114999"/>
                  </a:cubicBezTo>
                  <a:cubicBezTo>
                    <a:pt x="113006" y="95684"/>
                    <a:pt x="107185" y="88011"/>
                    <a:pt x="98454" y="68961"/>
                  </a:cubicBezTo>
                  <a:cubicBezTo>
                    <a:pt x="89723" y="49911"/>
                    <a:pt x="81520" y="8636"/>
                    <a:pt x="68291" y="699"/>
                  </a:cubicBezTo>
                  <a:cubicBezTo>
                    <a:pt x="55062" y="-7238"/>
                    <a:pt x="1352" y="54939"/>
                    <a:pt x="29" y="57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7B71B4C-822D-4BBC-8ABE-ED8F227FF1AC}"/>
                </a:ext>
              </a:extLst>
            </p:cNvPr>
            <p:cNvSpPr/>
            <p:nvPr/>
          </p:nvSpPr>
          <p:spPr>
            <a:xfrm>
              <a:off x="7186524" y="17679974"/>
              <a:ext cx="68480" cy="95492"/>
            </a:xfrm>
            <a:custGeom>
              <a:avLst/>
              <a:gdLst>
                <a:gd name="connsiteX0" fmla="*/ 89 w 68480"/>
                <a:gd name="connsiteY0" fmla="*/ 14 h 95492"/>
                <a:gd name="connsiteX1" fmla="*/ 52476 w 68480"/>
                <a:gd name="connsiteY1" fmla="*/ 46051 h 95492"/>
                <a:gd name="connsiteX2" fmla="*/ 54064 w 68480"/>
                <a:gd name="connsiteY2" fmla="*/ 95264 h 95492"/>
                <a:gd name="connsiteX3" fmla="*/ 55651 w 68480"/>
                <a:gd name="connsiteY3" fmla="*/ 63514 h 95492"/>
                <a:gd name="connsiteX4" fmla="*/ 66764 w 68480"/>
                <a:gd name="connsiteY4" fmla="*/ 41289 h 95492"/>
                <a:gd name="connsiteX5" fmla="*/ 89 w 68480"/>
                <a:gd name="connsiteY5" fmla="*/ 14 h 9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80" h="95492">
                  <a:moveTo>
                    <a:pt x="89" y="14"/>
                  </a:moveTo>
                  <a:cubicBezTo>
                    <a:pt x="-2292" y="808"/>
                    <a:pt x="43480" y="30176"/>
                    <a:pt x="52476" y="46051"/>
                  </a:cubicBezTo>
                  <a:cubicBezTo>
                    <a:pt x="61472" y="61926"/>
                    <a:pt x="53535" y="92354"/>
                    <a:pt x="54064" y="95264"/>
                  </a:cubicBezTo>
                  <a:cubicBezTo>
                    <a:pt x="54593" y="98175"/>
                    <a:pt x="53534" y="72510"/>
                    <a:pt x="55651" y="63514"/>
                  </a:cubicBezTo>
                  <a:cubicBezTo>
                    <a:pt x="57768" y="54518"/>
                    <a:pt x="73643" y="51608"/>
                    <a:pt x="66764" y="41289"/>
                  </a:cubicBezTo>
                  <a:cubicBezTo>
                    <a:pt x="59885" y="30970"/>
                    <a:pt x="2470" y="-780"/>
                    <a:pt x="89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E285AB7-C6F5-4880-95E4-F3C7F3D8B568}"/>
                </a:ext>
              </a:extLst>
            </p:cNvPr>
            <p:cNvSpPr/>
            <p:nvPr/>
          </p:nvSpPr>
          <p:spPr>
            <a:xfrm>
              <a:off x="7096517" y="17409779"/>
              <a:ext cx="39349" cy="113261"/>
            </a:xfrm>
            <a:custGeom>
              <a:avLst/>
              <a:gdLst>
                <a:gd name="connsiteX0" fmla="*/ 39296 w 39349"/>
                <a:gd name="connsiteY0" fmla="*/ 334 h 113261"/>
                <a:gd name="connsiteX1" fmla="*/ 10721 w 39349"/>
                <a:gd name="connsiteY1" fmla="*/ 59071 h 113261"/>
                <a:gd name="connsiteX2" fmla="*/ 1196 w 39349"/>
                <a:gd name="connsiteY2" fmla="*/ 113046 h 113261"/>
                <a:gd name="connsiteX3" fmla="*/ 2783 w 39349"/>
                <a:gd name="connsiteY3" fmla="*/ 38434 h 113261"/>
                <a:gd name="connsiteX4" fmla="*/ 39296 w 39349"/>
                <a:gd name="connsiteY4" fmla="*/ 334 h 1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9" h="113261">
                  <a:moveTo>
                    <a:pt x="39296" y="334"/>
                  </a:moveTo>
                  <a:cubicBezTo>
                    <a:pt x="40619" y="3773"/>
                    <a:pt x="17071" y="40286"/>
                    <a:pt x="10721" y="59071"/>
                  </a:cubicBezTo>
                  <a:cubicBezTo>
                    <a:pt x="4371" y="77856"/>
                    <a:pt x="2519" y="116485"/>
                    <a:pt x="1196" y="113046"/>
                  </a:cubicBezTo>
                  <a:cubicBezTo>
                    <a:pt x="-127" y="109607"/>
                    <a:pt x="-1186" y="56161"/>
                    <a:pt x="2783" y="38434"/>
                  </a:cubicBezTo>
                  <a:cubicBezTo>
                    <a:pt x="6752" y="20707"/>
                    <a:pt x="37973" y="-3105"/>
                    <a:pt x="39296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3C51B8F8-EF3C-4DA6-8294-BCF791ED5DB6}"/>
                </a:ext>
              </a:extLst>
            </p:cNvPr>
            <p:cNvSpPr/>
            <p:nvPr/>
          </p:nvSpPr>
          <p:spPr>
            <a:xfrm>
              <a:off x="7107744" y="17438500"/>
              <a:ext cx="31471" cy="104467"/>
            </a:xfrm>
            <a:custGeom>
              <a:avLst/>
              <a:gdLst>
                <a:gd name="connsiteX0" fmla="*/ 31244 w 31471"/>
                <a:gd name="connsiteY0" fmla="*/ 188 h 104467"/>
                <a:gd name="connsiteX1" fmla="*/ 2669 w 31471"/>
                <a:gd name="connsiteY1" fmla="*/ 84325 h 104467"/>
                <a:gd name="connsiteX2" fmla="*/ 2669 w 31471"/>
                <a:gd name="connsiteY2" fmla="*/ 103375 h 104467"/>
                <a:gd name="connsiteX3" fmla="*/ 15369 w 31471"/>
                <a:gd name="connsiteY3" fmla="*/ 62100 h 104467"/>
                <a:gd name="connsiteX4" fmla="*/ 31244 w 31471"/>
                <a:gd name="connsiteY4" fmla="*/ 188 h 10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71" h="104467">
                  <a:moveTo>
                    <a:pt x="31244" y="188"/>
                  </a:moveTo>
                  <a:cubicBezTo>
                    <a:pt x="29127" y="3892"/>
                    <a:pt x="7431" y="67127"/>
                    <a:pt x="2669" y="84325"/>
                  </a:cubicBezTo>
                  <a:cubicBezTo>
                    <a:pt x="-2094" y="101523"/>
                    <a:pt x="552" y="107079"/>
                    <a:pt x="2669" y="103375"/>
                  </a:cubicBezTo>
                  <a:cubicBezTo>
                    <a:pt x="4786" y="99671"/>
                    <a:pt x="10607" y="75858"/>
                    <a:pt x="15369" y="62100"/>
                  </a:cubicBezTo>
                  <a:cubicBezTo>
                    <a:pt x="20131" y="48342"/>
                    <a:pt x="33361" y="-3516"/>
                    <a:pt x="3124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1087F94B-5A1B-41A8-B076-6CF21E2683FB}"/>
                </a:ext>
              </a:extLst>
            </p:cNvPr>
            <p:cNvSpPr/>
            <p:nvPr/>
          </p:nvSpPr>
          <p:spPr>
            <a:xfrm>
              <a:off x="7192742" y="17610080"/>
              <a:ext cx="115539" cy="93481"/>
            </a:xfrm>
            <a:custGeom>
              <a:avLst/>
              <a:gdLst>
                <a:gd name="connsiteX0" fmla="*/ 221 w 115539"/>
                <a:gd name="connsiteY0" fmla="*/ 34983 h 93481"/>
                <a:gd name="connsiteX1" fmla="*/ 84358 w 115539"/>
                <a:gd name="connsiteY1" fmla="*/ 54033 h 93481"/>
                <a:gd name="connsiteX2" fmla="*/ 93883 w 115539"/>
                <a:gd name="connsiteY2" fmla="*/ 81020 h 93481"/>
                <a:gd name="connsiteX3" fmla="*/ 98646 w 115539"/>
                <a:gd name="connsiteY3" fmla="*/ 15933 h 93481"/>
                <a:gd name="connsiteX4" fmla="*/ 68483 w 115539"/>
                <a:gd name="connsiteY4" fmla="*/ 58 h 93481"/>
                <a:gd name="connsiteX5" fmla="*/ 111346 w 115539"/>
                <a:gd name="connsiteY5" fmla="*/ 19108 h 93481"/>
                <a:gd name="connsiteX6" fmla="*/ 108171 w 115539"/>
                <a:gd name="connsiteY6" fmla="*/ 92133 h 93481"/>
                <a:gd name="connsiteX7" fmla="*/ 60546 w 115539"/>
                <a:gd name="connsiteY7" fmla="*/ 65145 h 93481"/>
                <a:gd name="connsiteX8" fmla="*/ 221 w 115539"/>
                <a:gd name="connsiteY8" fmla="*/ 34983 h 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539" h="93481">
                  <a:moveTo>
                    <a:pt x="221" y="34983"/>
                  </a:moveTo>
                  <a:cubicBezTo>
                    <a:pt x="4190" y="33131"/>
                    <a:pt x="68748" y="46360"/>
                    <a:pt x="84358" y="54033"/>
                  </a:cubicBezTo>
                  <a:cubicBezTo>
                    <a:pt x="99968" y="61706"/>
                    <a:pt x="91502" y="87370"/>
                    <a:pt x="93883" y="81020"/>
                  </a:cubicBezTo>
                  <a:cubicBezTo>
                    <a:pt x="96264" y="74670"/>
                    <a:pt x="102879" y="29427"/>
                    <a:pt x="98646" y="15933"/>
                  </a:cubicBezTo>
                  <a:cubicBezTo>
                    <a:pt x="94413" y="2439"/>
                    <a:pt x="66366" y="-471"/>
                    <a:pt x="68483" y="58"/>
                  </a:cubicBezTo>
                  <a:cubicBezTo>
                    <a:pt x="70600" y="587"/>
                    <a:pt x="104731" y="3762"/>
                    <a:pt x="111346" y="19108"/>
                  </a:cubicBezTo>
                  <a:cubicBezTo>
                    <a:pt x="117961" y="34454"/>
                    <a:pt x="116638" y="84460"/>
                    <a:pt x="108171" y="92133"/>
                  </a:cubicBezTo>
                  <a:cubicBezTo>
                    <a:pt x="99704" y="99806"/>
                    <a:pt x="74304" y="72553"/>
                    <a:pt x="60546" y="65145"/>
                  </a:cubicBezTo>
                  <a:cubicBezTo>
                    <a:pt x="46788" y="57737"/>
                    <a:pt x="-3748" y="36835"/>
                    <a:pt x="221" y="34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3F23310-4AB4-40B8-B596-C2FEA5E0F669}"/>
                </a:ext>
              </a:extLst>
            </p:cNvPr>
            <p:cNvSpPr/>
            <p:nvPr/>
          </p:nvSpPr>
          <p:spPr>
            <a:xfrm>
              <a:off x="7229439" y="17667279"/>
              <a:ext cx="136532" cy="103777"/>
            </a:xfrm>
            <a:custGeom>
              <a:avLst/>
              <a:gdLst>
                <a:gd name="connsiteX0" fmla="*/ 63536 w 136532"/>
                <a:gd name="connsiteY0" fmla="*/ 9 h 103777"/>
                <a:gd name="connsiteX1" fmla="*/ 127036 w 136532"/>
                <a:gd name="connsiteY1" fmla="*/ 66684 h 103777"/>
                <a:gd name="connsiteX2" fmla="*/ 134974 w 136532"/>
                <a:gd name="connsiteY2" fmla="*/ 103196 h 103777"/>
                <a:gd name="connsiteX3" fmla="*/ 114336 w 136532"/>
                <a:gd name="connsiteY3" fmla="*/ 88909 h 103777"/>
                <a:gd name="connsiteX4" fmla="*/ 36 w 136532"/>
                <a:gd name="connsiteY4" fmla="*/ 85734 h 103777"/>
                <a:gd name="connsiteX5" fmla="*/ 101636 w 136532"/>
                <a:gd name="connsiteY5" fmla="*/ 71446 h 103777"/>
                <a:gd name="connsiteX6" fmla="*/ 63536 w 136532"/>
                <a:gd name="connsiteY6" fmla="*/ 9 h 10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32" h="103777">
                  <a:moveTo>
                    <a:pt x="63536" y="9"/>
                  </a:moveTo>
                  <a:cubicBezTo>
                    <a:pt x="67769" y="-785"/>
                    <a:pt x="115130" y="49486"/>
                    <a:pt x="127036" y="66684"/>
                  </a:cubicBezTo>
                  <a:cubicBezTo>
                    <a:pt x="138942" y="83882"/>
                    <a:pt x="137091" y="99492"/>
                    <a:pt x="134974" y="103196"/>
                  </a:cubicBezTo>
                  <a:cubicBezTo>
                    <a:pt x="132857" y="106900"/>
                    <a:pt x="136826" y="91819"/>
                    <a:pt x="114336" y="88909"/>
                  </a:cubicBezTo>
                  <a:cubicBezTo>
                    <a:pt x="91846" y="85999"/>
                    <a:pt x="2153" y="88644"/>
                    <a:pt x="36" y="85734"/>
                  </a:cubicBezTo>
                  <a:cubicBezTo>
                    <a:pt x="-2081" y="82824"/>
                    <a:pt x="88671" y="82559"/>
                    <a:pt x="101636" y="71446"/>
                  </a:cubicBezTo>
                  <a:cubicBezTo>
                    <a:pt x="114601" y="60334"/>
                    <a:pt x="59303" y="803"/>
                    <a:pt x="6353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D5DC2F4-A5E8-4AF8-A4F3-38442ED8BFBE}"/>
                </a:ext>
              </a:extLst>
            </p:cNvPr>
            <p:cNvSpPr/>
            <p:nvPr/>
          </p:nvSpPr>
          <p:spPr>
            <a:xfrm>
              <a:off x="7226192" y="17733847"/>
              <a:ext cx="231959" cy="76474"/>
            </a:xfrm>
            <a:custGeom>
              <a:avLst/>
              <a:gdLst>
                <a:gd name="connsiteX0" fmla="*/ 108 w 231959"/>
                <a:gd name="connsiteY0" fmla="*/ 23928 h 76474"/>
                <a:gd name="connsiteX1" fmla="*/ 133458 w 231959"/>
                <a:gd name="connsiteY1" fmla="*/ 46153 h 76474"/>
                <a:gd name="connsiteX2" fmla="*/ 131871 w 231959"/>
                <a:gd name="connsiteY2" fmla="*/ 25516 h 76474"/>
                <a:gd name="connsiteX3" fmla="*/ 203308 w 231959"/>
                <a:gd name="connsiteY3" fmla="*/ 25516 h 76474"/>
                <a:gd name="connsiteX4" fmla="*/ 231883 w 231959"/>
                <a:gd name="connsiteY4" fmla="*/ 76316 h 76474"/>
                <a:gd name="connsiteX5" fmla="*/ 209658 w 231959"/>
                <a:gd name="connsiteY5" fmla="*/ 6466 h 76474"/>
                <a:gd name="connsiteX6" fmla="*/ 152508 w 231959"/>
                <a:gd name="connsiteY6" fmla="*/ 4878 h 76474"/>
                <a:gd name="connsiteX7" fmla="*/ 111233 w 231959"/>
                <a:gd name="connsiteY7" fmla="*/ 22341 h 76474"/>
                <a:gd name="connsiteX8" fmla="*/ 108 w 231959"/>
                <a:gd name="connsiteY8" fmla="*/ 23928 h 7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59" h="76474">
                  <a:moveTo>
                    <a:pt x="108" y="23928"/>
                  </a:moveTo>
                  <a:cubicBezTo>
                    <a:pt x="3812" y="27897"/>
                    <a:pt x="111498" y="45888"/>
                    <a:pt x="133458" y="46153"/>
                  </a:cubicBezTo>
                  <a:cubicBezTo>
                    <a:pt x="155418" y="46418"/>
                    <a:pt x="120229" y="28955"/>
                    <a:pt x="131871" y="25516"/>
                  </a:cubicBezTo>
                  <a:cubicBezTo>
                    <a:pt x="143513" y="22077"/>
                    <a:pt x="186639" y="17049"/>
                    <a:pt x="203308" y="25516"/>
                  </a:cubicBezTo>
                  <a:cubicBezTo>
                    <a:pt x="219977" y="33983"/>
                    <a:pt x="230825" y="79491"/>
                    <a:pt x="231883" y="76316"/>
                  </a:cubicBezTo>
                  <a:cubicBezTo>
                    <a:pt x="232941" y="73141"/>
                    <a:pt x="222887" y="18372"/>
                    <a:pt x="209658" y="6466"/>
                  </a:cubicBezTo>
                  <a:cubicBezTo>
                    <a:pt x="196429" y="-5440"/>
                    <a:pt x="168912" y="2232"/>
                    <a:pt x="152508" y="4878"/>
                  </a:cubicBezTo>
                  <a:cubicBezTo>
                    <a:pt x="136104" y="7524"/>
                    <a:pt x="133458" y="19166"/>
                    <a:pt x="111233" y="22341"/>
                  </a:cubicBezTo>
                  <a:cubicBezTo>
                    <a:pt x="89008" y="25516"/>
                    <a:pt x="-3596" y="19959"/>
                    <a:pt x="108" y="23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0EA7DD3-DC5C-47B3-92B3-ABE5422DE693}"/>
                </a:ext>
              </a:extLst>
            </p:cNvPr>
            <p:cNvSpPr/>
            <p:nvPr/>
          </p:nvSpPr>
          <p:spPr>
            <a:xfrm>
              <a:off x="7340593" y="17765037"/>
              <a:ext cx="220844" cy="84922"/>
            </a:xfrm>
            <a:custGeom>
              <a:avLst/>
              <a:gdLst>
                <a:gd name="connsiteX0" fmla="*/ 7 w 220844"/>
                <a:gd name="connsiteY0" fmla="*/ 676 h 84922"/>
                <a:gd name="connsiteX1" fmla="*/ 131770 w 220844"/>
                <a:gd name="connsiteY1" fmla="*/ 8613 h 84922"/>
                <a:gd name="connsiteX2" fmla="*/ 146057 w 220844"/>
                <a:gd name="connsiteY2" fmla="*/ 43538 h 84922"/>
                <a:gd name="connsiteX3" fmla="*/ 196857 w 220844"/>
                <a:gd name="connsiteY3" fmla="*/ 29251 h 84922"/>
                <a:gd name="connsiteX4" fmla="*/ 220670 w 220844"/>
                <a:gd name="connsiteY4" fmla="*/ 84813 h 84922"/>
                <a:gd name="connsiteX5" fmla="*/ 185745 w 220844"/>
                <a:gd name="connsiteY5" fmla="*/ 43538 h 84922"/>
                <a:gd name="connsiteX6" fmla="*/ 138120 w 220844"/>
                <a:gd name="connsiteY6" fmla="*/ 46713 h 84922"/>
                <a:gd name="connsiteX7" fmla="*/ 125420 w 220844"/>
                <a:gd name="connsiteY7" fmla="*/ 21313 h 84922"/>
                <a:gd name="connsiteX8" fmla="*/ 7 w 220844"/>
                <a:gd name="connsiteY8" fmla="*/ 676 h 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844" h="84922">
                  <a:moveTo>
                    <a:pt x="7" y="676"/>
                  </a:moveTo>
                  <a:cubicBezTo>
                    <a:pt x="1065" y="-1441"/>
                    <a:pt x="107428" y="1469"/>
                    <a:pt x="131770" y="8613"/>
                  </a:cubicBezTo>
                  <a:cubicBezTo>
                    <a:pt x="156112" y="15757"/>
                    <a:pt x="135209" y="40098"/>
                    <a:pt x="146057" y="43538"/>
                  </a:cubicBezTo>
                  <a:cubicBezTo>
                    <a:pt x="156905" y="46978"/>
                    <a:pt x="184422" y="22372"/>
                    <a:pt x="196857" y="29251"/>
                  </a:cubicBezTo>
                  <a:cubicBezTo>
                    <a:pt x="209292" y="36130"/>
                    <a:pt x="222522" y="82432"/>
                    <a:pt x="220670" y="84813"/>
                  </a:cubicBezTo>
                  <a:cubicBezTo>
                    <a:pt x="218818" y="87194"/>
                    <a:pt x="199503" y="49888"/>
                    <a:pt x="185745" y="43538"/>
                  </a:cubicBezTo>
                  <a:cubicBezTo>
                    <a:pt x="171987" y="37188"/>
                    <a:pt x="148174" y="50417"/>
                    <a:pt x="138120" y="46713"/>
                  </a:cubicBezTo>
                  <a:cubicBezTo>
                    <a:pt x="128066" y="43009"/>
                    <a:pt x="146322" y="28457"/>
                    <a:pt x="125420" y="21313"/>
                  </a:cubicBezTo>
                  <a:cubicBezTo>
                    <a:pt x="104518" y="14169"/>
                    <a:pt x="-1051" y="2793"/>
                    <a:pt x="7" y="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5A127DEE-9C22-4E7C-B955-D1B6B53CB532}"/>
                </a:ext>
              </a:extLst>
            </p:cNvPr>
            <p:cNvSpPr/>
            <p:nvPr/>
          </p:nvSpPr>
          <p:spPr>
            <a:xfrm>
              <a:off x="7497389" y="17737111"/>
              <a:ext cx="619504" cy="173079"/>
            </a:xfrm>
            <a:custGeom>
              <a:avLst/>
              <a:gdLst>
                <a:gd name="connsiteX0" fmla="*/ 619499 w 619504"/>
                <a:gd name="connsiteY0" fmla="*/ 27 h 173079"/>
                <a:gd name="connsiteX1" fmla="*/ 444874 w 619504"/>
                <a:gd name="connsiteY1" fmla="*/ 120677 h 173079"/>
                <a:gd name="connsiteX2" fmla="*/ 460749 w 619504"/>
                <a:gd name="connsiteY2" fmla="*/ 120677 h 173079"/>
                <a:gd name="connsiteX3" fmla="*/ 298824 w 619504"/>
                <a:gd name="connsiteY3" fmla="*/ 142902 h 173079"/>
                <a:gd name="connsiteX4" fmla="*/ 384549 w 619504"/>
                <a:gd name="connsiteY4" fmla="*/ 155602 h 173079"/>
                <a:gd name="connsiteX5" fmla="*/ 262311 w 619504"/>
                <a:gd name="connsiteY5" fmla="*/ 173064 h 173079"/>
                <a:gd name="connsiteX6" fmla="*/ 322636 w 619504"/>
                <a:gd name="connsiteY6" fmla="*/ 152427 h 173079"/>
                <a:gd name="connsiteX7" fmla="*/ 205161 w 619504"/>
                <a:gd name="connsiteY7" fmla="*/ 136552 h 173079"/>
                <a:gd name="connsiteX8" fmla="*/ 27361 w 619504"/>
                <a:gd name="connsiteY8" fmla="*/ 141314 h 173079"/>
                <a:gd name="connsiteX9" fmla="*/ 3549 w 619504"/>
                <a:gd name="connsiteY9" fmla="*/ 149252 h 173079"/>
                <a:gd name="connsiteX10" fmla="*/ 57524 w 619504"/>
                <a:gd name="connsiteY10" fmla="*/ 92102 h 173079"/>
                <a:gd name="connsiteX11" fmla="*/ 47999 w 619504"/>
                <a:gd name="connsiteY11" fmla="*/ 125439 h 173079"/>
                <a:gd name="connsiteX12" fmla="*/ 249611 w 619504"/>
                <a:gd name="connsiteY12" fmla="*/ 125439 h 173079"/>
                <a:gd name="connsiteX13" fmla="*/ 363911 w 619504"/>
                <a:gd name="connsiteY13" fmla="*/ 115914 h 173079"/>
                <a:gd name="connsiteX14" fmla="*/ 438524 w 619504"/>
                <a:gd name="connsiteY14" fmla="*/ 109564 h 173079"/>
                <a:gd name="connsiteX15" fmla="*/ 619499 w 619504"/>
                <a:gd name="connsiteY15" fmla="*/ 27 h 17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9504" h="173079">
                  <a:moveTo>
                    <a:pt x="619499" y="27"/>
                  </a:moveTo>
                  <a:cubicBezTo>
                    <a:pt x="620557" y="1879"/>
                    <a:pt x="471332" y="100569"/>
                    <a:pt x="444874" y="120677"/>
                  </a:cubicBezTo>
                  <a:cubicBezTo>
                    <a:pt x="418416" y="140785"/>
                    <a:pt x="485091" y="116973"/>
                    <a:pt x="460749" y="120677"/>
                  </a:cubicBezTo>
                  <a:cubicBezTo>
                    <a:pt x="436407" y="124381"/>
                    <a:pt x="311524" y="137081"/>
                    <a:pt x="298824" y="142902"/>
                  </a:cubicBezTo>
                  <a:cubicBezTo>
                    <a:pt x="286124" y="148723"/>
                    <a:pt x="390635" y="150575"/>
                    <a:pt x="384549" y="155602"/>
                  </a:cubicBezTo>
                  <a:cubicBezTo>
                    <a:pt x="378463" y="160629"/>
                    <a:pt x="272630" y="173593"/>
                    <a:pt x="262311" y="173064"/>
                  </a:cubicBezTo>
                  <a:cubicBezTo>
                    <a:pt x="251992" y="172535"/>
                    <a:pt x="332161" y="158512"/>
                    <a:pt x="322636" y="152427"/>
                  </a:cubicBezTo>
                  <a:cubicBezTo>
                    <a:pt x="313111" y="146342"/>
                    <a:pt x="254373" y="138404"/>
                    <a:pt x="205161" y="136552"/>
                  </a:cubicBezTo>
                  <a:cubicBezTo>
                    <a:pt x="155949" y="134700"/>
                    <a:pt x="60963" y="139197"/>
                    <a:pt x="27361" y="141314"/>
                  </a:cubicBezTo>
                  <a:cubicBezTo>
                    <a:pt x="-6241" y="143431"/>
                    <a:pt x="-1478" y="157454"/>
                    <a:pt x="3549" y="149252"/>
                  </a:cubicBezTo>
                  <a:cubicBezTo>
                    <a:pt x="8576" y="141050"/>
                    <a:pt x="50116" y="96071"/>
                    <a:pt x="57524" y="92102"/>
                  </a:cubicBezTo>
                  <a:cubicBezTo>
                    <a:pt x="64932" y="88133"/>
                    <a:pt x="15984" y="119883"/>
                    <a:pt x="47999" y="125439"/>
                  </a:cubicBezTo>
                  <a:cubicBezTo>
                    <a:pt x="80013" y="130995"/>
                    <a:pt x="196959" y="127026"/>
                    <a:pt x="249611" y="125439"/>
                  </a:cubicBezTo>
                  <a:cubicBezTo>
                    <a:pt x="302263" y="123852"/>
                    <a:pt x="363911" y="115914"/>
                    <a:pt x="363911" y="115914"/>
                  </a:cubicBezTo>
                  <a:cubicBezTo>
                    <a:pt x="395396" y="113268"/>
                    <a:pt x="396720" y="129143"/>
                    <a:pt x="438524" y="109564"/>
                  </a:cubicBezTo>
                  <a:cubicBezTo>
                    <a:pt x="480328" y="89985"/>
                    <a:pt x="618441" y="-1825"/>
                    <a:pt x="619499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1792A36-65B9-4D7C-B69D-CB52A5DBEC8B}"/>
                </a:ext>
              </a:extLst>
            </p:cNvPr>
            <p:cNvSpPr/>
            <p:nvPr/>
          </p:nvSpPr>
          <p:spPr>
            <a:xfrm>
              <a:off x="7550065" y="17827011"/>
              <a:ext cx="298402" cy="70597"/>
            </a:xfrm>
            <a:custGeom>
              <a:avLst/>
              <a:gdLst>
                <a:gd name="connsiteX0" fmla="*/ 85 w 298402"/>
                <a:gd name="connsiteY0" fmla="*/ 70464 h 70597"/>
                <a:gd name="connsiteX1" fmla="*/ 106448 w 298402"/>
                <a:gd name="connsiteY1" fmla="*/ 21252 h 70597"/>
                <a:gd name="connsiteX2" fmla="*/ 296948 w 298402"/>
                <a:gd name="connsiteY2" fmla="*/ 30777 h 70597"/>
                <a:gd name="connsiteX3" fmla="*/ 190585 w 298402"/>
                <a:gd name="connsiteY3" fmla="*/ 8552 h 70597"/>
                <a:gd name="connsiteX4" fmla="*/ 122323 w 298402"/>
                <a:gd name="connsiteY4" fmla="*/ 3789 h 70597"/>
                <a:gd name="connsiteX5" fmla="*/ 85 w 298402"/>
                <a:gd name="connsiteY5" fmla="*/ 70464 h 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02" h="70597">
                  <a:moveTo>
                    <a:pt x="85" y="70464"/>
                  </a:moveTo>
                  <a:cubicBezTo>
                    <a:pt x="-2561" y="73374"/>
                    <a:pt x="56971" y="27866"/>
                    <a:pt x="106448" y="21252"/>
                  </a:cubicBezTo>
                  <a:cubicBezTo>
                    <a:pt x="155925" y="14638"/>
                    <a:pt x="282925" y="32894"/>
                    <a:pt x="296948" y="30777"/>
                  </a:cubicBezTo>
                  <a:cubicBezTo>
                    <a:pt x="310971" y="28660"/>
                    <a:pt x="219689" y="13050"/>
                    <a:pt x="190585" y="8552"/>
                  </a:cubicBezTo>
                  <a:cubicBezTo>
                    <a:pt x="161481" y="4054"/>
                    <a:pt x="152486" y="-5207"/>
                    <a:pt x="122323" y="3789"/>
                  </a:cubicBezTo>
                  <a:cubicBezTo>
                    <a:pt x="92161" y="12785"/>
                    <a:pt x="2731" y="67554"/>
                    <a:pt x="85" y="70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CF8F0D73-77C5-473A-9234-441D743DF6BD}"/>
                </a:ext>
              </a:extLst>
            </p:cNvPr>
            <p:cNvSpPr/>
            <p:nvPr/>
          </p:nvSpPr>
          <p:spPr>
            <a:xfrm>
              <a:off x="7559675" y="17878425"/>
              <a:ext cx="309602" cy="34430"/>
            </a:xfrm>
            <a:custGeom>
              <a:avLst/>
              <a:gdLst>
                <a:gd name="connsiteX0" fmla="*/ 0 w 309602"/>
                <a:gd name="connsiteY0" fmla="*/ 0 h 34430"/>
                <a:gd name="connsiteX1" fmla="*/ 88900 w 309602"/>
                <a:gd name="connsiteY1" fmla="*/ 33338 h 34430"/>
                <a:gd name="connsiteX2" fmla="*/ 165100 w 309602"/>
                <a:gd name="connsiteY2" fmla="*/ 26988 h 34430"/>
                <a:gd name="connsiteX3" fmla="*/ 309563 w 309602"/>
                <a:gd name="connsiteY3" fmla="*/ 17463 h 34430"/>
                <a:gd name="connsiteX4" fmla="*/ 180975 w 309602"/>
                <a:gd name="connsiteY4" fmla="*/ 15875 h 34430"/>
                <a:gd name="connsiteX5" fmla="*/ 115888 w 309602"/>
                <a:gd name="connsiteY5" fmla="*/ 15875 h 34430"/>
                <a:gd name="connsiteX6" fmla="*/ 0 w 309602"/>
                <a:gd name="connsiteY6" fmla="*/ 0 h 3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602" h="34430">
                  <a:moveTo>
                    <a:pt x="0" y="0"/>
                  </a:moveTo>
                  <a:cubicBezTo>
                    <a:pt x="30691" y="14420"/>
                    <a:pt x="61383" y="28840"/>
                    <a:pt x="88900" y="33338"/>
                  </a:cubicBezTo>
                  <a:cubicBezTo>
                    <a:pt x="116417" y="37836"/>
                    <a:pt x="165100" y="26988"/>
                    <a:pt x="165100" y="26988"/>
                  </a:cubicBezTo>
                  <a:cubicBezTo>
                    <a:pt x="201877" y="24342"/>
                    <a:pt x="306917" y="19315"/>
                    <a:pt x="309563" y="17463"/>
                  </a:cubicBezTo>
                  <a:cubicBezTo>
                    <a:pt x="312209" y="15611"/>
                    <a:pt x="180975" y="15875"/>
                    <a:pt x="180975" y="15875"/>
                  </a:cubicBezTo>
                  <a:lnTo>
                    <a:pt x="115888" y="158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6A2680F9-CE13-4E53-844D-345D38F3AE6B}"/>
                </a:ext>
              </a:extLst>
            </p:cNvPr>
            <p:cNvSpPr/>
            <p:nvPr/>
          </p:nvSpPr>
          <p:spPr>
            <a:xfrm>
              <a:off x="7041530" y="16691974"/>
              <a:ext cx="299140" cy="437164"/>
            </a:xfrm>
            <a:custGeom>
              <a:avLst/>
              <a:gdLst>
                <a:gd name="connsiteX0" fmla="*/ 299070 w 299140"/>
                <a:gd name="connsiteY0" fmla="*/ 589 h 437164"/>
                <a:gd name="connsiteX1" fmla="*/ 197470 w 299140"/>
                <a:gd name="connsiteY1" fmla="*/ 91076 h 437164"/>
                <a:gd name="connsiteX2" fmla="*/ 187945 w 299140"/>
                <a:gd name="connsiteY2" fmla="*/ 146639 h 437164"/>
                <a:gd name="connsiteX3" fmla="*/ 187945 w 299140"/>
                <a:gd name="connsiteY3" fmla="*/ 137114 h 437164"/>
                <a:gd name="connsiteX4" fmla="*/ 146670 w 299140"/>
                <a:gd name="connsiteY4" fmla="*/ 191089 h 437164"/>
                <a:gd name="connsiteX5" fmla="*/ 103808 w 299140"/>
                <a:gd name="connsiteY5" fmla="*/ 253001 h 437164"/>
                <a:gd name="connsiteX6" fmla="*/ 60945 w 299140"/>
                <a:gd name="connsiteY6" fmla="*/ 311739 h 437164"/>
                <a:gd name="connsiteX7" fmla="*/ 29195 w 299140"/>
                <a:gd name="connsiteY7" fmla="*/ 416514 h 437164"/>
                <a:gd name="connsiteX8" fmla="*/ 3795 w 299140"/>
                <a:gd name="connsiteY8" fmla="*/ 435564 h 437164"/>
                <a:gd name="connsiteX9" fmla="*/ 16495 w 299140"/>
                <a:gd name="connsiteY9" fmla="*/ 392701 h 437164"/>
                <a:gd name="connsiteX10" fmla="*/ 153020 w 299140"/>
                <a:gd name="connsiteY10" fmla="*/ 156164 h 437164"/>
                <a:gd name="connsiteX11" fmla="*/ 186358 w 299140"/>
                <a:gd name="connsiteY11" fmla="*/ 111714 h 437164"/>
                <a:gd name="connsiteX12" fmla="*/ 213345 w 299140"/>
                <a:gd name="connsiteY12" fmla="*/ 54564 h 437164"/>
                <a:gd name="connsiteX13" fmla="*/ 299070 w 299140"/>
                <a:gd name="connsiteY13" fmla="*/ 589 h 4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140" h="437164">
                  <a:moveTo>
                    <a:pt x="299070" y="589"/>
                  </a:moveTo>
                  <a:cubicBezTo>
                    <a:pt x="296424" y="6674"/>
                    <a:pt x="215991" y="66734"/>
                    <a:pt x="197470" y="91076"/>
                  </a:cubicBezTo>
                  <a:cubicBezTo>
                    <a:pt x="178949" y="115418"/>
                    <a:pt x="189532" y="138966"/>
                    <a:pt x="187945" y="146639"/>
                  </a:cubicBezTo>
                  <a:cubicBezTo>
                    <a:pt x="186358" y="154312"/>
                    <a:pt x="194824" y="129706"/>
                    <a:pt x="187945" y="137114"/>
                  </a:cubicBezTo>
                  <a:cubicBezTo>
                    <a:pt x="181066" y="144522"/>
                    <a:pt x="160693" y="171775"/>
                    <a:pt x="146670" y="191089"/>
                  </a:cubicBezTo>
                  <a:cubicBezTo>
                    <a:pt x="132647" y="210403"/>
                    <a:pt x="118095" y="232893"/>
                    <a:pt x="103808" y="253001"/>
                  </a:cubicBezTo>
                  <a:cubicBezTo>
                    <a:pt x="89521" y="273109"/>
                    <a:pt x="73380" y="284487"/>
                    <a:pt x="60945" y="311739"/>
                  </a:cubicBezTo>
                  <a:cubicBezTo>
                    <a:pt x="48509" y="338991"/>
                    <a:pt x="38720" y="395877"/>
                    <a:pt x="29195" y="416514"/>
                  </a:cubicBezTo>
                  <a:cubicBezTo>
                    <a:pt x="19670" y="437151"/>
                    <a:pt x="5912" y="439533"/>
                    <a:pt x="3795" y="435564"/>
                  </a:cubicBezTo>
                  <a:cubicBezTo>
                    <a:pt x="1678" y="431595"/>
                    <a:pt x="-8376" y="439268"/>
                    <a:pt x="16495" y="392701"/>
                  </a:cubicBezTo>
                  <a:cubicBezTo>
                    <a:pt x="41366" y="346134"/>
                    <a:pt x="124710" y="202995"/>
                    <a:pt x="153020" y="156164"/>
                  </a:cubicBezTo>
                  <a:cubicBezTo>
                    <a:pt x="181330" y="109333"/>
                    <a:pt x="176304" y="128647"/>
                    <a:pt x="186358" y="111714"/>
                  </a:cubicBezTo>
                  <a:cubicBezTo>
                    <a:pt x="196412" y="94781"/>
                    <a:pt x="197999" y="72026"/>
                    <a:pt x="213345" y="54564"/>
                  </a:cubicBezTo>
                  <a:cubicBezTo>
                    <a:pt x="228691" y="37102"/>
                    <a:pt x="301716" y="-5496"/>
                    <a:pt x="299070" y="5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9EF53A9-FECE-46E4-B861-9C229EA44698}"/>
                </a:ext>
              </a:extLst>
            </p:cNvPr>
            <p:cNvSpPr/>
            <p:nvPr/>
          </p:nvSpPr>
          <p:spPr>
            <a:xfrm>
              <a:off x="7111808" y="16717941"/>
              <a:ext cx="241536" cy="376575"/>
            </a:xfrm>
            <a:custGeom>
              <a:avLst/>
              <a:gdLst>
                <a:gd name="connsiteX0" fmla="*/ 241492 w 241536"/>
                <a:gd name="connsiteY0" fmla="*/ 22 h 376575"/>
                <a:gd name="connsiteX1" fmla="*/ 152592 w 241536"/>
                <a:gd name="connsiteY1" fmla="*/ 80984 h 376575"/>
                <a:gd name="connsiteX2" fmla="*/ 144655 w 241536"/>
                <a:gd name="connsiteY2" fmla="*/ 123847 h 376575"/>
                <a:gd name="connsiteX3" fmla="*/ 92267 w 241536"/>
                <a:gd name="connsiteY3" fmla="*/ 188934 h 376575"/>
                <a:gd name="connsiteX4" fmla="*/ 33530 w 241536"/>
                <a:gd name="connsiteY4" fmla="*/ 281009 h 376575"/>
                <a:gd name="connsiteX5" fmla="*/ 24005 w 241536"/>
                <a:gd name="connsiteY5" fmla="*/ 303234 h 376575"/>
                <a:gd name="connsiteX6" fmla="*/ 22417 w 241536"/>
                <a:gd name="connsiteY6" fmla="*/ 376259 h 376575"/>
                <a:gd name="connsiteX7" fmla="*/ 9717 w 241536"/>
                <a:gd name="connsiteY7" fmla="*/ 328634 h 376575"/>
                <a:gd name="connsiteX8" fmla="*/ 3367 w 241536"/>
                <a:gd name="connsiteY8" fmla="*/ 301647 h 376575"/>
                <a:gd name="connsiteX9" fmla="*/ 65280 w 241536"/>
                <a:gd name="connsiteY9" fmla="*/ 198459 h 376575"/>
                <a:gd name="connsiteX10" fmla="*/ 133542 w 241536"/>
                <a:gd name="connsiteY10" fmla="*/ 107972 h 376575"/>
                <a:gd name="connsiteX11" fmla="*/ 139892 w 241536"/>
                <a:gd name="connsiteY11" fmla="*/ 73047 h 376575"/>
                <a:gd name="connsiteX12" fmla="*/ 241492 w 241536"/>
                <a:gd name="connsiteY12" fmla="*/ 22 h 3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536" h="376575">
                  <a:moveTo>
                    <a:pt x="241492" y="22"/>
                  </a:moveTo>
                  <a:cubicBezTo>
                    <a:pt x="243609" y="1345"/>
                    <a:pt x="168731" y="60347"/>
                    <a:pt x="152592" y="80984"/>
                  </a:cubicBezTo>
                  <a:cubicBezTo>
                    <a:pt x="136453" y="101621"/>
                    <a:pt x="154709" y="105855"/>
                    <a:pt x="144655" y="123847"/>
                  </a:cubicBezTo>
                  <a:cubicBezTo>
                    <a:pt x="134601" y="141839"/>
                    <a:pt x="110788" y="162740"/>
                    <a:pt x="92267" y="188934"/>
                  </a:cubicBezTo>
                  <a:cubicBezTo>
                    <a:pt x="73746" y="215128"/>
                    <a:pt x="44907" y="261959"/>
                    <a:pt x="33530" y="281009"/>
                  </a:cubicBezTo>
                  <a:cubicBezTo>
                    <a:pt x="22153" y="300059"/>
                    <a:pt x="25857" y="287359"/>
                    <a:pt x="24005" y="303234"/>
                  </a:cubicBezTo>
                  <a:cubicBezTo>
                    <a:pt x="22153" y="319109"/>
                    <a:pt x="24798" y="372026"/>
                    <a:pt x="22417" y="376259"/>
                  </a:cubicBezTo>
                  <a:cubicBezTo>
                    <a:pt x="20036" y="380492"/>
                    <a:pt x="12892" y="341069"/>
                    <a:pt x="9717" y="328634"/>
                  </a:cubicBezTo>
                  <a:cubicBezTo>
                    <a:pt x="6542" y="316199"/>
                    <a:pt x="-5894" y="323343"/>
                    <a:pt x="3367" y="301647"/>
                  </a:cubicBezTo>
                  <a:cubicBezTo>
                    <a:pt x="12627" y="279951"/>
                    <a:pt x="43584" y="230738"/>
                    <a:pt x="65280" y="198459"/>
                  </a:cubicBezTo>
                  <a:cubicBezTo>
                    <a:pt x="86976" y="166180"/>
                    <a:pt x="121107" y="128874"/>
                    <a:pt x="133542" y="107972"/>
                  </a:cubicBezTo>
                  <a:cubicBezTo>
                    <a:pt x="145977" y="87070"/>
                    <a:pt x="124811" y="89451"/>
                    <a:pt x="139892" y="73047"/>
                  </a:cubicBezTo>
                  <a:cubicBezTo>
                    <a:pt x="154973" y="56643"/>
                    <a:pt x="239375" y="-1301"/>
                    <a:pt x="241492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A5E405A2-297B-4E2C-9664-A7A574038B74}"/>
                </a:ext>
              </a:extLst>
            </p:cNvPr>
            <p:cNvSpPr/>
            <p:nvPr/>
          </p:nvSpPr>
          <p:spPr>
            <a:xfrm>
              <a:off x="7129581" y="16859236"/>
              <a:ext cx="157072" cy="477183"/>
            </a:xfrm>
            <a:custGeom>
              <a:avLst/>
              <a:gdLst>
                <a:gd name="connsiteX0" fmla="*/ 157044 w 157072"/>
                <a:gd name="connsiteY0" fmla="*/ 14 h 477183"/>
                <a:gd name="connsiteX1" fmla="*/ 44332 w 157072"/>
                <a:gd name="connsiteY1" fmla="*/ 169877 h 477183"/>
                <a:gd name="connsiteX2" fmla="*/ 3057 w 157072"/>
                <a:gd name="connsiteY2" fmla="*/ 223852 h 477183"/>
                <a:gd name="connsiteX3" fmla="*/ 3057 w 157072"/>
                <a:gd name="connsiteY3" fmla="*/ 281002 h 477183"/>
                <a:gd name="connsiteX4" fmla="*/ 3057 w 157072"/>
                <a:gd name="connsiteY4" fmla="*/ 354027 h 477183"/>
                <a:gd name="connsiteX5" fmla="*/ 9407 w 157072"/>
                <a:gd name="connsiteY5" fmla="*/ 388952 h 477183"/>
                <a:gd name="connsiteX6" fmla="*/ 45919 w 157072"/>
                <a:gd name="connsiteY6" fmla="*/ 476264 h 477183"/>
                <a:gd name="connsiteX7" fmla="*/ 28457 w 157072"/>
                <a:gd name="connsiteY7" fmla="*/ 430227 h 477183"/>
                <a:gd name="connsiteX8" fmla="*/ 17344 w 157072"/>
                <a:gd name="connsiteY8" fmla="*/ 358789 h 477183"/>
                <a:gd name="connsiteX9" fmla="*/ 18932 w 157072"/>
                <a:gd name="connsiteY9" fmla="*/ 219089 h 477183"/>
                <a:gd name="connsiteX10" fmla="*/ 33219 w 157072"/>
                <a:gd name="connsiteY10" fmla="*/ 160352 h 477183"/>
                <a:gd name="connsiteX11" fmla="*/ 157044 w 157072"/>
                <a:gd name="connsiteY11" fmla="*/ 14 h 47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72" h="477183">
                  <a:moveTo>
                    <a:pt x="157044" y="14"/>
                  </a:moveTo>
                  <a:cubicBezTo>
                    <a:pt x="158896" y="1601"/>
                    <a:pt x="69996" y="132571"/>
                    <a:pt x="44332" y="169877"/>
                  </a:cubicBezTo>
                  <a:cubicBezTo>
                    <a:pt x="18668" y="207183"/>
                    <a:pt x="9936" y="205331"/>
                    <a:pt x="3057" y="223852"/>
                  </a:cubicBezTo>
                  <a:cubicBezTo>
                    <a:pt x="-3822" y="242373"/>
                    <a:pt x="3057" y="281002"/>
                    <a:pt x="3057" y="281002"/>
                  </a:cubicBezTo>
                  <a:cubicBezTo>
                    <a:pt x="3057" y="302698"/>
                    <a:pt x="1999" y="336036"/>
                    <a:pt x="3057" y="354027"/>
                  </a:cubicBezTo>
                  <a:cubicBezTo>
                    <a:pt x="4115" y="372018"/>
                    <a:pt x="2263" y="368579"/>
                    <a:pt x="9407" y="388952"/>
                  </a:cubicBezTo>
                  <a:cubicBezTo>
                    <a:pt x="16551" y="409325"/>
                    <a:pt x="42744" y="469385"/>
                    <a:pt x="45919" y="476264"/>
                  </a:cubicBezTo>
                  <a:cubicBezTo>
                    <a:pt x="49094" y="483143"/>
                    <a:pt x="33219" y="449806"/>
                    <a:pt x="28457" y="430227"/>
                  </a:cubicBezTo>
                  <a:cubicBezTo>
                    <a:pt x="23695" y="410648"/>
                    <a:pt x="18931" y="393979"/>
                    <a:pt x="17344" y="358789"/>
                  </a:cubicBezTo>
                  <a:cubicBezTo>
                    <a:pt x="15757" y="323599"/>
                    <a:pt x="16286" y="252162"/>
                    <a:pt x="18932" y="219089"/>
                  </a:cubicBezTo>
                  <a:cubicBezTo>
                    <a:pt x="21578" y="186016"/>
                    <a:pt x="13905" y="195012"/>
                    <a:pt x="33219" y="160352"/>
                  </a:cubicBezTo>
                  <a:cubicBezTo>
                    <a:pt x="52533" y="125692"/>
                    <a:pt x="155192" y="-1573"/>
                    <a:pt x="15704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2C745FB7-F4AD-46F2-BDF5-C62B53A6413A}"/>
                </a:ext>
              </a:extLst>
            </p:cNvPr>
            <p:cNvSpPr/>
            <p:nvPr/>
          </p:nvSpPr>
          <p:spPr>
            <a:xfrm>
              <a:off x="7087035" y="17064011"/>
              <a:ext cx="72671" cy="302201"/>
            </a:xfrm>
            <a:custGeom>
              <a:avLst/>
              <a:gdLst>
                <a:gd name="connsiteX0" fmla="*/ 50365 w 72671"/>
                <a:gd name="connsiteY0" fmla="*/ 27 h 302201"/>
                <a:gd name="connsiteX1" fmla="*/ 1153 w 72671"/>
                <a:gd name="connsiteY1" fmla="*/ 61939 h 302201"/>
                <a:gd name="connsiteX2" fmla="*/ 15440 w 72671"/>
                <a:gd name="connsiteY2" fmla="*/ 100039 h 302201"/>
                <a:gd name="connsiteX3" fmla="*/ 13853 w 72671"/>
                <a:gd name="connsiteY3" fmla="*/ 174652 h 302201"/>
                <a:gd name="connsiteX4" fmla="*/ 42428 w 72671"/>
                <a:gd name="connsiteY4" fmla="*/ 236564 h 302201"/>
                <a:gd name="connsiteX5" fmla="*/ 72590 w 72671"/>
                <a:gd name="connsiteY5" fmla="*/ 300064 h 302201"/>
                <a:gd name="connsiteX6" fmla="*/ 32903 w 72671"/>
                <a:gd name="connsiteY6" fmla="*/ 154014 h 302201"/>
                <a:gd name="connsiteX7" fmla="*/ 18615 w 72671"/>
                <a:gd name="connsiteY7" fmla="*/ 69877 h 302201"/>
                <a:gd name="connsiteX8" fmla="*/ 50365 w 72671"/>
                <a:gd name="connsiteY8" fmla="*/ 27 h 30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71" h="302201">
                  <a:moveTo>
                    <a:pt x="50365" y="27"/>
                  </a:moveTo>
                  <a:cubicBezTo>
                    <a:pt x="47455" y="-1296"/>
                    <a:pt x="6974" y="45270"/>
                    <a:pt x="1153" y="61939"/>
                  </a:cubicBezTo>
                  <a:cubicBezTo>
                    <a:pt x="-4668" y="78608"/>
                    <a:pt x="13323" y="81254"/>
                    <a:pt x="15440" y="100039"/>
                  </a:cubicBezTo>
                  <a:cubicBezTo>
                    <a:pt x="17557" y="118824"/>
                    <a:pt x="9355" y="151898"/>
                    <a:pt x="13853" y="174652"/>
                  </a:cubicBezTo>
                  <a:cubicBezTo>
                    <a:pt x="18351" y="197406"/>
                    <a:pt x="32639" y="215662"/>
                    <a:pt x="42428" y="236564"/>
                  </a:cubicBezTo>
                  <a:cubicBezTo>
                    <a:pt x="52217" y="257466"/>
                    <a:pt x="74177" y="313822"/>
                    <a:pt x="72590" y="300064"/>
                  </a:cubicBezTo>
                  <a:cubicBezTo>
                    <a:pt x="71003" y="286306"/>
                    <a:pt x="41899" y="192379"/>
                    <a:pt x="32903" y="154014"/>
                  </a:cubicBezTo>
                  <a:cubicBezTo>
                    <a:pt x="23907" y="115650"/>
                    <a:pt x="15705" y="92366"/>
                    <a:pt x="18615" y="69877"/>
                  </a:cubicBezTo>
                  <a:cubicBezTo>
                    <a:pt x="21525" y="47388"/>
                    <a:pt x="53275" y="1350"/>
                    <a:pt x="5036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B2BE0A7E-A6E4-47F3-B8FB-0B6A206D421A}"/>
                </a:ext>
              </a:extLst>
            </p:cNvPr>
            <p:cNvSpPr/>
            <p:nvPr/>
          </p:nvSpPr>
          <p:spPr>
            <a:xfrm>
              <a:off x="7062237" y="17049063"/>
              <a:ext cx="70463" cy="293273"/>
            </a:xfrm>
            <a:custGeom>
              <a:avLst/>
              <a:gdLst>
                <a:gd name="connsiteX0" fmla="*/ 48176 w 70463"/>
                <a:gd name="connsiteY0" fmla="*/ 687 h 293273"/>
                <a:gd name="connsiteX1" fmla="*/ 10076 w 70463"/>
                <a:gd name="connsiteY1" fmla="*/ 99112 h 293273"/>
                <a:gd name="connsiteX2" fmla="*/ 19601 w 70463"/>
                <a:gd name="connsiteY2" fmla="*/ 127687 h 293273"/>
                <a:gd name="connsiteX3" fmla="*/ 10076 w 70463"/>
                <a:gd name="connsiteY3" fmla="*/ 192775 h 293273"/>
                <a:gd name="connsiteX4" fmla="*/ 70401 w 70463"/>
                <a:gd name="connsiteY4" fmla="*/ 292787 h 293273"/>
                <a:gd name="connsiteX5" fmla="*/ 21188 w 70463"/>
                <a:gd name="connsiteY5" fmla="*/ 227700 h 293273"/>
                <a:gd name="connsiteX6" fmla="*/ 3726 w 70463"/>
                <a:gd name="connsiteY6" fmla="*/ 154675 h 293273"/>
                <a:gd name="connsiteX7" fmla="*/ 551 w 70463"/>
                <a:gd name="connsiteY7" fmla="*/ 110225 h 293273"/>
                <a:gd name="connsiteX8" fmla="*/ 11663 w 70463"/>
                <a:gd name="connsiteY8" fmla="*/ 57837 h 293273"/>
                <a:gd name="connsiteX9" fmla="*/ 48176 w 70463"/>
                <a:gd name="connsiteY9" fmla="*/ 687 h 29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63" h="293273">
                  <a:moveTo>
                    <a:pt x="48176" y="687"/>
                  </a:moveTo>
                  <a:cubicBezTo>
                    <a:pt x="47912" y="7566"/>
                    <a:pt x="14838" y="77945"/>
                    <a:pt x="10076" y="99112"/>
                  </a:cubicBezTo>
                  <a:cubicBezTo>
                    <a:pt x="5314" y="120279"/>
                    <a:pt x="19601" y="112077"/>
                    <a:pt x="19601" y="127687"/>
                  </a:cubicBezTo>
                  <a:cubicBezTo>
                    <a:pt x="19601" y="143297"/>
                    <a:pt x="1609" y="165258"/>
                    <a:pt x="10076" y="192775"/>
                  </a:cubicBezTo>
                  <a:cubicBezTo>
                    <a:pt x="18543" y="220292"/>
                    <a:pt x="68549" y="286966"/>
                    <a:pt x="70401" y="292787"/>
                  </a:cubicBezTo>
                  <a:cubicBezTo>
                    <a:pt x="72253" y="298608"/>
                    <a:pt x="32301" y="250719"/>
                    <a:pt x="21188" y="227700"/>
                  </a:cubicBezTo>
                  <a:cubicBezTo>
                    <a:pt x="10075" y="204681"/>
                    <a:pt x="7165" y="174254"/>
                    <a:pt x="3726" y="154675"/>
                  </a:cubicBezTo>
                  <a:cubicBezTo>
                    <a:pt x="287" y="135096"/>
                    <a:pt x="-772" y="126365"/>
                    <a:pt x="551" y="110225"/>
                  </a:cubicBezTo>
                  <a:cubicBezTo>
                    <a:pt x="1874" y="94085"/>
                    <a:pt x="4255" y="75299"/>
                    <a:pt x="11663" y="57837"/>
                  </a:cubicBezTo>
                  <a:cubicBezTo>
                    <a:pt x="19071" y="40375"/>
                    <a:pt x="48440" y="-6192"/>
                    <a:pt x="48176" y="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742612A-E402-4555-8F44-EC724BE08506}"/>
                </a:ext>
              </a:extLst>
            </p:cNvPr>
            <p:cNvSpPr/>
            <p:nvPr/>
          </p:nvSpPr>
          <p:spPr>
            <a:xfrm>
              <a:off x="7187881" y="16853967"/>
              <a:ext cx="148845" cy="513386"/>
            </a:xfrm>
            <a:custGeom>
              <a:avLst/>
              <a:gdLst>
                <a:gd name="connsiteX0" fmla="*/ 147957 w 148845"/>
                <a:gd name="connsiteY0" fmla="*/ 521 h 513386"/>
                <a:gd name="connsiteX1" fmla="*/ 38419 w 148845"/>
                <a:gd name="connsiteY1" fmla="*/ 110058 h 513386"/>
                <a:gd name="connsiteX2" fmla="*/ 27307 w 148845"/>
                <a:gd name="connsiteY2" fmla="*/ 144983 h 513386"/>
                <a:gd name="connsiteX3" fmla="*/ 27307 w 148845"/>
                <a:gd name="connsiteY3" fmla="*/ 248171 h 513386"/>
                <a:gd name="connsiteX4" fmla="*/ 28894 w 148845"/>
                <a:gd name="connsiteY4" fmla="*/ 241821 h 513386"/>
                <a:gd name="connsiteX5" fmla="*/ 13019 w 148845"/>
                <a:gd name="connsiteY5" fmla="*/ 265633 h 513386"/>
                <a:gd name="connsiteX6" fmla="*/ 8257 w 148845"/>
                <a:gd name="connsiteY6" fmla="*/ 305321 h 513386"/>
                <a:gd name="connsiteX7" fmla="*/ 1907 w 148845"/>
                <a:gd name="connsiteY7" fmla="*/ 505346 h 513386"/>
                <a:gd name="connsiteX8" fmla="*/ 1907 w 148845"/>
                <a:gd name="connsiteY8" fmla="*/ 454546 h 513386"/>
                <a:gd name="connsiteX9" fmla="*/ 24132 w 148845"/>
                <a:gd name="connsiteY9" fmla="*/ 275158 h 513386"/>
                <a:gd name="connsiteX10" fmla="*/ 52707 w 148845"/>
                <a:gd name="connsiteY10" fmla="*/ 117996 h 513386"/>
                <a:gd name="connsiteX11" fmla="*/ 87632 w 148845"/>
                <a:gd name="connsiteY11" fmla="*/ 70371 h 513386"/>
                <a:gd name="connsiteX12" fmla="*/ 147957 w 148845"/>
                <a:gd name="connsiteY12" fmla="*/ 521 h 5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45" h="513386">
                  <a:moveTo>
                    <a:pt x="147957" y="521"/>
                  </a:moveTo>
                  <a:cubicBezTo>
                    <a:pt x="139755" y="7136"/>
                    <a:pt x="58527" y="85981"/>
                    <a:pt x="38419" y="110058"/>
                  </a:cubicBezTo>
                  <a:cubicBezTo>
                    <a:pt x="18311" y="134135"/>
                    <a:pt x="29159" y="121964"/>
                    <a:pt x="27307" y="144983"/>
                  </a:cubicBezTo>
                  <a:cubicBezTo>
                    <a:pt x="25455" y="168002"/>
                    <a:pt x="27307" y="248171"/>
                    <a:pt x="27307" y="248171"/>
                  </a:cubicBezTo>
                  <a:cubicBezTo>
                    <a:pt x="27571" y="264311"/>
                    <a:pt x="31275" y="238911"/>
                    <a:pt x="28894" y="241821"/>
                  </a:cubicBezTo>
                  <a:cubicBezTo>
                    <a:pt x="26513" y="244731"/>
                    <a:pt x="16458" y="255050"/>
                    <a:pt x="13019" y="265633"/>
                  </a:cubicBezTo>
                  <a:cubicBezTo>
                    <a:pt x="9580" y="276216"/>
                    <a:pt x="10109" y="265369"/>
                    <a:pt x="8257" y="305321"/>
                  </a:cubicBezTo>
                  <a:cubicBezTo>
                    <a:pt x="6405" y="345273"/>
                    <a:pt x="2965" y="480475"/>
                    <a:pt x="1907" y="505346"/>
                  </a:cubicBezTo>
                  <a:cubicBezTo>
                    <a:pt x="849" y="530217"/>
                    <a:pt x="-1797" y="492911"/>
                    <a:pt x="1907" y="454546"/>
                  </a:cubicBezTo>
                  <a:cubicBezTo>
                    <a:pt x="5611" y="416181"/>
                    <a:pt x="15665" y="331250"/>
                    <a:pt x="24132" y="275158"/>
                  </a:cubicBezTo>
                  <a:cubicBezTo>
                    <a:pt x="32599" y="219066"/>
                    <a:pt x="42124" y="152127"/>
                    <a:pt x="52707" y="117996"/>
                  </a:cubicBezTo>
                  <a:cubicBezTo>
                    <a:pt x="63290" y="83865"/>
                    <a:pt x="69905" y="88627"/>
                    <a:pt x="87632" y="70371"/>
                  </a:cubicBezTo>
                  <a:cubicBezTo>
                    <a:pt x="105359" y="52115"/>
                    <a:pt x="156159" y="-6094"/>
                    <a:pt x="147957" y="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CFE7F0B4-EF57-4CC4-9F72-352336301846}"/>
                </a:ext>
              </a:extLst>
            </p:cNvPr>
            <p:cNvSpPr/>
            <p:nvPr/>
          </p:nvSpPr>
          <p:spPr>
            <a:xfrm>
              <a:off x="7160884" y="17056047"/>
              <a:ext cx="21218" cy="320735"/>
            </a:xfrm>
            <a:custGeom>
              <a:avLst/>
              <a:gdLst>
                <a:gd name="connsiteX0" fmla="*/ 5091 w 21218"/>
                <a:gd name="connsiteY0" fmla="*/ 53 h 320735"/>
                <a:gd name="connsiteX1" fmla="*/ 20966 w 21218"/>
                <a:gd name="connsiteY1" fmla="*/ 71491 h 320735"/>
                <a:gd name="connsiteX2" fmla="*/ 14616 w 21218"/>
                <a:gd name="connsiteY2" fmla="*/ 161978 h 320735"/>
                <a:gd name="connsiteX3" fmla="*/ 11441 w 21218"/>
                <a:gd name="connsiteY3" fmla="*/ 268341 h 320735"/>
                <a:gd name="connsiteX4" fmla="*/ 20966 w 21218"/>
                <a:gd name="connsiteY4" fmla="*/ 320728 h 320735"/>
                <a:gd name="connsiteX5" fmla="*/ 329 w 21218"/>
                <a:gd name="connsiteY5" fmla="*/ 265166 h 320735"/>
                <a:gd name="connsiteX6" fmla="*/ 8266 w 21218"/>
                <a:gd name="connsiteY6" fmla="*/ 117528 h 320735"/>
                <a:gd name="connsiteX7" fmla="*/ 8266 w 21218"/>
                <a:gd name="connsiteY7" fmla="*/ 82603 h 320735"/>
                <a:gd name="connsiteX8" fmla="*/ 5091 w 21218"/>
                <a:gd name="connsiteY8" fmla="*/ 53 h 32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18" h="320735">
                  <a:moveTo>
                    <a:pt x="5091" y="53"/>
                  </a:moveTo>
                  <a:cubicBezTo>
                    <a:pt x="7208" y="-1799"/>
                    <a:pt x="19379" y="44504"/>
                    <a:pt x="20966" y="71491"/>
                  </a:cubicBezTo>
                  <a:cubicBezTo>
                    <a:pt x="22553" y="98478"/>
                    <a:pt x="16204" y="129170"/>
                    <a:pt x="14616" y="161978"/>
                  </a:cubicBezTo>
                  <a:cubicBezTo>
                    <a:pt x="13029" y="194786"/>
                    <a:pt x="10383" y="241883"/>
                    <a:pt x="11441" y="268341"/>
                  </a:cubicBezTo>
                  <a:cubicBezTo>
                    <a:pt x="12499" y="294799"/>
                    <a:pt x="22818" y="321257"/>
                    <a:pt x="20966" y="320728"/>
                  </a:cubicBezTo>
                  <a:cubicBezTo>
                    <a:pt x="19114" y="320199"/>
                    <a:pt x="2446" y="299033"/>
                    <a:pt x="329" y="265166"/>
                  </a:cubicBezTo>
                  <a:cubicBezTo>
                    <a:pt x="-1788" y="231299"/>
                    <a:pt x="6943" y="147955"/>
                    <a:pt x="8266" y="117528"/>
                  </a:cubicBezTo>
                  <a:cubicBezTo>
                    <a:pt x="9589" y="87101"/>
                    <a:pt x="7737" y="97949"/>
                    <a:pt x="8266" y="82603"/>
                  </a:cubicBezTo>
                  <a:cubicBezTo>
                    <a:pt x="8795" y="67257"/>
                    <a:pt x="2974" y="1905"/>
                    <a:pt x="5091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58F9721D-B6FA-4D26-9C74-9B1A3C891603}"/>
                </a:ext>
              </a:extLst>
            </p:cNvPr>
            <p:cNvSpPr/>
            <p:nvPr/>
          </p:nvSpPr>
          <p:spPr>
            <a:xfrm>
              <a:off x="7304067" y="16730663"/>
              <a:ext cx="88924" cy="125424"/>
            </a:xfrm>
            <a:custGeom>
              <a:avLst/>
              <a:gdLst>
                <a:gd name="connsiteX0" fmla="*/ 22246 w 88924"/>
                <a:gd name="connsiteY0" fmla="*/ 0 h 125424"/>
                <a:gd name="connsiteX1" fmla="*/ 82571 w 88924"/>
                <a:gd name="connsiteY1" fmla="*/ 50800 h 125424"/>
                <a:gd name="connsiteX2" fmla="*/ 77808 w 88924"/>
                <a:gd name="connsiteY2" fmla="*/ 76200 h 125424"/>
                <a:gd name="connsiteX3" fmla="*/ 21 w 88924"/>
                <a:gd name="connsiteY3" fmla="*/ 125412 h 125424"/>
                <a:gd name="connsiteX4" fmla="*/ 69871 w 88924"/>
                <a:gd name="connsiteY4" fmla="*/ 71437 h 125424"/>
                <a:gd name="connsiteX5" fmla="*/ 58758 w 88924"/>
                <a:gd name="connsiteY5" fmla="*/ 50800 h 125424"/>
                <a:gd name="connsiteX6" fmla="*/ 22246 w 88924"/>
                <a:gd name="connsiteY6" fmla="*/ 0 h 1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24" h="125424">
                  <a:moveTo>
                    <a:pt x="22246" y="0"/>
                  </a:moveTo>
                  <a:cubicBezTo>
                    <a:pt x="26215" y="0"/>
                    <a:pt x="73311" y="38100"/>
                    <a:pt x="82571" y="50800"/>
                  </a:cubicBezTo>
                  <a:cubicBezTo>
                    <a:pt x="91831" y="63500"/>
                    <a:pt x="91566" y="63765"/>
                    <a:pt x="77808" y="76200"/>
                  </a:cubicBezTo>
                  <a:cubicBezTo>
                    <a:pt x="64050" y="88635"/>
                    <a:pt x="1344" y="126206"/>
                    <a:pt x="21" y="125412"/>
                  </a:cubicBezTo>
                  <a:cubicBezTo>
                    <a:pt x="-1302" y="124618"/>
                    <a:pt x="60082" y="83872"/>
                    <a:pt x="69871" y="71437"/>
                  </a:cubicBezTo>
                  <a:cubicBezTo>
                    <a:pt x="79660" y="59002"/>
                    <a:pt x="58758" y="50800"/>
                    <a:pt x="58758" y="50800"/>
                  </a:cubicBezTo>
                  <a:cubicBezTo>
                    <a:pt x="54525" y="43392"/>
                    <a:pt x="18277" y="0"/>
                    <a:pt x="22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F20D697A-6DE9-4606-8468-69F705FDB1C5}"/>
                </a:ext>
              </a:extLst>
            </p:cNvPr>
            <p:cNvSpPr/>
            <p:nvPr/>
          </p:nvSpPr>
          <p:spPr>
            <a:xfrm>
              <a:off x="7286473" y="16708426"/>
              <a:ext cx="76402" cy="168626"/>
            </a:xfrm>
            <a:custGeom>
              <a:avLst/>
              <a:gdLst>
                <a:gd name="connsiteX0" fmla="*/ 76352 w 76402"/>
                <a:gd name="connsiteY0" fmla="*/ 12 h 168626"/>
                <a:gd name="connsiteX1" fmla="*/ 41427 w 76402"/>
                <a:gd name="connsiteY1" fmla="*/ 85737 h 168626"/>
                <a:gd name="connsiteX2" fmla="*/ 9677 w 76402"/>
                <a:gd name="connsiteY2" fmla="*/ 100024 h 168626"/>
                <a:gd name="connsiteX3" fmla="*/ 11265 w 76402"/>
                <a:gd name="connsiteY3" fmla="*/ 168287 h 168626"/>
                <a:gd name="connsiteX4" fmla="*/ 4915 w 76402"/>
                <a:gd name="connsiteY4" fmla="*/ 125424 h 168626"/>
                <a:gd name="connsiteX5" fmla="*/ 1740 w 76402"/>
                <a:gd name="connsiteY5" fmla="*/ 104787 h 168626"/>
                <a:gd name="connsiteX6" fmla="*/ 33490 w 76402"/>
                <a:gd name="connsiteY6" fmla="*/ 79387 h 168626"/>
                <a:gd name="connsiteX7" fmla="*/ 76352 w 76402"/>
                <a:gd name="connsiteY7" fmla="*/ 12 h 16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02" h="168626">
                  <a:moveTo>
                    <a:pt x="76352" y="12"/>
                  </a:moveTo>
                  <a:cubicBezTo>
                    <a:pt x="77675" y="1070"/>
                    <a:pt x="52539" y="69068"/>
                    <a:pt x="41427" y="85737"/>
                  </a:cubicBezTo>
                  <a:cubicBezTo>
                    <a:pt x="30315" y="102406"/>
                    <a:pt x="14704" y="86266"/>
                    <a:pt x="9677" y="100024"/>
                  </a:cubicBezTo>
                  <a:cubicBezTo>
                    <a:pt x="4650" y="113782"/>
                    <a:pt x="12059" y="164054"/>
                    <a:pt x="11265" y="168287"/>
                  </a:cubicBezTo>
                  <a:cubicBezTo>
                    <a:pt x="10471" y="172520"/>
                    <a:pt x="6502" y="136007"/>
                    <a:pt x="4915" y="125424"/>
                  </a:cubicBezTo>
                  <a:cubicBezTo>
                    <a:pt x="3327" y="114841"/>
                    <a:pt x="-3023" y="112460"/>
                    <a:pt x="1740" y="104787"/>
                  </a:cubicBezTo>
                  <a:cubicBezTo>
                    <a:pt x="6503" y="97114"/>
                    <a:pt x="23436" y="95262"/>
                    <a:pt x="33490" y="79387"/>
                  </a:cubicBezTo>
                  <a:cubicBezTo>
                    <a:pt x="43544" y="63512"/>
                    <a:pt x="75029" y="-1046"/>
                    <a:pt x="7635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8360CCE7-9977-4913-8B1B-8C428A3C35B7}"/>
                </a:ext>
              </a:extLst>
            </p:cNvPr>
            <p:cNvSpPr/>
            <p:nvPr/>
          </p:nvSpPr>
          <p:spPr>
            <a:xfrm>
              <a:off x="7387943" y="16680455"/>
              <a:ext cx="489607" cy="93223"/>
            </a:xfrm>
            <a:custGeom>
              <a:avLst/>
              <a:gdLst>
                <a:gd name="connsiteX0" fmla="*/ 282 w 489607"/>
                <a:gd name="connsiteY0" fmla="*/ 93070 h 93223"/>
                <a:gd name="connsiteX1" fmla="*/ 105057 w 489607"/>
                <a:gd name="connsiteY1" fmla="*/ 78783 h 93223"/>
                <a:gd name="connsiteX2" fmla="*/ 82832 w 489607"/>
                <a:gd name="connsiteY2" fmla="*/ 64495 h 93223"/>
                <a:gd name="connsiteX3" fmla="*/ 144745 w 489607"/>
                <a:gd name="connsiteY3" fmla="*/ 62908 h 93223"/>
                <a:gd name="connsiteX4" fmla="*/ 217770 w 489607"/>
                <a:gd name="connsiteY4" fmla="*/ 23220 h 93223"/>
                <a:gd name="connsiteX5" fmla="*/ 300320 w 489607"/>
                <a:gd name="connsiteY5" fmla="*/ 20045 h 93223"/>
                <a:gd name="connsiteX6" fmla="*/ 489232 w 489607"/>
                <a:gd name="connsiteY6" fmla="*/ 24808 h 93223"/>
                <a:gd name="connsiteX7" fmla="*/ 346357 w 489607"/>
                <a:gd name="connsiteY7" fmla="*/ 2583 h 93223"/>
                <a:gd name="connsiteX8" fmla="*/ 259045 w 489607"/>
                <a:gd name="connsiteY8" fmla="*/ 2583 h 93223"/>
                <a:gd name="connsiteX9" fmla="*/ 178082 w 489607"/>
                <a:gd name="connsiteY9" fmla="*/ 21633 h 93223"/>
                <a:gd name="connsiteX10" fmla="*/ 122520 w 489607"/>
                <a:gd name="connsiteY10" fmla="*/ 56558 h 93223"/>
                <a:gd name="connsiteX11" fmla="*/ 74895 w 489607"/>
                <a:gd name="connsiteY11" fmla="*/ 69258 h 93223"/>
                <a:gd name="connsiteX12" fmla="*/ 282 w 489607"/>
                <a:gd name="connsiteY12" fmla="*/ 93070 h 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607" h="93223">
                  <a:moveTo>
                    <a:pt x="282" y="93070"/>
                  </a:moveTo>
                  <a:cubicBezTo>
                    <a:pt x="5309" y="94657"/>
                    <a:pt x="91299" y="83545"/>
                    <a:pt x="105057" y="78783"/>
                  </a:cubicBezTo>
                  <a:cubicBezTo>
                    <a:pt x="118815" y="74021"/>
                    <a:pt x="76217" y="67141"/>
                    <a:pt x="82832" y="64495"/>
                  </a:cubicBezTo>
                  <a:cubicBezTo>
                    <a:pt x="89447" y="61849"/>
                    <a:pt x="122255" y="69787"/>
                    <a:pt x="144745" y="62908"/>
                  </a:cubicBezTo>
                  <a:cubicBezTo>
                    <a:pt x="167235" y="56029"/>
                    <a:pt x="191841" y="30364"/>
                    <a:pt x="217770" y="23220"/>
                  </a:cubicBezTo>
                  <a:cubicBezTo>
                    <a:pt x="243699" y="16076"/>
                    <a:pt x="255076" y="19780"/>
                    <a:pt x="300320" y="20045"/>
                  </a:cubicBezTo>
                  <a:cubicBezTo>
                    <a:pt x="345564" y="20310"/>
                    <a:pt x="481559" y="27718"/>
                    <a:pt x="489232" y="24808"/>
                  </a:cubicBezTo>
                  <a:cubicBezTo>
                    <a:pt x="496905" y="21898"/>
                    <a:pt x="384721" y="6287"/>
                    <a:pt x="346357" y="2583"/>
                  </a:cubicBezTo>
                  <a:cubicBezTo>
                    <a:pt x="307993" y="-1121"/>
                    <a:pt x="287091" y="-592"/>
                    <a:pt x="259045" y="2583"/>
                  </a:cubicBezTo>
                  <a:cubicBezTo>
                    <a:pt x="230999" y="5758"/>
                    <a:pt x="200836" y="12637"/>
                    <a:pt x="178082" y="21633"/>
                  </a:cubicBezTo>
                  <a:cubicBezTo>
                    <a:pt x="155328" y="30629"/>
                    <a:pt x="139718" y="48620"/>
                    <a:pt x="122520" y="56558"/>
                  </a:cubicBezTo>
                  <a:cubicBezTo>
                    <a:pt x="105322" y="64495"/>
                    <a:pt x="91035" y="65554"/>
                    <a:pt x="74895" y="69258"/>
                  </a:cubicBezTo>
                  <a:cubicBezTo>
                    <a:pt x="58755" y="72962"/>
                    <a:pt x="-4745" y="91483"/>
                    <a:pt x="282" y="93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D63D3801-2821-4B45-A12B-CB9371D3410F}"/>
                </a:ext>
              </a:extLst>
            </p:cNvPr>
            <p:cNvSpPr/>
            <p:nvPr/>
          </p:nvSpPr>
          <p:spPr>
            <a:xfrm>
              <a:off x="7341106" y="16638252"/>
              <a:ext cx="555083" cy="97256"/>
            </a:xfrm>
            <a:custGeom>
              <a:avLst/>
              <a:gdLst>
                <a:gd name="connsiteX0" fmla="*/ 1082 w 555083"/>
                <a:gd name="connsiteY0" fmla="*/ 97173 h 97256"/>
                <a:gd name="connsiteX1" fmla="*/ 70932 w 555083"/>
                <a:gd name="connsiteY1" fmla="*/ 62248 h 97256"/>
                <a:gd name="connsiteX2" fmla="*/ 142369 w 555083"/>
                <a:gd name="connsiteY2" fmla="*/ 57486 h 97256"/>
                <a:gd name="connsiteX3" fmla="*/ 199519 w 555083"/>
                <a:gd name="connsiteY3" fmla="*/ 22561 h 97256"/>
                <a:gd name="connsiteX4" fmla="*/ 259844 w 555083"/>
                <a:gd name="connsiteY4" fmla="*/ 24148 h 97256"/>
                <a:gd name="connsiteX5" fmla="*/ 361444 w 555083"/>
                <a:gd name="connsiteY5" fmla="*/ 19386 h 97256"/>
                <a:gd name="connsiteX6" fmla="*/ 553532 w 555083"/>
                <a:gd name="connsiteY6" fmla="*/ 36848 h 97256"/>
                <a:gd name="connsiteX7" fmla="*/ 445582 w 555083"/>
                <a:gd name="connsiteY7" fmla="*/ 9861 h 97256"/>
                <a:gd name="connsiteX8" fmla="*/ 329694 w 555083"/>
                <a:gd name="connsiteY8" fmla="*/ 1923 h 97256"/>
                <a:gd name="connsiteX9" fmla="*/ 196344 w 555083"/>
                <a:gd name="connsiteY9" fmla="*/ 43198 h 97256"/>
                <a:gd name="connsiteX10" fmla="*/ 128082 w 555083"/>
                <a:gd name="connsiteY10" fmla="*/ 71773 h 97256"/>
                <a:gd name="connsiteX11" fmla="*/ 1082 w 555083"/>
                <a:gd name="connsiteY11" fmla="*/ 97173 h 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083" h="97256">
                  <a:moveTo>
                    <a:pt x="1082" y="97173"/>
                  </a:moveTo>
                  <a:cubicBezTo>
                    <a:pt x="-8443" y="95585"/>
                    <a:pt x="47384" y="68862"/>
                    <a:pt x="70932" y="62248"/>
                  </a:cubicBezTo>
                  <a:cubicBezTo>
                    <a:pt x="94480" y="55634"/>
                    <a:pt x="120938" y="64100"/>
                    <a:pt x="142369" y="57486"/>
                  </a:cubicBezTo>
                  <a:cubicBezTo>
                    <a:pt x="163800" y="50871"/>
                    <a:pt x="179940" y="28117"/>
                    <a:pt x="199519" y="22561"/>
                  </a:cubicBezTo>
                  <a:cubicBezTo>
                    <a:pt x="219098" y="17005"/>
                    <a:pt x="232857" y="24677"/>
                    <a:pt x="259844" y="24148"/>
                  </a:cubicBezTo>
                  <a:cubicBezTo>
                    <a:pt x="286831" y="23619"/>
                    <a:pt x="312496" y="17269"/>
                    <a:pt x="361444" y="19386"/>
                  </a:cubicBezTo>
                  <a:cubicBezTo>
                    <a:pt x="410392" y="21503"/>
                    <a:pt x="539509" y="38435"/>
                    <a:pt x="553532" y="36848"/>
                  </a:cubicBezTo>
                  <a:cubicBezTo>
                    <a:pt x="567555" y="35261"/>
                    <a:pt x="482888" y="15682"/>
                    <a:pt x="445582" y="9861"/>
                  </a:cubicBezTo>
                  <a:cubicBezTo>
                    <a:pt x="408276" y="4040"/>
                    <a:pt x="371234" y="-3633"/>
                    <a:pt x="329694" y="1923"/>
                  </a:cubicBezTo>
                  <a:cubicBezTo>
                    <a:pt x="288154" y="7479"/>
                    <a:pt x="229946" y="31556"/>
                    <a:pt x="196344" y="43198"/>
                  </a:cubicBezTo>
                  <a:cubicBezTo>
                    <a:pt x="162742" y="54840"/>
                    <a:pt x="156128" y="66217"/>
                    <a:pt x="128082" y="71773"/>
                  </a:cubicBezTo>
                  <a:cubicBezTo>
                    <a:pt x="100036" y="77329"/>
                    <a:pt x="10607" y="98761"/>
                    <a:pt x="1082" y="97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70CE8364-2D45-446B-B281-340F2F9D7D1E}"/>
                </a:ext>
              </a:extLst>
            </p:cNvPr>
            <p:cNvSpPr/>
            <p:nvPr/>
          </p:nvSpPr>
          <p:spPr>
            <a:xfrm>
              <a:off x="7418322" y="16533087"/>
              <a:ext cx="146124" cy="166209"/>
            </a:xfrm>
            <a:custGeom>
              <a:avLst/>
              <a:gdLst>
                <a:gd name="connsiteX0" fmla="*/ 66 w 146124"/>
                <a:gd name="connsiteY0" fmla="*/ 45176 h 166209"/>
                <a:gd name="connsiteX1" fmla="*/ 90553 w 146124"/>
                <a:gd name="connsiteY1" fmla="*/ 65813 h 166209"/>
                <a:gd name="connsiteX2" fmla="*/ 106428 w 146124"/>
                <a:gd name="connsiteY2" fmla="*/ 127726 h 166209"/>
                <a:gd name="connsiteX3" fmla="*/ 77853 w 146124"/>
                <a:gd name="connsiteY3" fmla="*/ 138838 h 166209"/>
                <a:gd name="connsiteX4" fmla="*/ 14353 w 146124"/>
                <a:gd name="connsiteY4" fmla="*/ 165826 h 166209"/>
                <a:gd name="connsiteX5" fmla="*/ 55628 w 146124"/>
                <a:gd name="connsiteY5" fmla="*/ 153126 h 166209"/>
                <a:gd name="connsiteX6" fmla="*/ 142941 w 146124"/>
                <a:gd name="connsiteY6" fmla="*/ 130901 h 166209"/>
                <a:gd name="connsiteX7" fmla="*/ 127066 w 146124"/>
                <a:gd name="connsiteY7" fmla="*/ 70576 h 166209"/>
                <a:gd name="connsiteX8" fmla="*/ 127066 w 146124"/>
                <a:gd name="connsiteY8" fmla="*/ 2313 h 166209"/>
                <a:gd name="connsiteX9" fmla="*/ 133416 w 146124"/>
                <a:gd name="connsiteY9" fmla="*/ 24538 h 166209"/>
                <a:gd name="connsiteX10" fmla="*/ 141353 w 146124"/>
                <a:gd name="connsiteY10" fmla="*/ 107088 h 166209"/>
                <a:gd name="connsiteX11" fmla="*/ 108016 w 146124"/>
                <a:gd name="connsiteY11" fmla="*/ 119788 h 166209"/>
                <a:gd name="connsiteX12" fmla="*/ 111191 w 146124"/>
                <a:gd name="connsiteY12" fmla="*/ 88038 h 166209"/>
                <a:gd name="connsiteX13" fmla="*/ 76266 w 146124"/>
                <a:gd name="connsiteY13" fmla="*/ 70576 h 166209"/>
                <a:gd name="connsiteX14" fmla="*/ 66 w 146124"/>
                <a:gd name="connsiteY14" fmla="*/ 45176 h 1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124" h="166209">
                  <a:moveTo>
                    <a:pt x="66" y="45176"/>
                  </a:moveTo>
                  <a:cubicBezTo>
                    <a:pt x="2447" y="44382"/>
                    <a:pt x="72826" y="52055"/>
                    <a:pt x="90553" y="65813"/>
                  </a:cubicBezTo>
                  <a:cubicBezTo>
                    <a:pt x="108280" y="79571"/>
                    <a:pt x="108545" y="115555"/>
                    <a:pt x="106428" y="127726"/>
                  </a:cubicBezTo>
                  <a:cubicBezTo>
                    <a:pt x="104311" y="139897"/>
                    <a:pt x="93199" y="132488"/>
                    <a:pt x="77853" y="138838"/>
                  </a:cubicBezTo>
                  <a:cubicBezTo>
                    <a:pt x="62507" y="145188"/>
                    <a:pt x="18057" y="163445"/>
                    <a:pt x="14353" y="165826"/>
                  </a:cubicBezTo>
                  <a:cubicBezTo>
                    <a:pt x="10649" y="168207"/>
                    <a:pt x="34197" y="158947"/>
                    <a:pt x="55628" y="153126"/>
                  </a:cubicBezTo>
                  <a:cubicBezTo>
                    <a:pt x="77059" y="147305"/>
                    <a:pt x="131035" y="144659"/>
                    <a:pt x="142941" y="130901"/>
                  </a:cubicBezTo>
                  <a:cubicBezTo>
                    <a:pt x="154847" y="117143"/>
                    <a:pt x="129712" y="92007"/>
                    <a:pt x="127066" y="70576"/>
                  </a:cubicBezTo>
                  <a:cubicBezTo>
                    <a:pt x="124420" y="49145"/>
                    <a:pt x="126008" y="9986"/>
                    <a:pt x="127066" y="2313"/>
                  </a:cubicBezTo>
                  <a:cubicBezTo>
                    <a:pt x="128124" y="-5360"/>
                    <a:pt x="131035" y="7076"/>
                    <a:pt x="133416" y="24538"/>
                  </a:cubicBezTo>
                  <a:cubicBezTo>
                    <a:pt x="135797" y="42000"/>
                    <a:pt x="145586" y="91213"/>
                    <a:pt x="141353" y="107088"/>
                  </a:cubicBezTo>
                  <a:cubicBezTo>
                    <a:pt x="137120" y="122963"/>
                    <a:pt x="113043" y="122963"/>
                    <a:pt x="108016" y="119788"/>
                  </a:cubicBezTo>
                  <a:cubicBezTo>
                    <a:pt x="102989" y="116613"/>
                    <a:pt x="116483" y="96240"/>
                    <a:pt x="111191" y="88038"/>
                  </a:cubicBezTo>
                  <a:cubicBezTo>
                    <a:pt x="105899" y="79836"/>
                    <a:pt x="92141" y="77720"/>
                    <a:pt x="76266" y="70576"/>
                  </a:cubicBezTo>
                  <a:cubicBezTo>
                    <a:pt x="60391" y="63432"/>
                    <a:pt x="-2315" y="45970"/>
                    <a:pt x="66" y="45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: 図形 1349">
              <a:extLst>
                <a:ext uri="{FF2B5EF4-FFF2-40B4-BE49-F238E27FC236}">
                  <a16:creationId xmlns:a16="http://schemas.microsoft.com/office/drawing/2014/main" id="{23FE3366-3A1B-4D5B-84A3-E5AC70C922B8}"/>
                </a:ext>
              </a:extLst>
            </p:cNvPr>
            <p:cNvSpPr/>
            <p:nvPr/>
          </p:nvSpPr>
          <p:spPr>
            <a:xfrm>
              <a:off x="7436289" y="16545075"/>
              <a:ext cx="120254" cy="30052"/>
            </a:xfrm>
            <a:custGeom>
              <a:avLst/>
              <a:gdLst>
                <a:gd name="connsiteX0" fmla="*/ 1149 w 120254"/>
                <a:gd name="connsiteY0" fmla="*/ 30013 h 30052"/>
                <a:gd name="connsiteX1" fmla="*/ 45599 w 120254"/>
                <a:gd name="connsiteY1" fmla="*/ 1438 h 30052"/>
                <a:gd name="connsiteX2" fmla="*/ 118624 w 120254"/>
                <a:gd name="connsiteY2" fmla="*/ 4613 h 30052"/>
                <a:gd name="connsiteX3" fmla="*/ 91636 w 120254"/>
                <a:gd name="connsiteY3" fmla="*/ 7788 h 30052"/>
                <a:gd name="connsiteX4" fmla="*/ 1149 w 120254"/>
                <a:gd name="connsiteY4" fmla="*/ 30013 h 3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54" h="30052">
                  <a:moveTo>
                    <a:pt x="1149" y="30013"/>
                  </a:moveTo>
                  <a:cubicBezTo>
                    <a:pt x="-6524" y="28955"/>
                    <a:pt x="26020" y="5671"/>
                    <a:pt x="45599" y="1438"/>
                  </a:cubicBezTo>
                  <a:cubicBezTo>
                    <a:pt x="65178" y="-2795"/>
                    <a:pt x="110951" y="3555"/>
                    <a:pt x="118624" y="4613"/>
                  </a:cubicBezTo>
                  <a:cubicBezTo>
                    <a:pt x="126297" y="5671"/>
                    <a:pt x="105130" y="4878"/>
                    <a:pt x="91636" y="7788"/>
                  </a:cubicBezTo>
                  <a:cubicBezTo>
                    <a:pt x="78142" y="10698"/>
                    <a:pt x="8822" y="31071"/>
                    <a:pt x="1149" y="3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: 図形 1350">
              <a:extLst>
                <a:ext uri="{FF2B5EF4-FFF2-40B4-BE49-F238E27FC236}">
                  <a16:creationId xmlns:a16="http://schemas.microsoft.com/office/drawing/2014/main" id="{41586FE7-4459-461E-8C12-664A3446E239}"/>
                </a:ext>
              </a:extLst>
            </p:cNvPr>
            <p:cNvSpPr/>
            <p:nvPr/>
          </p:nvSpPr>
          <p:spPr>
            <a:xfrm>
              <a:off x="7397027" y="16584581"/>
              <a:ext cx="32569" cy="117540"/>
            </a:xfrm>
            <a:custGeom>
              <a:avLst/>
              <a:gdLst>
                <a:gd name="connsiteX0" fmla="*/ 32473 w 32569"/>
                <a:gd name="connsiteY0" fmla="*/ 32 h 117540"/>
                <a:gd name="connsiteX1" fmla="*/ 723 w 32569"/>
                <a:gd name="connsiteY1" fmla="*/ 57182 h 117540"/>
                <a:gd name="connsiteX2" fmla="*/ 10248 w 32569"/>
                <a:gd name="connsiteY2" fmla="*/ 117507 h 117540"/>
                <a:gd name="connsiteX3" fmla="*/ 10248 w 32569"/>
                <a:gd name="connsiteY3" fmla="*/ 65119 h 117540"/>
                <a:gd name="connsiteX4" fmla="*/ 32473 w 32569"/>
                <a:gd name="connsiteY4" fmla="*/ 32 h 1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9" h="117540">
                  <a:moveTo>
                    <a:pt x="32473" y="32"/>
                  </a:moveTo>
                  <a:cubicBezTo>
                    <a:pt x="30886" y="-1291"/>
                    <a:pt x="4427" y="37603"/>
                    <a:pt x="723" y="57182"/>
                  </a:cubicBezTo>
                  <a:cubicBezTo>
                    <a:pt x="-2981" y="76761"/>
                    <a:pt x="8661" y="116184"/>
                    <a:pt x="10248" y="117507"/>
                  </a:cubicBezTo>
                  <a:cubicBezTo>
                    <a:pt x="11835" y="118830"/>
                    <a:pt x="4956" y="80200"/>
                    <a:pt x="10248" y="65119"/>
                  </a:cubicBezTo>
                  <a:cubicBezTo>
                    <a:pt x="15540" y="50038"/>
                    <a:pt x="34060" y="1355"/>
                    <a:pt x="32473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49A59AA2-A063-4E42-98B3-73B571395D3F}"/>
                </a:ext>
              </a:extLst>
            </p:cNvPr>
            <p:cNvSpPr/>
            <p:nvPr/>
          </p:nvSpPr>
          <p:spPr>
            <a:xfrm>
              <a:off x="7421554" y="16586190"/>
              <a:ext cx="117822" cy="90885"/>
            </a:xfrm>
            <a:custGeom>
              <a:avLst/>
              <a:gdLst>
                <a:gd name="connsiteX0" fmla="*/ 9 w 117822"/>
                <a:gd name="connsiteY0" fmla="*/ 22235 h 90885"/>
                <a:gd name="connsiteX1" fmla="*/ 55571 w 117822"/>
                <a:gd name="connsiteY1" fmla="*/ 46048 h 90885"/>
                <a:gd name="connsiteX2" fmla="*/ 55571 w 117822"/>
                <a:gd name="connsiteY2" fmla="*/ 90498 h 90885"/>
                <a:gd name="connsiteX3" fmla="*/ 60334 w 117822"/>
                <a:gd name="connsiteY3" fmla="*/ 66685 h 90885"/>
                <a:gd name="connsiteX4" fmla="*/ 68271 w 117822"/>
                <a:gd name="connsiteY4" fmla="*/ 49223 h 90885"/>
                <a:gd name="connsiteX5" fmla="*/ 98434 w 117822"/>
                <a:gd name="connsiteY5" fmla="*/ 26998 h 90885"/>
                <a:gd name="connsiteX6" fmla="*/ 117484 w 117822"/>
                <a:gd name="connsiteY6" fmla="*/ 10 h 90885"/>
                <a:gd name="connsiteX7" fmla="*/ 82559 w 117822"/>
                <a:gd name="connsiteY7" fmla="*/ 23823 h 90885"/>
                <a:gd name="connsiteX8" fmla="*/ 60334 w 117822"/>
                <a:gd name="connsiteY8" fmla="*/ 26998 h 90885"/>
                <a:gd name="connsiteX9" fmla="*/ 9 w 117822"/>
                <a:gd name="connsiteY9" fmla="*/ 22235 h 9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22" h="90885">
                  <a:moveTo>
                    <a:pt x="9" y="22235"/>
                  </a:moveTo>
                  <a:cubicBezTo>
                    <a:pt x="-785" y="25410"/>
                    <a:pt x="46311" y="34671"/>
                    <a:pt x="55571" y="46048"/>
                  </a:cubicBezTo>
                  <a:cubicBezTo>
                    <a:pt x="64831" y="57425"/>
                    <a:pt x="54777" y="87059"/>
                    <a:pt x="55571" y="90498"/>
                  </a:cubicBezTo>
                  <a:cubicBezTo>
                    <a:pt x="56365" y="93937"/>
                    <a:pt x="58217" y="73564"/>
                    <a:pt x="60334" y="66685"/>
                  </a:cubicBezTo>
                  <a:cubicBezTo>
                    <a:pt x="62451" y="59806"/>
                    <a:pt x="61921" y="55837"/>
                    <a:pt x="68271" y="49223"/>
                  </a:cubicBezTo>
                  <a:cubicBezTo>
                    <a:pt x="74621" y="42609"/>
                    <a:pt x="90232" y="35200"/>
                    <a:pt x="98434" y="26998"/>
                  </a:cubicBezTo>
                  <a:cubicBezTo>
                    <a:pt x="106636" y="18796"/>
                    <a:pt x="120130" y="539"/>
                    <a:pt x="117484" y="10"/>
                  </a:cubicBezTo>
                  <a:cubicBezTo>
                    <a:pt x="114838" y="-519"/>
                    <a:pt x="92084" y="19325"/>
                    <a:pt x="82559" y="23823"/>
                  </a:cubicBezTo>
                  <a:cubicBezTo>
                    <a:pt x="73034" y="28321"/>
                    <a:pt x="68536" y="26734"/>
                    <a:pt x="60334" y="26998"/>
                  </a:cubicBezTo>
                  <a:cubicBezTo>
                    <a:pt x="52132" y="27262"/>
                    <a:pt x="803" y="19060"/>
                    <a:pt x="9" y="22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C3132241-A881-46C2-9305-BD80412A6C07}"/>
                </a:ext>
              </a:extLst>
            </p:cNvPr>
            <p:cNvSpPr/>
            <p:nvPr/>
          </p:nvSpPr>
          <p:spPr>
            <a:xfrm>
              <a:off x="7427695" y="16598810"/>
              <a:ext cx="68906" cy="88153"/>
            </a:xfrm>
            <a:custGeom>
              <a:avLst/>
              <a:gdLst>
                <a:gd name="connsiteX0" fmla="*/ 218 w 68906"/>
                <a:gd name="connsiteY0" fmla="*/ 90 h 88153"/>
                <a:gd name="connsiteX1" fmla="*/ 46255 w 68906"/>
                <a:gd name="connsiteY1" fmla="*/ 47715 h 88153"/>
                <a:gd name="connsiteX2" fmla="*/ 31968 w 68906"/>
                <a:gd name="connsiteY2" fmla="*/ 87403 h 88153"/>
                <a:gd name="connsiteX3" fmla="*/ 41493 w 68906"/>
                <a:gd name="connsiteY3" fmla="*/ 74703 h 88153"/>
                <a:gd name="connsiteX4" fmla="*/ 68480 w 68906"/>
                <a:gd name="connsiteY4" fmla="*/ 36603 h 88153"/>
                <a:gd name="connsiteX5" fmla="*/ 218 w 68906"/>
                <a:gd name="connsiteY5" fmla="*/ 90 h 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06" h="88153">
                  <a:moveTo>
                    <a:pt x="218" y="90"/>
                  </a:moveTo>
                  <a:cubicBezTo>
                    <a:pt x="-3486" y="1942"/>
                    <a:pt x="40963" y="33163"/>
                    <a:pt x="46255" y="47715"/>
                  </a:cubicBezTo>
                  <a:cubicBezTo>
                    <a:pt x="51547" y="62267"/>
                    <a:pt x="31968" y="87403"/>
                    <a:pt x="31968" y="87403"/>
                  </a:cubicBezTo>
                  <a:cubicBezTo>
                    <a:pt x="31174" y="91901"/>
                    <a:pt x="41493" y="74703"/>
                    <a:pt x="41493" y="74703"/>
                  </a:cubicBezTo>
                  <a:cubicBezTo>
                    <a:pt x="47578" y="66236"/>
                    <a:pt x="72449" y="47980"/>
                    <a:pt x="68480" y="36603"/>
                  </a:cubicBezTo>
                  <a:cubicBezTo>
                    <a:pt x="64511" y="25226"/>
                    <a:pt x="3922" y="-1762"/>
                    <a:pt x="218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5B459EF5-36DB-41ED-9AF6-A81EAB55731D}"/>
                </a:ext>
              </a:extLst>
            </p:cNvPr>
            <p:cNvSpPr/>
            <p:nvPr/>
          </p:nvSpPr>
          <p:spPr>
            <a:xfrm>
              <a:off x="7696100" y="16617837"/>
              <a:ext cx="547663" cy="275826"/>
            </a:xfrm>
            <a:custGeom>
              <a:avLst/>
              <a:gdLst>
                <a:gd name="connsiteX0" fmla="*/ 1688 w 547663"/>
                <a:gd name="connsiteY0" fmla="*/ 113 h 275826"/>
                <a:gd name="connsiteX1" fmla="*/ 284263 w 547663"/>
                <a:gd name="connsiteY1" fmla="*/ 65201 h 275826"/>
                <a:gd name="connsiteX2" fmla="*/ 282675 w 547663"/>
                <a:gd name="connsiteY2" fmla="*/ 57263 h 275826"/>
                <a:gd name="connsiteX3" fmla="*/ 412850 w 547663"/>
                <a:gd name="connsiteY3" fmla="*/ 144576 h 275826"/>
                <a:gd name="connsiteX4" fmla="*/ 392213 w 547663"/>
                <a:gd name="connsiteY4" fmla="*/ 125526 h 275826"/>
                <a:gd name="connsiteX5" fmla="*/ 466825 w 547663"/>
                <a:gd name="connsiteY5" fmla="*/ 200138 h 275826"/>
                <a:gd name="connsiteX6" fmla="*/ 546200 w 547663"/>
                <a:gd name="connsiteY6" fmla="*/ 274751 h 275826"/>
                <a:gd name="connsiteX7" fmla="*/ 509688 w 547663"/>
                <a:gd name="connsiteY7" fmla="*/ 238238 h 275826"/>
                <a:gd name="connsiteX8" fmla="*/ 404913 w 547663"/>
                <a:gd name="connsiteY8" fmla="*/ 155688 h 275826"/>
                <a:gd name="connsiteX9" fmla="*/ 420788 w 547663"/>
                <a:gd name="connsiteY9" fmla="*/ 160451 h 275826"/>
                <a:gd name="connsiteX10" fmla="*/ 301725 w 547663"/>
                <a:gd name="connsiteY10" fmla="*/ 89013 h 275826"/>
                <a:gd name="connsiteX11" fmla="*/ 254100 w 547663"/>
                <a:gd name="connsiteY11" fmla="*/ 76313 h 275826"/>
                <a:gd name="connsiteX12" fmla="*/ 169963 w 547663"/>
                <a:gd name="connsiteY12" fmla="*/ 49326 h 275826"/>
                <a:gd name="connsiteX13" fmla="*/ 1688 w 547663"/>
                <a:gd name="connsiteY13" fmla="*/ 113 h 2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7663" h="275826">
                  <a:moveTo>
                    <a:pt x="1688" y="113"/>
                  </a:moveTo>
                  <a:cubicBezTo>
                    <a:pt x="20738" y="2759"/>
                    <a:pt x="237432" y="55676"/>
                    <a:pt x="284263" y="65201"/>
                  </a:cubicBezTo>
                  <a:cubicBezTo>
                    <a:pt x="331094" y="74726"/>
                    <a:pt x="261244" y="44034"/>
                    <a:pt x="282675" y="57263"/>
                  </a:cubicBezTo>
                  <a:cubicBezTo>
                    <a:pt x="304106" y="70492"/>
                    <a:pt x="394594" y="133199"/>
                    <a:pt x="412850" y="144576"/>
                  </a:cubicBezTo>
                  <a:cubicBezTo>
                    <a:pt x="431106" y="155953"/>
                    <a:pt x="383217" y="116266"/>
                    <a:pt x="392213" y="125526"/>
                  </a:cubicBezTo>
                  <a:cubicBezTo>
                    <a:pt x="401209" y="134786"/>
                    <a:pt x="441161" y="175267"/>
                    <a:pt x="466825" y="200138"/>
                  </a:cubicBezTo>
                  <a:cubicBezTo>
                    <a:pt x="492489" y="225009"/>
                    <a:pt x="539056" y="268401"/>
                    <a:pt x="546200" y="274751"/>
                  </a:cubicBezTo>
                  <a:cubicBezTo>
                    <a:pt x="553344" y="281101"/>
                    <a:pt x="533236" y="258082"/>
                    <a:pt x="509688" y="238238"/>
                  </a:cubicBezTo>
                  <a:cubicBezTo>
                    <a:pt x="486140" y="218394"/>
                    <a:pt x="419730" y="168652"/>
                    <a:pt x="404913" y="155688"/>
                  </a:cubicBezTo>
                  <a:cubicBezTo>
                    <a:pt x="390096" y="142724"/>
                    <a:pt x="437986" y="171563"/>
                    <a:pt x="420788" y="160451"/>
                  </a:cubicBezTo>
                  <a:cubicBezTo>
                    <a:pt x="403590" y="149339"/>
                    <a:pt x="329506" y="103036"/>
                    <a:pt x="301725" y="89013"/>
                  </a:cubicBezTo>
                  <a:cubicBezTo>
                    <a:pt x="273944" y="74990"/>
                    <a:pt x="276060" y="82927"/>
                    <a:pt x="254100" y="76313"/>
                  </a:cubicBezTo>
                  <a:cubicBezTo>
                    <a:pt x="232140" y="69699"/>
                    <a:pt x="209650" y="56734"/>
                    <a:pt x="169963" y="49326"/>
                  </a:cubicBezTo>
                  <a:cubicBezTo>
                    <a:pt x="130276" y="41918"/>
                    <a:pt x="-17362" y="-2533"/>
                    <a:pt x="1688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89B12AAB-4D56-46B3-9A55-4A78FE749534}"/>
                </a:ext>
              </a:extLst>
            </p:cNvPr>
            <p:cNvSpPr/>
            <p:nvPr/>
          </p:nvSpPr>
          <p:spPr>
            <a:xfrm>
              <a:off x="7867642" y="16711215"/>
              <a:ext cx="379421" cy="303611"/>
            </a:xfrm>
            <a:custGeom>
              <a:avLst/>
              <a:gdLst>
                <a:gd name="connsiteX0" fmla="*/ 8 w 379421"/>
                <a:gd name="connsiteY0" fmla="*/ 398 h 303611"/>
                <a:gd name="connsiteX1" fmla="*/ 127008 w 379421"/>
                <a:gd name="connsiteY1" fmla="*/ 25798 h 303611"/>
                <a:gd name="connsiteX2" fmla="*/ 150821 w 379421"/>
                <a:gd name="connsiteY2" fmla="*/ 48023 h 303611"/>
                <a:gd name="connsiteX3" fmla="*/ 206383 w 379421"/>
                <a:gd name="connsiteY3" fmla="*/ 86123 h 303611"/>
                <a:gd name="connsiteX4" fmla="*/ 190508 w 379421"/>
                <a:gd name="connsiteY4" fmla="*/ 79773 h 303611"/>
                <a:gd name="connsiteX5" fmla="*/ 292108 w 379421"/>
                <a:gd name="connsiteY5" fmla="*/ 159148 h 303611"/>
                <a:gd name="connsiteX6" fmla="*/ 293696 w 379421"/>
                <a:gd name="connsiteY6" fmla="*/ 159148 h 303611"/>
                <a:gd name="connsiteX7" fmla="*/ 320683 w 379421"/>
                <a:gd name="connsiteY7" fmla="*/ 184548 h 303611"/>
                <a:gd name="connsiteX8" fmla="*/ 354021 w 379421"/>
                <a:gd name="connsiteY8" fmla="*/ 259160 h 303611"/>
                <a:gd name="connsiteX9" fmla="*/ 354021 w 379421"/>
                <a:gd name="connsiteY9" fmla="*/ 238523 h 303611"/>
                <a:gd name="connsiteX10" fmla="*/ 379421 w 379421"/>
                <a:gd name="connsiteY10" fmla="*/ 303610 h 303611"/>
                <a:gd name="connsiteX11" fmla="*/ 354021 w 379421"/>
                <a:gd name="connsiteY11" fmla="*/ 240110 h 303611"/>
                <a:gd name="connsiteX12" fmla="*/ 296871 w 379421"/>
                <a:gd name="connsiteY12" fmla="*/ 138510 h 303611"/>
                <a:gd name="connsiteX13" fmla="*/ 276233 w 379421"/>
                <a:gd name="connsiteY13" fmla="*/ 125810 h 303611"/>
                <a:gd name="connsiteX14" fmla="*/ 163521 w 379421"/>
                <a:gd name="connsiteY14" fmla="*/ 44848 h 303611"/>
                <a:gd name="connsiteX15" fmla="*/ 133358 w 379421"/>
                <a:gd name="connsiteY15" fmla="*/ 13098 h 303611"/>
                <a:gd name="connsiteX16" fmla="*/ 8 w 379421"/>
                <a:gd name="connsiteY16" fmla="*/ 398 h 30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9421" h="303611">
                  <a:moveTo>
                    <a:pt x="8" y="398"/>
                  </a:moveTo>
                  <a:cubicBezTo>
                    <a:pt x="-1050" y="2515"/>
                    <a:pt x="101873" y="17861"/>
                    <a:pt x="127008" y="25798"/>
                  </a:cubicBezTo>
                  <a:cubicBezTo>
                    <a:pt x="152143" y="33735"/>
                    <a:pt x="137592" y="37969"/>
                    <a:pt x="150821" y="48023"/>
                  </a:cubicBezTo>
                  <a:cubicBezTo>
                    <a:pt x="164050" y="58077"/>
                    <a:pt x="199769" y="80831"/>
                    <a:pt x="206383" y="86123"/>
                  </a:cubicBezTo>
                  <a:cubicBezTo>
                    <a:pt x="212997" y="91415"/>
                    <a:pt x="176221" y="67602"/>
                    <a:pt x="190508" y="79773"/>
                  </a:cubicBezTo>
                  <a:cubicBezTo>
                    <a:pt x="204795" y="91944"/>
                    <a:pt x="274910" y="145919"/>
                    <a:pt x="292108" y="159148"/>
                  </a:cubicBezTo>
                  <a:cubicBezTo>
                    <a:pt x="309306" y="172377"/>
                    <a:pt x="288934" y="154915"/>
                    <a:pt x="293696" y="159148"/>
                  </a:cubicBezTo>
                  <a:cubicBezTo>
                    <a:pt x="298458" y="163381"/>
                    <a:pt x="310629" y="167879"/>
                    <a:pt x="320683" y="184548"/>
                  </a:cubicBezTo>
                  <a:cubicBezTo>
                    <a:pt x="330737" y="201217"/>
                    <a:pt x="348465" y="250164"/>
                    <a:pt x="354021" y="259160"/>
                  </a:cubicBezTo>
                  <a:cubicBezTo>
                    <a:pt x="359577" y="268156"/>
                    <a:pt x="349788" y="231115"/>
                    <a:pt x="354021" y="238523"/>
                  </a:cubicBezTo>
                  <a:cubicBezTo>
                    <a:pt x="358254" y="245931"/>
                    <a:pt x="379421" y="303346"/>
                    <a:pt x="379421" y="303610"/>
                  </a:cubicBezTo>
                  <a:cubicBezTo>
                    <a:pt x="379421" y="303874"/>
                    <a:pt x="367779" y="267627"/>
                    <a:pt x="354021" y="240110"/>
                  </a:cubicBezTo>
                  <a:cubicBezTo>
                    <a:pt x="340263" y="212593"/>
                    <a:pt x="309836" y="157560"/>
                    <a:pt x="296871" y="138510"/>
                  </a:cubicBezTo>
                  <a:cubicBezTo>
                    <a:pt x="283906" y="119460"/>
                    <a:pt x="298458" y="141420"/>
                    <a:pt x="276233" y="125810"/>
                  </a:cubicBezTo>
                  <a:cubicBezTo>
                    <a:pt x="254008" y="110200"/>
                    <a:pt x="187333" y="63633"/>
                    <a:pt x="163521" y="44848"/>
                  </a:cubicBezTo>
                  <a:cubicBezTo>
                    <a:pt x="139709" y="26063"/>
                    <a:pt x="157435" y="21300"/>
                    <a:pt x="133358" y="13098"/>
                  </a:cubicBezTo>
                  <a:cubicBezTo>
                    <a:pt x="109281" y="4896"/>
                    <a:pt x="1066" y="-1719"/>
                    <a:pt x="8" y="3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C6F949BA-B115-439C-978B-C1F03200D500}"/>
                </a:ext>
              </a:extLst>
            </p:cNvPr>
            <p:cNvSpPr/>
            <p:nvPr/>
          </p:nvSpPr>
          <p:spPr>
            <a:xfrm>
              <a:off x="7992065" y="16755808"/>
              <a:ext cx="229719" cy="246335"/>
            </a:xfrm>
            <a:custGeom>
              <a:avLst/>
              <a:gdLst>
                <a:gd name="connsiteX0" fmla="*/ 998 w 229719"/>
                <a:gd name="connsiteY0" fmla="*/ 255 h 246335"/>
                <a:gd name="connsiteX1" fmla="*/ 147048 w 229719"/>
                <a:gd name="connsiteY1" fmla="*/ 119317 h 246335"/>
                <a:gd name="connsiteX2" fmla="*/ 143873 w 229719"/>
                <a:gd name="connsiteY2" fmla="*/ 166942 h 246335"/>
                <a:gd name="connsiteX3" fmla="*/ 169273 w 229719"/>
                <a:gd name="connsiteY3" fmla="*/ 165355 h 246335"/>
                <a:gd name="connsiteX4" fmla="*/ 229598 w 229719"/>
                <a:gd name="connsiteY4" fmla="*/ 246317 h 246335"/>
                <a:gd name="connsiteX5" fmla="*/ 181973 w 229719"/>
                <a:gd name="connsiteY5" fmla="*/ 157417 h 246335"/>
                <a:gd name="connsiteX6" fmla="*/ 86723 w 229719"/>
                <a:gd name="connsiteY6" fmla="*/ 89155 h 246335"/>
                <a:gd name="connsiteX7" fmla="*/ 998 w 229719"/>
                <a:gd name="connsiteY7" fmla="*/ 255 h 2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719" h="246335">
                  <a:moveTo>
                    <a:pt x="998" y="255"/>
                  </a:moveTo>
                  <a:cubicBezTo>
                    <a:pt x="11052" y="5282"/>
                    <a:pt x="123235" y="91536"/>
                    <a:pt x="147048" y="119317"/>
                  </a:cubicBezTo>
                  <a:cubicBezTo>
                    <a:pt x="170861" y="147098"/>
                    <a:pt x="140169" y="159269"/>
                    <a:pt x="143873" y="166942"/>
                  </a:cubicBezTo>
                  <a:cubicBezTo>
                    <a:pt x="147577" y="174615"/>
                    <a:pt x="154986" y="152126"/>
                    <a:pt x="169273" y="165355"/>
                  </a:cubicBezTo>
                  <a:cubicBezTo>
                    <a:pt x="183561" y="178584"/>
                    <a:pt x="227481" y="247640"/>
                    <a:pt x="229598" y="246317"/>
                  </a:cubicBezTo>
                  <a:cubicBezTo>
                    <a:pt x="231715" y="244994"/>
                    <a:pt x="205785" y="183611"/>
                    <a:pt x="181973" y="157417"/>
                  </a:cubicBezTo>
                  <a:cubicBezTo>
                    <a:pt x="158161" y="131223"/>
                    <a:pt x="113975" y="112438"/>
                    <a:pt x="86723" y="89155"/>
                  </a:cubicBezTo>
                  <a:cubicBezTo>
                    <a:pt x="59471" y="65872"/>
                    <a:pt x="-9056" y="-4772"/>
                    <a:pt x="998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674C5EF1-9819-44A4-B1F6-BC61A8BA4D24}"/>
                </a:ext>
              </a:extLst>
            </p:cNvPr>
            <p:cNvSpPr/>
            <p:nvPr/>
          </p:nvSpPr>
          <p:spPr>
            <a:xfrm>
              <a:off x="8256359" y="16879850"/>
              <a:ext cx="109198" cy="354175"/>
            </a:xfrm>
            <a:custGeom>
              <a:avLst/>
              <a:gdLst>
                <a:gd name="connsiteX0" fmla="*/ 229 w 109198"/>
                <a:gd name="connsiteY0" fmla="*/ 38 h 354175"/>
                <a:gd name="connsiteX1" fmla="*/ 25629 w 109198"/>
                <a:gd name="connsiteY1" fmla="*/ 85763 h 354175"/>
                <a:gd name="connsiteX2" fmla="*/ 60554 w 109198"/>
                <a:gd name="connsiteY2" fmla="*/ 134975 h 354175"/>
                <a:gd name="connsiteX3" fmla="*/ 58966 w 109198"/>
                <a:gd name="connsiteY3" fmla="*/ 204825 h 354175"/>
                <a:gd name="connsiteX4" fmla="*/ 66904 w 109198"/>
                <a:gd name="connsiteY4" fmla="*/ 200063 h 354175"/>
                <a:gd name="connsiteX5" fmla="*/ 106591 w 109198"/>
                <a:gd name="connsiteY5" fmla="*/ 236575 h 354175"/>
                <a:gd name="connsiteX6" fmla="*/ 105004 w 109198"/>
                <a:gd name="connsiteY6" fmla="*/ 288963 h 354175"/>
                <a:gd name="connsiteX7" fmla="*/ 101829 w 109198"/>
                <a:gd name="connsiteY7" fmla="*/ 354050 h 354175"/>
                <a:gd name="connsiteX8" fmla="*/ 97066 w 109198"/>
                <a:gd name="connsiteY8" fmla="*/ 271500 h 354175"/>
                <a:gd name="connsiteX9" fmla="*/ 97066 w 109198"/>
                <a:gd name="connsiteY9" fmla="*/ 230225 h 354175"/>
                <a:gd name="connsiteX10" fmla="*/ 52616 w 109198"/>
                <a:gd name="connsiteY10" fmla="*/ 174663 h 354175"/>
                <a:gd name="connsiteX11" fmla="*/ 33566 w 109198"/>
                <a:gd name="connsiteY11" fmla="*/ 122275 h 354175"/>
                <a:gd name="connsiteX12" fmla="*/ 14516 w 109198"/>
                <a:gd name="connsiteY12" fmla="*/ 96875 h 354175"/>
                <a:gd name="connsiteX13" fmla="*/ 229 w 109198"/>
                <a:gd name="connsiteY13" fmla="*/ 38 h 35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98" h="354175">
                  <a:moveTo>
                    <a:pt x="229" y="38"/>
                  </a:moveTo>
                  <a:cubicBezTo>
                    <a:pt x="2081" y="-1814"/>
                    <a:pt x="15575" y="63274"/>
                    <a:pt x="25629" y="85763"/>
                  </a:cubicBezTo>
                  <a:cubicBezTo>
                    <a:pt x="35683" y="108253"/>
                    <a:pt x="54998" y="115131"/>
                    <a:pt x="60554" y="134975"/>
                  </a:cubicBezTo>
                  <a:cubicBezTo>
                    <a:pt x="66110" y="154819"/>
                    <a:pt x="57908" y="193977"/>
                    <a:pt x="58966" y="204825"/>
                  </a:cubicBezTo>
                  <a:cubicBezTo>
                    <a:pt x="60024" y="215673"/>
                    <a:pt x="58967" y="194771"/>
                    <a:pt x="66904" y="200063"/>
                  </a:cubicBezTo>
                  <a:cubicBezTo>
                    <a:pt x="74841" y="205355"/>
                    <a:pt x="100241" y="221758"/>
                    <a:pt x="106591" y="236575"/>
                  </a:cubicBezTo>
                  <a:cubicBezTo>
                    <a:pt x="112941" y="251392"/>
                    <a:pt x="105798" y="269384"/>
                    <a:pt x="105004" y="288963"/>
                  </a:cubicBezTo>
                  <a:cubicBezTo>
                    <a:pt x="104210" y="308542"/>
                    <a:pt x="103152" y="356960"/>
                    <a:pt x="101829" y="354050"/>
                  </a:cubicBezTo>
                  <a:cubicBezTo>
                    <a:pt x="100506" y="351140"/>
                    <a:pt x="97860" y="292137"/>
                    <a:pt x="97066" y="271500"/>
                  </a:cubicBezTo>
                  <a:cubicBezTo>
                    <a:pt x="96272" y="250863"/>
                    <a:pt x="104474" y="246364"/>
                    <a:pt x="97066" y="230225"/>
                  </a:cubicBezTo>
                  <a:cubicBezTo>
                    <a:pt x="89658" y="214086"/>
                    <a:pt x="63199" y="192655"/>
                    <a:pt x="52616" y="174663"/>
                  </a:cubicBezTo>
                  <a:cubicBezTo>
                    <a:pt x="42033" y="156671"/>
                    <a:pt x="39916" y="135240"/>
                    <a:pt x="33566" y="122275"/>
                  </a:cubicBezTo>
                  <a:cubicBezTo>
                    <a:pt x="27216" y="109310"/>
                    <a:pt x="20866" y="111956"/>
                    <a:pt x="14516" y="96875"/>
                  </a:cubicBezTo>
                  <a:cubicBezTo>
                    <a:pt x="8166" y="81794"/>
                    <a:pt x="-1623" y="1890"/>
                    <a:pt x="22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82C6AE18-A7FC-4C7B-83B6-2DF68645B4B2}"/>
                </a:ext>
              </a:extLst>
            </p:cNvPr>
            <p:cNvSpPr/>
            <p:nvPr/>
          </p:nvSpPr>
          <p:spPr>
            <a:xfrm>
              <a:off x="8240684" y="17046436"/>
              <a:ext cx="76291" cy="375951"/>
            </a:xfrm>
            <a:custGeom>
              <a:avLst/>
              <a:gdLst>
                <a:gd name="connsiteX0" fmla="*/ 29 w 76291"/>
                <a:gd name="connsiteY0" fmla="*/ 139 h 375951"/>
                <a:gd name="connsiteX1" fmla="*/ 39716 w 76291"/>
                <a:gd name="connsiteY1" fmla="*/ 108089 h 375951"/>
                <a:gd name="connsiteX2" fmla="*/ 46066 w 76291"/>
                <a:gd name="connsiteY2" fmla="*/ 181114 h 375951"/>
                <a:gd name="connsiteX3" fmla="*/ 52416 w 76291"/>
                <a:gd name="connsiteY3" fmla="*/ 301764 h 375951"/>
                <a:gd name="connsiteX4" fmla="*/ 76229 w 76291"/>
                <a:gd name="connsiteY4" fmla="*/ 374789 h 375951"/>
                <a:gd name="connsiteX5" fmla="*/ 44479 w 76291"/>
                <a:gd name="connsiteY5" fmla="*/ 341452 h 375951"/>
                <a:gd name="connsiteX6" fmla="*/ 39716 w 76291"/>
                <a:gd name="connsiteY6" fmla="*/ 273189 h 375951"/>
                <a:gd name="connsiteX7" fmla="*/ 33366 w 76291"/>
                <a:gd name="connsiteY7" fmla="*/ 131902 h 375951"/>
                <a:gd name="connsiteX8" fmla="*/ 29 w 76291"/>
                <a:gd name="connsiteY8" fmla="*/ 139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91" h="375951">
                  <a:moveTo>
                    <a:pt x="29" y="139"/>
                  </a:moveTo>
                  <a:cubicBezTo>
                    <a:pt x="1087" y="-3830"/>
                    <a:pt x="32043" y="77927"/>
                    <a:pt x="39716" y="108089"/>
                  </a:cubicBezTo>
                  <a:cubicBezTo>
                    <a:pt x="47389" y="138251"/>
                    <a:pt x="43949" y="148835"/>
                    <a:pt x="46066" y="181114"/>
                  </a:cubicBezTo>
                  <a:cubicBezTo>
                    <a:pt x="48183" y="213393"/>
                    <a:pt x="47389" y="269485"/>
                    <a:pt x="52416" y="301764"/>
                  </a:cubicBezTo>
                  <a:cubicBezTo>
                    <a:pt x="57443" y="334043"/>
                    <a:pt x="77552" y="368174"/>
                    <a:pt x="76229" y="374789"/>
                  </a:cubicBezTo>
                  <a:cubicBezTo>
                    <a:pt x="74906" y="381404"/>
                    <a:pt x="50564" y="358385"/>
                    <a:pt x="44479" y="341452"/>
                  </a:cubicBezTo>
                  <a:cubicBezTo>
                    <a:pt x="38394" y="324519"/>
                    <a:pt x="41568" y="308114"/>
                    <a:pt x="39716" y="273189"/>
                  </a:cubicBezTo>
                  <a:cubicBezTo>
                    <a:pt x="37864" y="238264"/>
                    <a:pt x="39716" y="173177"/>
                    <a:pt x="33366" y="131902"/>
                  </a:cubicBezTo>
                  <a:cubicBezTo>
                    <a:pt x="27016" y="90627"/>
                    <a:pt x="-1029" y="4108"/>
                    <a:pt x="29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: 図形 1359">
              <a:extLst>
                <a:ext uri="{FF2B5EF4-FFF2-40B4-BE49-F238E27FC236}">
                  <a16:creationId xmlns:a16="http://schemas.microsoft.com/office/drawing/2014/main" id="{DAE3E85C-2968-4CAC-8E07-DB30115F0739}"/>
                </a:ext>
              </a:extLst>
            </p:cNvPr>
            <p:cNvSpPr/>
            <p:nvPr/>
          </p:nvSpPr>
          <p:spPr>
            <a:xfrm>
              <a:off x="8217851" y="17055539"/>
              <a:ext cx="62579" cy="363650"/>
            </a:xfrm>
            <a:custGeom>
              <a:avLst/>
              <a:gdLst>
                <a:gd name="connsiteX0" fmla="*/ 637 w 62579"/>
                <a:gd name="connsiteY0" fmla="*/ 561 h 363650"/>
                <a:gd name="connsiteX1" fmla="*/ 21274 w 62579"/>
                <a:gd name="connsiteY1" fmla="*/ 92636 h 363650"/>
                <a:gd name="connsiteX2" fmla="*/ 41912 w 62579"/>
                <a:gd name="connsiteY2" fmla="*/ 191061 h 363650"/>
                <a:gd name="connsiteX3" fmla="*/ 41912 w 62579"/>
                <a:gd name="connsiteY3" fmla="*/ 324411 h 363650"/>
                <a:gd name="connsiteX4" fmla="*/ 43499 w 62579"/>
                <a:gd name="connsiteY4" fmla="*/ 362511 h 363650"/>
                <a:gd name="connsiteX5" fmla="*/ 62549 w 62579"/>
                <a:gd name="connsiteY5" fmla="*/ 291074 h 363650"/>
                <a:gd name="connsiteX6" fmla="*/ 46674 w 62579"/>
                <a:gd name="connsiteY6" fmla="*/ 137086 h 363650"/>
                <a:gd name="connsiteX7" fmla="*/ 637 w 62579"/>
                <a:gd name="connsiteY7" fmla="*/ 561 h 36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79" h="363650">
                  <a:moveTo>
                    <a:pt x="637" y="561"/>
                  </a:moveTo>
                  <a:cubicBezTo>
                    <a:pt x="-3596" y="-6847"/>
                    <a:pt x="14395" y="60886"/>
                    <a:pt x="21274" y="92636"/>
                  </a:cubicBezTo>
                  <a:cubicBezTo>
                    <a:pt x="28153" y="124386"/>
                    <a:pt x="38472" y="152432"/>
                    <a:pt x="41912" y="191061"/>
                  </a:cubicBezTo>
                  <a:cubicBezTo>
                    <a:pt x="45352" y="229690"/>
                    <a:pt x="41648" y="295836"/>
                    <a:pt x="41912" y="324411"/>
                  </a:cubicBezTo>
                  <a:cubicBezTo>
                    <a:pt x="42176" y="352986"/>
                    <a:pt x="40060" y="368067"/>
                    <a:pt x="43499" y="362511"/>
                  </a:cubicBezTo>
                  <a:cubicBezTo>
                    <a:pt x="46938" y="356955"/>
                    <a:pt x="62020" y="328645"/>
                    <a:pt x="62549" y="291074"/>
                  </a:cubicBezTo>
                  <a:cubicBezTo>
                    <a:pt x="63078" y="253503"/>
                    <a:pt x="56728" y="180742"/>
                    <a:pt x="46674" y="137086"/>
                  </a:cubicBezTo>
                  <a:cubicBezTo>
                    <a:pt x="36620" y="93430"/>
                    <a:pt x="4870" y="7969"/>
                    <a:pt x="637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9F36724F-57D3-48B8-B07B-559F8D80AC4B}"/>
                </a:ext>
              </a:extLst>
            </p:cNvPr>
            <p:cNvSpPr/>
            <p:nvPr/>
          </p:nvSpPr>
          <p:spPr>
            <a:xfrm>
              <a:off x="8177173" y="16973872"/>
              <a:ext cx="66717" cy="436243"/>
            </a:xfrm>
            <a:custGeom>
              <a:avLst/>
              <a:gdLst>
                <a:gd name="connsiteX0" fmla="*/ 49252 w 66717"/>
                <a:gd name="connsiteY0" fmla="*/ 1266 h 436243"/>
                <a:gd name="connsiteX1" fmla="*/ 23852 w 66717"/>
                <a:gd name="connsiteY1" fmla="*/ 142553 h 436243"/>
                <a:gd name="connsiteX2" fmla="*/ 63540 w 66717"/>
                <a:gd name="connsiteY2" fmla="*/ 207641 h 436243"/>
                <a:gd name="connsiteX3" fmla="*/ 55602 w 66717"/>
                <a:gd name="connsiteY3" fmla="*/ 391791 h 436243"/>
                <a:gd name="connsiteX4" fmla="*/ 49252 w 66717"/>
                <a:gd name="connsiteY4" fmla="*/ 409253 h 436243"/>
                <a:gd name="connsiteX5" fmla="*/ 40 w 66717"/>
                <a:gd name="connsiteY5" fmla="*/ 436241 h 436243"/>
                <a:gd name="connsiteX6" fmla="*/ 41315 w 66717"/>
                <a:gd name="connsiteY6" fmla="*/ 407666 h 436243"/>
                <a:gd name="connsiteX7" fmla="*/ 66715 w 66717"/>
                <a:gd name="connsiteY7" fmla="*/ 348928 h 436243"/>
                <a:gd name="connsiteX8" fmla="*/ 42902 w 66717"/>
                <a:gd name="connsiteY8" fmla="*/ 212403 h 436243"/>
                <a:gd name="connsiteX9" fmla="*/ 38140 w 66717"/>
                <a:gd name="connsiteY9" fmla="*/ 156841 h 436243"/>
                <a:gd name="connsiteX10" fmla="*/ 49252 w 66717"/>
                <a:gd name="connsiteY10" fmla="*/ 75878 h 436243"/>
                <a:gd name="connsiteX11" fmla="*/ 49252 w 66717"/>
                <a:gd name="connsiteY11" fmla="*/ 1266 h 43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17" h="436243">
                  <a:moveTo>
                    <a:pt x="49252" y="1266"/>
                  </a:moveTo>
                  <a:cubicBezTo>
                    <a:pt x="45019" y="12379"/>
                    <a:pt x="21471" y="108157"/>
                    <a:pt x="23852" y="142553"/>
                  </a:cubicBezTo>
                  <a:cubicBezTo>
                    <a:pt x="26233" y="176949"/>
                    <a:pt x="58248" y="166101"/>
                    <a:pt x="63540" y="207641"/>
                  </a:cubicBezTo>
                  <a:cubicBezTo>
                    <a:pt x="68832" y="249181"/>
                    <a:pt x="57983" y="358189"/>
                    <a:pt x="55602" y="391791"/>
                  </a:cubicBezTo>
                  <a:cubicBezTo>
                    <a:pt x="53221" y="425393"/>
                    <a:pt x="58512" y="401845"/>
                    <a:pt x="49252" y="409253"/>
                  </a:cubicBezTo>
                  <a:cubicBezTo>
                    <a:pt x="39992" y="416661"/>
                    <a:pt x="1363" y="436505"/>
                    <a:pt x="40" y="436241"/>
                  </a:cubicBezTo>
                  <a:cubicBezTo>
                    <a:pt x="-1283" y="435977"/>
                    <a:pt x="30203" y="422218"/>
                    <a:pt x="41315" y="407666"/>
                  </a:cubicBezTo>
                  <a:cubicBezTo>
                    <a:pt x="52427" y="393114"/>
                    <a:pt x="66451" y="381472"/>
                    <a:pt x="66715" y="348928"/>
                  </a:cubicBezTo>
                  <a:cubicBezTo>
                    <a:pt x="66979" y="316384"/>
                    <a:pt x="47664" y="244417"/>
                    <a:pt x="42902" y="212403"/>
                  </a:cubicBezTo>
                  <a:cubicBezTo>
                    <a:pt x="38140" y="180389"/>
                    <a:pt x="37082" y="179595"/>
                    <a:pt x="38140" y="156841"/>
                  </a:cubicBezTo>
                  <a:cubicBezTo>
                    <a:pt x="39198" y="134087"/>
                    <a:pt x="47400" y="96516"/>
                    <a:pt x="49252" y="75878"/>
                  </a:cubicBezTo>
                  <a:cubicBezTo>
                    <a:pt x="51104" y="55241"/>
                    <a:pt x="53485" y="-9847"/>
                    <a:pt x="49252" y="1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785D8BA8-69D1-470B-8942-B0B26D992D12}"/>
                </a:ext>
              </a:extLst>
            </p:cNvPr>
            <p:cNvSpPr/>
            <p:nvPr/>
          </p:nvSpPr>
          <p:spPr>
            <a:xfrm>
              <a:off x="8263980" y="16966353"/>
              <a:ext cx="72399" cy="463443"/>
            </a:xfrm>
            <a:custGeom>
              <a:avLst/>
              <a:gdLst>
                <a:gd name="connsiteX0" fmla="*/ 545 w 72399"/>
                <a:gd name="connsiteY0" fmla="*/ 5610 h 463443"/>
                <a:gd name="connsiteX1" fmla="*/ 54520 w 72399"/>
                <a:gd name="connsiteY1" fmla="*/ 248497 h 463443"/>
                <a:gd name="connsiteX2" fmla="*/ 46583 w 72399"/>
                <a:gd name="connsiteY2" fmla="*/ 238972 h 463443"/>
                <a:gd name="connsiteX3" fmla="*/ 48170 w 72399"/>
                <a:gd name="connsiteY3" fmla="*/ 373910 h 463443"/>
                <a:gd name="connsiteX4" fmla="*/ 71983 w 72399"/>
                <a:gd name="connsiteY4" fmla="*/ 462810 h 463443"/>
                <a:gd name="connsiteX5" fmla="*/ 62458 w 72399"/>
                <a:gd name="connsiteY5" fmla="*/ 400897 h 463443"/>
                <a:gd name="connsiteX6" fmla="*/ 51345 w 72399"/>
                <a:gd name="connsiteY6" fmla="*/ 180235 h 463443"/>
                <a:gd name="connsiteX7" fmla="*/ 44995 w 72399"/>
                <a:gd name="connsiteY7" fmla="*/ 158010 h 463443"/>
                <a:gd name="connsiteX8" fmla="*/ 27533 w 72399"/>
                <a:gd name="connsiteY8" fmla="*/ 81810 h 463443"/>
                <a:gd name="connsiteX9" fmla="*/ 545 w 72399"/>
                <a:gd name="connsiteY9" fmla="*/ 5610 h 46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9" h="463443">
                  <a:moveTo>
                    <a:pt x="545" y="5610"/>
                  </a:moveTo>
                  <a:cubicBezTo>
                    <a:pt x="5043" y="33391"/>
                    <a:pt x="46847" y="209603"/>
                    <a:pt x="54520" y="248497"/>
                  </a:cubicBezTo>
                  <a:cubicBezTo>
                    <a:pt x="62193" y="287391"/>
                    <a:pt x="47641" y="218070"/>
                    <a:pt x="46583" y="238972"/>
                  </a:cubicBezTo>
                  <a:cubicBezTo>
                    <a:pt x="45525" y="259874"/>
                    <a:pt x="43937" y="336604"/>
                    <a:pt x="48170" y="373910"/>
                  </a:cubicBezTo>
                  <a:cubicBezTo>
                    <a:pt x="52403" y="411216"/>
                    <a:pt x="69602" y="458312"/>
                    <a:pt x="71983" y="462810"/>
                  </a:cubicBezTo>
                  <a:cubicBezTo>
                    <a:pt x="74364" y="467308"/>
                    <a:pt x="65898" y="447993"/>
                    <a:pt x="62458" y="400897"/>
                  </a:cubicBezTo>
                  <a:cubicBezTo>
                    <a:pt x="59018" y="353801"/>
                    <a:pt x="54256" y="220716"/>
                    <a:pt x="51345" y="180235"/>
                  </a:cubicBezTo>
                  <a:cubicBezTo>
                    <a:pt x="48434" y="139754"/>
                    <a:pt x="48964" y="174414"/>
                    <a:pt x="44995" y="158010"/>
                  </a:cubicBezTo>
                  <a:cubicBezTo>
                    <a:pt x="41026" y="141606"/>
                    <a:pt x="34412" y="102447"/>
                    <a:pt x="27533" y="81810"/>
                  </a:cubicBezTo>
                  <a:cubicBezTo>
                    <a:pt x="20654" y="61173"/>
                    <a:pt x="-3953" y="-22171"/>
                    <a:pt x="545" y="5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A3E0CF5D-F5D9-4626-AC11-3822C070FF12}"/>
                </a:ext>
              </a:extLst>
            </p:cNvPr>
            <p:cNvSpPr/>
            <p:nvPr/>
          </p:nvSpPr>
          <p:spPr>
            <a:xfrm>
              <a:off x="8235894" y="17375188"/>
              <a:ext cx="89970" cy="117916"/>
            </a:xfrm>
            <a:custGeom>
              <a:avLst/>
              <a:gdLst>
                <a:gd name="connsiteX0" fmla="*/ 56 w 89970"/>
                <a:gd name="connsiteY0" fmla="*/ 0 h 117916"/>
                <a:gd name="connsiteX1" fmla="*/ 84194 w 89970"/>
                <a:gd name="connsiteY1" fmla="*/ 63500 h 117916"/>
                <a:gd name="connsiteX2" fmla="*/ 81019 w 89970"/>
                <a:gd name="connsiteY2" fmla="*/ 90487 h 117916"/>
                <a:gd name="connsiteX3" fmla="*/ 68319 w 89970"/>
                <a:gd name="connsiteY3" fmla="*/ 117475 h 117916"/>
                <a:gd name="connsiteX4" fmla="*/ 61969 w 89970"/>
                <a:gd name="connsiteY4" fmla="*/ 104775 h 117916"/>
                <a:gd name="connsiteX5" fmla="*/ 3231 w 89970"/>
                <a:gd name="connsiteY5" fmla="*/ 73025 h 117916"/>
                <a:gd name="connsiteX6" fmla="*/ 65144 w 89970"/>
                <a:gd name="connsiteY6" fmla="*/ 90487 h 117916"/>
                <a:gd name="connsiteX7" fmla="*/ 87369 w 89970"/>
                <a:gd name="connsiteY7" fmla="*/ 80962 h 117916"/>
                <a:gd name="connsiteX8" fmla="*/ 71494 w 89970"/>
                <a:gd name="connsiteY8" fmla="*/ 63500 h 117916"/>
                <a:gd name="connsiteX9" fmla="*/ 56 w 89970"/>
                <a:gd name="connsiteY9" fmla="*/ 0 h 11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70" h="117916">
                  <a:moveTo>
                    <a:pt x="56" y="0"/>
                  </a:moveTo>
                  <a:cubicBezTo>
                    <a:pt x="2173" y="0"/>
                    <a:pt x="70700" y="48419"/>
                    <a:pt x="84194" y="63500"/>
                  </a:cubicBezTo>
                  <a:cubicBezTo>
                    <a:pt x="97688" y="78581"/>
                    <a:pt x="83665" y="81491"/>
                    <a:pt x="81019" y="90487"/>
                  </a:cubicBezTo>
                  <a:cubicBezTo>
                    <a:pt x="78373" y="99483"/>
                    <a:pt x="68319" y="117475"/>
                    <a:pt x="68319" y="117475"/>
                  </a:cubicBezTo>
                  <a:cubicBezTo>
                    <a:pt x="65144" y="119856"/>
                    <a:pt x="72817" y="112183"/>
                    <a:pt x="61969" y="104775"/>
                  </a:cubicBezTo>
                  <a:cubicBezTo>
                    <a:pt x="51121" y="97367"/>
                    <a:pt x="2702" y="75406"/>
                    <a:pt x="3231" y="73025"/>
                  </a:cubicBezTo>
                  <a:cubicBezTo>
                    <a:pt x="3760" y="70644"/>
                    <a:pt x="51121" y="89164"/>
                    <a:pt x="65144" y="90487"/>
                  </a:cubicBezTo>
                  <a:cubicBezTo>
                    <a:pt x="79167" y="91810"/>
                    <a:pt x="86311" y="85460"/>
                    <a:pt x="87369" y="80962"/>
                  </a:cubicBezTo>
                  <a:cubicBezTo>
                    <a:pt x="88427" y="76464"/>
                    <a:pt x="86575" y="73819"/>
                    <a:pt x="71494" y="63500"/>
                  </a:cubicBezTo>
                  <a:cubicBezTo>
                    <a:pt x="56413" y="53181"/>
                    <a:pt x="-2061" y="0"/>
                    <a:pt x="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70542313-E334-4737-BD91-C90019D24FEA}"/>
                </a:ext>
              </a:extLst>
            </p:cNvPr>
            <p:cNvSpPr/>
            <p:nvPr/>
          </p:nvSpPr>
          <p:spPr>
            <a:xfrm>
              <a:off x="8171687" y="17392549"/>
              <a:ext cx="104815" cy="122676"/>
            </a:xfrm>
            <a:custGeom>
              <a:avLst/>
              <a:gdLst>
                <a:gd name="connsiteX0" fmla="*/ 49976 w 104815"/>
                <a:gd name="connsiteY0" fmla="*/ 101 h 122676"/>
                <a:gd name="connsiteX1" fmla="*/ 48388 w 104815"/>
                <a:gd name="connsiteY1" fmla="*/ 77889 h 122676"/>
                <a:gd name="connsiteX2" fmla="*/ 2351 w 104815"/>
                <a:gd name="connsiteY2" fmla="*/ 122339 h 122676"/>
                <a:gd name="connsiteX3" fmla="*/ 16638 w 104815"/>
                <a:gd name="connsiteY3" fmla="*/ 93764 h 122676"/>
                <a:gd name="connsiteX4" fmla="*/ 100776 w 104815"/>
                <a:gd name="connsiteY4" fmla="*/ 14389 h 122676"/>
                <a:gd name="connsiteX5" fmla="*/ 89663 w 104815"/>
                <a:gd name="connsiteY5" fmla="*/ 31851 h 122676"/>
                <a:gd name="connsiteX6" fmla="*/ 73788 w 104815"/>
                <a:gd name="connsiteY6" fmla="*/ 60426 h 122676"/>
                <a:gd name="connsiteX7" fmla="*/ 49976 w 104815"/>
                <a:gd name="connsiteY7" fmla="*/ 101 h 1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15" h="122676">
                  <a:moveTo>
                    <a:pt x="49976" y="101"/>
                  </a:moveTo>
                  <a:cubicBezTo>
                    <a:pt x="45743" y="3011"/>
                    <a:pt x="56325" y="57516"/>
                    <a:pt x="48388" y="77889"/>
                  </a:cubicBezTo>
                  <a:cubicBezTo>
                    <a:pt x="40451" y="98262"/>
                    <a:pt x="7643" y="119693"/>
                    <a:pt x="2351" y="122339"/>
                  </a:cubicBezTo>
                  <a:cubicBezTo>
                    <a:pt x="-2941" y="124985"/>
                    <a:pt x="234" y="111756"/>
                    <a:pt x="16638" y="93764"/>
                  </a:cubicBezTo>
                  <a:cubicBezTo>
                    <a:pt x="33042" y="75772"/>
                    <a:pt x="88605" y="24708"/>
                    <a:pt x="100776" y="14389"/>
                  </a:cubicBezTo>
                  <a:cubicBezTo>
                    <a:pt x="112947" y="4070"/>
                    <a:pt x="94161" y="24178"/>
                    <a:pt x="89663" y="31851"/>
                  </a:cubicBezTo>
                  <a:cubicBezTo>
                    <a:pt x="85165" y="39524"/>
                    <a:pt x="78815" y="63072"/>
                    <a:pt x="73788" y="60426"/>
                  </a:cubicBezTo>
                  <a:cubicBezTo>
                    <a:pt x="68761" y="57780"/>
                    <a:pt x="54209" y="-2809"/>
                    <a:pt x="49976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DC43E1A4-9FC6-47F3-98E6-C3BB1B3336E1}"/>
                </a:ext>
              </a:extLst>
            </p:cNvPr>
            <p:cNvSpPr/>
            <p:nvPr/>
          </p:nvSpPr>
          <p:spPr>
            <a:xfrm>
              <a:off x="8178498" y="17410023"/>
              <a:ext cx="44977" cy="209737"/>
            </a:xfrm>
            <a:custGeom>
              <a:avLst/>
              <a:gdLst>
                <a:gd name="connsiteX0" fmla="*/ 1890 w 44977"/>
                <a:gd name="connsiteY0" fmla="*/ 90 h 209737"/>
                <a:gd name="connsiteX1" fmla="*/ 24115 w 44977"/>
                <a:gd name="connsiteY1" fmla="*/ 114390 h 209737"/>
                <a:gd name="connsiteX2" fmla="*/ 302 w 44977"/>
                <a:gd name="connsiteY2" fmla="*/ 209640 h 209737"/>
                <a:gd name="connsiteX3" fmla="*/ 44752 w 44977"/>
                <a:gd name="connsiteY3" fmla="*/ 96927 h 209737"/>
                <a:gd name="connsiteX4" fmla="*/ 1890 w 44977"/>
                <a:gd name="connsiteY4" fmla="*/ 90 h 20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" h="209737">
                  <a:moveTo>
                    <a:pt x="1890" y="90"/>
                  </a:moveTo>
                  <a:cubicBezTo>
                    <a:pt x="-1550" y="3001"/>
                    <a:pt x="24380" y="79465"/>
                    <a:pt x="24115" y="114390"/>
                  </a:cubicBezTo>
                  <a:cubicBezTo>
                    <a:pt x="23850" y="149315"/>
                    <a:pt x="-3138" y="212551"/>
                    <a:pt x="302" y="209640"/>
                  </a:cubicBezTo>
                  <a:cubicBezTo>
                    <a:pt x="3742" y="206730"/>
                    <a:pt x="41048" y="128677"/>
                    <a:pt x="44752" y="96927"/>
                  </a:cubicBezTo>
                  <a:cubicBezTo>
                    <a:pt x="48456" y="65177"/>
                    <a:pt x="5330" y="-2821"/>
                    <a:pt x="189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88FDE663-3F86-4411-8F8A-4C674F8A9FE2}"/>
                </a:ext>
              </a:extLst>
            </p:cNvPr>
            <p:cNvSpPr/>
            <p:nvPr/>
          </p:nvSpPr>
          <p:spPr>
            <a:xfrm>
              <a:off x="7729538" y="17419064"/>
              <a:ext cx="447738" cy="424795"/>
            </a:xfrm>
            <a:custGeom>
              <a:avLst/>
              <a:gdLst>
                <a:gd name="connsiteX0" fmla="*/ 446087 w 447738"/>
                <a:gd name="connsiteY0" fmla="*/ 574 h 424795"/>
                <a:gd name="connsiteX1" fmla="*/ 420687 w 447738"/>
                <a:gd name="connsiteY1" fmla="*/ 187899 h 424795"/>
                <a:gd name="connsiteX2" fmla="*/ 384175 w 447738"/>
                <a:gd name="connsiteY2" fmla="*/ 251399 h 424795"/>
                <a:gd name="connsiteX3" fmla="*/ 325437 w 447738"/>
                <a:gd name="connsiteY3" fmla="*/ 294261 h 424795"/>
                <a:gd name="connsiteX4" fmla="*/ 341312 w 447738"/>
                <a:gd name="connsiteY4" fmla="*/ 286324 h 424795"/>
                <a:gd name="connsiteX5" fmla="*/ 258762 w 447738"/>
                <a:gd name="connsiteY5" fmla="*/ 354586 h 424795"/>
                <a:gd name="connsiteX6" fmla="*/ 133350 w 447738"/>
                <a:gd name="connsiteY6" fmla="*/ 386336 h 424795"/>
                <a:gd name="connsiteX7" fmla="*/ 146050 w 447738"/>
                <a:gd name="connsiteY7" fmla="*/ 391099 h 424795"/>
                <a:gd name="connsiteX8" fmla="*/ 0 w 447738"/>
                <a:gd name="connsiteY8" fmla="*/ 424436 h 424795"/>
                <a:gd name="connsiteX9" fmla="*/ 147637 w 447738"/>
                <a:gd name="connsiteY9" fmla="*/ 405386 h 424795"/>
                <a:gd name="connsiteX10" fmla="*/ 280987 w 447738"/>
                <a:gd name="connsiteY10" fmla="*/ 354586 h 424795"/>
                <a:gd name="connsiteX11" fmla="*/ 382587 w 447738"/>
                <a:gd name="connsiteY11" fmla="*/ 270449 h 424795"/>
                <a:gd name="connsiteX12" fmla="*/ 434975 w 447738"/>
                <a:gd name="connsiteY12" fmla="*/ 192661 h 424795"/>
                <a:gd name="connsiteX13" fmla="*/ 442912 w 447738"/>
                <a:gd name="connsiteY13" fmla="*/ 130749 h 424795"/>
                <a:gd name="connsiteX14" fmla="*/ 446087 w 447738"/>
                <a:gd name="connsiteY14" fmla="*/ 574 h 42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738" h="424795">
                  <a:moveTo>
                    <a:pt x="446087" y="574"/>
                  </a:moveTo>
                  <a:cubicBezTo>
                    <a:pt x="442383" y="10099"/>
                    <a:pt x="431006" y="146095"/>
                    <a:pt x="420687" y="187899"/>
                  </a:cubicBezTo>
                  <a:cubicBezTo>
                    <a:pt x="410368" y="229703"/>
                    <a:pt x="400050" y="233672"/>
                    <a:pt x="384175" y="251399"/>
                  </a:cubicBezTo>
                  <a:cubicBezTo>
                    <a:pt x="368300" y="269126"/>
                    <a:pt x="332581" y="288440"/>
                    <a:pt x="325437" y="294261"/>
                  </a:cubicBezTo>
                  <a:cubicBezTo>
                    <a:pt x="318293" y="300082"/>
                    <a:pt x="352424" y="276270"/>
                    <a:pt x="341312" y="286324"/>
                  </a:cubicBezTo>
                  <a:cubicBezTo>
                    <a:pt x="330200" y="296378"/>
                    <a:pt x="293422" y="337917"/>
                    <a:pt x="258762" y="354586"/>
                  </a:cubicBezTo>
                  <a:cubicBezTo>
                    <a:pt x="224102" y="371255"/>
                    <a:pt x="152135" y="380251"/>
                    <a:pt x="133350" y="386336"/>
                  </a:cubicBezTo>
                  <a:cubicBezTo>
                    <a:pt x="114565" y="392421"/>
                    <a:pt x="168275" y="384749"/>
                    <a:pt x="146050" y="391099"/>
                  </a:cubicBezTo>
                  <a:cubicBezTo>
                    <a:pt x="123825" y="397449"/>
                    <a:pt x="-264" y="422055"/>
                    <a:pt x="0" y="424436"/>
                  </a:cubicBezTo>
                  <a:cubicBezTo>
                    <a:pt x="264" y="426817"/>
                    <a:pt x="100806" y="417028"/>
                    <a:pt x="147637" y="405386"/>
                  </a:cubicBezTo>
                  <a:cubicBezTo>
                    <a:pt x="194468" y="393744"/>
                    <a:pt x="241829" y="377076"/>
                    <a:pt x="280987" y="354586"/>
                  </a:cubicBezTo>
                  <a:cubicBezTo>
                    <a:pt x="320145" y="332096"/>
                    <a:pt x="356922" y="297437"/>
                    <a:pt x="382587" y="270449"/>
                  </a:cubicBezTo>
                  <a:cubicBezTo>
                    <a:pt x="408252" y="243462"/>
                    <a:pt x="424921" y="215944"/>
                    <a:pt x="434975" y="192661"/>
                  </a:cubicBezTo>
                  <a:cubicBezTo>
                    <a:pt x="445029" y="169378"/>
                    <a:pt x="439208" y="158795"/>
                    <a:pt x="442912" y="130749"/>
                  </a:cubicBezTo>
                  <a:cubicBezTo>
                    <a:pt x="446616" y="102703"/>
                    <a:pt x="449791" y="-8951"/>
                    <a:pt x="446087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237ACA25-1067-466F-8AF1-DD903192760D}"/>
                </a:ext>
              </a:extLst>
            </p:cNvPr>
            <p:cNvSpPr/>
            <p:nvPr/>
          </p:nvSpPr>
          <p:spPr>
            <a:xfrm>
              <a:off x="8123009" y="17443355"/>
              <a:ext cx="147949" cy="283228"/>
            </a:xfrm>
            <a:custGeom>
              <a:avLst/>
              <a:gdLst>
                <a:gd name="connsiteX0" fmla="*/ 147866 w 147949"/>
                <a:gd name="connsiteY0" fmla="*/ 95 h 283228"/>
                <a:gd name="connsiteX1" fmla="*/ 105004 w 147949"/>
                <a:gd name="connsiteY1" fmla="*/ 117570 h 283228"/>
                <a:gd name="connsiteX2" fmla="*/ 111354 w 147949"/>
                <a:gd name="connsiteY2" fmla="*/ 84233 h 283228"/>
                <a:gd name="connsiteX3" fmla="*/ 55791 w 147949"/>
                <a:gd name="connsiteY3" fmla="*/ 200120 h 283228"/>
                <a:gd name="connsiteX4" fmla="*/ 73254 w 147949"/>
                <a:gd name="connsiteY4" fmla="*/ 174720 h 283228"/>
                <a:gd name="connsiteX5" fmla="*/ 3404 w 147949"/>
                <a:gd name="connsiteY5" fmla="*/ 279495 h 283228"/>
                <a:gd name="connsiteX6" fmla="*/ 19279 w 147949"/>
                <a:gd name="connsiteY6" fmla="*/ 244570 h 283228"/>
                <a:gd name="connsiteX7" fmla="*/ 92304 w 147949"/>
                <a:gd name="connsiteY7" fmla="*/ 100108 h 283228"/>
                <a:gd name="connsiteX8" fmla="*/ 147866 w 147949"/>
                <a:gd name="connsiteY8" fmla="*/ 95 h 28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49" h="283228">
                  <a:moveTo>
                    <a:pt x="147866" y="95"/>
                  </a:moveTo>
                  <a:cubicBezTo>
                    <a:pt x="149983" y="3005"/>
                    <a:pt x="111089" y="103547"/>
                    <a:pt x="105004" y="117570"/>
                  </a:cubicBezTo>
                  <a:cubicBezTo>
                    <a:pt x="98919" y="131593"/>
                    <a:pt x="119556" y="70475"/>
                    <a:pt x="111354" y="84233"/>
                  </a:cubicBezTo>
                  <a:cubicBezTo>
                    <a:pt x="103152" y="97991"/>
                    <a:pt x="62141" y="185039"/>
                    <a:pt x="55791" y="200120"/>
                  </a:cubicBezTo>
                  <a:cubicBezTo>
                    <a:pt x="49441" y="215201"/>
                    <a:pt x="81985" y="161491"/>
                    <a:pt x="73254" y="174720"/>
                  </a:cubicBezTo>
                  <a:cubicBezTo>
                    <a:pt x="64523" y="187949"/>
                    <a:pt x="12400" y="267853"/>
                    <a:pt x="3404" y="279495"/>
                  </a:cubicBezTo>
                  <a:cubicBezTo>
                    <a:pt x="-5592" y="291137"/>
                    <a:pt x="4462" y="274468"/>
                    <a:pt x="19279" y="244570"/>
                  </a:cubicBezTo>
                  <a:cubicBezTo>
                    <a:pt x="34096" y="214672"/>
                    <a:pt x="71931" y="138473"/>
                    <a:pt x="92304" y="100108"/>
                  </a:cubicBezTo>
                  <a:cubicBezTo>
                    <a:pt x="112677" y="61744"/>
                    <a:pt x="145749" y="-2815"/>
                    <a:pt x="147866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B86F635E-3BC6-4648-AEDE-2567A36A6CC8}"/>
                </a:ext>
              </a:extLst>
            </p:cNvPr>
            <p:cNvSpPr/>
            <p:nvPr/>
          </p:nvSpPr>
          <p:spPr>
            <a:xfrm>
              <a:off x="8123222" y="17436908"/>
              <a:ext cx="171507" cy="322652"/>
            </a:xfrm>
            <a:custGeom>
              <a:avLst/>
              <a:gdLst>
                <a:gd name="connsiteX0" fmla="*/ 171466 w 171507"/>
                <a:gd name="connsiteY0" fmla="*/ 192 h 322652"/>
                <a:gd name="connsiteX1" fmla="*/ 149241 w 171507"/>
                <a:gd name="connsiteY1" fmla="*/ 147830 h 322652"/>
                <a:gd name="connsiteX2" fmla="*/ 149241 w 171507"/>
                <a:gd name="connsiteY2" fmla="*/ 125605 h 322652"/>
                <a:gd name="connsiteX3" fmla="*/ 82566 w 171507"/>
                <a:gd name="connsiteY3" fmla="*/ 246255 h 322652"/>
                <a:gd name="connsiteX4" fmla="*/ 92091 w 171507"/>
                <a:gd name="connsiteY4" fmla="*/ 222442 h 322652"/>
                <a:gd name="connsiteX5" fmla="*/ 16 w 171507"/>
                <a:gd name="connsiteY5" fmla="*/ 322455 h 322652"/>
                <a:gd name="connsiteX6" fmla="*/ 100028 w 171507"/>
                <a:gd name="connsiteY6" fmla="*/ 192280 h 322652"/>
                <a:gd name="connsiteX7" fmla="*/ 142891 w 171507"/>
                <a:gd name="connsiteY7" fmla="*/ 117667 h 322652"/>
                <a:gd name="connsiteX8" fmla="*/ 171466 w 171507"/>
                <a:gd name="connsiteY8" fmla="*/ 192 h 3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07" h="322652">
                  <a:moveTo>
                    <a:pt x="171466" y="192"/>
                  </a:moveTo>
                  <a:cubicBezTo>
                    <a:pt x="172524" y="5219"/>
                    <a:pt x="152945" y="126928"/>
                    <a:pt x="149241" y="147830"/>
                  </a:cubicBezTo>
                  <a:cubicBezTo>
                    <a:pt x="145537" y="168732"/>
                    <a:pt x="160353" y="109201"/>
                    <a:pt x="149241" y="125605"/>
                  </a:cubicBezTo>
                  <a:cubicBezTo>
                    <a:pt x="138129" y="142009"/>
                    <a:pt x="92091" y="230116"/>
                    <a:pt x="82566" y="246255"/>
                  </a:cubicBezTo>
                  <a:cubicBezTo>
                    <a:pt x="73041" y="262395"/>
                    <a:pt x="105849" y="209742"/>
                    <a:pt x="92091" y="222442"/>
                  </a:cubicBezTo>
                  <a:cubicBezTo>
                    <a:pt x="78333" y="235142"/>
                    <a:pt x="-1307" y="327482"/>
                    <a:pt x="16" y="322455"/>
                  </a:cubicBezTo>
                  <a:cubicBezTo>
                    <a:pt x="1339" y="317428"/>
                    <a:pt x="76215" y="226411"/>
                    <a:pt x="100028" y="192280"/>
                  </a:cubicBezTo>
                  <a:cubicBezTo>
                    <a:pt x="123840" y="158149"/>
                    <a:pt x="132043" y="145448"/>
                    <a:pt x="142891" y="117667"/>
                  </a:cubicBezTo>
                  <a:cubicBezTo>
                    <a:pt x="153739" y="89886"/>
                    <a:pt x="170408" y="-4835"/>
                    <a:pt x="171466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70DB64A0-E019-46CF-BAF7-63CCA9302632}"/>
                </a:ext>
              </a:extLst>
            </p:cNvPr>
            <p:cNvSpPr/>
            <p:nvPr/>
          </p:nvSpPr>
          <p:spPr>
            <a:xfrm>
              <a:off x="7832693" y="17736481"/>
              <a:ext cx="308453" cy="157820"/>
            </a:xfrm>
            <a:custGeom>
              <a:avLst/>
              <a:gdLst>
                <a:gd name="connsiteX0" fmla="*/ 32 w 308453"/>
                <a:gd name="connsiteY0" fmla="*/ 156232 h 157820"/>
                <a:gd name="connsiteX1" fmla="*/ 141320 w 308453"/>
                <a:gd name="connsiteY1" fmla="*/ 137182 h 157820"/>
                <a:gd name="connsiteX2" fmla="*/ 306420 w 308453"/>
                <a:gd name="connsiteY2" fmla="*/ 2244 h 157820"/>
                <a:gd name="connsiteX3" fmla="*/ 228632 w 308453"/>
                <a:gd name="connsiteY3" fmla="*/ 56219 h 157820"/>
                <a:gd name="connsiteX4" fmla="*/ 157195 w 308453"/>
                <a:gd name="connsiteY4" fmla="*/ 100669 h 157820"/>
                <a:gd name="connsiteX5" fmla="*/ 128620 w 308453"/>
                <a:gd name="connsiteY5" fmla="*/ 126069 h 157820"/>
                <a:gd name="connsiteX6" fmla="*/ 32 w 308453"/>
                <a:gd name="connsiteY6" fmla="*/ 156232 h 15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453" h="157820">
                  <a:moveTo>
                    <a:pt x="32" y="156232"/>
                  </a:moveTo>
                  <a:cubicBezTo>
                    <a:pt x="2149" y="158084"/>
                    <a:pt x="90255" y="162847"/>
                    <a:pt x="141320" y="137182"/>
                  </a:cubicBezTo>
                  <a:cubicBezTo>
                    <a:pt x="192385" y="111517"/>
                    <a:pt x="291868" y="15738"/>
                    <a:pt x="306420" y="2244"/>
                  </a:cubicBezTo>
                  <a:cubicBezTo>
                    <a:pt x="320972" y="-11250"/>
                    <a:pt x="253503" y="39815"/>
                    <a:pt x="228632" y="56219"/>
                  </a:cubicBezTo>
                  <a:cubicBezTo>
                    <a:pt x="203761" y="72623"/>
                    <a:pt x="173864" y="89027"/>
                    <a:pt x="157195" y="100669"/>
                  </a:cubicBezTo>
                  <a:cubicBezTo>
                    <a:pt x="140526" y="112311"/>
                    <a:pt x="156137" y="118925"/>
                    <a:pt x="128620" y="126069"/>
                  </a:cubicBezTo>
                  <a:cubicBezTo>
                    <a:pt x="101103" y="133213"/>
                    <a:pt x="-2085" y="154380"/>
                    <a:pt x="32" y="156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E3B9F8CA-ED49-43DE-8838-15E232041FE1}"/>
                </a:ext>
              </a:extLst>
            </p:cNvPr>
            <p:cNvSpPr/>
            <p:nvPr/>
          </p:nvSpPr>
          <p:spPr>
            <a:xfrm>
              <a:off x="7519736" y="17555927"/>
              <a:ext cx="639860" cy="285986"/>
            </a:xfrm>
            <a:custGeom>
              <a:avLst/>
              <a:gdLst>
                <a:gd name="connsiteX0" fmla="*/ 638427 w 639860"/>
                <a:gd name="connsiteY0" fmla="*/ 236 h 285986"/>
                <a:gd name="connsiteX1" fmla="*/ 517777 w 639860"/>
                <a:gd name="connsiteY1" fmla="*/ 125648 h 285986"/>
                <a:gd name="connsiteX2" fmla="*/ 544764 w 639860"/>
                <a:gd name="connsiteY2" fmla="*/ 109773 h 285986"/>
                <a:gd name="connsiteX3" fmla="*/ 420939 w 639860"/>
                <a:gd name="connsiteY3" fmla="*/ 181211 h 285986"/>
                <a:gd name="connsiteX4" fmla="*/ 447927 w 639860"/>
                <a:gd name="connsiteY4" fmla="*/ 174861 h 285986"/>
                <a:gd name="connsiteX5" fmla="*/ 335214 w 639860"/>
                <a:gd name="connsiteY5" fmla="*/ 230423 h 285986"/>
                <a:gd name="connsiteX6" fmla="*/ 374902 w 639860"/>
                <a:gd name="connsiteY6" fmla="*/ 230423 h 285986"/>
                <a:gd name="connsiteX7" fmla="*/ 230439 w 639860"/>
                <a:gd name="connsiteY7" fmla="*/ 243123 h 285986"/>
                <a:gd name="connsiteX8" fmla="*/ 152652 w 639860"/>
                <a:gd name="connsiteY8" fmla="*/ 243123 h 285986"/>
                <a:gd name="connsiteX9" fmla="*/ 116139 w 639860"/>
                <a:gd name="connsiteY9" fmla="*/ 235186 h 285986"/>
                <a:gd name="connsiteX10" fmla="*/ 252 w 639860"/>
                <a:gd name="connsiteY10" fmla="*/ 285986 h 285986"/>
                <a:gd name="connsiteX11" fmla="*/ 151064 w 639860"/>
                <a:gd name="connsiteY11" fmla="*/ 235186 h 285986"/>
                <a:gd name="connsiteX12" fmla="*/ 336802 w 639860"/>
                <a:gd name="connsiteY12" fmla="*/ 224073 h 285986"/>
                <a:gd name="connsiteX13" fmla="*/ 422527 w 639860"/>
                <a:gd name="connsiteY13" fmla="*/ 162161 h 285986"/>
                <a:gd name="connsiteX14" fmla="*/ 638427 w 639860"/>
                <a:gd name="connsiteY14" fmla="*/ 236 h 28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9860" h="285986">
                  <a:moveTo>
                    <a:pt x="638427" y="236"/>
                  </a:moveTo>
                  <a:cubicBezTo>
                    <a:pt x="654302" y="-5849"/>
                    <a:pt x="533387" y="107392"/>
                    <a:pt x="517777" y="125648"/>
                  </a:cubicBezTo>
                  <a:cubicBezTo>
                    <a:pt x="502166" y="143904"/>
                    <a:pt x="544764" y="109773"/>
                    <a:pt x="544764" y="109773"/>
                  </a:cubicBezTo>
                  <a:cubicBezTo>
                    <a:pt x="528624" y="119033"/>
                    <a:pt x="437078" y="170363"/>
                    <a:pt x="420939" y="181211"/>
                  </a:cubicBezTo>
                  <a:cubicBezTo>
                    <a:pt x="404800" y="192059"/>
                    <a:pt x="462214" y="166659"/>
                    <a:pt x="447927" y="174861"/>
                  </a:cubicBezTo>
                  <a:cubicBezTo>
                    <a:pt x="433640" y="183063"/>
                    <a:pt x="347385" y="221163"/>
                    <a:pt x="335214" y="230423"/>
                  </a:cubicBezTo>
                  <a:cubicBezTo>
                    <a:pt x="323043" y="239683"/>
                    <a:pt x="392364" y="228306"/>
                    <a:pt x="374902" y="230423"/>
                  </a:cubicBezTo>
                  <a:cubicBezTo>
                    <a:pt x="357440" y="232540"/>
                    <a:pt x="267481" y="241006"/>
                    <a:pt x="230439" y="243123"/>
                  </a:cubicBezTo>
                  <a:cubicBezTo>
                    <a:pt x="193397" y="245240"/>
                    <a:pt x="171702" y="244446"/>
                    <a:pt x="152652" y="243123"/>
                  </a:cubicBezTo>
                  <a:cubicBezTo>
                    <a:pt x="133602" y="241800"/>
                    <a:pt x="141539" y="228042"/>
                    <a:pt x="116139" y="235186"/>
                  </a:cubicBezTo>
                  <a:cubicBezTo>
                    <a:pt x="90739" y="242330"/>
                    <a:pt x="-5569" y="285986"/>
                    <a:pt x="252" y="285986"/>
                  </a:cubicBezTo>
                  <a:cubicBezTo>
                    <a:pt x="6073" y="285986"/>
                    <a:pt x="94972" y="245505"/>
                    <a:pt x="151064" y="235186"/>
                  </a:cubicBezTo>
                  <a:cubicBezTo>
                    <a:pt x="207156" y="224867"/>
                    <a:pt x="291558" y="236244"/>
                    <a:pt x="336802" y="224073"/>
                  </a:cubicBezTo>
                  <a:cubicBezTo>
                    <a:pt x="382046" y="211902"/>
                    <a:pt x="374638" y="197880"/>
                    <a:pt x="422527" y="162161"/>
                  </a:cubicBezTo>
                  <a:cubicBezTo>
                    <a:pt x="470416" y="126442"/>
                    <a:pt x="622552" y="6321"/>
                    <a:pt x="638427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57BAC7D2-425E-4E04-8D53-1F1B287468FE}"/>
                </a:ext>
              </a:extLst>
            </p:cNvPr>
            <p:cNvSpPr/>
            <p:nvPr/>
          </p:nvSpPr>
          <p:spPr>
            <a:xfrm>
              <a:off x="7543412" y="17523653"/>
              <a:ext cx="613702" cy="237861"/>
            </a:xfrm>
            <a:custGeom>
              <a:avLst/>
              <a:gdLst>
                <a:gd name="connsiteX0" fmla="*/ 613163 w 613702"/>
                <a:gd name="connsiteY0" fmla="*/ 760 h 237861"/>
                <a:gd name="connsiteX1" fmla="*/ 476638 w 613702"/>
                <a:gd name="connsiteY1" fmla="*/ 103947 h 237861"/>
                <a:gd name="connsiteX2" fmla="*/ 494101 w 613702"/>
                <a:gd name="connsiteY2" fmla="*/ 94422 h 237861"/>
                <a:gd name="connsiteX3" fmla="*/ 370276 w 613702"/>
                <a:gd name="connsiteY3" fmla="*/ 189672 h 237861"/>
                <a:gd name="connsiteX4" fmla="*/ 322651 w 613702"/>
                <a:gd name="connsiteY4" fmla="*/ 211897 h 237861"/>
                <a:gd name="connsiteX5" fmla="*/ 267088 w 613702"/>
                <a:gd name="connsiteY5" fmla="*/ 210310 h 237861"/>
                <a:gd name="connsiteX6" fmla="*/ 209938 w 613702"/>
                <a:gd name="connsiteY6" fmla="*/ 234122 h 237861"/>
                <a:gd name="connsiteX7" fmla="*/ 114688 w 613702"/>
                <a:gd name="connsiteY7" fmla="*/ 235710 h 237861"/>
                <a:gd name="connsiteX8" fmla="*/ 388 w 613702"/>
                <a:gd name="connsiteY8" fmla="*/ 213485 h 237861"/>
                <a:gd name="connsiteX9" fmla="*/ 155963 w 613702"/>
                <a:gd name="connsiteY9" fmla="*/ 221422 h 237861"/>
                <a:gd name="connsiteX10" fmla="*/ 322651 w 613702"/>
                <a:gd name="connsiteY10" fmla="*/ 221422 h 237861"/>
                <a:gd name="connsiteX11" fmla="*/ 417901 w 613702"/>
                <a:gd name="connsiteY11" fmla="*/ 165860 h 237861"/>
                <a:gd name="connsiteX12" fmla="*/ 613163 w 613702"/>
                <a:gd name="connsiteY12" fmla="*/ 760 h 2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3702" h="237861">
                  <a:moveTo>
                    <a:pt x="613163" y="760"/>
                  </a:moveTo>
                  <a:cubicBezTo>
                    <a:pt x="622952" y="-9559"/>
                    <a:pt x="496482" y="88337"/>
                    <a:pt x="476638" y="103947"/>
                  </a:cubicBezTo>
                  <a:cubicBezTo>
                    <a:pt x="456794" y="119557"/>
                    <a:pt x="511828" y="80135"/>
                    <a:pt x="494101" y="94422"/>
                  </a:cubicBezTo>
                  <a:cubicBezTo>
                    <a:pt x="476374" y="108710"/>
                    <a:pt x="398851" y="170093"/>
                    <a:pt x="370276" y="189672"/>
                  </a:cubicBezTo>
                  <a:cubicBezTo>
                    <a:pt x="341701" y="209251"/>
                    <a:pt x="339849" y="208457"/>
                    <a:pt x="322651" y="211897"/>
                  </a:cubicBezTo>
                  <a:cubicBezTo>
                    <a:pt x="305453" y="215337"/>
                    <a:pt x="285873" y="206606"/>
                    <a:pt x="267088" y="210310"/>
                  </a:cubicBezTo>
                  <a:cubicBezTo>
                    <a:pt x="248303" y="214014"/>
                    <a:pt x="235338" y="229889"/>
                    <a:pt x="209938" y="234122"/>
                  </a:cubicBezTo>
                  <a:cubicBezTo>
                    <a:pt x="184538" y="238355"/>
                    <a:pt x="149613" y="239149"/>
                    <a:pt x="114688" y="235710"/>
                  </a:cubicBezTo>
                  <a:cubicBezTo>
                    <a:pt x="79763" y="232271"/>
                    <a:pt x="-6491" y="215866"/>
                    <a:pt x="388" y="213485"/>
                  </a:cubicBezTo>
                  <a:cubicBezTo>
                    <a:pt x="7267" y="211104"/>
                    <a:pt x="102253" y="220099"/>
                    <a:pt x="155963" y="221422"/>
                  </a:cubicBezTo>
                  <a:cubicBezTo>
                    <a:pt x="209673" y="222745"/>
                    <a:pt x="278995" y="230682"/>
                    <a:pt x="322651" y="221422"/>
                  </a:cubicBezTo>
                  <a:cubicBezTo>
                    <a:pt x="366307" y="212162"/>
                    <a:pt x="370276" y="199727"/>
                    <a:pt x="417901" y="165860"/>
                  </a:cubicBezTo>
                  <a:cubicBezTo>
                    <a:pt x="465526" y="131993"/>
                    <a:pt x="603374" y="11079"/>
                    <a:pt x="613163" y="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60A555F9-7666-4331-9858-703460513921}"/>
                </a:ext>
              </a:extLst>
            </p:cNvPr>
            <p:cNvSpPr/>
            <p:nvPr/>
          </p:nvSpPr>
          <p:spPr>
            <a:xfrm>
              <a:off x="7208686" y="17402159"/>
              <a:ext cx="500770" cy="381831"/>
            </a:xfrm>
            <a:custGeom>
              <a:avLst/>
              <a:gdLst>
                <a:gd name="connsiteX0" fmla="*/ 152 w 500770"/>
                <a:gd name="connsiteY0" fmla="*/ 16 h 381831"/>
                <a:gd name="connsiteX1" fmla="*/ 87464 w 500770"/>
                <a:gd name="connsiteY1" fmla="*/ 150829 h 381831"/>
                <a:gd name="connsiteX2" fmla="*/ 77939 w 500770"/>
                <a:gd name="connsiteY2" fmla="*/ 141304 h 381831"/>
                <a:gd name="connsiteX3" fmla="*/ 209702 w 500770"/>
                <a:gd name="connsiteY3" fmla="*/ 282591 h 381831"/>
                <a:gd name="connsiteX4" fmla="*/ 195414 w 500770"/>
                <a:gd name="connsiteY4" fmla="*/ 273066 h 381831"/>
                <a:gd name="connsiteX5" fmla="*/ 328764 w 500770"/>
                <a:gd name="connsiteY5" fmla="*/ 358791 h 381831"/>
                <a:gd name="connsiteX6" fmla="*/ 325589 w 500770"/>
                <a:gd name="connsiteY6" fmla="*/ 350854 h 381831"/>
                <a:gd name="connsiteX7" fmla="*/ 498627 w 500770"/>
                <a:gd name="connsiteY7" fmla="*/ 381016 h 381831"/>
                <a:gd name="connsiteX8" fmla="*/ 409727 w 500770"/>
                <a:gd name="connsiteY8" fmla="*/ 368316 h 381831"/>
                <a:gd name="connsiteX9" fmla="*/ 227164 w 500770"/>
                <a:gd name="connsiteY9" fmla="*/ 317516 h 381831"/>
                <a:gd name="connsiteX10" fmla="*/ 160489 w 500770"/>
                <a:gd name="connsiteY10" fmla="*/ 249254 h 381831"/>
                <a:gd name="connsiteX11" fmla="*/ 92227 w 500770"/>
                <a:gd name="connsiteY11" fmla="*/ 179404 h 381831"/>
                <a:gd name="connsiteX12" fmla="*/ 66827 w 500770"/>
                <a:gd name="connsiteY12" fmla="*/ 141304 h 381831"/>
                <a:gd name="connsiteX13" fmla="*/ 152 w 500770"/>
                <a:gd name="connsiteY13" fmla="*/ 16 h 3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770" h="381831">
                  <a:moveTo>
                    <a:pt x="152" y="16"/>
                  </a:moveTo>
                  <a:cubicBezTo>
                    <a:pt x="3591" y="1603"/>
                    <a:pt x="74500" y="127281"/>
                    <a:pt x="87464" y="150829"/>
                  </a:cubicBezTo>
                  <a:cubicBezTo>
                    <a:pt x="100428" y="174377"/>
                    <a:pt x="77939" y="141304"/>
                    <a:pt x="77939" y="141304"/>
                  </a:cubicBezTo>
                  <a:lnTo>
                    <a:pt x="209702" y="282591"/>
                  </a:lnTo>
                  <a:cubicBezTo>
                    <a:pt x="229281" y="304551"/>
                    <a:pt x="195414" y="273066"/>
                    <a:pt x="195414" y="273066"/>
                  </a:cubicBezTo>
                  <a:lnTo>
                    <a:pt x="328764" y="358791"/>
                  </a:lnTo>
                  <a:cubicBezTo>
                    <a:pt x="350460" y="371756"/>
                    <a:pt x="297279" y="347150"/>
                    <a:pt x="325589" y="350854"/>
                  </a:cubicBezTo>
                  <a:cubicBezTo>
                    <a:pt x="353899" y="354558"/>
                    <a:pt x="484604" y="378106"/>
                    <a:pt x="498627" y="381016"/>
                  </a:cubicBezTo>
                  <a:cubicBezTo>
                    <a:pt x="512650" y="383926"/>
                    <a:pt x="454971" y="378899"/>
                    <a:pt x="409727" y="368316"/>
                  </a:cubicBezTo>
                  <a:cubicBezTo>
                    <a:pt x="364483" y="357733"/>
                    <a:pt x="268704" y="337360"/>
                    <a:pt x="227164" y="317516"/>
                  </a:cubicBezTo>
                  <a:cubicBezTo>
                    <a:pt x="185624" y="297672"/>
                    <a:pt x="182978" y="272273"/>
                    <a:pt x="160489" y="249254"/>
                  </a:cubicBezTo>
                  <a:cubicBezTo>
                    <a:pt x="138000" y="226235"/>
                    <a:pt x="107837" y="197396"/>
                    <a:pt x="92227" y="179404"/>
                  </a:cubicBezTo>
                  <a:cubicBezTo>
                    <a:pt x="76617" y="161412"/>
                    <a:pt x="81115" y="168292"/>
                    <a:pt x="66827" y="141304"/>
                  </a:cubicBezTo>
                  <a:cubicBezTo>
                    <a:pt x="52540" y="114317"/>
                    <a:pt x="-3287" y="-1571"/>
                    <a:pt x="15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F6F88104-518B-4C0B-9743-DC79B12D6358}"/>
                </a:ext>
              </a:extLst>
            </p:cNvPr>
            <p:cNvSpPr/>
            <p:nvPr/>
          </p:nvSpPr>
          <p:spPr>
            <a:xfrm>
              <a:off x="7253051" y="17395820"/>
              <a:ext cx="308208" cy="356401"/>
            </a:xfrm>
            <a:custGeom>
              <a:avLst/>
              <a:gdLst>
                <a:gd name="connsiteX0" fmla="*/ 237 w 308208"/>
                <a:gd name="connsiteY0" fmla="*/ 5 h 356401"/>
                <a:gd name="connsiteX1" fmla="*/ 9762 w 308208"/>
                <a:gd name="connsiteY1" fmla="*/ 95255 h 356401"/>
                <a:gd name="connsiteX2" fmla="*/ 11349 w 308208"/>
                <a:gd name="connsiteY2" fmla="*/ 84143 h 356401"/>
                <a:gd name="connsiteX3" fmla="*/ 106599 w 308208"/>
                <a:gd name="connsiteY3" fmla="*/ 196855 h 356401"/>
                <a:gd name="connsiteX4" fmla="*/ 92312 w 308208"/>
                <a:gd name="connsiteY4" fmla="*/ 195268 h 356401"/>
                <a:gd name="connsiteX5" fmla="*/ 174862 w 308208"/>
                <a:gd name="connsiteY5" fmla="*/ 287343 h 356401"/>
                <a:gd name="connsiteX6" fmla="*/ 184387 w 308208"/>
                <a:gd name="connsiteY6" fmla="*/ 276230 h 356401"/>
                <a:gd name="connsiteX7" fmla="*/ 305037 w 308208"/>
                <a:gd name="connsiteY7" fmla="*/ 355605 h 356401"/>
                <a:gd name="connsiteX8" fmla="*/ 263762 w 308208"/>
                <a:gd name="connsiteY8" fmla="*/ 312743 h 356401"/>
                <a:gd name="connsiteX9" fmla="*/ 163749 w 308208"/>
                <a:gd name="connsiteY9" fmla="*/ 242893 h 356401"/>
                <a:gd name="connsiteX10" fmla="*/ 78024 w 308208"/>
                <a:gd name="connsiteY10" fmla="*/ 155580 h 356401"/>
                <a:gd name="connsiteX11" fmla="*/ 20874 w 308208"/>
                <a:gd name="connsiteY11" fmla="*/ 100018 h 356401"/>
                <a:gd name="connsiteX12" fmla="*/ 237 w 308208"/>
                <a:gd name="connsiteY12" fmla="*/ 5 h 3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08" h="356401">
                  <a:moveTo>
                    <a:pt x="237" y="5"/>
                  </a:moveTo>
                  <a:cubicBezTo>
                    <a:pt x="-1615" y="-789"/>
                    <a:pt x="7910" y="81232"/>
                    <a:pt x="9762" y="95255"/>
                  </a:cubicBezTo>
                  <a:cubicBezTo>
                    <a:pt x="11614" y="109278"/>
                    <a:pt x="-4791" y="67210"/>
                    <a:pt x="11349" y="84143"/>
                  </a:cubicBezTo>
                  <a:cubicBezTo>
                    <a:pt x="27489" y="101076"/>
                    <a:pt x="93105" y="178334"/>
                    <a:pt x="106599" y="196855"/>
                  </a:cubicBezTo>
                  <a:cubicBezTo>
                    <a:pt x="120093" y="215376"/>
                    <a:pt x="80935" y="180187"/>
                    <a:pt x="92312" y="195268"/>
                  </a:cubicBezTo>
                  <a:cubicBezTo>
                    <a:pt x="103689" y="210349"/>
                    <a:pt x="159516" y="273849"/>
                    <a:pt x="174862" y="287343"/>
                  </a:cubicBezTo>
                  <a:cubicBezTo>
                    <a:pt x="190208" y="300837"/>
                    <a:pt x="162691" y="264853"/>
                    <a:pt x="184387" y="276230"/>
                  </a:cubicBezTo>
                  <a:cubicBezTo>
                    <a:pt x="206083" y="287607"/>
                    <a:pt x="291808" y="349520"/>
                    <a:pt x="305037" y="355605"/>
                  </a:cubicBezTo>
                  <a:cubicBezTo>
                    <a:pt x="318266" y="361690"/>
                    <a:pt x="287310" y="331528"/>
                    <a:pt x="263762" y="312743"/>
                  </a:cubicBezTo>
                  <a:cubicBezTo>
                    <a:pt x="240214" y="293958"/>
                    <a:pt x="194705" y="269087"/>
                    <a:pt x="163749" y="242893"/>
                  </a:cubicBezTo>
                  <a:cubicBezTo>
                    <a:pt x="132793" y="216699"/>
                    <a:pt x="101836" y="179392"/>
                    <a:pt x="78024" y="155580"/>
                  </a:cubicBezTo>
                  <a:cubicBezTo>
                    <a:pt x="54212" y="131768"/>
                    <a:pt x="32516" y="123037"/>
                    <a:pt x="20874" y="100018"/>
                  </a:cubicBezTo>
                  <a:cubicBezTo>
                    <a:pt x="9232" y="76999"/>
                    <a:pt x="2089" y="799"/>
                    <a:pt x="23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95B63FEF-6CBD-40D5-BAB2-AA54C173E2F8}"/>
                </a:ext>
              </a:extLst>
            </p:cNvPr>
            <p:cNvSpPr/>
            <p:nvPr/>
          </p:nvSpPr>
          <p:spPr>
            <a:xfrm>
              <a:off x="7244281" y="16864013"/>
              <a:ext cx="117080" cy="271650"/>
            </a:xfrm>
            <a:custGeom>
              <a:avLst/>
              <a:gdLst>
                <a:gd name="connsiteX0" fmla="*/ 116957 w 117080"/>
                <a:gd name="connsiteY0" fmla="*/ 0 h 271650"/>
                <a:gd name="connsiteX1" fmla="*/ 50282 w 117080"/>
                <a:gd name="connsiteY1" fmla="*/ 103187 h 271650"/>
                <a:gd name="connsiteX2" fmla="*/ 51869 w 117080"/>
                <a:gd name="connsiteY2" fmla="*/ 82550 h 271650"/>
                <a:gd name="connsiteX3" fmla="*/ 23294 w 117080"/>
                <a:gd name="connsiteY3" fmla="*/ 139700 h 271650"/>
                <a:gd name="connsiteX4" fmla="*/ 18532 w 117080"/>
                <a:gd name="connsiteY4" fmla="*/ 158750 h 271650"/>
                <a:gd name="connsiteX5" fmla="*/ 13769 w 117080"/>
                <a:gd name="connsiteY5" fmla="*/ 219075 h 271650"/>
                <a:gd name="connsiteX6" fmla="*/ 13769 w 117080"/>
                <a:gd name="connsiteY6" fmla="*/ 271462 h 271650"/>
                <a:gd name="connsiteX7" fmla="*/ 7419 w 117080"/>
                <a:gd name="connsiteY7" fmla="*/ 233362 h 271650"/>
                <a:gd name="connsiteX8" fmla="*/ 1069 w 117080"/>
                <a:gd name="connsiteY8" fmla="*/ 152400 h 271650"/>
                <a:gd name="connsiteX9" fmla="*/ 31232 w 117080"/>
                <a:gd name="connsiteY9" fmla="*/ 103187 h 271650"/>
                <a:gd name="connsiteX10" fmla="*/ 116957 w 117080"/>
                <a:gd name="connsiteY10" fmla="*/ 0 h 2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80" h="271650">
                  <a:moveTo>
                    <a:pt x="116957" y="0"/>
                  </a:moveTo>
                  <a:cubicBezTo>
                    <a:pt x="120132" y="0"/>
                    <a:pt x="61130" y="89429"/>
                    <a:pt x="50282" y="103187"/>
                  </a:cubicBezTo>
                  <a:cubicBezTo>
                    <a:pt x="39434" y="116945"/>
                    <a:pt x="56367" y="76464"/>
                    <a:pt x="51869" y="82550"/>
                  </a:cubicBezTo>
                  <a:cubicBezTo>
                    <a:pt x="47371" y="88636"/>
                    <a:pt x="28850" y="127000"/>
                    <a:pt x="23294" y="139700"/>
                  </a:cubicBezTo>
                  <a:cubicBezTo>
                    <a:pt x="17738" y="152400"/>
                    <a:pt x="20119" y="145521"/>
                    <a:pt x="18532" y="158750"/>
                  </a:cubicBezTo>
                  <a:cubicBezTo>
                    <a:pt x="16945" y="171979"/>
                    <a:pt x="14563" y="200290"/>
                    <a:pt x="13769" y="219075"/>
                  </a:cubicBezTo>
                  <a:cubicBezTo>
                    <a:pt x="12975" y="237860"/>
                    <a:pt x="14827" y="269081"/>
                    <a:pt x="13769" y="271462"/>
                  </a:cubicBezTo>
                  <a:cubicBezTo>
                    <a:pt x="12711" y="273843"/>
                    <a:pt x="9536" y="253205"/>
                    <a:pt x="7419" y="233362"/>
                  </a:cubicBezTo>
                  <a:cubicBezTo>
                    <a:pt x="5302" y="213519"/>
                    <a:pt x="-2900" y="174096"/>
                    <a:pt x="1069" y="152400"/>
                  </a:cubicBezTo>
                  <a:cubicBezTo>
                    <a:pt x="5038" y="130704"/>
                    <a:pt x="12976" y="126735"/>
                    <a:pt x="31232" y="103187"/>
                  </a:cubicBezTo>
                  <a:cubicBezTo>
                    <a:pt x="49488" y="79639"/>
                    <a:pt x="113782" y="0"/>
                    <a:pt x="11695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92A22699-77F8-480F-9580-5C27972A54EA}"/>
                </a:ext>
              </a:extLst>
            </p:cNvPr>
            <p:cNvSpPr/>
            <p:nvPr/>
          </p:nvSpPr>
          <p:spPr>
            <a:xfrm>
              <a:off x="7211012" y="17097124"/>
              <a:ext cx="33123" cy="338799"/>
            </a:xfrm>
            <a:custGeom>
              <a:avLst/>
              <a:gdLst>
                <a:gd name="connsiteX0" fmla="*/ 32751 w 33123"/>
                <a:gd name="connsiteY0" fmla="*/ 251 h 338799"/>
                <a:gd name="connsiteX1" fmla="*/ 10526 w 33123"/>
                <a:gd name="connsiteY1" fmla="*/ 68514 h 338799"/>
                <a:gd name="connsiteX2" fmla="*/ 1001 w 33123"/>
                <a:gd name="connsiteY2" fmla="*/ 170114 h 338799"/>
                <a:gd name="connsiteX3" fmla="*/ 1001 w 33123"/>
                <a:gd name="connsiteY3" fmla="*/ 157414 h 338799"/>
                <a:gd name="connsiteX4" fmla="*/ 7351 w 33123"/>
                <a:gd name="connsiteY4" fmla="*/ 255839 h 338799"/>
                <a:gd name="connsiteX5" fmla="*/ 27988 w 33123"/>
                <a:gd name="connsiteY5" fmla="*/ 338389 h 338799"/>
                <a:gd name="connsiteX6" fmla="*/ 18463 w 33123"/>
                <a:gd name="connsiteY6" fmla="*/ 282826 h 338799"/>
                <a:gd name="connsiteX7" fmla="*/ 4176 w 33123"/>
                <a:gd name="connsiteY7" fmla="*/ 178051 h 338799"/>
                <a:gd name="connsiteX8" fmla="*/ 23226 w 33123"/>
                <a:gd name="connsiteY8" fmla="*/ 92326 h 338799"/>
                <a:gd name="connsiteX9" fmla="*/ 32751 w 33123"/>
                <a:gd name="connsiteY9" fmla="*/ 251 h 33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3" h="338799">
                  <a:moveTo>
                    <a:pt x="32751" y="251"/>
                  </a:moveTo>
                  <a:cubicBezTo>
                    <a:pt x="30634" y="-3718"/>
                    <a:pt x="15818" y="40204"/>
                    <a:pt x="10526" y="68514"/>
                  </a:cubicBezTo>
                  <a:cubicBezTo>
                    <a:pt x="5234" y="96824"/>
                    <a:pt x="2588" y="155297"/>
                    <a:pt x="1001" y="170114"/>
                  </a:cubicBezTo>
                  <a:cubicBezTo>
                    <a:pt x="-586" y="184931"/>
                    <a:pt x="-57" y="143127"/>
                    <a:pt x="1001" y="157414"/>
                  </a:cubicBezTo>
                  <a:cubicBezTo>
                    <a:pt x="2059" y="171701"/>
                    <a:pt x="2853" y="225677"/>
                    <a:pt x="7351" y="255839"/>
                  </a:cubicBezTo>
                  <a:cubicBezTo>
                    <a:pt x="11849" y="286002"/>
                    <a:pt x="26136" y="333891"/>
                    <a:pt x="27988" y="338389"/>
                  </a:cubicBezTo>
                  <a:cubicBezTo>
                    <a:pt x="29840" y="342887"/>
                    <a:pt x="22432" y="309549"/>
                    <a:pt x="18463" y="282826"/>
                  </a:cubicBezTo>
                  <a:cubicBezTo>
                    <a:pt x="14494" y="256103"/>
                    <a:pt x="3382" y="209801"/>
                    <a:pt x="4176" y="178051"/>
                  </a:cubicBezTo>
                  <a:cubicBezTo>
                    <a:pt x="4970" y="146301"/>
                    <a:pt x="18993" y="116138"/>
                    <a:pt x="23226" y="92326"/>
                  </a:cubicBezTo>
                  <a:cubicBezTo>
                    <a:pt x="27459" y="68514"/>
                    <a:pt x="34868" y="4220"/>
                    <a:pt x="32751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FC74DE4B-7CFA-4EE0-96C3-29092B0285F1}"/>
                </a:ext>
              </a:extLst>
            </p:cNvPr>
            <p:cNvSpPr/>
            <p:nvPr/>
          </p:nvSpPr>
          <p:spPr>
            <a:xfrm>
              <a:off x="7359638" y="16719299"/>
              <a:ext cx="271522" cy="140169"/>
            </a:xfrm>
            <a:custGeom>
              <a:avLst/>
              <a:gdLst>
                <a:gd name="connsiteX0" fmla="*/ 271475 w 271522"/>
                <a:gd name="connsiteY0" fmla="*/ 251 h 140169"/>
                <a:gd name="connsiteX1" fmla="*/ 169875 w 271522"/>
                <a:gd name="connsiteY1" fmla="*/ 36764 h 140169"/>
                <a:gd name="connsiteX2" fmla="*/ 192100 w 271522"/>
                <a:gd name="connsiteY2" fmla="*/ 43114 h 140169"/>
                <a:gd name="connsiteX3" fmla="*/ 73037 w 271522"/>
                <a:gd name="connsiteY3" fmla="*/ 60576 h 140169"/>
                <a:gd name="connsiteX4" fmla="*/ 47637 w 271522"/>
                <a:gd name="connsiteY4" fmla="*/ 133601 h 140169"/>
                <a:gd name="connsiteX5" fmla="*/ 41287 w 271522"/>
                <a:gd name="connsiteY5" fmla="*/ 119314 h 140169"/>
                <a:gd name="connsiteX6" fmla="*/ 12 w 271522"/>
                <a:gd name="connsiteY6" fmla="*/ 139951 h 140169"/>
                <a:gd name="connsiteX7" fmla="*/ 36525 w 271522"/>
                <a:gd name="connsiteY7" fmla="*/ 103439 h 140169"/>
                <a:gd name="connsiteX8" fmla="*/ 65100 w 271522"/>
                <a:gd name="connsiteY8" fmla="*/ 76451 h 140169"/>
                <a:gd name="connsiteX9" fmla="*/ 122250 w 271522"/>
                <a:gd name="connsiteY9" fmla="*/ 60576 h 140169"/>
                <a:gd name="connsiteX10" fmla="*/ 182575 w 271522"/>
                <a:gd name="connsiteY10" fmla="*/ 57401 h 140169"/>
                <a:gd name="connsiteX11" fmla="*/ 271475 w 271522"/>
                <a:gd name="connsiteY11" fmla="*/ 251 h 14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522" h="140169">
                  <a:moveTo>
                    <a:pt x="271475" y="251"/>
                  </a:moveTo>
                  <a:cubicBezTo>
                    <a:pt x="269358" y="-3189"/>
                    <a:pt x="183104" y="29620"/>
                    <a:pt x="169875" y="36764"/>
                  </a:cubicBezTo>
                  <a:cubicBezTo>
                    <a:pt x="156646" y="43908"/>
                    <a:pt x="208240" y="39145"/>
                    <a:pt x="192100" y="43114"/>
                  </a:cubicBezTo>
                  <a:cubicBezTo>
                    <a:pt x="175960" y="47083"/>
                    <a:pt x="97114" y="45495"/>
                    <a:pt x="73037" y="60576"/>
                  </a:cubicBezTo>
                  <a:cubicBezTo>
                    <a:pt x="48960" y="75657"/>
                    <a:pt x="52929" y="123811"/>
                    <a:pt x="47637" y="133601"/>
                  </a:cubicBezTo>
                  <a:cubicBezTo>
                    <a:pt x="42345" y="143391"/>
                    <a:pt x="49224" y="118256"/>
                    <a:pt x="41287" y="119314"/>
                  </a:cubicBezTo>
                  <a:cubicBezTo>
                    <a:pt x="33350" y="120372"/>
                    <a:pt x="806" y="142597"/>
                    <a:pt x="12" y="139951"/>
                  </a:cubicBezTo>
                  <a:cubicBezTo>
                    <a:pt x="-782" y="137305"/>
                    <a:pt x="36525" y="103439"/>
                    <a:pt x="36525" y="103439"/>
                  </a:cubicBezTo>
                  <a:cubicBezTo>
                    <a:pt x="47373" y="92856"/>
                    <a:pt x="50812" y="83595"/>
                    <a:pt x="65100" y="76451"/>
                  </a:cubicBezTo>
                  <a:cubicBezTo>
                    <a:pt x="79387" y="69307"/>
                    <a:pt x="102671" y="63751"/>
                    <a:pt x="122250" y="60576"/>
                  </a:cubicBezTo>
                  <a:cubicBezTo>
                    <a:pt x="141829" y="57401"/>
                    <a:pt x="160615" y="65868"/>
                    <a:pt x="182575" y="57401"/>
                  </a:cubicBezTo>
                  <a:cubicBezTo>
                    <a:pt x="204535" y="48934"/>
                    <a:pt x="273592" y="3691"/>
                    <a:pt x="271475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867940BC-290A-4822-81B3-33CBCC63818F}"/>
                </a:ext>
              </a:extLst>
            </p:cNvPr>
            <p:cNvSpPr/>
            <p:nvPr/>
          </p:nvSpPr>
          <p:spPr>
            <a:xfrm>
              <a:off x="7446886" y="16744726"/>
              <a:ext cx="176298" cy="68561"/>
            </a:xfrm>
            <a:custGeom>
              <a:avLst/>
              <a:gdLst>
                <a:gd name="connsiteX0" fmla="*/ 77 w 176298"/>
                <a:gd name="connsiteY0" fmla="*/ 68487 h 68561"/>
                <a:gd name="connsiteX1" fmla="*/ 109614 w 176298"/>
                <a:gd name="connsiteY1" fmla="*/ 47849 h 68561"/>
                <a:gd name="connsiteX2" fmla="*/ 176289 w 176298"/>
                <a:gd name="connsiteY2" fmla="*/ 224 h 68561"/>
                <a:gd name="connsiteX3" fmla="*/ 114377 w 176298"/>
                <a:gd name="connsiteY3" fmla="*/ 30387 h 68561"/>
                <a:gd name="connsiteX4" fmla="*/ 92152 w 176298"/>
                <a:gd name="connsiteY4" fmla="*/ 41499 h 68561"/>
                <a:gd name="connsiteX5" fmla="*/ 77 w 176298"/>
                <a:gd name="connsiteY5" fmla="*/ 68487 h 6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98" h="68561">
                  <a:moveTo>
                    <a:pt x="77" y="68487"/>
                  </a:moveTo>
                  <a:cubicBezTo>
                    <a:pt x="2987" y="69545"/>
                    <a:pt x="80245" y="59226"/>
                    <a:pt x="109614" y="47849"/>
                  </a:cubicBezTo>
                  <a:cubicBezTo>
                    <a:pt x="138983" y="36472"/>
                    <a:pt x="175495" y="3134"/>
                    <a:pt x="176289" y="224"/>
                  </a:cubicBezTo>
                  <a:cubicBezTo>
                    <a:pt x="177083" y="-2686"/>
                    <a:pt x="128400" y="23508"/>
                    <a:pt x="114377" y="30387"/>
                  </a:cubicBezTo>
                  <a:cubicBezTo>
                    <a:pt x="100354" y="37266"/>
                    <a:pt x="106969" y="36736"/>
                    <a:pt x="92152" y="41499"/>
                  </a:cubicBezTo>
                  <a:cubicBezTo>
                    <a:pt x="77335" y="46262"/>
                    <a:pt x="-2833" y="67429"/>
                    <a:pt x="77" y="68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AF14EC8F-AD9A-4B82-BFD0-31FC2DCDE606}"/>
                </a:ext>
              </a:extLst>
            </p:cNvPr>
            <p:cNvSpPr/>
            <p:nvPr/>
          </p:nvSpPr>
          <p:spPr>
            <a:xfrm>
              <a:off x="7402491" y="16797286"/>
              <a:ext cx="44691" cy="104904"/>
            </a:xfrm>
            <a:custGeom>
              <a:avLst/>
              <a:gdLst>
                <a:gd name="connsiteX0" fmla="*/ 27009 w 44691"/>
                <a:gd name="connsiteY0" fmla="*/ 52 h 104904"/>
                <a:gd name="connsiteX1" fmla="*/ 31772 w 44691"/>
                <a:gd name="connsiteY1" fmla="*/ 71489 h 104904"/>
                <a:gd name="connsiteX2" fmla="*/ 25422 w 44691"/>
                <a:gd name="connsiteY2" fmla="*/ 103239 h 104904"/>
                <a:gd name="connsiteX3" fmla="*/ 22 w 44691"/>
                <a:gd name="connsiteY3" fmla="*/ 49264 h 104904"/>
                <a:gd name="connsiteX4" fmla="*/ 30184 w 44691"/>
                <a:gd name="connsiteY4" fmla="*/ 104827 h 104904"/>
                <a:gd name="connsiteX5" fmla="*/ 44472 w 44691"/>
                <a:gd name="connsiteY5" fmla="*/ 60377 h 104904"/>
                <a:gd name="connsiteX6" fmla="*/ 27009 w 44691"/>
                <a:gd name="connsiteY6" fmla="*/ 52 h 1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91" h="104904">
                  <a:moveTo>
                    <a:pt x="27009" y="52"/>
                  </a:moveTo>
                  <a:cubicBezTo>
                    <a:pt x="24892" y="1904"/>
                    <a:pt x="32036" y="54291"/>
                    <a:pt x="31772" y="71489"/>
                  </a:cubicBezTo>
                  <a:cubicBezTo>
                    <a:pt x="31508" y="88687"/>
                    <a:pt x="30714" y="106943"/>
                    <a:pt x="25422" y="103239"/>
                  </a:cubicBezTo>
                  <a:cubicBezTo>
                    <a:pt x="20130" y="99535"/>
                    <a:pt x="-772" y="48999"/>
                    <a:pt x="22" y="49264"/>
                  </a:cubicBezTo>
                  <a:cubicBezTo>
                    <a:pt x="816" y="49529"/>
                    <a:pt x="22776" y="102975"/>
                    <a:pt x="30184" y="104827"/>
                  </a:cubicBezTo>
                  <a:cubicBezTo>
                    <a:pt x="37592" y="106679"/>
                    <a:pt x="42091" y="74664"/>
                    <a:pt x="44472" y="60377"/>
                  </a:cubicBezTo>
                  <a:cubicBezTo>
                    <a:pt x="46853" y="46090"/>
                    <a:pt x="29126" y="-1800"/>
                    <a:pt x="27009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E236B03A-A934-49B9-B296-E6122637F099}"/>
                </a:ext>
              </a:extLst>
            </p:cNvPr>
            <p:cNvSpPr/>
            <p:nvPr/>
          </p:nvSpPr>
          <p:spPr>
            <a:xfrm>
              <a:off x="7429451" y="16803608"/>
              <a:ext cx="157253" cy="90574"/>
            </a:xfrm>
            <a:custGeom>
              <a:avLst/>
              <a:gdLst>
                <a:gd name="connsiteX0" fmla="*/ 157212 w 157253"/>
                <a:gd name="connsiteY0" fmla="*/ 22305 h 90574"/>
                <a:gd name="connsiteX1" fmla="*/ 74662 w 157253"/>
                <a:gd name="connsiteY1" fmla="*/ 80 h 90574"/>
                <a:gd name="connsiteX2" fmla="*/ 42912 w 157253"/>
                <a:gd name="connsiteY2" fmla="*/ 31830 h 90574"/>
                <a:gd name="connsiteX3" fmla="*/ 42912 w 157253"/>
                <a:gd name="connsiteY3" fmla="*/ 74692 h 90574"/>
                <a:gd name="connsiteX4" fmla="*/ 49 w 157253"/>
                <a:gd name="connsiteY4" fmla="*/ 90567 h 90574"/>
                <a:gd name="connsiteX5" fmla="*/ 52437 w 157253"/>
                <a:gd name="connsiteY5" fmla="*/ 73105 h 90574"/>
                <a:gd name="connsiteX6" fmla="*/ 60374 w 157253"/>
                <a:gd name="connsiteY6" fmla="*/ 22305 h 90574"/>
                <a:gd name="connsiteX7" fmla="*/ 85774 w 157253"/>
                <a:gd name="connsiteY7" fmla="*/ 8017 h 90574"/>
                <a:gd name="connsiteX8" fmla="*/ 157212 w 157253"/>
                <a:gd name="connsiteY8" fmla="*/ 22305 h 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53" h="90574">
                  <a:moveTo>
                    <a:pt x="157212" y="22305"/>
                  </a:moveTo>
                  <a:cubicBezTo>
                    <a:pt x="155360" y="20982"/>
                    <a:pt x="93712" y="-1507"/>
                    <a:pt x="74662" y="80"/>
                  </a:cubicBezTo>
                  <a:cubicBezTo>
                    <a:pt x="55612" y="1667"/>
                    <a:pt x="48204" y="19395"/>
                    <a:pt x="42912" y="31830"/>
                  </a:cubicBezTo>
                  <a:cubicBezTo>
                    <a:pt x="37620" y="44265"/>
                    <a:pt x="50056" y="64903"/>
                    <a:pt x="42912" y="74692"/>
                  </a:cubicBezTo>
                  <a:cubicBezTo>
                    <a:pt x="35768" y="84481"/>
                    <a:pt x="-1538" y="90831"/>
                    <a:pt x="49" y="90567"/>
                  </a:cubicBezTo>
                  <a:cubicBezTo>
                    <a:pt x="1636" y="90303"/>
                    <a:pt x="42383" y="84482"/>
                    <a:pt x="52437" y="73105"/>
                  </a:cubicBezTo>
                  <a:cubicBezTo>
                    <a:pt x="62491" y="61728"/>
                    <a:pt x="54818" y="33153"/>
                    <a:pt x="60374" y="22305"/>
                  </a:cubicBezTo>
                  <a:cubicBezTo>
                    <a:pt x="65930" y="11457"/>
                    <a:pt x="73868" y="9340"/>
                    <a:pt x="85774" y="8017"/>
                  </a:cubicBezTo>
                  <a:cubicBezTo>
                    <a:pt x="97680" y="6694"/>
                    <a:pt x="159064" y="23628"/>
                    <a:pt x="157212" y="223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A6A4F72A-03B0-47BA-94FA-236FD7F3D207}"/>
                </a:ext>
              </a:extLst>
            </p:cNvPr>
            <p:cNvSpPr/>
            <p:nvPr/>
          </p:nvSpPr>
          <p:spPr>
            <a:xfrm>
              <a:off x="7549739" y="16735387"/>
              <a:ext cx="100516" cy="84185"/>
            </a:xfrm>
            <a:custGeom>
              <a:avLst/>
              <a:gdLst>
                <a:gd name="connsiteX0" fmla="*/ 100424 w 100516"/>
                <a:gd name="connsiteY0" fmla="*/ 38 h 84185"/>
                <a:gd name="connsiteX1" fmla="*/ 59149 w 100516"/>
                <a:gd name="connsiteY1" fmla="*/ 65126 h 84185"/>
                <a:gd name="connsiteX2" fmla="*/ 411 w 100516"/>
                <a:gd name="connsiteY2" fmla="*/ 84176 h 84185"/>
                <a:gd name="connsiteX3" fmla="*/ 33749 w 100516"/>
                <a:gd name="connsiteY3" fmla="*/ 63538 h 84185"/>
                <a:gd name="connsiteX4" fmla="*/ 48036 w 100516"/>
                <a:gd name="connsiteY4" fmla="*/ 55601 h 84185"/>
                <a:gd name="connsiteX5" fmla="*/ 100424 w 100516"/>
                <a:gd name="connsiteY5" fmla="*/ 38 h 8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6" h="84185">
                  <a:moveTo>
                    <a:pt x="100424" y="38"/>
                  </a:moveTo>
                  <a:cubicBezTo>
                    <a:pt x="102276" y="1625"/>
                    <a:pt x="75818" y="51103"/>
                    <a:pt x="59149" y="65126"/>
                  </a:cubicBezTo>
                  <a:cubicBezTo>
                    <a:pt x="42480" y="79149"/>
                    <a:pt x="4644" y="84441"/>
                    <a:pt x="411" y="84176"/>
                  </a:cubicBezTo>
                  <a:cubicBezTo>
                    <a:pt x="-3822" y="83911"/>
                    <a:pt x="25811" y="68301"/>
                    <a:pt x="33749" y="63538"/>
                  </a:cubicBezTo>
                  <a:cubicBezTo>
                    <a:pt x="41686" y="58776"/>
                    <a:pt x="39569" y="64332"/>
                    <a:pt x="48036" y="55601"/>
                  </a:cubicBezTo>
                  <a:cubicBezTo>
                    <a:pt x="56503" y="46870"/>
                    <a:pt x="98572" y="-1549"/>
                    <a:pt x="10042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11BE21CB-6E95-429C-A566-52C3EEA27A54}"/>
                </a:ext>
              </a:extLst>
            </p:cNvPr>
            <p:cNvSpPr/>
            <p:nvPr/>
          </p:nvSpPr>
          <p:spPr>
            <a:xfrm>
              <a:off x="7646988" y="16715057"/>
              <a:ext cx="212726" cy="74456"/>
            </a:xfrm>
            <a:custGeom>
              <a:avLst/>
              <a:gdLst>
                <a:gd name="connsiteX0" fmla="*/ 0 w 212726"/>
                <a:gd name="connsiteY0" fmla="*/ 26718 h 74456"/>
                <a:gd name="connsiteX1" fmla="*/ 165100 w 212726"/>
                <a:gd name="connsiteY1" fmla="*/ 21956 h 74456"/>
                <a:gd name="connsiteX2" fmla="*/ 212725 w 212726"/>
                <a:gd name="connsiteY2" fmla="*/ 74343 h 74456"/>
                <a:gd name="connsiteX3" fmla="*/ 166687 w 212726"/>
                <a:gd name="connsiteY3" fmla="*/ 36243 h 74456"/>
                <a:gd name="connsiteX4" fmla="*/ 160337 w 212726"/>
                <a:gd name="connsiteY4" fmla="*/ 45768 h 74456"/>
                <a:gd name="connsiteX5" fmla="*/ 161925 w 212726"/>
                <a:gd name="connsiteY5" fmla="*/ 1318 h 74456"/>
                <a:gd name="connsiteX6" fmla="*/ 107950 w 212726"/>
                <a:gd name="connsiteY6" fmla="*/ 10843 h 74456"/>
                <a:gd name="connsiteX7" fmla="*/ 0 w 212726"/>
                <a:gd name="connsiteY7" fmla="*/ 26718 h 7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726" h="74456">
                  <a:moveTo>
                    <a:pt x="0" y="26718"/>
                  </a:moveTo>
                  <a:cubicBezTo>
                    <a:pt x="64823" y="20368"/>
                    <a:pt x="129646" y="14019"/>
                    <a:pt x="165100" y="21956"/>
                  </a:cubicBezTo>
                  <a:cubicBezTo>
                    <a:pt x="200554" y="29893"/>
                    <a:pt x="212461" y="71962"/>
                    <a:pt x="212725" y="74343"/>
                  </a:cubicBezTo>
                  <a:cubicBezTo>
                    <a:pt x="212989" y="76724"/>
                    <a:pt x="175418" y="41005"/>
                    <a:pt x="166687" y="36243"/>
                  </a:cubicBezTo>
                  <a:cubicBezTo>
                    <a:pt x="157956" y="31481"/>
                    <a:pt x="161131" y="51589"/>
                    <a:pt x="160337" y="45768"/>
                  </a:cubicBezTo>
                  <a:cubicBezTo>
                    <a:pt x="159543" y="39947"/>
                    <a:pt x="170656" y="7139"/>
                    <a:pt x="161925" y="1318"/>
                  </a:cubicBezTo>
                  <a:cubicBezTo>
                    <a:pt x="153194" y="-4503"/>
                    <a:pt x="107950" y="10843"/>
                    <a:pt x="107950" y="10843"/>
                  </a:cubicBezTo>
                  <a:lnTo>
                    <a:pt x="0" y="267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8F486CF7-D1F8-4EF3-A229-887F90A4D5DC}"/>
                </a:ext>
              </a:extLst>
            </p:cNvPr>
            <p:cNvSpPr/>
            <p:nvPr/>
          </p:nvSpPr>
          <p:spPr>
            <a:xfrm>
              <a:off x="7632694" y="16744631"/>
              <a:ext cx="322821" cy="54790"/>
            </a:xfrm>
            <a:custGeom>
              <a:avLst/>
              <a:gdLst>
                <a:gd name="connsiteX0" fmla="*/ 6 w 322821"/>
                <a:gd name="connsiteY0" fmla="*/ 1907 h 54790"/>
                <a:gd name="connsiteX1" fmla="*/ 160344 w 322821"/>
                <a:gd name="connsiteY1" fmla="*/ 32069 h 54790"/>
                <a:gd name="connsiteX2" fmla="*/ 193681 w 322821"/>
                <a:gd name="connsiteY2" fmla="*/ 11432 h 54790"/>
                <a:gd name="connsiteX3" fmla="*/ 257181 w 322821"/>
                <a:gd name="connsiteY3" fmla="*/ 49532 h 54790"/>
                <a:gd name="connsiteX4" fmla="*/ 322269 w 322821"/>
                <a:gd name="connsiteY4" fmla="*/ 54294 h 54790"/>
                <a:gd name="connsiteX5" fmla="*/ 219081 w 322821"/>
                <a:gd name="connsiteY5" fmla="*/ 47944 h 54790"/>
                <a:gd name="connsiteX6" fmla="*/ 193681 w 322821"/>
                <a:gd name="connsiteY6" fmla="*/ 8257 h 54790"/>
                <a:gd name="connsiteX7" fmla="*/ 166694 w 322821"/>
                <a:gd name="connsiteY7" fmla="*/ 3494 h 54790"/>
                <a:gd name="connsiteX8" fmla="*/ 6 w 322821"/>
                <a:gd name="connsiteY8" fmla="*/ 1907 h 5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821" h="54790">
                  <a:moveTo>
                    <a:pt x="6" y="1907"/>
                  </a:moveTo>
                  <a:cubicBezTo>
                    <a:pt x="-1052" y="6669"/>
                    <a:pt x="128065" y="30482"/>
                    <a:pt x="160344" y="32069"/>
                  </a:cubicBezTo>
                  <a:cubicBezTo>
                    <a:pt x="192623" y="33656"/>
                    <a:pt x="177542" y="8522"/>
                    <a:pt x="193681" y="11432"/>
                  </a:cubicBezTo>
                  <a:cubicBezTo>
                    <a:pt x="209820" y="14342"/>
                    <a:pt x="235750" y="42388"/>
                    <a:pt x="257181" y="49532"/>
                  </a:cubicBezTo>
                  <a:cubicBezTo>
                    <a:pt x="278612" y="56676"/>
                    <a:pt x="328619" y="54559"/>
                    <a:pt x="322269" y="54294"/>
                  </a:cubicBezTo>
                  <a:cubicBezTo>
                    <a:pt x="315919" y="54029"/>
                    <a:pt x="240512" y="55617"/>
                    <a:pt x="219081" y="47944"/>
                  </a:cubicBezTo>
                  <a:cubicBezTo>
                    <a:pt x="197650" y="40271"/>
                    <a:pt x="202412" y="15665"/>
                    <a:pt x="193681" y="8257"/>
                  </a:cubicBezTo>
                  <a:cubicBezTo>
                    <a:pt x="184950" y="849"/>
                    <a:pt x="192094" y="4288"/>
                    <a:pt x="166694" y="3494"/>
                  </a:cubicBezTo>
                  <a:cubicBezTo>
                    <a:pt x="141294" y="2700"/>
                    <a:pt x="1064" y="-2855"/>
                    <a:pt x="6" y="1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37AFB3CB-28A8-40D2-BDCC-BB35C3C37C0B}"/>
                </a:ext>
              </a:extLst>
            </p:cNvPr>
            <p:cNvSpPr/>
            <p:nvPr/>
          </p:nvSpPr>
          <p:spPr>
            <a:xfrm>
              <a:off x="7832700" y="16692550"/>
              <a:ext cx="171475" cy="95928"/>
            </a:xfrm>
            <a:custGeom>
              <a:avLst/>
              <a:gdLst>
                <a:gd name="connsiteX0" fmla="*/ 25 w 171475"/>
                <a:gd name="connsiteY0" fmla="*/ 13 h 95928"/>
                <a:gd name="connsiteX1" fmla="*/ 63525 w 171475"/>
                <a:gd name="connsiteY1" fmla="*/ 49225 h 95928"/>
                <a:gd name="connsiteX2" fmla="*/ 65113 w 171475"/>
                <a:gd name="connsiteY2" fmla="*/ 95263 h 95928"/>
                <a:gd name="connsiteX3" fmla="*/ 76225 w 171475"/>
                <a:gd name="connsiteY3" fmla="*/ 63513 h 95928"/>
                <a:gd name="connsiteX4" fmla="*/ 134963 w 171475"/>
                <a:gd name="connsiteY4" fmla="*/ 53988 h 95928"/>
                <a:gd name="connsiteX5" fmla="*/ 171475 w 171475"/>
                <a:gd name="connsiteY5" fmla="*/ 53988 h 95928"/>
                <a:gd name="connsiteX6" fmla="*/ 134963 w 171475"/>
                <a:gd name="connsiteY6" fmla="*/ 55575 h 95928"/>
                <a:gd name="connsiteX7" fmla="*/ 57175 w 171475"/>
                <a:gd name="connsiteY7" fmla="*/ 77800 h 95928"/>
                <a:gd name="connsiteX8" fmla="*/ 50825 w 171475"/>
                <a:gd name="connsiteY8" fmla="*/ 95263 h 95928"/>
                <a:gd name="connsiteX9" fmla="*/ 55588 w 171475"/>
                <a:gd name="connsiteY9" fmla="*/ 53988 h 95928"/>
                <a:gd name="connsiteX10" fmla="*/ 25 w 171475"/>
                <a:gd name="connsiteY10" fmla="*/ 13 h 9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75" h="95928">
                  <a:moveTo>
                    <a:pt x="25" y="13"/>
                  </a:moveTo>
                  <a:cubicBezTo>
                    <a:pt x="1348" y="-781"/>
                    <a:pt x="52677" y="33350"/>
                    <a:pt x="63525" y="49225"/>
                  </a:cubicBezTo>
                  <a:cubicBezTo>
                    <a:pt x="74373" y="65100"/>
                    <a:pt x="62996" y="92882"/>
                    <a:pt x="65113" y="95263"/>
                  </a:cubicBezTo>
                  <a:cubicBezTo>
                    <a:pt x="67230" y="97644"/>
                    <a:pt x="64583" y="70392"/>
                    <a:pt x="76225" y="63513"/>
                  </a:cubicBezTo>
                  <a:cubicBezTo>
                    <a:pt x="87867" y="56634"/>
                    <a:pt x="119088" y="55576"/>
                    <a:pt x="134963" y="53988"/>
                  </a:cubicBezTo>
                  <a:cubicBezTo>
                    <a:pt x="150838" y="52401"/>
                    <a:pt x="171475" y="53724"/>
                    <a:pt x="171475" y="53988"/>
                  </a:cubicBezTo>
                  <a:cubicBezTo>
                    <a:pt x="171475" y="54252"/>
                    <a:pt x="154013" y="51606"/>
                    <a:pt x="134963" y="55575"/>
                  </a:cubicBezTo>
                  <a:cubicBezTo>
                    <a:pt x="115913" y="59544"/>
                    <a:pt x="71198" y="71185"/>
                    <a:pt x="57175" y="77800"/>
                  </a:cubicBezTo>
                  <a:cubicBezTo>
                    <a:pt x="43152" y="84415"/>
                    <a:pt x="51089" y="99232"/>
                    <a:pt x="50825" y="95263"/>
                  </a:cubicBezTo>
                  <a:cubicBezTo>
                    <a:pt x="50561" y="91294"/>
                    <a:pt x="61144" y="66688"/>
                    <a:pt x="55588" y="53988"/>
                  </a:cubicBezTo>
                  <a:cubicBezTo>
                    <a:pt x="50032" y="41288"/>
                    <a:pt x="-1298" y="807"/>
                    <a:pt x="2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77A7A526-F10C-4BD1-A115-42A62B5DE14B}"/>
                </a:ext>
              </a:extLst>
            </p:cNvPr>
            <p:cNvSpPr/>
            <p:nvPr/>
          </p:nvSpPr>
          <p:spPr>
            <a:xfrm>
              <a:off x="7869165" y="16795704"/>
              <a:ext cx="201993" cy="165159"/>
            </a:xfrm>
            <a:custGeom>
              <a:avLst/>
              <a:gdLst>
                <a:gd name="connsiteX0" fmla="*/ 73 w 201993"/>
                <a:gd name="connsiteY0" fmla="*/ 46 h 165159"/>
                <a:gd name="connsiteX1" fmla="*/ 138185 w 201993"/>
                <a:gd name="connsiteY1" fmla="*/ 39734 h 165159"/>
                <a:gd name="connsiteX2" fmla="*/ 168348 w 201993"/>
                <a:gd name="connsiteY2" fmla="*/ 84184 h 165159"/>
                <a:gd name="connsiteX3" fmla="*/ 201685 w 201993"/>
                <a:gd name="connsiteY3" fmla="*/ 165146 h 165159"/>
                <a:gd name="connsiteX4" fmla="*/ 147710 w 201993"/>
                <a:gd name="connsiteY4" fmla="*/ 77834 h 165159"/>
                <a:gd name="connsiteX5" fmla="*/ 141360 w 201993"/>
                <a:gd name="connsiteY5" fmla="*/ 63546 h 165159"/>
                <a:gd name="connsiteX6" fmla="*/ 119135 w 201993"/>
                <a:gd name="connsiteY6" fmla="*/ 47671 h 165159"/>
                <a:gd name="connsiteX7" fmla="*/ 73 w 201993"/>
                <a:gd name="connsiteY7" fmla="*/ 46 h 1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993" h="165159">
                  <a:moveTo>
                    <a:pt x="73" y="46"/>
                  </a:moveTo>
                  <a:cubicBezTo>
                    <a:pt x="3248" y="-1277"/>
                    <a:pt x="110139" y="25711"/>
                    <a:pt x="138185" y="39734"/>
                  </a:cubicBezTo>
                  <a:cubicBezTo>
                    <a:pt x="166231" y="53757"/>
                    <a:pt x="157765" y="63282"/>
                    <a:pt x="168348" y="84184"/>
                  </a:cubicBezTo>
                  <a:cubicBezTo>
                    <a:pt x="178931" y="105086"/>
                    <a:pt x="205124" y="166204"/>
                    <a:pt x="201685" y="165146"/>
                  </a:cubicBezTo>
                  <a:cubicBezTo>
                    <a:pt x="198246" y="164088"/>
                    <a:pt x="157764" y="94767"/>
                    <a:pt x="147710" y="77834"/>
                  </a:cubicBezTo>
                  <a:cubicBezTo>
                    <a:pt x="137656" y="60901"/>
                    <a:pt x="146122" y="68573"/>
                    <a:pt x="141360" y="63546"/>
                  </a:cubicBezTo>
                  <a:cubicBezTo>
                    <a:pt x="136598" y="58519"/>
                    <a:pt x="140037" y="56667"/>
                    <a:pt x="119135" y="47671"/>
                  </a:cubicBezTo>
                  <a:cubicBezTo>
                    <a:pt x="98233" y="38675"/>
                    <a:pt x="-3102" y="1369"/>
                    <a:pt x="73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39646E33-6F35-4501-A91A-6A2F36BA1C5D}"/>
                </a:ext>
              </a:extLst>
            </p:cNvPr>
            <p:cNvSpPr/>
            <p:nvPr/>
          </p:nvSpPr>
          <p:spPr>
            <a:xfrm>
              <a:off x="8018463" y="16816302"/>
              <a:ext cx="189673" cy="279917"/>
            </a:xfrm>
            <a:custGeom>
              <a:avLst/>
              <a:gdLst>
                <a:gd name="connsiteX0" fmla="*/ 0 w 189673"/>
                <a:gd name="connsiteY0" fmla="*/ 86 h 279917"/>
                <a:gd name="connsiteX1" fmla="*/ 92075 w 189673"/>
                <a:gd name="connsiteY1" fmla="*/ 74698 h 279917"/>
                <a:gd name="connsiteX2" fmla="*/ 104775 w 189673"/>
                <a:gd name="connsiteY2" fmla="*/ 141373 h 279917"/>
                <a:gd name="connsiteX3" fmla="*/ 123825 w 189673"/>
                <a:gd name="connsiteY3" fmla="*/ 128673 h 279917"/>
                <a:gd name="connsiteX4" fmla="*/ 125412 w 189673"/>
                <a:gd name="connsiteY4" fmla="*/ 154073 h 279917"/>
                <a:gd name="connsiteX5" fmla="*/ 142875 w 189673"/>
                <a:gd name="connsiteY5" fmla="*/ 184236 h 279917"/>
                <a:gd name="connsiteX6" fmla="*/ 188912 w 189673"/>
                <a:gd name="connsiteY6" fmla="*/ 279486 h 279917"/>
                <a:gd name="connsiteX7" fmla="*/ 166687 w 189673"/>
                <a:gd name="connsiteY7" fmla="*/ 214398 h 279917"/>
                <a:gd name="connsiteX8" fmla="*/ 104775 w 189673"/>
                <a:gd name="connsiteY8" fmla="*/ 98511 h 279917"/>
                <a:gd name="connsiteX9" fmla="*/ 90487 w 189673"/>
                <a:gd name="connsiteY9" fmla="*/ 60411 h 279917"/>
                <a:gd name="connsiteX10" fmla="*/ 0 w 189673"/>
                <a:gd name="connsiteY10" fmla="*/ 8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73" h="279917">
                  <a:moveTo>
                    <a:pt x="0" y="86"/>
                  </a:moveTo>
                  <a:cubicBezTo>
                    <a:pt x="265" y="2467"/>
                    <a:pt x="74613" y="51150"/>
                    <a:pt x="92075" y="74698"/>
                  </a:cubicBezTo>
                  <a:cubicBezTo>
                    <a:pt x="109537" y="98246"/>
                    <a:pt x="99483" y="132377"/>
                    <a:pt x="104775" y="141373"/>
                  </a:cubicBezTo>
                  <a:cubicBezTo>
                    <a:pt x="110067" y="150369"/>
                    <a:pt x="120386" y="126556"/>
                    <a:pt x="123825" y="128673"/>
                  </a:cubicBezTo>
                  <a:cubicBezTo>
                    <a:pt x="127265" y="130790"/>
                    <a:pt x="122237" y="144813"/>
                    <a:pt x="125412" y="154073"/>
                  </a:cubicBezTo>
                  <a:cubicBezTo>
                    <a:pt x="128587" y="163333"/>
                    <a:pt x="132292" y="163334"/>
                    <a:pt x="142875" y="184236"/>
                  </a:cubicBezTo>
                  <a:cubicBezTo>
                    <a:pt x="153458" y="205138"/>
                    <a:pt x="184943" y="274459"/>
                    <a:pt x="188912" y="279486"/>
                  </a:cubicBezTo>
                  <a:cubicBezTo>
                    <a:pt x="192881" y="284513"/>
                    <a:pt x="180710" y="244560"/>
                    <a:pt x="166687" y="214398"/>
                  </a:cubicBezTo>
                  <a:cubicBezTo>
                    <a:pt x="152664" y="184236"/>
                    <a:pt x="117475" y="124175"/>
                    <a:pt x="104775" y="98511"/>
                  </a:cubicBezTo>
                  <a:cubicBezTo>
                    <a:pt x="92075" y="72847"/>
                    <a:pt x="102922" y="75492"/>
                    <a:pt x="90487" y="60411"/>
                  </a:cubicBezTo>
                  <a:cubicBezTo>
                    <a:pt x="78052" y="45330"/>
                    <a:pt x="-265" y="-2295"/>
                    <a:pt x="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95AAB361-F98D-45A2-AE04-72C2BCCE99D8}"/>
                </a:ext>
              </a:extLst>
            </p:cNvPr>
            <p:cNvSpPr/>
            <p:nvPr/>
          </p:nvSpPr>
          <p:spPr>
            <a:xfrm>
              <a:off x="8012109" y="16825838"/>
              <a:ext cx="103194" cy="136974"/>
            </a:xfrm>
            <a:custGeom>
              <a:avLst/>
              <a:gdLst>
                <a:gd name="connsiteX0" fmla="*/ 4 w 103194"/>
                <a:gd name="connsiteY0" fmla="*/ 75 h 136974"/>
                <a:gd name="connsiteX1" fmla="*/ 60329 w 103194"/>
                <a:gd name="connsiteY1" fmla="*/ 63575 h 136974"/>
                <a:gd name="connsiteX2" fmla="*/ 63504 w 103194"/>
                <a:gd name="connsiteY2" fmla="*/ 128662 h 136974"/>
                <a:gd name="connsiteX3" fmla="*/ 63504 w 103194"/>
                <a:gd name="connsiteY3" fmla="*/ 136600 h 136974"/>
                <a:gd name="connsiteX4" fmla="*/ 80966 w 103194"/>
                <a:gd name="connsiteY4" fmla="*/ 133425 h 136974"/>
                <a:gd name="connsiteX5" fmla="*/ 103191 w 103194"/>
                <a:gd name="connsiteY5" fmla="*/ 130250 h 136974"/>
                <a:gd name="connsiteX6" fmla="*/ 79379 w 103194"/>
                <a:gd name="connsiteY6" fmla="*/ 117550 h 136974"/>
                <a:gd name="connsiteX7" fmla="*/ 76204 w 103194"/>
                <a:gd name="connsiteY7" fmla="*/ 73100 h 136974"/>
                <a:gd name="connsiteX8" fmla="*/ 63504 w 103194"/>
                <a:gd name="connsiteY8" fmla="*/ 50875 h 136974"/>
                <a:gd name="connsiteX9" fmla="*/ 4 w 103194"/>
                <a:gd name="connsiteY9" fmla="*/ 75 h 13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194" h="136974">
                  <a:moveTo>
                    <a:pt x="4" y="75"/>
                  </a:moveTo>
                  <a:cubicBezTo>
                    <a:pt x="-525" y="2192"/>
                    <a:pt x="49746" y="42144"/>
                    <a:pt x="60329" y="63575"/>
                  </a:cubicBezTo>
                  <a:cubicBezTo>
                    <a:pt x="70912" y="85006"/>
                    <a:pt x="62975" y="116491"/>
                    <a:pt x="63504" y="128662"/>
                  </a:cubicBezTo>
                  <a:cubicBezTo>
                    <a:pt x="64033" y="140833"/>
                    <a:pt x="60594" y="135806"/>
                    <a:pt x="63504" y="136600"/>
                  </a:cubicBezTo>
                  <a:cubicBezTo>
                    <a:pt x="66414" y="137394"/>
                    <a:pt x="74352" y="134483"/>
                    <a:pt x="80966" y="133425"/>
                  </a:cubicBezTo>
                  <a:cubicBezTo>
                    <a:pt x="87580" y="132367"/>
                    <a:pt x="103455" y="132896"/>
                    <a:pt x="103191" y="130250"/>
                  </a:cubicBezTo>
                  <a:cubicBezTo>
                    <a:pt x="102927" y="127604"/>
                    <a:pt x="83877" y="127075"/>
                    <a:pt x="79379" y="117550"/>
                  </a:cubicBezTo>
                  <a:cubicBezTo>
                    <a:pt x="74881" y="108025"/>
                    <a:pt x="78850" y="84213"/>
                    <a:pt x="76204" y="73100"/>
                  </a:cubicBezTo>
                  <a:cubicBezTo>
                    <a:pt x="73558" y="61987"/>
                    <a:pt x="71706" y="60665"/>
                    <a:pt x="63504" y="50875"/>
                  </a:cubicBezTo>
                  <a:cubicBezTo>
                    <a:pt x="55302" y="41085"/>
                    <a:pt x="533" y="-2042"/>
                    <a:pt x="4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502FA4E1-1A3C-49D7-A094-57B68F1B8CBF}"/>
                </a:ext>
              </a:extLst>
            </p:cNvPr>
            <p:cNvSpPr/>
            <p:nvPr/>
          </p:nvSpPr>
          <p:spPr>
            <a:xfrm>
              <a:off x="8091349" y="16709282"/>
              <a:ext cx="292950" cy="54828"/>
            </a:xfrm>
            <a:custGeom>
              <a:avLst/>
              <a:gdLst>
                <a:gd name="connsiteX0" fmla="*/ 139 w 292950"/>
                <a:gd name="connsiteY0" fmla="*/ 54718 h 54828"/>
                <a:gd name="connsiteX1" fmla="*/ 71576 w 292950"/>
                <a:gd name="connsiteY1" fmla="*/ 32493 h 54828"/>
                <a:gd name="connsiteX2" fmla="*/ 185876 w 292950"/>
                <a:gd name="connsiteY2" fmla="*/ 15031 h 54828"/>
                <a:gd name="connsiteX3" fmla="*/ 292239 w 292950"/>
                <a:gd name="connsiteY3" fmla="*/ 743 h 54828"/>
                <a:gd name="connsiteX4" fmla="*/ 131901 w 292950"/>
                <a:gd name="connsiteY4" fmla="*/ 38843 h 54828"/>
                <a:gd name="connsiteX5" fmla="*/ 89039 w 292950"/>
                <a:gd name="connsiteY5" fmla="*/ 40431 h 54828"/>
                <a:gd name="connsiteX6" fmla="*/ 139 w 292950"/>
                <a:gd name="connsiteY6" fmla="*/ 54718 h 5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50" h="54828">
                  <a:moveTo>
                    <a:pt x="139" y="54718"/>
                  </a:moveTo>
                  <a:cubicBezTo>
                    <a:pt x="-2771" y="53395"/>
                    <a:pt x="40620" y="39107"/>
                    <a:pt x="71576" y="32493"/>
                  </a:cubicBezTo>
                  <a:cubicBezTo>
                    <a:pt x="102532" y="25879"/>
                    <a:pt x="185876" y="15031"/>
                    <a:pt x="185876" y="15031"/>
                  </a:cubicBezTo>
                  <a:cubicBezTo>
                    <a:pt x="222653" y="9739"/>
                    <a:pt x="301235" y="-3226"/>
                    <a:pt x="292239" y="743"/>
                  </a:cubicBezTo>
                  <a:cubicBezTo>
                    <a:pt x="283243" y="4712"/>
                    <a:pt x="165768" y="32228"/>
                    <a:pt x="131901" y="38843"/>
                  </a:cubicBezTo>
                  <a:cubicBezTo>
                    <a:pt x="98034" y="45458"/>
                    <a:pt x="105972" y="35669"/>
                    <a:pt x="89039" y="40431"/>
                  </a:cubicBezTo>
                  <a:cubicBezTo>
                    <a:pt x="72106" y="45193"/>
                    <a:pt x="3049" y="56041"/>
                    <a:pt x="139" y="54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1D5273F2-45B7-44C9-9358-F54C16AF377D}"/>
                </a:ext>
              </a:extLst>
            </p:cNvPr>
            <p:cNvSpPr/>
            <p:nvPr/>
          </p:nvSpPr>
          <p:spPr>
            <a:xfrm>
              <a:off x="8165391" y="16719530"/>
              <a:ext cx="226613" cy="120980"/>
            </a:xfrm>
            <a:custGeom>
              <a:avLst/>
              <a:gdLst>
                <a:gd name="connsiteX0" fmla="*/ 5472 w 226613"/>
                <a:gd name="connsiteY0" fmla="*/ 120670 h 120980"/>
                <a:gd name="connsiteX1" fmla="*/ 37222 w 226613"/>
                <a:gd name="connsiteY1" fmla="*/ 71458 h 120980"/>
                <a:gd name="connsiteX2" fmla="*/ 197559 w 226613"/>
                <a:gd name="connsiteY2" fmla="*/ 73045 h 120980"/>
                <a:gd name="connsiteX3" fmla="*/ 218197 w 226613"/>
                <a:gd name="connsiteY3" fmla="*/ 50820 h 120980"/>
                <a:gd name="connsiteX4" fmla="*/ 226134 w 226613"/>
                <a:gd name="connsiteY4" fmla="*/ 20 h 120980"/>
                <a:gd name="connsiteX5" fmla="*/ 205497 w 226613"/>
                <a:gd name="connsiteY5" fmla="*/ 57170 h 120980"/>
                <a:gd name="connsiteX6" fmla="*/ 172159 w 226613"/>
                <a:gd name="connsiteY6" fmla="*/ 57170 h 120980"/>
                <a:gd name="connsiteX7" fmla="*/ 121359 w 226613"/>
                <a:gd name="connsiteY7" fmla="*/ 44470 h 120980"/>
                <a:gd name="connsiteX8" fmla="*/ 5472 w 226613"/>
                <a:gd name="connsiteY8" fmla="*/ 120670 h 1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13" h="120980">
                  <a:moveTo>
                    <a:pt x="5472" y="120670"/>
                  </a:moveTo>
                  <a:cubicBezTo>
                    <a:pt x="-8551" y="125168"/>
                    <a:pt x="5207" y="79395"/>
                    <a:pt x="37222" y="71458"/>
                  </a:cubicBezTo>
                  <a:cubicBezTo>
                    <a:pt x="69237" y="63520"/>
                    <a:pt x="167397" y="76485"/>
                    <a:pt x="197559" y="73045"/>
                  </a:cubicBezTo>
                  <a:cubicBezTo>
                    <a:pt x="227721" y="69605"/>
                    <a:pt x="213435" y="62991"/>
                    <a:pt x="218197" y="50820"/>
                  </a:cubicBezTo>
                  <a:cubicBezTo>
                    <a:pt x="222959" y="38649"/>
                    <a:pt x="228251" y="-1038"/>
                    <a:pt x="226134" y="20"/>
                  </a:cubicBezTo>
                  <a:cubicBezTo>
                    <a:pt x="224017" y="1078"/>
                    <a:pt x="214493" y="47645"/>
                    <a:pt x="205497" y="57170"/>
                  </a:cubicBezTo>
                  <a:cubicBezTo>
                    <a:pt x="196501" y="66695"/>
                    <a:pt x="186182" y="59287"/>
                    <a:pt x="172159" y="57170"/>
                  </a:cubicBezTo>
                  <a:cubicBezTo>
                    <a:pt x="158136" y="55053"/>
                    <a:pt x="147553" y="37326"/>
                    <a:pt x="121359" y="44470"/>
                  </a:cubicBezTo>
                  <a:cubicBezTo>
                    <a:pt x="95165" y="51614"/>
                    <a:pt x="19495" y="116172"/>
                    <a:pt x="5472" y="120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C2D39A88-5EB1-4631-AEA0-22C7B2D108C9}"/>
                </a:ext>
              </a:extLst>
            </p:cNvPr>
            <p:cNvSpPr/>
            <p:nvPr/>
          </p:nvSpPr>
          <p:spPr>
            <a:xfrm>
              <a:off x="8154979" y="16755898"/>
              <a:ext cx="212734" cy="53022"/>
            </a:xfrm>
            <a:custGeom>
              <a:avLst/>
              <a:gdLst>
                <a:gd name="connsiteX0" fmla="*/ 9 w 212734"/>
                <a:gd name="connsiteY0" fmla="*/ 165 h 53022"/>
                <a:gd name="connsiteX1" fmla="*/ 66684 w 212734"/>
                <a:gd name="connsiteY1" fmla="*/ 49377 h 53022"/>
                <a:gd name="connsiteX2" fmla="*/ 107959 w 212734"/>
                <a:gd name="connsiteY2" fmla="*/ 49377 h 53022"/>
                <a:gd name="connsiteX3" fmla="*/ 123834 w 212734"/>
                <a:gd name="connsiteY3" fmla="*/ 49377 h 53022"/>
                <a:gd name="connsiteX4" fmla="*/ 212734 w 212734"/>
                <a:gd name="connsiteY4" fmla="*/ 47790 h 53022"/>
                <a:gd name="connsiteX5" fmla="*/ 103196 w 212734"/>
                <a:gd name="connsiteY5" fmla="*/ 35090 h 53022"/>
                <a:gd name="connsiteX6" fmla="*/ 71446 w 212734"/>
                <a:gd name="connsiteY6" fmla="*/ 33502 h 53022"/>
                <a:gd name="connsiteX7" fmla="*/ 9 w 212734"/>
                <a:gd name="connsiteY7" fmla="*/ 165 h 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734" h="53022">
                  <a:moveTo>
                    <a:pt x="9" y="165"/>
                  </a:moveTo>
                  <a:cubicBezTo>
                    <a:pt x="-785" y="2811"/>
                    <a:pt x="48693" y="41175"/>
                    <a:pt x="66684" y="49377"/>
                  </a:cubicBezTo>
                  <a:cubicBezTo>
                    <a:pt x="84675" y="57579"/>
                    <a:pt x="107959" y="49377"/>
                    <a:pt x="107959" y="49377"/>
                  </a:cubicBezTo>
                  <a:lnTo>
                    <a:pt x="123834" y="49377"/>
                  </a:lnTo>
                  <a:lnTo>
                    <a:pt x="212734" y="47790"/>
                  </a:lnTo>
                  <a:cubicBezTo>
                    <a:pt x="209294" y="45409"/>
                    <a:pt x="126744" y="37471"/>
                    <a:pt x="103196" y="35090"/>
                  </a:cubicBezTo>
                  <a:cubicBezTo>
                    <a:pt x="79648" y="32709"/>
                    <a:pt x="85204" y="39587"/>
                    <a:pt x="71446" y="33502"/>
                  </a:cubicBezTo>
                  <a:cubicBezTo>
                    <a:pt x="57688" y="27417"/>
                    <a:pt x="803" y="-2481"/>
                    <a:pt x="9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19147546-8994-4611-B7F6-DCCA808D36F3}"/>
                </a:ext>
              </a:extLst>
            </p:cNvPr>
            <p:cNvSpPr/>
            <p:nvPr/>
          </p:nvSpPr>
          <p:spPr>
            <a:xfrm>
              <a:off x="8246992" y="16825883"/>
              <a:ext cx="186926" cy="121184"/>
            </a:xfrm>
            <a:custGeom>
              <a:avLst/>
              <a:gdLst>
                <a:gd name="connsiteX0" fmla="*/ 71 w 186926"/>
                <a:gd name="connsiteY0" fmla="*/ 27017 h 121184"/>
                <a:gd name="connsiteX1" fmla="*/ 128658 w 186926"/>
                <a:gd name="connsiteY1" fmla="*/ 9555 h 121184"/>
                <a:gd name="connsiteX2" fmla="*/ 169933 w 186926"/>
                <a:gd name="connsiteY2" fmla="*/ 28605 h 121184"/>
                <a:gd name="connsiteX3" fmla="*/ 150883 w 186926"/>
                <a:gd name="connsiteY3" fmla="*/ 71467 h 121184"/>
                <a:gd name="connsiteX4" fmla="*/ 136596 w 186926"/>
                <a:gd name="connsiteY4" fmla="*/ 120680 h 121184"/>
                <a:gd name="connsiteX5" fmla="*/ 144533 w 186926"/>
                <a:gd name="connsiteY5" fmla="*/ 93692 h 121184"/>
                <a:gd name="connsiteX6" fmla="*/ 184221 w 186926"/>
                <a:gd name="connsiteY6" fmla="*/ 41305 h 121184"/>
                <a:gd name="connsiteX7" fmla="*/ 179458 w 186926"/>
                <a:gd name="connsiteY7" fmla="*/ 7967 h 121184"/>
                <a:gd name="connsiteX8" fmla="*/ 147708 w 186926"/>
                <a:gd name="connsiteY8" fmla="*/ 30 h 121184"/>
                <a:gd name="connsiteX9" fmla="*/ 71 w 186926"/>
                <a:gd name="connsiteY9" fmla="*/ 27017 h 12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26" h="121184">
                  <a:moveTo>
                    <a:pt x="71" y="27017"/>
                  </a:moveTo>
                  <a:cubicBezTo>
                    <a:pt x="-3104" y="28604"/>
                    <a:pt x="100348" y="9290"/>
                    <a:pt x="128658" y="9555"/>
                  </a:cubicBezTo>
                  <a:cubicBezTo>
                    <a:pt x="156968" y="9820"/>
                    <a:pt x="166229" y="18286"/>
                    <a:pt x="169933" y="28605"/>
                  </a:cubicBezTo>
                  <a:cubicBezTo>
                    <a:pt x="173637" y="38924"/>
                    <a:pt x="156439" y="56121"/>
                    <a:pt x="150883" y="71467"/>
                  </a:cubicBezTo>
                  <a:cubicBezTo>
                    <a:pt x="145327" y="86813"/>
                    <a:pt x="137654" y="116976"/>
                    <a:pt x="136596" y="120680"/>
                  </a:cubicBezTo>
                  <a:cubicBezTo>
                    <a:pt x="135538" y="124384"/>
                    <a:pt x="136596" y="106921"/>
                    <a:pt x="144533" y="93692"/>
                  </a:cubicBezTo>
                  <a:cubicBezTo>
                    <a:pt x="152470" y="80463"/>
                    <a:pt x="178400" y="55592"/>
                    <a:pt x="184221" y="41305"/>
                  </a:cubicBezTo>
                  <a:cubicBezTo>
                    <a:pt x="190042" y="27018"/>
                    <a:pt x="185543" y="14846"/>
                    <a:pt x="179458" y="7967"/>
                  </a:cubicBezTo>
                  <a:cubicBezTo>
                    <a:pt x="173373" y="1088"/>
                    <a:pt x="175489" y="1088"/>
                    <a:pt x="147708" y="30"/>
                  </a:cubicBezTo>
                  <a:cubicBezTo>
                    <a:pt x="119927" y="-1028"/>
                    <a:pt x="3246" y="25430"/>
                    <a:pt x="71" y="27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571D4289-13AC-4ACB-9391-2C8116AFCB39}"/>
                </a:ext>
              </a:extLst>
            </p:cNvPr>
            <p:cNvSpPr/>
            <p:nvPr/>
          </p:nvSpPr>
          <p:spPr>
            <a:xfrm>
              <a:off x="8260651" y="16867188"/>
              <a:ext cx="134867" cy="188930"/>
            </a:xfrm>
            <a:custGeom>
              <a:avLst/>
              <a:gdLst>
                <a:gd name="connsiteX0" fmla="*/ 699 w 134867"/>
                <a:gd name="connsiteY0" fmla="*/ 15875 h 188930"/>
                <a:gd name="connsiteX1" fmla="*/ 91187 w 134867"/>
                <a:gd name="connsiteY1" fmla="*/ 14287 h 188930"/>
                <a:gd name="connsiteX2" fmla="*/ 116587 w 134867"/>
                <a:gd name="connsiteY2" fmla="*/ 52387 h 188930"/>
                <a:gd name="connsiteX3" fmla="*/ 129287 w 134867"/>
                <a:gd name="connsiteY3" fmla="*/ 138112 h 188930"/>
                <a:gd name="connsiteX4" fmla="*/ 126112 w 134867"/>
                <a:gd name="connsiteY4" fmla="*/ 188912 h 188930"/>
                <a:gd name="connsiteX5" fmla="*/ 130874 w 134867"/>
                <a:gd name="connsiteY5" fmla="*/ 142875 h 188930"/>
                <a:gd name="connsiteX6" fmla="*/ 134049 w 134867"/>
                <a:gd name="connsiteY6" fmla="*/ 60325 h 188930"/>
                <a:gd name="connsiteX7" fmla="*/ 114999 w 134867"/>
                <a:gd name="connsiteY7" fmla="*/ 22225 h 188930"/>
                <a:gd name="connsiteX8" fmla="*/ 94362 w 134867"/>
                <a:gd name="connsiteY8" fmla="*/ 6350 h 188930"/>
                <a:gd name="connsiteX9" fmla="*/ 51499 w 134867"/>
                <a:gd name="connsiteY9" fmla="*/ 0 h 188930"/>
                <a:gd name="connsiteX10" fmla="*/ 699 w 134867"/>
                <a:gd name="connsiteY10" fmla="*/ 15875 h 18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867" h="188930">
                  <a:moveTo>
                    <a:pt x="699" y="15875"/>
                  </a:moveTo>
                  <a:cubicBezTo>
                    <a:pt x="7314" y="18256"/>
                    <a:pt x="71872" y="8202"/>
                    <a:pt x="91187" y="14287"/>
                  </a:cubicBezTo>
                  <a:cubicBezTo>
                    <a:pt x="110502" y="20372"/>
                    <a:pt x="110237" y="31750"/>
                    <a:pt x="116587" y="52387"/>
                  </a:cubicBezTo>
                  <a:cubicBezTo>
                    <a:pt x="122937" y="73024"/>
                    <a:pt x="127700" y="115358"/>
                    <a:pt x="129287" y="138112"/>
                  </a:cubicBezTo>
                  <a:cubicBezTo>
                    <a:pt x="130874" y="160866"/>
                    <a:pt x="125848" y="188118"/>
                    <a:pt x="126112" y="188912"/>
                  </a:cubicBezTo>
                  <a:cubicBezTo>
                    <a:pt x="126377" y="189706"/>
                    <a:pt x="129551" y="164306"/>
                    <a:pt x="130874" y="142875"/>
                  </a:cubicBezTo>
                  <a:cubicBezTo>
                    <a:pt x="132197" y="121444"/>
                    <a:pt x="136695" y="80433"/>
                    <a:pt x="134049" y="60325"/>
                  </a:cubicBezTo>
                  <a:cubicBezTo>
                    <a:pt x="131403" y="40217"/>
                    <a:pt x="121614" y="31221"/>
                    <a:pt x="114999" y="22225"/>
                  </a:cubicBezTo>
                  <a:cubicBezTo>
                    <a:pt x="108384" y="13229"/>
                    <a:pt x="104945" y="10054"/>
                    <a:pt x="94362" y="6350"/>
                  </a:cubicBezTo>
                  <a:cubicBezTo>
                    <a:pt x="83779" y="2646"/>
                    <a:pt x="66845" y="0"/>
                    <a:pt x="51499" y="0"/>
                  </a:cubicBezTo>
                  <a:cubicBezTo>
                    <a:pt x="36153" y="0"/>
                    <a:pt x="-5916" y="13494"/>
                    <a:pt x="699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0DBD62D9-C279-4AA4-BA2D-C847E0DF4F17}"/>
                </a:ext>
              </a:extLst>
            </p:cNvPr>
            <p:cNvSpPr/>
            <p:nvPr/>
          </p:nvSpPr>
          <p:spPr>
            <a:xfrm>
              <a:off x="8344900" y="16774981"/>
              <a:ext cx="54563" cy="95798"/>
            </a:xfrm>
            <a:custGeom>
              <a:avLst/>
              <a:gdLst>
                <a:gd name="connsiteX0" fmla="*/ 54563 w 54563"/>
                <a:gd name="connsiteY0" fmla="*/ 132 h 95798"/>
                <a:gd name="connsiteX1" fmla="*/ 3763 w 54563"/>
                <a:gd name="connsiteY1" fmla="*/ 58869 h 95798"/>
                <a:gd name="connsiteX2" fmla="*/ 3763 w 54563"/>
                <a:gd name="connsiteY2" fmla="*/ 95382 h 95798"/>
                <a:gd name="connsiteX3" fmla="*/ 3763 w 54563"/>
                <a:gd name="connsiteY3" fmla="*/ 76332 h 95798"/>
                <a:gd name="connsiteX4" fmla="*/ 54563 w 54563"/>
                <a:gd name="connsiteY4" fmla="*/ 132 h 9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3" h="95798">
                  <a:moveTo>
                    <a:pt x="54563" y="132"/>
                  </a:moveTo>
                  <a:cubicBezTo>
                    <a:pt x="54563" y="-2778"/>
                    <a:pt x="12230" y="42994"/>
                    <a:pt x="3763" y="58869"/>
                  </a:cubicBezTo>
                  <a:cubicBezTo>
                    <a:pt x="-4704" y="74744"/>
                    <a:pt x="3763" y="95382"/>
                    <a:pt x="3763" y="95382"/>
                  </a:cubicBezTo>
                  <a:cubicBezTo>
                    <a:pt x="3763" y="98292"/>
                    <a:pt x="-1264" y="85328"/>
                    <a:pt x="3763" y="76332"/>
                  </a:cubicBezTo>
                  <a:cubicBezTo>
                    <a:pt x="8790" y="67336"/>
                    <a:pt x="54563" y="3042"/>
                    <a:pt x="54563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AB6FE0BA-B073-4376-B64E-ACDF4D5FF9B7}"/>
                </a:ext>
              </a:extLst>
            </p:cNvPr>
            <p:cNvSpPr/>
            <p:nvPr/>
          </p:nvSpPr>
          <p:spPr>
            <a:xfrm>
              <a:off x="8402507" y="16774953"/>
              <a:ext cx="73691" cy="108549"/>
            </a:xfrm>
            <a:custGeom>
              <a:avLst/>
              <a:gdLst>
                <a:gd name="connsiteX0" fmla="*/ 131 w 73691"/>
                <a:gd name="connsiteY0" fmla="*/ 160 h 108549"/>
                <a:gd name="connsiteX1" fmla="*/ 54106 w 73691"/>
                <a:gd name="connsiteY1" fmla="*/ 35085 h 108549"/>
                <a:gd name="connsiteX2" fmla="*/ 63631 w 73691"/>
                <a:gd name="connsiteY2" fmla="*/ 108110 h 108549"/>
                <a:gd name="connsiteX3" fmla="*/ 66806 w 73691"/>
                <a:gd name="connsiteY3" fmla="*/ 63660 h 108549"/>
                <a:gd name="connsiteX4" fmla="*/ 71568 w 73691"/>
                <a:gd name="connsiteY4" fmla="*/ 23972 h 108549"/>
                <a:gd name="connsiteX5" fmla="*/ 131 w 73691"/>
                <a:gd name="connsiteY5" fmla="*/ 160 h 10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1" h="108549">
                  <a:moveTo>
                    <a:pt x="131" y="160"/>
                  </a:moveTo>
                  <a:cubicBezTo>
                    <a:pt x="-2779" y="2012"/>
                    <a:pt x="43523" y="17093"/>
                    <a:pt x="54106" y="35085"/>
                  </a:cubicBezTo>
                  <a:cubicBezTo>
                    <a:pt x="64689" y="53077"/>
                    <a:pt x="61514" y="103348"/>
                    <a:pt x="63631" y="108110"/>
                  </a:cubicBezTo>
                  <a:cubicBezTo>
                    <a:pt x="65748" y="112872"/>
                    <a:pt x="65483" y="77683"/>
                    <a:pt x="66806" y="63660"/>
                  </a:cubicBezTo>
                  <a:cubicBezTo>
                    <a:pt x="68129" y="49637"/>
                    <a:pt x="77918" y="35084"/>
                    <a:pt x="71568" y="23972"/>
                  </a:cubicBezTo>
                  <a:cubicBezTo>
                    <a:pt x="65218" y="12860"/>
                    <a:pt x="3041" y="-1692"/>
                    <a:pt x="131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ED57E26C-09DC-45A8-9139-A2127538E8AA}"/>
                </a:ext>
              </a:extLst>
            </p:cNvPr>
            <p:cNvSpPr/>
            <p:nvPr/>
          </p:nvSpPr>
          <p:spPr>
            <a:xfrm>
              <a:off x="8372201" y="16848081"/>
              <a:ext cx="93479" cy="222313"/>
            </a:xfrm>
            <a:custGeom>
              <a:avLst/>
              <a:gdLst>
                <a:gd name="connsiteX0" fmla="*/ 274 w 93479"/>
                <a:gd name="connsiteY0" fmla="*/ 57 h 222313"/>
                <a:gd name="connsiteX1" fmla="*/ 60599 w 93479"/>
                <a:gd name="connsiteY1" fmla="*/ 92132 h 222313"/>
                <a:gd name="connsiteX2" fmla="*/ 76474 w 93479"/>
                <a:gd name="connsiteY2" fmla="*/ 133407 h 222313"/>
                <a:gd name="connsiteX3" fmla="*/ 76474 w 93479"/>
                <a:gd name="connsiteY3" fmla="*/ 169919 h 222313"/>
                <a:gd name="connsiteX4" fmla="*/ 76474 w 93479"/>
                <a:gd name="connsiteY4" fmla="*/ 222307 h 222313"/>
                <a:gd name="connsiteX5" fmla="*/ 89174 w 93479"/>
                <a:gd name="connsiteY5" fmla="*/ 173094 h 222313"/>
                <a:gd name="connsiteX6" fmla="*/ 87587 w 93479"/>
                <a:gd name="connsiteY6" fmla="*/ 106419 h 222313"/>
                <a:gd name="connsiteX7" fmla="*/ 274 w 93479"/>
                <a:gd name="connsiteY7" fmla="*/ 57 h 2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479" h="222313">
                  <a:moveTo>
                    <a:pt x="274" y="57"/>
                  </a:moveTo>
                  <a:cubicBezTo>
                    <a:pt x="-4224" y="-2324"/>
                    <a:pt x="47899" y="69907"/>
                    <a:pt x="60599" y="92132"/>
                  </a:cubicBezTo>
                  <a:cubicBezTo>
                    <a:pt x="73299" y="114357"/>
                    <a:pt x="73828" y="120443"/>
                    <a:pt x="76474" y="133407"/>
                  </a:cubicBezTo>
                  <a:cubicBezTo>
                    <a:pt x="79120" y="146372"/>
                    <a:pt x="76474" y="169919"/>
                    <a:pt x="76474" y="169919"/>
                  </a:cubicBezTo>
                  <a:cubicBezTo>
                    <a:pt x="76474" y="184736"/>
                    <a:pt x="74357" y="221778"/>
                    <a:pt x="76474" y="222307"/>
                  </a:cubicBezTo>
                  <a:cubicBezTo>
                    <a:pt x="78591" y="222836"/>
                    <a:pt x="87322" y="192408"/>
                    <a:pt x="89174" y="173094"/>
                  </a:cubicBezTo>
                  <a:cubicBezTo>
                    <a:pt x="91026" y="153780"/>
                    <a:pt x="98699" y="133671"/>
                    <a:pt x="87587" y="106419"/>
                  </a:cubicBezTo>
                  <a:cubicBezTo>
                    <a:pt x="76475" y="79167"/>
                    <a:pt x="4772" y="2438"/>
                    <a:pt x="274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ACD59914-9725-4810-8AE9-58CA227CE558}"/>
                </a:ext>
              </a:extLst>
            </p:cNvPr>
            <p:cNvSpPr/>
            <p:nvPr/>
          </p:nvSpPr>
          <p:spPr>
            <a:xfrm>
              <a:off x="8385167" y="16811565"/>
              <a:ext cx="138083" cy="96745"/>
            </a:xfrm>
            <a:custGeom>
              <a:avLst/>
              <a:gdLst>
                <a:gd name="connsiteX0" fmla="*/ 8 w 138083"/>
                <a:gd name="connsiteY0" fmla="*/ 3235 h 96745"/>
                <a:gd name="connsiteX1" fmla="*/ 58746 w 138083"/>
                <a:gd name="connsiteY1" fmla="*/ 15935 h 96745"/>
                <a:gd name="connsiteX2" fmla="*/ 39696 w 138083"/>
                <a:gd name="connsiteY2" fmla="*/ 93723 h 96745"/>
                <a:gd name="connsiteX3" fmla="*/ 50808 w 138083"/>
                <a:gd name="connsiteY3" fmla="*/ 81023 h 96745"/>
                <a:gd name="connsiteX4" fmla="*/ 114308 w 138083"/>
                <a:gd name="connsiteY4" fmla="*/ 82610 h 96745"/>
                <a:gd name="connsiteX5" fmla="*/ 136533 w 138083"/>
                <a:gd name="connsiteY5" fmla="*/ 87373 h 96745"/>
                <a:gd name="connsiteX6" fmla="*/ 76208 w 138083"/>
                <a:gd name="connsiteY6" fmla="*/ 57210 h 96745"/>
                <a:gd name="connsiteX7" fmla="*/ 73033 w 138083"/>
                <a:gd name="connsiteY7" fmla="*/ 14348 h 96745"/>
                <a:gd name="connsiteX8" fmla="*/ 63508 w 138083"/>
                <a:gd name="connsiteY8" fmla="*/ 1648 h 96745"/>
                <a:gd name="connsiteX9" fmla="*/ 8 w 138083"/>
                <a:gd name="connsiteY9" fmla="*/ 3235 h 9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83" h="96745">
                  <a:moveTo>
                    <a:pt x="8" y="3235"/>
                  </a:moveTo>
                  <a:cubicBezTo>
                    <a:pt x="-786" y="5616"/>
                    <a:pt x="52131" y="854"/>
                    <a:pt x="58746" y="15935"/>
                  </a:cubicBezTo>
                  <a:cubicBezTo>
                    <a:pt x="65361" y="31016"/>
                    <a:pt x="41019" y="82875"/>
                    <a:pt x="39696" y="93723"/>
                  </a:cubicBezTo>
                  <a:cubicBezTo>
                    <a:pt x="38373" y="104571"/>
                    <a:pt x="38373" y="82875"/>
                    <a:pt x="50808" y="81023"/>
                  </a:cubicBezTo>
                  <a:cubicBezTo>
                    <a:pt x="63243" y="79171"/>
                    <a:pt x="100021" y="81552"/>
                    <a:pt x="114308" y="82610"/>
                  </a:cubicBezTo>
                  <a:cubicBezTo>
                    <a:pt x="128595" y="83668"/>
                    <a:pt x="142883" y="91606"/>
                    <a:pt x="136533" y="87373"/>
                  </a:cubicBezTo>
                  <a:cubicBezTo>
                    <a:pt x="130183" y="83140"/>
                    <a:pt x="86791" y="69381"/>
                    <a:pt x="76208" y="57210"/>
                  </a:cubicBezTo>
                  <a:cubicBezTo>
                    <a:pt x="65625" y="45039"/>
                    <a:pt x="75150" y="23608"/>
                    <a:pt x="73033" y="14348"/>
                  </a:cubicBezTo>
                  <a:cubicBezTo>
                    <a:pt x="70916" y="5088"/>
                    <a:pt x="71710" y="5088"/>
                    <a:pt x="63508" y="1648"/>
                  </a:cubicBezTo>
                  <a:cubicBezTo>
                    <a:pt x="55306" y="-1792"/>
                    <a:pt x="802" y="854"/>
                    <a:pt x="8" y="3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B5E4F8EE-91EE-4FEF-BEBA-9C862537979B}"/>
                </a:ext>
              </a:extLst>
            </p:cNvPr>
            <p:cNvSpPr/>
            <p:nvPr/>
          </p:nvSpPr>
          <p:spPr>
            <a:xfrm>
              <a:off x="8405515" y="16970497"/>
              <a:ext cx="69259" cy="104754"/>
            </a:xfrm>
            <a:custGeom>
              <a:avLst/>
              <a:gdLst>
                <a:gd name="connsiteX0" fmla="*/ 298 w 69259"/>
                <a:gd name="connsiteY0" fmla="*/ 1466 h 104754"/>
                <a:gd name="connsiteX1" fmla="*/ 66973 w 69259"/>
                <a:gd name="connsiteY1" fmla="*/ 103066 h 104754"/>
                <a:gd name="connsiteX2" fmla="*/ 52685 w 69259"/>
                <a:gd name="connsiteY2" fmla="*/ 63378 h 104754"/>
                <a:gd name="connsiteX3" fmla="*/ 41573 w 69259"/>
                <a:gd name="connsiteY3" fmla="*/ 42741 h 104754"/>
                <a:gd name="connsiteX4" fmla="*/ 298 w 69259"/>
                <a:gd name="connsiteY4" fmla="*/ 1466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9" h="104754">
                  <a:moveTo>
                    <a:pt x="298" y="1466"/>
                  </a:moveTo>
                  <a:cubicBezTo>
                    <a:pt x="4531" y="11520"/>
                    <a:pt x="58242" y="92747"/>
                    <a:pt x="66973" y="103066"/>
                  </a:cubicBezTo>
                  <a:cubicBezTo>
                    <a:pt x="75704" y="113385"/>
                    <a:pt x="56918" y="73432"/>
                    <a:pt x="52685" y="63378"/>
                  </a:cubicBezTo>
                  <a:cubicBezTo>
                    <a:pt x="48452" y="53324"/>
                    <a:pt x="45012" y="49355"/>
                    <a:pt x="41573" y="42741"/>
                  </a:cubicBezTo>
                  <a:cubicBezTo>
                    <a:pt x="38134" y="36127"/>
                    <a:pt x="-3935" y="-8588"/>
                    <a:pt x="298" y="1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9C1F193D-824F-4C08-9495-2C583C7FE683}"/>
                </a:ext>
              </a:extLst>
            </p:cNvPr>
            <p:cNvSpPr/>
            <p:nvPr/>
          </p:nvSpPr>
          <p:spPr>
            <a:xfrm>
              <a:off x="8412811" y="16898894"/>
              <a:ext cx="116862" cy="76513"/>
            </a:xfrm>
            <a:custGeom>
              <a:avLst/>
              <a:gdLst>
                <a:gd name="connsiteX0" fmla="*/ 116827 w 116862"/>
                <a:gd name="connsiteY0" fmla="*/ 44 h 76513"/>
                <a:gd name="connsiteX1" fmla="*/ 27927 w 116862"/>
                <a:gd name="connsiteY1" fmla="*/ 31794 h 76513"/>
                <a:gd name="connsiteX2" fmla="*/ 2527 w 116862"/>
                <a:gd name="connsiteY2" fmla="*/ 76244 h 76513"/>
                <a:gd name="connsiteX3" fmla="*/ 2527 w 116862"/>
                <a:gd name="connsiteY3" fmla="*/ 49256 h 76513"/>
                <a:gd name="connsiteX4" fmla="*/ 16814 w 116862"/>
                <a:gd name="connsiteY4" fmla="*/ 25444 h 76513"/>
                <a:gd name="connsiteX5" fmla="*/ 116827 w 116862"/>
                <a:gd name="connsiteY5" fmla="*/ 44 h 7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2" h="76513">
                  <a:moveTo>
                    <a:pt x="116827" y="44"/>
                  </a:moveTo>
                  <a:cubicBezTo>
                    <a:pt x="118679" y="1102"/>
                    <a:pt x="46977" y="19094"/>
                    <a:pt x="27927" y="31794"/>
                  </a:cubicBezTo>
                  <a:cubicBezTo>
                    <a:pt x="8877" y="44494"/>
                    <a:pt x="6760" y="73334"/>
                    <a:pt x="2527" y="76244"/>
                  </a:cubicBezTo>
                  <a:cubicBezTo>
                    <a:pt x="-1706" y="79154"/>
                    <a:pt x="146" y="57722"/>
                    <a:pt x="2527" y="49256"/>
                  </a:cubicBezTo>
                  <a:cubicBezTo>
                    <a:pt x="4908" y="40790"/>
                    <a:pt x="1733" y="33646"/>
                    <a:pt x="16814" y="25444"/>
                  </a:cubicBezTo>
                  <a:cubicBezTo>
                    <a:pt x="31895" y="17242"/>
                    <a:pt x="114975" y="-1014"/>
                    <a:pt x="116827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ADDBECDF-00A1-4759-B857-15BC81A7ABBF}"/>
                </a:ext>
              </a:extLst>
            </p:cNvPr>
            <p:cNvSpPr/>
            <p:nvPr/>
          </p:nvSpPr>
          <p:spPr>
            <a:xfrm>
              <a:off x="8390168" y="16954435"/>
              <a:ext cx="63759" cy="129633"/>
            </a:xfrm>
            <a:custGeom>
              <a:avLst/>
              <a:gdLst>
                <a:gd name="connsiteX0" fmla="*/ 9295 w 63759"/>
                <a:gd name="connsiteY0" fmla="*/ 65 h 129633"/>
                <a:gd name="connsiteX1" fmla="*/ 4532 w 63759"/>
                <a:gd name="connsiteY1" fmla="*/ 122303 h 129633"/>
                <a:gd name="connsiteX2" fmla="*/ 4532 w 63759"/>
                <a:gd name="connsiteY2" fmla="*/ 115953 h 129633"/>
                <a:gd name="connsiteX3" fmla="*/ 63270 w 63759"/>
                <a:gd name="connsiteY3" fmla="*/ 117540 h 129633"/>
                <a:gd name="connsiteX4" fmla="*/ 33107 w 63759"/>
                <a:gd name="connsiteY4" fmla="*/ 65153 h 129633"/>
                <a:gd name="connsiteX5" fmla="*/ 42632 w 63759"/>
                <a:gd name="connsiteY5" fmla="*/ 109603 h 129633"/>
                <a:gd name="connsiteX6" fmla="*/ 21995 w 63759"/>
                <a:gd name="connsiteY6" fmla="*/ 104840 h 129633"/>
                <a:gd name="connsiteX7" fmla="*/ 9295 w 63759"/>
                <a:gd name="connsiteY7" fmla="*/ 65 h 1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59" h="129633">
                  <a:moveTo>
                    <a:pt x="9295" y="65"/>
                  </a:moveTo>
                  <a:cubicBezTo>
                    <a:pt x="6385" y="2975"/>
                    <a:pt x="4532" y="122303"/>
                    <a:pt x="4532" y="122303"/>
                  </a:cubicBezTo>
                  <a:cubicBezTo>
                    <a:pt x="3738" y="141618"/>
                    <a:pt x="-5258" y="116747"/>
                    <a:pt x="4532" y="115953"/>
                  </a:cubicBezTo>
                  <a:cubicBezTo>
                    <a:pt x="14322" y="115159"/>
                    <a:pt x="58507" y="126007"/>
                    <a:pt x="63270" y="117540"/>
                  </a:cubicBezTo>
                  <a:cubicBezTo>
                    <a:pt x="68033" y="109073"/>
                    <a:pt x="36547" y="66476"/>
                    <a:pt x="33107" y="65153"/>
                  </a:cubicBezTo>
                  <a:cubicBezTo>
                    <a:pt x="29667" y="63830"/>
                    <a:pt x="44484" y="102989"/>
                    <a:pt x="42632" y="109603"/>
                  </a:cubicBezTo>
                  <a:cubicBezTo>
                    <a:pt x="40780" y="116218"/>
                    <a:pt x="25699" y="117805"/>
                    <a:pt x="21995" y="104840"/>
                  </a:cubicBezTo>
                  <a:cubicBezTo>
                    <a:pt x="18291" y="91875"/>
                    <a:pt x="12205" y="-2845"/>
                    <a:pt x="9295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27F96182-DA4C-4D8F-AECA-60FB09E6DDFB}"/>
                </a:ext>
              </a:extLst>
            </p:cNvPr>
            <p:cNvSpPr/>
            <p:nvPr/>
          </p:nvSpPr>
          <p:spPr>
            <a:xfrm>
              <a:off x="8335963" y="17106691"/>
              <a:ext cx="128881" cy="151022"/>
            </a:xfrm>
            <a:custGeom>
              <a:avLst/>
              <a:gdLst>
                <a:gd name="connsiteX0" fmla="*/ 0 w 128881"/>
                <a:gd name="connsiteY0" fmla="*/ 151022 h 151022"/>
                <a:gd name="connsiteX1" fmla="*/ 101600 w 128881"/>
                <a:gd name="connsiteY1" fmla="*/ 93872 h 151022"/>
                <a:gd name="connsiteX2" fmla="*/ 107950 w 128881"/>
                <a:gd name="connsiteY2" fmla="*/ 74822 h 151022"/>
                <a:gd name="connsiteX3" fmla="*/ 100012 w 128881"/>
                <a:gd name="connsiteY3" fmla="*/ 209 h 151022"/>
                <a:gd name="connsiteX4" fmla="*/ 95250 w 128881"/>
                <a:gd name="connsiteY4" fmla="*/ 52597 h 151022"/>
                <a:gd name="connsiteX5" fmla="*/ 92075 w 128881"/>
                <a:gd name="connsiteY5" fmla="*/ 57359 h 151022"/>
                <a:gd name="connsiteX6" fmla="*/ 55562 w 128881"/>
                <a:gd name="connsiteY6" fmla="*/ 70059 h 151022"/>
                <a:gd name="connsiteX7" fmla="*/ 100012 w 128881"/>
                <a:gd name="connsiteY7" fmla="*/ 70059 h 151022"/>
                <a:gd name="connsiteX8" fmla="*/ 128587 w 128881"/>
                <a:gd name="connsiteY8" fmla="*/ 79584 h 151022"/>
                <a:gd name="connsiteX9" fmla="*/ 82550 w 128881"/>
                <a:gd name="connsiteY9" fmla="*/ 90697 h 151022"/>
                <a:gd name="connsiteX10" fmla="*/ 57150 w 128881"/>
                <a:gd name="connsiteY10" fmla="*/ 103397 h 151022"/>
                <a:gd name="connsiteX11" fmla="*/ 0 w 128881"/>
                <a:gd name="connsiteY11" fmla="*/ 151022 h 1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81" h="151022">
                  <a:moveTo>
                    <a:pt x="0" y="151022"/>
                  </a:moveTo>
                  <a:cubicBezTo>
                    <a:pt x="41804" y="128797"/>
                    <a:pt x="83608" y="106572"/>
                    <a:pt x="101600" y="93872"/>
                  </a:cubicBezTo>
                  <a:cubicBezTo>
                    <a:pt x="119592" y="81172"/>
                    <a:pt x="108215" y="90432"/>
                    <a:pt x="107950" y="74822"/>
                  </a:cubicBezTo>
                  <a:cubicBezTo>
                    <a:pt x="107685" y="59212"/>
                    <a:pt x="102129" y="3913"/>
                    <a:pt x="100012" y="209"/>
                  </a:cubicBezTo>
                  <a:cubicBezTo>
                    <a:pt x="97895" y="-3495"/>
                    <a:pt x="96573" y="43072"/>
                    <a:pt x="95250" y="52597"/>
                  </a:cubicBezTo>
                  <a:cubicBezTo>
                    <a:pt x="93927" y="62122"/>
                    <a:pt x="98690" y="54449"/>
                    <a:pt x="92075" y="57359"/>
                  </a:cubicBezTo>
                  <a:cubicBezTo>
                    <a:pt x="85460" y="60269"/>
                    <a:pt x="54239" y="67942"/>
                    <a:pt x="55562" y="70059"/>
                  </a:cubicBezTo>
                  <a:cubicBezTo>
                    <a:pt x="56885" y="72176"/>
                    <a:pt x="87841" y="68472"/>
                    <a:pt x="100012" y="70059"/>
                  </a:cubicBezTo>
                  <a:cubicBezTo>
                    <a:pt x="112183" y="71646"/>
                    <a:pt x="131497" y="76144"/>
                    <a:pt x="128587" y="79584"/>
                  </a:cubicBezTo>
                  <a:cubicBezTo>
                    <a:pt x="125677" y="83024"/>
                    <a:pt x="94456" y="86728"/>
                    <a:pt x="82550" y="90697"/>
                  </a:cubicBezTo>
                  <a:cubicBezTo>
                    <a:pt x="70644" y="94666"/>
                    <a:pt x="57150" y="103397"/>
                    <a:pt x="57150" y="103397"/>
                  </a:cubicBezTo>
                  <a:lnTo>
                    <a:pt x="0" y="15102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B1DFF035-805A-4770-9078-4CFE5F004F40}"/>
                </a:ext>
              </a:extLst>
            </p:cNvPr>
            <p:cNvSpPr/>
            <p:nvPr/>
          </p:nvSpPr>
          <p:spPr>
            <a:xfrm>
              <a:off x="8313613" y="17081169"/>
              <a:ext cx="109933" cy="173442"/>
            </a:xfrm>
            <a:custGeom>
              <a:avLst/>
              <a:gdLst>
                <a:gd name="connsiteX0" fmla="*/ 125 w 109933"/>
                <a:gd name="connsiteY0" fmla="*/ 331 h 173442"/>
                <a:gd name="connsiteX1" fmla="*/ 27112 w 109933"/>
                <a:gd name="connsiteY1" fmla="*/ 108281 h 173442"/>
                <a:gd name="connsiteX2" fmla="*/ 22350 w 109933"/>
                <a:gd name="connsiteY2" fmla="*/ 155906 h 173442"/>
                <a:gd name="connsiteX3" fmla="*/ 42987 w 109933"/>
                <a:gd name="connsiteY3" fmla="*/ 135269 h 173442"/>
                <a:gd name="connsiteX4" fmla="*/ 109662 w 109933"/>
                <a:gd name="connsiteY4" fmla="*/ 106694 h 173442"/>
                <a:gd name="connsiteX5" fmla="*/ 65212 w 109933"/>
                <a:gd name="connsiteY5" fmla="*/ 130506 h 173442"/>
                <a:gd name="connsiteX6" fmla="*/ 31875 w 109933"/>
                <a:gd name="connsiteY6" fmla="*/ 173369 h 173442"/>
                <a:gd name="connsiteX7" fmla="*/ 41400 w 109933"/>
                <a:gd name="connsiteY7" fmla="*/ 119394 h 173442"/>
                <a:gd name="connsiteX8" fmla="*/ 39812 w 109933"/>
                <a:gd name="connsiteY8" fmla="*/ 74944 h 173442"/>
                <a:gd name="connsiteX9" fmla="*/ 125 w 109933"/>
                <a:gd name="connsiteY9" fmla="*/ 331 h 1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33" h="173442">
                  <a:moveTo>
                    <a:pt x="125" y="331"/>
                  </a:moveTo>
                  <a:cubicBezTo>
                    <a:pt x="-1992" y="5887"/>
                    <a:pt x="23408" y="82352"/>
                    <a:pt x="27112" y="108281"/>
                  </a:cubicBezTo>
                  <a:cubicBezTo>
                    <a:pt x="30816" y="134210"/>
                    <a:pt x="19704" y="151408"/>
                    <a:pt x="22350" y="155906"/>
                  </a:cubicBezTo>
                  <a:cubicBezTo>
                    <a:pt x="24996" y="160404"/>
                    <a:pt x="28435" y="143471"/>
                    <a:pt x="42987" y="135269"/>
                  </a:cubicBezTo>
                  <a:cubicBezTo>
                    <a:pt x="57539" y="127067"/>
                    <a:pt x="105958" y="107488"/>
                    <a:pt x="109662" y="106694"/>
                  </a:cubicBezTo>
                  <a:cubicBezTo>
                    <a:pt x="113366" y="105900"/>
                    <a:pt x="78176" y="119394"/>
                    <a:pt x="65212" y="130506"/>
                  </a:cubicBezTo>
                  <a:cubicBezTo>
                    <a:pt x="52248" y="141618"/>
                    <a:pt x="35844" y="175221"/>
                    <a:pt x="31875" y="173369"/>
                  </a:cubicBezTo>
                  <a:cubicBezTo>
                    <a:pt x="27906" y="171517"/>
                    <a:pt x="40077" y="135798"/>
                    <a:pt x="41400" y="119394"/>
                  </a:cubicBezTo>
                  <a:cubicBezTo>
                    <a:pt x="42723" y="102990"/>
                    <a:pt x="43252" y="89232"/>
                    <a:pt x="39812" y="74944"/>
                  </a:cubicBezTo>
                  <a:cubicBezTo>
                    <a:pt x="36372" y="60657"/>
                    <a:pt x="2242" y="-5225"/>
                    <a:pt x="125" y="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3DEE9C56-981E-4E67-8FED-F763E3400C84}"/>
                </a:ext>
              </a:extLst>
            </p:cNvPr>
            <p:cNvSpPr/>
            <p:nvPr/>
          </p:nvSpPr>
          <p:spPr>
            <a:xfrm>
              <a:off x="8326162" y="17158867"/>
              <a:ext cx="178274" cy="280393"/>
            </a:xfrm>
            <a:custGeom>
              <a:avLst/>
              <a:gdLst>
                <a:gd name="connsiteX0" fmla="*/ 178076 w 178274"/>
                <a:gd name="connsiteY0" fmla="*/ 421 h 280393"/>
                <a:gd name="connsiteX1" fmla="*/ 168551 w 178274"/>
                <a:gd name="connsiteY1" fmla="*/ 84558 h 280393"/>
                <a:gd name="connsiteX2" fmla="*/ 125688 w 178274"/>
                <a:gd name="connsiteY2" fmla="*/ 105196 h 280393"/>
                <a:gd name="connsiteX3" fmla="*/ 79651 w 178274"/>
                <a:gd name="connsiteY3" fmla="*/ 148058 h 280393"/>
                <a:gd name="connsiteX4" fmla="*/ 35201 w 178274"/>
                <a:gd name="connsiteY4" fmla="*/ 203621 h 280393"/>
                <a:gd name="connsiteX5" fmla="*/ 276 w 178274"/>
                <a:gd name="connsiteY5" fmla="*/ 279821 h 280393"/>
                <a:gd name="connsiteX6" fmla="*/ 20913 w 178274"/>
                <a:gd name="connsiteY6" fmla="*/ 233783 h 280393"/>
                <a:gd name="connsiteX7" fmla="*/ 57426 w 178274"/>
                <a:gd name="connsiteY7" fmla="*/ 148058 h 280393"/>
                <a:gd name="connsiteX8" fmla="*/ 103463 w 178274"/>
                <a:gd name="connsiteY8" fmla="*/ 103608 h 280393"/>
                <a:gd name="connsiteX9" fmla="*/ 152676 w 178274"/>
                <a:gd name="connsiteY9" fmla="*/ 78208 h 280393"/>
                <a:gd name="connsiteX10" fmla="*/ 173313 w 178274"/>
                <a:gd name="connsiteY10" fmla="*/ 52808 h 280393"/>
                <a:gd name="connsiteX11" fmla="*/ 178076 w 178274"/>
                <a:gd name="connsiteY11" fmla="*/ 421 h 28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274" h="280393">
                  <a:moveTo>
                    <a:pt x="178076" y="421"/>
                  </a:moveTo>
                  <a:cubicBezTo>
                    <a:pt x="177282" y="5713"/>
                    <a:pt x="177282" y="67096"/>
                    <a:pt x="168551" y="84558"/>
                  </a:cubicBezTo>
                  <a:cubicBezTo>
                    <a:pt x="159820" y="102020"/>
                    <a:pt x="140505" y="94613"/>
                    <a:pt x="125688" y="105196"/>
                  </a:cubicBezTo>
                  <a:cubicBezTo>
                    <a:pt x="110871" y="115779"/>
                    <a:pt x="94732" y="131654"/>
                    <a:pt x="79651" y="148058"/>
                  </a:cubicBezTo>
                  <a:cubicBezTo>
                    <a:pt x="64570" y="164462"/>
                    <a:pt x="48430" y="181661"/>
                    <a:pt x="35201" y="203621"/>
                  </a:cubicBezTo>
                  <a:cubicBezTo>
                    <a:pt x="21972" y="225582"/>
                    <a:pt x="2657" y="274794"/>
                    <a:pt x="276" y="279821"/>
                  </a:cubicBezTo>
                  <a:cubicBezTo>
                    <a:pt x="-2105" y="284848"/>
                    <a:pt x="11388" y="255743"/>
                    <a:pt x="20913" y="233783"/>
                  </a:cubicBezTo>
                  <a:cubicBezTo>
                    <a:pt x="30438" y="211823"/>
                    <a:pt x="43668" y="169754"/>
                    <a:pt x="57426" y="148058"/>
                  </a:cubicBezTo>
                  <a:cubicBezTo>
                    <a:pt x="71184" y="126362"/>
                    <a:pt x="87588" y="115250"/>
                    <a:pt x="103463" y="103608"/>
                  </a:cubicBezTo>
                  <a:cubicBezTo>
                    <a:pt x="119338" y="91966"/>
                    <a:pt x="141034" y="86675"/>
                    <a:pt x="152676" y="78208"/>
                  </a:cubicBezTo>
                  <a:cubicBezTo>
                    <a:pt x="164318" y="69741"/>
                    <a:pt x="169344" y="64450"/>
                    <a:pt x="173313" y="52808"/>
                  </a:cubicBezTo>
                  <a:cubicBezTo>
                    <a:pt x="177282" y="41166"/>
                    <a:pt x="178870" y="-4871"/>
                    <a:pt x="178076" y="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BC02AC33-EFA4-42E9-B4E3-14D3F091EC03}"/>
                </a:ext>
              </a:extLst>
            </p:cNvPr>
            <p:cNvSpPr/>
            <p:nvPr/>
          </p:nvSpPr>
          <p:spPr>
            <a:xfrm>
              <a:off x="8317008" y="17114521"/>
              <a:ext cx="195802" cy="318874"/>
            </a:xfrm>
            <a:custGeom>
              <a:avLst/>
              <a:gdLst>
                <a:gd name="connsiteX0" fmla="*/ 158655 w 195802"/>
                <a:gd name="connsiteY0" fmla="*/ 317 h 318874"/>
                <a:gd name="connsiteX1" fmla="*/ 185642 w 195802"/>
                <a:gd name="connsiteY1" fmla="*/ 144779 h 318874"/>
                <a:gd name="connsiteX2" fmla="*/ 138017 w 195802"/>
                <a:gd name="connsiteY2" fmla="*/ 184467 h 318874"/>
                <a:gd name="connsiteX3" fmla="*/ 93567 w 195802"/>
                <a:gd name="connsiteY3" fmla="*/ 209867 h 318874"/>
                <a:gd name="connsiteX4" fmla="*/ 4667 w 195802"/>
                <a:gd name="connsiteY4" fmla="*/ 316229 h 318874"/>
                <a:gd name="connsiteX5" fmla="*/ 15780 w 195802"/>
                <a:gd name="connsiteY5" fmla="*/ 282892 h 318874"/>
                <a:gd name="connsiteX6" fmla="*/ 44355 w 195802"/>
                <a:gd name="connsiteY6" fmla="*/ 241617 h 318874"/>
                <a:gd name="connsiteX7" fmla="*/ 165005 w 195802"/>
                <a:gd name="connsiteY7" fmla="*/ 162242 h 318874"/>
                <a:gd name="connsiteX8" fmla="*/ 188817 w 195802"/>
                <a:gd name="connsiteY8" fmla="*/ 149542 h 318874"/>
                <a:gd name="connsiteX9" fmla="*/ 195167 w 195802"/>
                <a:gd name="connsiteY9" fmla="*/ 106679 h 318874"/>
                <a:gd name="connsiteX10" fmla="*/ 158655 w 195802"/>
                <a:gd name="connsiteY10" fmla="*/ 317 h 31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802" h="318874">
                  <a:moveTo>
                    <a:pt x="158655" y="317"/>
                  </a:moveTo>
                  <a:cubicBezTo>
                    <a:pt x="157067" y="6667"/>
                    <a:pt x="189082" y="114087"/>
                    <a:pt x="185642" y="144779"/>
                  </a:cubicBezTo>
                  <a:cubicBezTo>
                    <a:pt x="182202" y="175471"/>
                    <a:pt x="153363" y="173619"/>
                    <a:pt x="138017" y="184467"/>
                  </a:cubicBezTo>
                  <a:cubicBezTo>
                    <a:pt x="122671" y="195315"/>
                    <a:pt x="115792" y="187907"/>
                    <a:pt x="93567" y="209867"/>
                  </a:cubicBezTo>
                  <a:cubicBezTo>
                    <a:pt x="71342" y="231827"/>
                    <a:pt x="17631" y="304058"/>
                    <a:pt x="4667" y="316229"/>
                  </a:cubicBezTo>
                  <a:cubicBezTo>
                    <a:pt x="-8297" y="328400"/>
                    <a:pt x="9165" y="295327"/>
                    <a:pt x="15780" y="282892"/>
                  </a:cubicBezTo>
                  <a:cubicBezTo>
                    <a:pt x="22395" y="270457"/>
                    <a:pt x="19484" y="261725"/>
                    <a:pt x="44355" y="241617"/>
                  </a:cubicBezTo>
                  <a:cubicBezTo>
                    <a:pt x="69226" y="221509"/>
                    <a:pt x="140928" y="177588"/>
                    <a:pt x="165005" y="162242"/>
                  </a:cubicBezTo>
                  <a:cubicBezTo>
                    <a:pt x="189082" y="146896"/>
                    <a:pt x="183790" y="158802"/>
                    <a:pt x="188817" y="149542"/>
                  </a:cubicBezTo>
                  <a:cubicBezTo>
                    <a:pt x="193844" y="140282"/>
                    <a:pt x="197284" y="128639"/>
                    <a:pt x="195167" y="106679"/>
                  </a:cubicBezTo>
                  <a:cubicBezTo>
                    <a:pt x="193050" y="84719"/>
                    <a:pt x="160243" y="-6033"/>
                    <a:pt x="158655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F2AE03F2-7091-4FDE-A6CE-EC3A32BC4A34}"/>
                </a:ext>
              </a:extLst>
            </p:cNvPr>
            <p:cNvSpPr/>
            <p:nvPr/>
          </p:nvSpPr>
          <p:spPr>
            <a:xfrm>
              <a:off x="8337922" y="17228959"/>
              <a:ext cx="98219" cy="123683"/>
            </a:xfrm>
            <a:custGeom>
              <a:avLst/>
              <a:gdLst>
                <a:gd name="connsiteX0" fmla="*/ 98053 w 98219"/>
                <a:gd name="connsiteY0" fmla="*/ 179 h 123683"/>
                <a:gd name="connsiteX1" fmla="*/ 26616 w 98219"/>
                <a:gd name="connsiteY1" fmla="*/ 39866 h 123683"/>
                <a:gd name="connsiteX2" fmla="*/ 2803 w 98219"/>
                <a:gd name="connsiteY2" fmla="*/ 122416 h 123683"/>
                <a:gd name="connsiteX3" fmla="*/ 5978 w 98219"/>
                <a:gd name="connsiteY3" fmla="*/ 87491 h 123683"/>
                <a:gd name="connsiteX4" fmla="*/ 4391 w 98219"/>
                <a:gd name="connsiteY4" fmla="*/ 54154 h 123683"/>
                <a:gd name="connsiteX5" fmla="*/ 98053 w 98219"/>
                <a:gd name="connsiteY5" fmla="*/ 179 h 1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19" h="123683">
                  <a:moveTo>
                    <a:pt x="98053" y="179"/>
                  </a:moveTo>
                  <a:cubicBezTo>
                    <a:pt x="101757" y="-2202"/>
                    <a:pt x="42491" y="19493"/>
                    <a:pt x="26616" y="39866"/>
                  </a:cubicBezTo>
                  <a:cubicBezTo>
                    <a:pt x="10741" y="60239"/>
                    <a:pt x="6243" y="114479"/>
                    <a:pt x="2803" y="122416"/>
                  </a:cubicBezTo>
                  <a:cubicBezTo>
                    <a:pt x="-637" y="130354"/>
                    <a:pt x="5713" y="98868"/>
                    <a:pt x="5978" y="87491"/>
                  </a:cubicBezTo>
                  <a:cubicBezTo>
                    <a:pt x="6243" y="76114"/>
                    <a:pt x="-6457" y="67912"/>
                    <a:pt x="4391" y="54154"/>
                  </a:cubicBezTo>
                  <a:cubicBezTo>
                    <a:pt x="15239" y="40396"/>
                    <a:pt x="94349" y="2560"/>
                    <a:pt x="98053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F7A2111C-27F5-4E74-9B3A-C41FB96EE915}"/>
                </a:ext>
              </a:extLst>
            </p:cNvPr>
            <p:cNvSpPr/>
            <p:nvPr/>
          </p:nvSpPr>
          <p:spPr>
            <a:xfrm>
              <a:off x="8494667" y="17008464"/>
              <a:ext cx="47822" cy="265540"/>
            </a:xfrm>
            <a:custGeom>
              <a:avLst/>
              <a:gdLst>
                <a:gd name="connsiteX0" fmla="*/ 39733 w 47822"/>
                <a:gd name="connsiteY0" fmla="*/ 11 h 265540"/>
                <a:gd name="connsiteX1" fmla="*/ 12746 w 47822"/>
                <a:gd name="connsiteY1" fmla="*/ 95261 h 265540"/>
                <a:gd name="connsiteX2" fmla="*/ 47671 w 47822"/>
                <a:gd name="connsiteY2" fmla="*/ 139711 h 265540"/>
                <a:gd name="connsiteX3" fmla="*/ 25446 w 47822"/>
                <a:gd name="connsiteY3" fmla="*/ 263536 h 265540"/>
                <a:gd name="connsiteX4" fmla="*/ 25446 w 47822"/>
                <a:gd name="connsiteY4" fmla="*/ 211149 h 265540"/>
                <a:gd name="connsiteX5" fmla="*/ 38146 w 47822"/>
                <a:gd name="connsiteY5" fmla="*/ 142886 h 265540"/>
                <a:gd name="connsiteX6" fmla="*/ 46 w 47822"/>
                <a:gd name="connsiteY6" fmla="*/ 101611 h 265540"/>
                <a:gd name="connsiteX7" fmla="*/ 39733 w 47822"/>
                <a:gd name="connsiteY7" fmla="*/ 11 h 26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22" h="265540">
                  <a:moveTo>
                    <a:pt x="39733" y="11"/>
                  </a:moveTo>
                  <a:cubicBezTo>
                    <a:pt x="41850" y="-1047"/>
                    <a:pt x="11423" y="71978"/>
                    <a:pt x="12746" y="95261"/>
                  </a:cubicBezTo>
                  <a:cubicBezTo>
                    <a:pt x="14069" y="118544"/>
                    <a:pt x="45554" y="111665"/>
                    <a:pt x="47671" y="139711"/>
                  </a:cubicBezTo>
                  <a:cubicBezTo>
                    <a:pt x="49788" y="167757"/>
                    <a:pt x="29150" y="251630"/>
                    <a:pt x="25446" y="263536"/>
                  </a:cubicBezTo>
                  <a:cubicBezTo>
                    <a:pt x="21742" y="275442"/>
                    <a:pt x="23329" y="231257"/>
                    <a:pt x="25446" y="211149"/>
                  </a:cubicBezTo>
                  <a:cubicBezTo>
                    <a:pt x="27563" y="191041"/>
                    <a:pt x="42379" y="161142"/>
                    <a:pt x="38146" y="142886"/>
                  </a:cubicBezTo>
                  <a:cubicBezTo>
                    <a:pt x="33913" y="124630"/>
                    <a:pt x="1633" y="124365"/>
                    <a:pt x="46" y="101611"/>
                  </a:cubicBezTo>
                  <a:cubicBezTo>
                    <a:pt x="-1541" y="78857"/>
                    <a:pt x="37616" y="1069"/>
                    <a:pt x="3973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3EF1B4B6-01D4-41A5-BAFB-6B964A52E7E5}"/>
                </a:ext>
              </a:extLst>
            </p:cNvPr>
            <p:cNvSpPr/>
            <p:nvPr/>
          </p:nvSpPr>
          <p:spPr>
            <a:xfrm>
              <a:off x="8461278" y="16695736"/>
              <a:ext cx="77121" cy="202060"/>
            </a:xfrm>
            <a:custGeom>
              <a:avLst/>
              <a:gdLst>
                <a:gd name="connsiteX0" fmla="*/ 49310 w 77121"/>
                <a:gd name="connsiteY0" fmla="*/ 2 h 202060"/>
                <a:gd name="connsiteX1" fmla="*/ 47722 w 77121"/>
                <a:gd name="connsiteY1" fmla="*/ 125414 h 202060"/>
                <a:gd name="connsiteX2" fmla="*/ 57247 w 77121"/>
                <a:gd name="connsiteY2" fmla="*/ 196852 h 202060"/>
                <a:gd name="connsiteX3" fmla="*/ 97 w 77121"/>
                <a:gd name="connsiteY3" fmla="*/ 177802 h 202060"/>
                <a:gd name="connsiteX4" fmla="*/ 73122 w 77121"/>
                <a:gd name="connsiteY4" fmla="*/ 201614 h 202060"/>
                <a:gd name="connsiteX5" fmla="*/ 66772 w 77121"/>
                <a:gd name="connsiteY5" fmla="*/ 152402 h 202060"/>
                <a:gd name="connsiteX6" fmla="*/ 60422 w 77121"/>
                <a:gd name="connsiteY6" fmla="*/ 122239 h 202060"/>
                <a:gd name="connsiteX7" fmla="*/ 49310 w 77121"/>
                <a:gd name="connsiteY7" fmla="*/ 2 h 20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21" h="202060">
                  <a:moveTo>
                    <a:pt x="49310" y="2"/>
                  </a:moveTo>
                  <a:cubicBezTo>
                    <a:pt x="47193" y="531"/>
                    <a:pt x="46399" y="92606"/>
                    <a:pt x="47722" y="125414"/>
                  </a:cubicBezTo>
                  <a:cubicBezTo>
                    <a:pt x="49045" y="158222"/>
                    <a:pt x="65184" y="188121"/>
                    <a:pt x="57247" y="196852"/>
                  </a:cubicBezTo>
                  <a:cubicBezTo>
                    <a:pt x="49310" y="205583"/>
                    <a:pt x="-2549" y="177008"/>
                    <a:pt x="97" y="177802"/>
                  </a:cubicBezTo>
                  <a:cubicBezTo>
                    <a:pt x="2743" y="178596"/>
                    <a:pt x="62010" y="205847"/>
                    <a:pt x="73122" y="201614"/>
                  </a:cubicBezTo>
                  <a:cubicBezTo>
                    <a:pt x="84235" y="197381"/>
                    <a:pt x="68889" y="165631"/>
                    <a:pt x="66772" y="152402"/>
                  </a:cubicBezTo>
                  <a:cubicBezTo>
                    <a:pt x="64655" y="139173"/>
                    <a:pt x="63332" y="144993"/>
                    <a:pt x="60422" y="122239"/>
                  </a:cubicBezTo>
                  <a:cubicBezTo>
                    <a:pt x="57512" y="99485"/>
                    <a:pt x="51427" y="-527"/>
                    <a:pt x="4931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B0DDBE3F-6715-45F5-A8B5-B63F996E72E0}"/>
                </a:ext>
              </a:extLst>
            </p:cNvPr>
            <p:cNvSpPr/>
            <p:nvPr/>
          </p:nvSpPr>
          <p:spPr>
            <a:xfrm>
              <a:off x="8434356" y="16740813"/>
              <a:ext cx="69834" cy="135545"/>
            </a:xfrm>
            <a:custGeom>
              <a:avLst/>
              <a:gdLst>
                <a:gd name="connsiteX0" fmla="*/ 32 w 69834"/>
                <a:gd name="connsiteY0" fmla="*/ 962 h 135545"/>
                <a:gd name="connsiteX1" fmla="*/ 54007 w 69834"/>
                <a:gd name="connsiteY1" fmla="*/ 21600 h 135545"/>
                <a:gd name="connsiteX2" fmla="*/ 68294 w 69834"/>
                <a:gd name="connsiteY2" fmla="*/ 131137 h 135545"/>
                <a:gd name="connsiteX3" fmla="*/ 23844 w 69834"/>
                <a:gd name="connsiteY3" fmla="*/ 113675 h 135545"/>
                <a:gd name="connsiteX4" fmla="*/ 61944 w 69834"/>
                <a:gd name="connsiteY4" fmla="*/ 110500 h 135545"/>
                <a:gd name="connsiteX5" fmla="*/ 46069 w 69834"/>
                <a:gd name="connsiteY5" fmla="*/ 37475 h 135545"/>
                <a:gd name="connsiteX6" fmla="*/ 32 w 69834"/>
                <a:gd name="connsiteY6" fmla="*/ 962 h 13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34" h="135545">
                  <a:moveTo>
                    <a:pt x="32" y="962"/>
                  </a:moveTo>
                  <a:cubicBezTo>
                    <a:pt x="1355" y="-1684"/>
                    <a:pt x="42630" y="-96"/>
                    <a:pt x="54007" y="21600"/>
                  </a:cubicBezTo>
                  <a:cubicBezTo>
                    <a:pt x="65384" y="43296"/>
                    <a:pt x="73321" y="115791"/>
                    <a:pt x="68294" y="131137"/>
                  </a:cubicBezTo>
                  <a:cubicBezTo>
                    <a:pt x="63267" y="146483"/>
                    <a:pt x="24902" y="117114"/>
                    <a:pt x="23844" y="113675"/>
                  </a:cubicBezTo>
                  <a:cubicBezTo>
                    <a:pt x="22786" y="110236"/>
                    <a:pt x="58240" y="123200"/>
                    <a:pt x="61944" y="110500"/>
                  </a:cubicBezTo>
                  <a:cubicBezTo>
                    <a:pt x="65648" y="97800"/>
                    <a:pt x="54271" y="53086"/>
                    <a:pt x="46069" y="37475"/>
                  </a:cubicBezTo>
                  <a:cubicBezTo>
                    <a:pt x="37867" y="21864"/>
                    <a:pt x="-1291" y="3608"/>
                    <a:pt x="32" y="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3F933E8F-117A-4BD6-9709-C160BE180D9D}"/>
                </a:ext>
              </a:extLst>
            </p:cNvPr>
            <p:cNvSpPr/>
            <p:nvPr/>
          </p:nvSpPr>
          <p:spPr>
            <a:xfrm>
              <a:off x="8467575" y="16654024"/>
              <a:ext cx="133594" cy="148565"/>
            </a:xfrm>
            <a:custGeom>
              <a:avLst/>
              <a:gdLst>
                <a:gd name="connsiteX0" fmla="*/ 150 w 133594"/>
                <a:gd name="connsiteY0" fmla="*/ 92514 h 148565"/>
                <a:gd name="connsiteX1" fmla="*/ 28725 w 133594"/>
                <a:gd name="connsiteY1" fmla="*/ 25839 h 148565"/>
                <a:gd name="connsiteX2" fmla="*/ 89050 w 133594"/>
                <a:gd name="connsiteY2" fmla="*/ 49651 h 148565"/>
                <a:gd name="connsiteX3" fmla="*/ 131913 w 133594"/>
                <a:gd name="connsiteY3" fmla="*/ 439 h 148565"/>
                <a:gd name="connsiteX4" fmla="*/ 122388 w 133594"/>
                <a:gd name="connsiteY4" fmla="*/ 27426 h 148565"/>
                <a:gd name="connsiteX5" fmla="*/ 98575 w 133594"/>
                <a:gd name="connsiteY5" fmla="*/ 60764 h 148565"/>
                <a:gd name="connsiteX6" fmla="*/ 41425 w 133594"/>
                <a:gd name="connsiteY6" fmla="*/ 43301 h 148565"/>
                <a:gd name="connsiteX7" fmla="*/ 35075 w 133594"/>
                <a:gd name="connsiteY7" fmla="*/ 52826 h 148565"/>
                <a:gd name="connsiteX8" fmla="*/ 38250 w 133594"/>
                <a:gd name="connsiteY8" fmla="*/ 141726 h 148565"/>
                <a:gd name="connsiteX9" fmla="*/ 38250 w 133594"/>
                <a:gd name="connsiteY9" fmla="*/ 136964 h 148565"/>
                <a:gd name="connsiteX10" fmla="*/ 52538 w 133594"/>
                <a:gd name="connsiteY10" fmla="*/ 92514 h 148565"/>
                <a:gd name="connsiteX11" fmla="*/ 39838 w 133594"/>
                <a:gd name="connsiteY11" fmla="*/ 11551 h 148565"/>
                <a:gd name="connsiteX12" fmla="*/ 150 w 133594"/>
                <a:gd name="connsiteY12" fmla="*/ 92514 h 14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594" h="148565">
                  <a:moveTo>
                    <a:pt x="150" y="92514"/>
                  </a:moveTo>
                  <a:cubicBezTo>
                    <a:pt x="-1702" y="94895"/>
                    <a:pt x="13908" y="32983"/>
                    <a:pt x="28725" y="25839"/>
                  </a:cubicBezTo>
                  <a:cubicBezTo>
                    <a:pt x="43542" y="18695"/>
                    <a:pt x="71852" y="53884"/>
                    <a:pt x="89050" y="49651"/>
                  </a:cubicBezTo>
                  <a:cubicBezTo>
                    <a:pt x="106248" y="45418"/>
                    <a:pt x="126357" y="4143"/>
                    <a:pt x="131913" y="439"/>
                  </a:cubicBezTo>
                  <a:cubicBezTo>
                    <a:pt x="137469" y="-3265"/>
                    <a:pt x="127944" y="17372"/>
                    <a:pt x="122388" y="27426"/>
                  </a:cubicBezTo>
                  <a:cubicBezTo>
                    <a:pt x="116832" y="37480"/>
                    <a:pt x="112069" y="58118"/>
                    <a:pt x="98575" y="60764"/>
                  </a:cubicBezTo>
                  <a:cubicBezTo>
                    <a:pt x="85081" y="63410"/>
                    <a:pt x="41425" y="43301"/>
                    <a:pt x="41425" y="43301"/>
                  </a:cubicBezTo>
                  <a:cubicBezTo>
                    <a:pt x="30842" y="41978"/>
                    <a:pt x="35604" y="36422"/>
                    <a:pt x="35075" y="52826"/>
                  </a:cubicBezTo>
                  <a:cubicBezTo>
                    <a:pt x="34546" y="69230"/>
                    <a:pt x="37721" y="127703"/>
                    <a:pt x="38250" y="141726"/>
                  </a:cubicBezTo>
                  <a:cubicBezTo>
                    <a:pt x="38779" y="155749"/>
                    <a:pt x="35869" y="145166"/>
                    <a:pt x="38250" y="136964"/>
                  </a:cubicBezTo>
                  <a:cubicBezTo>
                    <a:pt x="40631" y="128762"/>
                    <a:pt x="52273" y="113416"/>
                    <a:pt x="52538" y="92514"/>
                  </a:cubicBezTo>
                  <a:cubicBezTo>
                    <a:pt x="52803" y="71612"/>
                    <a:pt x="48834" y="16313"/>
                    <a:pt x="39838" y="11551"/>
                  </a:cubicBezTo>
                  <a:cubicBezTo>
                    <a:pt x="30842" y="6789"/>
                    <a:pt x="2002" y="90133"/>
                    <a:pt x="150" y="92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44F07D9A-77D8-4C23-9DED-46E07D9D4649}"/>
                </a:ext>
              </a:extLst>
            </p:cNvPr>
            <p:cNvSpPr/>
            <p:nvPr/>
          </p:nvSpPr>
          <p:spPr>
            <a:xfrm>
              <a:off x="8551621" y="17027512"/>
              <a:ext cx="36769" cy="163566"/>
            </a:xfrm>
            <a:custGeom>
              <a:avLst/>
              <a:gdLst>
                <a:gd name="connsiteX0" fmla="*/ 8179 w 36769"/>
                <a:gd name="connsiteY0" fmla="*/ 13 h 163566"/>
                <a:gd name="connsiteX1" fmla="*/ 242 w 36769"/>
                <a:gd name="connsiteY1" fmla="*/ 79388 h 163566"/>
                <a:gd name="connsiteX2" fmla="*/ 17704 w 36769"/>
                <a:gd name="connsiteY2" fmla="*/ 119076 h 163566"/>
                <a:gd name="connsiteX3" fmla="*/ 36754 w 36769"/>
                <a:gd name="connsiteY3" fmla="*/ 163526 h 163566"/>
                <a:gd name="connsiteX4" fmla="*/ 20879 w 36769"/>
                <a:gd name="connsiteY4" fmla="*/ 111138 h 163566"/>
                <a:gd name="connsiteX5" fmla="*/ 17704 w 36769"/>
                <a:gd name="connsiteY5" fmla="*/ 85738 h 163566"/>
                <a:gd name="connsiteX6" fmla="*/ 8179 w 36769"/>
                <a:gd name="connsiteY6" fmla="*/ 13 h 16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69" h="163566">
                  <a:moveTo>
                    <a:pt x="8179" y="13"/>
                  </a:moveTo>
                  <a:cubicBezTo>
                    <a:pt x="5269" y="-1045"/>
                    <a:pt x="-1346" y="59544"/>
                    <a:pt x="242" y="79388"/>
                  </a:cubicBezTo>
                  <a:cubicBezTo>
                    <a:pt x="1829" y="99232"/>
                    <a:pt x="11619" y="105053"/>
                    <a:pt x="17704" y="119076"/>
                  </a:cubicBezTo>
                  <a:cubicBezTo>
                    <a:pt x="23789" y="133099"/>
                    <a:pt x="36225" y="164849"/>
                    <a:pt x="36754" y="163526"/>
                  </a:cubicBezTo>
                  <a:cubicBezTo>
                    <a:pt x="37283" y="162203"/>
                    <a:pt x="24054" y="124103"/>
                    <a:pt x="20879" y="111138"/>
                  </a:cubicBezTo>
                  <a:cubicBezTo>
                    <a:pt x="17704" y="98173"/>
                    <a:pt x="21408" y="98967"/>
                    <a:pt x="17704" y="85738"/>
                  </a:cubicBezTo>
                  <a:cubicBezTo>
                    <a:pt x="14000" y="72509"/>
                    <a:pt x="11089" y="1071"/>
                    <a:pt x="817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385CAA37-E191-4728-B78F-9CD889F61BD9}"/>
                </a:ext>
              </a:extLst>
            </p:cNvPr>
            <p:cNvSpPr/>
            <p:nvPr/>
          </p:nvSpPr>
          <p:spPr>
            <a:xfrm>
              <a:off x="8535905" y="17069960"/>
              <a:ext cx="181058" cy="156279"/>
            </a:xfrm>
            <a:custGeom>
              <a:avLst/>
              <a:gdLst>
                <a:gd name="connsiteX0" fmla="*/ 181058 w 181058"/>
                <a:gd name="connsiteY0" fmla="*/ 428 h 156279"/>
                <a:gd name="connsiteX1" fmla="*/ 133433 w 181058"/>
                <a:gd name="connsiteY1" fmla="*/ 121078 h 156279"/>
                <a:gd name="connsiteX2" fmla="*/ 93745 w 181058"/>
                <a:gd name="connsiteY2" fmla="*/ 132190 h 156279"/>
                <a:gd name="connsiteX3" fmla="*/ 83 w 181058"/>
                <a:gd name="connsiteY3" fmla="*/ 156003 h 156279"/>
                <a:gd name="connsiteX4" fmla="*/ 111208 w 181058"/>
                <a:gd name="connsiteY4" fmla="*/ 114728 h 156279"/>
                <a:gd name="connsiteX5" fmla="*/ 133433 w 181058"/>
                <a:gd name="connsiteY5" fmla="*/ 81390 h 156279"/>
                <a:gd name="connsiteX6" fmla="*/ 181058 w 181058"/>
                <a:gd name="connsiteY6" fmla="*/ 428 h 15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58" h="156279">
                  <a:moveTo>
                    <a:pt x="181058" y="428"/>
                  </a:moveTo>
                  <a:cubicBezTo>
                    <a:pt x="181058" y="7043"/>
                    <a:pt x="147985" y="99118"/>
                    <a:pt x="133433" y="121078"/>
                  </a:cubicBezTo>
                  <a:cubicBezTo>
                    <a:pt x="118881" y="143038"/>
                    <a:pt x="93745" y="132190"/>
                    <a:pt x="93745" y="132190"/>
                  </a:cubicBezTo>
                  <a:cubicBezTo>
                    <a:pt x="71520" y="138011"/>
                    <a:pt x="-2828" y="158913"/>
                    <a:pt x="83" y="156003"/>
                  </a:cubicBezTo>
                  <a:cubicBezTo>
                    <a:pt x="2993" y="153093"/>
                    <a:pt x="88983" y="127163"/>
                    <a:pt x="111208" y="114728"/>
                  </a:cubicBezTo>
                  <a:cubicBezTo>
                    <a:pt x="133433" y="102293"/>
                    <a:pt x="122056" y="97000"/>
                    <a:pt x="133433" y="81390"/>
                  </a:cubicBezTo>
                  <a:cubicBezTo>
                    <a:pt x="144810" y="65780"/>
                    <a:pt x="181058" y="-6187"/>
                    <a:pt x="181058" y="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4EFD7D98-4808-4CC1-A451-A2CE081D04D7}"/>
                </a:ext>
              </a:extLst>
            </p:cNvPr>
            <p:cNvSpPr/>
            <p:nvPr/>
          </p:nvSpPr>
          <p:spPr>
            <a:xfrm>
              <a:off x="8513466" y="16917949"/>
              <a:ext cx="90933" cy="124353"/>
            </a:xfrm>
            <a:custGeom>
              <a:avLst/>
              <a:gdLst>
                <a:gd name="connsiteX0" fmla="*/ 297 w 90933"/>
                <a:gd name="connsiteY0" fmla="*/ 39 h 124353"/>
                <a:gd name="connsiteX1" fmla="*/ 24109 w 90933"/>
                <a:gd name="connsiteY1" fmla="*/ 82589 h 124353"/>
                <a:gd name="connsiteX2" fmla="*/ 65384 w 90933"/>
                <a:gd name="connsiteY2" fmla="*/ 73064 h 124353"/>
                <a:gd name="connsiteX3" fmla="*/ 82847 w 90933"/>
                <a:gd name="connsiteY3" fmla="*/ 92114 h 124353"/>
                <a:gd name="connsiteX4" fmla="*/ 90784 w 90933"/>
                <a:gd name="connsiteY4" fmla="*/ 123864 h 124353"/>
                <a:gd name="connsiteX5" fmla="*/ 76497 w 90933"/>
                <a:gd name="connsiteY5" fmla="*/ 65126 h 124353"/>
                <a:gd name="connsiteX6" fmla="*/ 39984 w 90933"/>
                <a:gd name="connsiteY6" fmla="*/ 71476 h 124353"/>
                <a:gd name="connsiteX7" fmla="*/ 297 w 90933"/>
                <a:gd name="connsiteY7" fmla="*/ 39 h 12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33" h="124353">
                  <a:moveTo>
                    <a:pt x="297" y="39"/>
                  </a:moveTo>
                  <a:cubicBezTo>
                    <a:pt x="-2349" y="1891"/>
                    <a:pt x="13261" y="70418"/>
                    <a:pt x="24109" y="82589"/>
                  </a:cubicBezTo>
                  <a:cubicBezTo>
                    <a:pt x="34957" y="94760"/>
                    <a:pt x="55594" y="71477"/>
                    <a:pt x="65384" y="73064"/>
                  </a:cubicBezTo>
                  <a:cubicBezTo>
                    <a:pt x="75174" y="74652"/>
                    <a:pt x="78614" y="83647"/>
                    <a:pt x="82847" y="92114"/>
                  </a:cubicBezTo>
                  <a:cubicBezTo>
                    <a:pt x="87080" y="100581"/>
                    <a:pt x="91842" y="128362"/>
                    <a:pt x="90784" y="123864"/>
                  </a:cubicBezTo>
                  <a:cubicBezTo>
                    <a:pt x="89726" y="119366"/>
                    <a:pt x="84964" y="73857"/>
                    <a:pt x="76497" y="65126"/>
                  </a:cubicBezTo>
                  <a:cubicBezTo>
                    <a:pt x="68030" y="56395"/>
                    <a:pt x="50567" y="80207"/>
                    <a:pt x="39984" y="71476"/>
                  </a:cubicBezTo>
                  <a:cubicBezTo>
                    <a:pt x="29401" y="62745"/>
                    <a:pt x="2943" y="-1813"/>
                    <a:pt x="297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D8B582C9-8686-4952-982B-E66B2198B006}"/>
                </a:ext>
              </a:extLst>
            </p:cNvPr>
            <p:cNvSpPr/>
            <p:nvPr/>
          </p:nvSpPr>
          <p:spPr>
            <a:xfrm>
              <a:off x="8526419" y="16844939"/>
              <a:ext cx="85424" cy="243003"/>
            </a:xfrm>
            <a:custGeom>
              <a:avLst/>
              <a:gdLst>
                <a:gd name="connsiteX0" fmla="*/ 44 w 85424"/>
                <a:gd name="connsiteY0" fmla="*/ 24 h 243003"/>
                <a:gd name="connsiteX1" fmla="*/ 52431 w 85424"/>
                <a:gd name="connsiteY1" fmla="*/ 50824 h 243003"/>
                <a:gd name="connsiteX2" fmla="*/ 74656 w 85424"/>
                <a:gd name="connsiteY2" fmla="*/ 123849 h 243003"/>
                <a:gd name="connsiteX3" fmla="*/ 79419 w 85424"/>
                <a:gd name="connsiteY3" fmla="*/ 190524 h 243003"/>
                <a:gd name="connsiteX4" fmla="*/ 82594 w 85424"/>
                <a:gd name="connsiteY4" fmla="*/ 242911 h 243003"/>
                <a:gd name="connsiteX5" fmla="*/ 82594 w 85424"/>
                <a:gd name="connsiteY5" fmla="*/ 177824 h 243003"/>
                <a:gd name="connsiteX6" fmla="*/ 84181 w 85424"/>
                <a:gd name="connsiteY6" fmla="*/ 92099 h 243003"/>
                <a:gd name="connsiteX7" fmla="*/ 61956 w 85424"/>
                <a:gd name="connsiteY7" fmla="*/ 44474 h 243003"/>
                <a:gd name="connsiteX8" fmla="*/ 44 w 85424"/>
                <a:gd name="connsiteY8" fmla="*/ 24 h 24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4" h="243003">
                  <a:moveTo>
                    <a:pt x="44" y="24"/>
                  </a:moveTo>
                  <a:cubicBezTo>
                    <a:pt x="-1544" y="1082"/>
                    <a:pt x="39996" y="30187"/>
                    <a:pt x="52431" y="50824"/>
                  </a:cubicBezTo>
                  <a:cubicBezTo>
                    <a:pt x="64866" y="71461"/>
                    <a:pt x="70158" y="100566"/>
                    <a:pt x="74656" y="123849"/>
                  </a:cubicBezTo>
                  <a:cubicBezTo>
                    <a:pt x="79154" y="147132"/>
                    <a:pt x="78096" y="170680"/>
                    <a:pt x="79419" y="190524"/>
                  </a:cubicBezTo>
                  <a:cubicBezTo>
                    <a:pt x="80742" y="210368"/>
                    <a:pt x="82065" y="245028"/>
                    <a:pt x="82594" y="242911"/>
                  </a:cubicBezTo>
                  <a:cubicBezTo>
                    <a:pt x="83123" y="240794"/>
                    <a:pt x="82594" y="177824"/>
                    <a:pt x="82594" y="177824"/>
                  </a:cubicBezTo>
                  <a:cubicBezTo>
                    <a:pt x="82859" y="152689"/>
                    <a:pt x="87621" y="114324"/>
                    <a:pt x="84181" y="92099"/>
                  </a:cubicBezTo>
                  <a:cubicBezTo>
                    <a:pt x="80741" y="69874"/>
                    <a:pt x="72539" y="56116"/>
                    <a:pt x="61956" y="44474"/>
                  </a:cubicBezTo>
                  <a:cubicBezTo>
                    <a:pt x="51373" y="32832"/>
                    <a:pt x="1632" y="-1034"/>
                    <a:pt x="44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0504EB4F-84A2-478E-A57A-229FD079E0BB}"/>
                </a:ext>
              </a:extLst>
            </p:cNvPr>
            <p:cNvSpPr/>
            <p:nvPr/>
          </p:nvSpPr>
          <p:spPr>
            <a:xfrm>
              <a:off x="8581626" y="16684464"/>
              <a:ext cx="54787" cy="392529"/>
            </a:xfrm>
            <a:custGeom>
              <a:avLst/>
              <a:gdLst>
                <a:gd name="connsiteX0" fmla="*/ 8337 w 54787"/>
                <a:gd name="connsiteY0" fmla="*/ 161 h 392529"/>
                <a:gd name="connsiteX1" fmla="*/ 8337 w 54787"/>
                <a:gd name="connsiteY1" fmla="*/ 135099 h 392529"/>
                <a:gd name="connsiteX2" fmla="*/ 38499 w 54787"/>
                <a:gd name="connsiteY2" fmla="*/ 209711 h 392529"/>
                <a:gd name="connsiteX3" fmla="*/ 43262 w 54787"/>
                <a:gd name="connsiteY3" fmla="*/ 254161 h 392529"/>
                <a:gd name="connsiteX4" fmla="*/ 48024 w 54787"/>
                <a:gd name="connsiteY4" fmla="*/ 392274 h 392529"/>
                <a:gd name="connsiteX5" fmla="*/ 54374 w 54787"/>
                <a:gd name="connsiteY5" fmla="*/ 216061 h 392529"/>
                <a:gd name="connsiteX6" fmla="*/ 35324 w 54787"/>
                <a:gd name="connsiteY6" fmla="*/ 185899 h 392529"/>
                <a:gd name="connsiteX7" fmla="*/ 14687 w 54787"/>
                <a:gd name="connsiteY7" fmla="*/ 144624 h 392529"/>
                <a:gd name="connsiteX8" fmla="*/ 399 w 54787"/>
                <a:gd name="connsiteY8" fmla="*/ 108111 h 392529"/>
                <a:gd name="connsiteX9" fmla="*/ 8337 w 54787"/>
                <a:gd name="connsiteY9" fmla="*/ 161 h 3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87" h="392529">
                  <a:moveTo>
                    <a:pt x="8337" y="161"/>
                  </a:moveTo>
                  <a:cubicBezTo>
                    <a:pt x="9660" y="4659"/>
                    <a:pt x="3310" y="100174"/>
                    <a:pt x="8337" y="135099"/>
                  </a:cubicBezTo>
                  <a:cubicBezTo>
                    <a:pt x="13364" y="170024"/>
                    <a:pt x="32678" y="189867"/>
                    <a:pt x="38499" y="209711"/>
                  </a:cubicBezTo>
                  <a:cubicBezTo>
                    <a:pt x="44320" y="229555"/>
                    <a:pt x="41675" y="223734"/>
                    <a:pt x="43262" y="254161"/>
                  </a:cubicBezTo>
                  <a:cubicBezTo>
                    <a:pt x="44849" y="284588"/>
                    <a:pt x="46172" y="398624"/>
                    <a:pt x="48024" y="392274"/>
                  </a:cubicBezTo>
                  <a:cubicBezTo>
                    <a:pt x="49876" y="385924"/>
                    <a:pt x="56491" y="250457"/>
                    <a:pt x="54374" y="216061"/>
                  </a:cubicBezTo>
                  <a:cubicBezTo>
                    <a:pt x="52257" y="181665"/>
                    <a:pt x="41939" y="197805"/>
                    <a:pt x="35324" y="185899"/>
                  </a:cubicBezTo>
                  <a:cubicBezTo>
                    <a:pt x="28710" y="173993"/>
                    <a:pt x="20508" y="157589"/>
                    <a:pt x="14687" y="144624"/>
                  </a:cubicBezTo>
                  <a:cubicBezTo>
                    <a:pt x="8866" y="131659"/>
                    <a:pt x="2780" y="129807"/>
                    <a:pt x="399" y="108111"/>
                  </a:cubicBezTo>
                  <a:cubicBezTo>
                    <a:pt x="-1982" y="86415"/>
                    <a:pt x="7014" y="-4337"/>
                    <a:pt x="8337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C2B3ABD1-C9C9-4544-A580-EF44D9C62962}"/>
                </a:ext>
              </a:extLst>
            </p:cNvPr>
            <p:cNvSpPr/>
            <p:nvPr/>
          </p:nvSpPr>
          <p:spPr>
            <a:xfrm>
              <a:off x="8548672" y="17019765"/>
              <a:ext cx="90529" cy="162229"/>
            </a:xfrm>
            <a:custGeom>
              <a:avLst/>
              <a:gdLst>
                <a:gd name="connsiteX0" fmla="*/ 14303 w 90529"/>
                <a:gd name="connsiteY0" fmla="*/ 1410 h 162229"/>
                <a:gd name="connsiteX1" fmla="*/ 69866 w 90529"/>
                <a:gd name="connsiteY1" fmla="*/ 95073 h 162229"/>
                <a:gd name="connsiteX2" fmla="*/ 69866 w 90529"/>
                <a:gd name="connsiteY2" fmla="*/ 141110 h 162229"/>
                <a:gd name="connsiteX3" fmla="*/ 16 w 90529"/>
                <a:gd name="connsiteY3" fmla="*/ 161748 h 162229"/>
                <a:gd name="connsiteX4" fmla="*/ 63516 w 90529"/>
                <a:gd name="connsiteY4" fmla="*/ 155398 h 162229"/>
                <a:gd name="connsiteX5" fmla="*/ 90503 w 90529"/>
                <a:gd name="connsiteY5" fmla="*/ 152223 h 162229"/>
                <a:gd name="connsiteX6" fmla="*/ 68278 w 90529"/>
                <a:gd name="connsiteY6" fmla="*/ 91898 h 162229"/>
                <a:gd name="connsiteX7" fmla="*/ 55578 w 90529"/>
                <a:gd name="connsiteY7" fmla="*/ 41098 h 162229"/>
                <a:gd name="connsiteX8" fmla="*/ 14303 w 90529"/>
                <a:gd name="connsiteY8" fmla="*/ 1410 h 16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29" h="162229">
                  <a:moveTo>
                    <a:pt x="14303" y="1410"/>
                  </a:moveTo>
                  <a:cubicBezTo>
                    <a:pt x="16684" y="10406"/>
                    <a:pt x="60606" y="71790"/>
                    <a:pt x="69866" y="95073"/>
                  </a:cubicBezTo>
                  <a:cubicBezTo>
                    <a:pt x="79126" y="118356"/>
                    <a:pt x="81508" y="129998"/>
                    <a:pt x="69866" y="141110"/>
                  </a:cubicBezTo>
                  <a:cubicBezTo>
                    <a:pt x="58224" y="152223"/>
                    <a:pt x="1074" y="159367"/>
                    <a:pt x="16" y="161748"/>
                  </a:cubicBezTo>
                  <a:cubicBezTo>
                    <a:pt x="-1042" y="164129"/>
                    <a:pt x="48435" y="156985"/>
                    <a:pt x="63516" y="155398"/>
                  </a:cubicBezTo>
                  <a:cubicBezTo>
                    <a:pt x="78597" y="153811"/>
                    <a:pt x="89709" y="162806"/>
                    <a:pt x="90503" y="152223"/>
                  </a:cubicBezTo>
                  <a:cubicBezTo>
                    <a:pt x="91297" y="141640"/>
                    <a:pt x="74099" y="110419"/>
                    <a:pt x="68278" y="91898"/>
                  </a:cubicBezTo>
                  <a:cubicBezTo>
                    <a:pt x="62457" y="73377"/>
                    <a:pt x="61134" y="53269"/>
                    <a:pt x="55578" y="41098"/>
                  </a:cubicBezTo>
                  <a:cubicBezTo>
                    <a:pt x="50022" y="28927"/>
                    <a:pt x="11922" y="-7586"/>
                    <a:pt x="14303" y="1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CE564144-B872-407A-952A-FC9C94E7024A}"/>
                </a:ext>
              </a:extLst>
            </p:cNvPr>
            <p:cNvSpPr/>
            <p:nvPr/>
          </p:nvSpPr>
          <p:spPr>
            <a:xfrm>
              <a:off x="8614732" y="17017951"/>
              <a:ext cx="112541" cy="158807"/>
            </a:xfrm>
            <a:custGeom>
              <a:avLst/>
              <a:gdLst>
                <a:gd name="connsiteX0" fmla="*/ 111756 w 112541"/>
                <a:gd name="connsiteY0" fmla="*/ 49 h 158807"/>
                <a:gd name="connsiteX1" fmla="*/ 2218 w 112541"/>
                <a:gd name="connsiteY1" fmla="*/ 49262 h 158807"/>
                <a:gd name="connsiteX2" fmla="*/ 38731 w 112541"/>
                <a:gd name="connsiteY2" fmla="*/ 76249 h 158807"/>
                <a:gd name="connsiteX3" fmla="*/ 45081 w 112541"/>
                <a:gd name="connsiteY3" fmla="*/ 114349 h 158807"/>
                <a:gd name="connsiteX4" fmla="*/ 49843 w 112541"/>
                <a:gd name="connsiteY4" fmla="*/ 158799 h 158807"/>
                <a:gd name="connsiteX5" fmla="*/ 49843 w 112541"/>
                <a:gd name="connsiteY5" fmla="*/ 117524 h 158807"/>
                <a:gd name="connsiteX6" fmla="*/ 29206 w 112541"/>
                <a:gd name="connsiteY6" fmla="*/ 52437 h 158807"/>
                <a:gd name="connsiteX7" fmla="*/ 51431 w 112541"/>
                <a:gd name="connsiteY7" fmla="*/ 39737 h 158807"/>
                <a:gd name="connsiteX8" fmla="*/ 111756 w 112541"/>
                <a:gd name="connsiteY8" fmla="*/ 49 h 15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1" h="158807">
                  <a:moveTo>
                    <a:pt x="111756" y="49"/>
                  </a:moveTo>
                  <a:cubicBezTo>
                    <a:pt x="103554" y="1637"/>
                    <a:pt x="14389" y="36562"/>
                    <a:pt x="2218" y="49262"/>
                  </a:cubicBezTo>
                  <a:cubicBezTo>
                    <a:pt x="-9953" y="61962"/>
                    <a:pt x="31587" y="65401"/>
                    <a:pt x="38731" y="76249"/>
                  </a:cubicBezTo>
                  <a:cubicBezTo>
                    <a:pt x="45875" y="87097"/>
                    <a:pt x="43229" y="100591"/>
                    <a:pt x="45081" y="114349"/>
                  </a:cubicBezTo>
                  <a:cubicBezTo>
                    <a:pt x="46933" y="128107"/>
                    <a:pt x="49049" y="158270"/>
                    <a:pt x="49843" y="158799"/>
                  </a:cubicBezTo>
                  <a:cubicBezTo>
                    <a:pt x="50637" y="159328"/>
                    <a:pt x="53282" y="135251"/>
                    <a:pt x="49843" y="117524"/>
                  </a:cubicBezTo>
                  <a:cubicBezTo>
                    <a:pt x="46404" y="99797"/>
                    <a:pt x="28941" y="65401"/>
                    <a:pt x="29206" y="52437"/>
                  </a:cubicBezTo>
                  <a:cubicBezTo>
                    <a:pt x="29471" y="39473"/>
                    <a:pt x="41377" y="44235"/>
                    <a:pt x="51431" y="39737"/>
                  </a:cubicBezTo>
                  <a:cubicBezTo>
                    <a:pt x="61485" y="35239"/>
                    <a:pt x="119958" y="-1539"/>
                    <a:pt x="111756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D41F07DE-C53F-457F-98D8-613D760C6F5C}"/>
                </a:ext>
              </a:extLst>
            </p:cNvPr>
            <p:cNvSpPr/>
            <p:nvPr/>
          </p:nvSpPr>
          <p:spPr>
            <a:xfrm>
              <a:off x="8597244" y="16640154"/>
              <a:ext cx="141982" cy="380236"/>
            </a:xfrm>
            <a:custGeom>
              <a:avLst/>
              <a:gdLst>
                <a:gd name="connsiteX0" fmla="*/ 33994 w 141982"/>
                <a:gd name="connsiteY0" fmla="*/ 21 h 380236"/>
                <a:gd name="connsiteX1" fmla="*/ 8594 w 141982"/>
                <a:gd name="connsiteY1" fmla="*/ 77809 h 380236"/>
                <a:gd name="connsiteX2" fmla="*/ 49869 w 141982"/>
                <a:gd name="connsiteY2" fmla="*/ 114321 h 380236"/>
                <a:gd name="connsiteX3" fmla="*/ 22881 w 141982"/>
                <a:gd name="connsiteY3" fmla="*/ 144484 h 380236"/>
                <a:gd name="connsiteX4" fmla="*/ 11769 w 141982"/>
                <a:gd name="connsiteY4" fmla="*/ 187346 h 380236"/>
                <a:gd name="connsiteX5" fmla="*/ 53044 w 141982"/>
                <a:gd name="connsiteY5" fmla="*/ 233384 h 380236"/>
                <a:gd name="connsiteX6" fmla="*/ 51456 w 141982"/>
                <a:gd name="connsiteY6" fmla="*/ 292121 h 380236"/>
                <a:gd name="connsiteX7" fmla="*/ 59394 w 141982"/>
                <a:gd name="connsiteY7" fmla="*/ 333396 h 380236"/>
                <a:gd name="connsiteX8" fmla="*/ 70506 w 141982"/>
                <a:gd name="connsiteY8" fmla="*/ 371496 h 380236"/>
                <a:gd name="connsiteX9" fmla="*/ 141944 w 141982"/>
                <a:gd name="connsiteY9" fmla="*/ 350859 h 380236"/>
                <a:gd name="connsiteX10" fmla="*/ 80031 w 141982"/>
                <a:gd name="connsiteY10" fmla="*/ 376259 h 380236"/>
                <a:gd name="connsiteX11" fmla="*/ 49869 w 141982"/>
                <a:gd name="connsiteY11" fmla="*/ 365146 h 380236"/>
                <a:gd name="connsiteX12" fmla="*/ 37169 w 141982"/>
                <a:gd name="connsiteY12" fmla="*/ 238146 h 380236"/>
                <a:gd name="connsiteX13" fmla="*/ 656 w 141982"/>
                <a:gd name="connsiteY13" fmla="*/ 177821 h 380236"/>
                <a:gd name="connsiteX14" fmla="*/ 14944 w 141982"/>
                <a:gd name="connsiteY14" fmla="*/ 130196 h 380236"/>
                <a:gd name="connsiteX15" fmla="*/ 30819 w 141982"/>
                <a:gd name="connsiteY15" fmla="*/ 115909 h 380236"/>
                <a:gd name="connsiteX16" fmla="*/ 656 w 141982"/>
                <a:gd name="connsiteY16" fmla="*/ 85746 h 380236"/>
                <a:gd name="connsiteX17" fmla="*/ 33994 w 141982"/>
                <a:gd name="connsiteY17" fmla="*/ 21 h 3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982" h="380236">
                  <a:moveTo>
                    <a:pt x="33994" y="21"/>
                  </a:moveTo>
                  <a:cubicBezTo>
                    <a:pt x="35317" y="-1302"/>
                    <a:pt x="5948" y="58759"/>
                    <a:pt x="8594" y="77809"/>
                  </a:cubicBezTo>
                  <a:cubicBezTo>
                    <a:pt x="11240" y="96859"/>
                    <a:pt x="47488" y="103209"/>
                    <a:pt x="49869" y="114321"/>
                  </a:cubicBezTo>
                  <a:cubicBezTo>
                    <a:pt x="52250" y="125434"/>
                    <a:pt x="29231" y="132313"/>
                    <a:pt x="22881" y="144484"/>
                  </a:cubicBezTo>
                  <a:cubicBezTo>
                    <a:pt x="16531" y="156655"/>
                    <a:pt x="6742" y="172530"/>
                    <a:pt x="11769" y="187346"/>
                  </a:cubicBezTo>
                  <a:cubicBezTo>
                    <a:pt x="16796" y="202162"/>
                    <a:pt x="46430" y="215922"/>
                    <a:pt x="53044" y="233384"/>
                  </a:cubicBezTo>
                  <a:cubicBezTo>
                    <a:pt x="59659" y="250847"/>
                    <a:pt x="50398" y="275452"/>
                    <a:pt x="51456" y="292121"/>
                  </a:cubicBezTo>
                  <a:cubicBezTo>
                    <a:pt x="52514" y="308790"/>
                    <a:pt x="56219" y="320167"/>
                    <a:pt x="59394" y="333396"/>
                  </a:cubicBezTo>
                  <a:cubicBezTo>
                    <a:pt x="62569" y="346625"/>
                    <a:pt x="56748" y="368586"/>
                    <a:pt x="70506" y="371496"/>
                  </a:cubicBezTo>
                  <a:cubicBezTo>
                    <a:pt x="84264" y="374406"/>
                    <a:pt x="140357" y="350065"/>
                    <a:pt x="141944" y="350859"/>
                  </a:cubicBezTo>
                  <a:cubicBezTo>
                    <a:pt x="143531" y="351653"/>
                    <a:pt x="95377" y="373878"/>
                    <a:pt x="80031" y="376259"/>
                  </a:cubicBezTo>
                  <a:cubicBezTo>
                    <a:pt x="64685" y="378640"/>
                    <a:pt x="57013" y="388165"/>
                    <a:pt x="49869" y="365146"/>
                  </a:cubicBezTo>
                  <a:cubicBezTo>
                    <a:pt x="42725" y="342127"/>
                    <a:pt x="45371" y="269367"/>
                    <a:pt x="37169" y="238146"/>
                  </a:cubicBezTo>
                  <a:cubicBezTo>
                    <a:pt x="28967" y="206925"/>
                    <a:pt x="4360" y="195813"/>
                    <a:pt x="656" y="177821"/>
                  </a:cubicBezTo>
                  <a:cubicBezTo>
                    <a:pt x="-3048" y="159829"/>
                    <a:pt x="9917" y="140515"/>
                    <a:pt x="14944" y="130196"/>
                  </a:cubicBezTo>
                  <a:cubicBezTo>
                    <a:pt x="19971" y="119877"/>
                    <a:pt x="33200" y="123317"/>
                    <a:pt x="30819" y="115909"/>
                  </a:cubicBezTo>
                  <a:cubicBezTo>
                    <a:pt x="28438" y="108501"/>
                    <a:pt x="2243" y="103738"/>
                    <a:pt x="656" y="85746"/>
                  </a:cubicBezTo>
                  <a:cubicBezTo>
                    <a:pt x="-932" y="67754"/>
                    <a:pt x="32671" y="1344"/>
                    <a:pt x="33994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11E25459-E4F6-49D4-B832-2699056F81EA}"/>
                </a:ext>
              </a:extLst>
            </p:cNvPr>
            <p:cNvSpPr/>
            <p:nvPr/>
          </p:nvSpPr>
          <p:spPr>
            <a:xfrm>
              <a:off x="8635995" y="16768736"/>
              <a:ext cx="93731" cy="227694"/>
            </a:xfrm>
            <a:custGeom>
              <a:avLst/>
              <a:gdLst>
                <a:gd name="connsiteX0" fmla="*/ 5 w 93731"/>
                <a:gd name="connsiteY0" fmla="*/ 27 h 227694"/>
                <a:gd name="connsiteX1" fmla="*/ 47630 w 93731"/>
                <a:gd name="connsiteY1" fmla="*/ 90514 h 227694"/>
                <a:gd name="connsiteX2" fmla="*/ 63505 w 93731"/>
                <a:gd name="connsiteY2" fmla="*/ 152427 h 227694"/>
                <a:gd name="connsiteX3" fmla="*/ 82555 w 93731"/>
                <a:gd name="connsiteY3" fmla="*/ 169889 h 227694"/>
                <a:gd name="connsiteX4" fmla="*/ 93668 w 93731"/>
                <a:gd name="connsiteY4" fmla="*/ 227039 h 227694"/>
                <a:gd name="connsiteX5" fmla="*/ 77793 w 93731"/>
                <a:gd name="connsiteY5" fmla="*/ 195289 h 227694"/>
                <a:gd name="connsiteX6" fmla="*/ 44455 w 93731"/>
                <a:gd name="connsiteY6" fmla="*/ 112739 h 227694"/>
                <a:gd name="connsiteX7" fmla="*/ 44455 w 93731"/>
                <a:gd name="connsiteY7" fmla="*/ 80989 h 227694"/>
                <a:gd name="connsiteX8" fmla="*/ 5 w 93731"/>
                <a:gd name="connsiteY8" fmla="*/ 27 h 22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31" h="227694">
                  <a:moveTo>
                    <a:pt x="5" y="27"/>
                  </a:moveTo>
                  <a:cubicBezTo>
                    <a:pt x="534" y="1614"/>
                    <a:pt x="37047" y="65114"/>
                    <a:pt x="47630" y="90514"/>
                  </a:cubicBezTo>
                  <a:cubicBezTo>
                    <a:pt x="58213" y="115914"/>
                    <a:pt x="57684" y="139198"/>
                    <a:pt x="63505" y="152427"/>
                  </a:cubicBezTo>
                  <a:cubicBezTo>
                    <a:pt x="69326" y="165656"/>
                    <a:pt x="77528" y="157454"/>
                    <a:pt x="82555" y="169889"/>
                  </a:cubicBezTo>
                  <a:cubicBezTo>
                    <a:pt x="87582" y="182324"/>
                    <a:pt x="94462" y="222806"/>
                    <a:pt x="93668" y="227039"/>
                  </a:cubicBezTo>
                  <a:cubicBezTo>
                    <a:pt x="92874" y="231272"/>
                    <a:pt x="85995" y="214339"/>
                    <a:pt x="77793" y="195289"/>
                  </a:cubicBezTo>
                  <a:cubicBezTo>
                    <a:pt x="69591" y="176239"/>
                    <a:pt x="50011" y="131789"/>
                    <a:pt x="44455" y="112739"/>
                  </a:cubicBezTo>
                  <a:cubicBezTo>
                    <a:pt x="38899" y="93689"/>
                    <a:pt x="51599" y="97129"/>
                    <a:pt x="44455" y="80989"/>
                  </a:cubicBezTo>
                  <a:cubicBezTo>
                    <a:pt x="37311" y="64850"/>
                    <a:pt x="-524" y="-1560"/>
                    <a:pt x="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8F993097-D1ED-4F51-9DA5-3A60B78C17EA}"/>
                </a:ext>
              </a:extLst>
            </p:cNvPr>
            <p:cNvSpPr/>
            <p:nvPr/>
          </p:nvSpPr>
          <p:spPr>
            <a:xfrm>
              <a:off x="8623056" y="16773524"/>
              <a:ext cx="78487" cy="115890"/>
            </a:xfrm>
            <a:custGeom>
              <a:avLst/>
              <a:gdLst>
                <a:gd name="connsiteX0" fmla="*/ 244 w 78487"/>
                <a:gd name="connsiteY0" fmla="*/ 1 h 115890"/>
                <a:gd name="connsiteX1" fmla="*/ 54219 w 78487"/>
                <a:gd name="connsiteY1" fmla="*/ 55564 h 115890"/>
                <a:gd name="connsiteX2" fmla="*/ 78032 w 78487"/>
                <a:gd name="connsiteY2" fmla="*/ 115889 h 115890"/>
                <a:gd name="connsiteX3" fmla="*/ 35169 w 78487"/>
                <a:gd name="connsiteY3" fmla="*/ 53976 h 115890"/>
                <a:gd name="connsiteX4" fmla="*/ 244 w 78487"/>
                <a:gd name="connsiteY4" fmla="*/ 1 h 1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87" h="115890">
                  <a:moveTo>
                    <a:pt x="244" y="1"/>
                  </a:moveTo>
                  <a:cubicBezTo>
                    <a:pt x="3419" y="266"/>
                    <a:pt x="41254" y="36249"/>
                    <a:pt x="54219" y="55564"/>
                  </a:cubicBezTo>
                  <a:cubicBezTo>
                    <a:pt x="67184" y="74879"/>
                    <a:pt x="81207" y="116154"/>
                    <a:pt x="78032" y="115889"/>
                  </a:cubicBezTo>
                  <a:cubicBezTo>
                    <a:pt x="74857" y="115624"/>
                    <a:pt x="44694" y="70380"/>
                    <a:pt x="35169" y="53976"/>
                  </a:cubicBezTo>
                  <a:cubicBezTo>
                    <a:pt x="25644" y="37572"/>
                    <a:pt x="-2931" y="-264"/>
                    <a:pt x="24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BCA304F9-EE86-4E90-A43C-DE32E2BAC06D}"/>
                </a:ext>
              </a:extLst>
            </p:cNvPr>
            <p:cNvSpPr/>
            <p:nvPr/>
          </p:nvSpPr>
          <p:spPr>
            <a:xfrm>
              <a:off x="8624856" y="16636844"/>
              <a:ext cx="178808" cy="132775"/>
            </a:xfrm>
            <a:custGeom>
              <a:avLst/>
              <a:gdLst>
                <a:gd name="connsiteX0" fmla="*/ 32 w 178808"/>
                <a:gd name="connsiteY0" fmla="*/ 156 h 132775"/>
                <a:gd name="connsiteX1" fmla="*/ 130207 w 178808"/>
                <a:gd name="connsiteY1" fmla="*/ 27144 h 132775"/>
                <a:gd name="connsiteX2" fmla="*/ 127032 w 178808"/>
                <a:gd name="connsiteY2" fmla="*/ 55719 h 132775"/>
                <a:gd name="connsiteX3" fmla="*/ 136557 w 178808"/>
                <a:gd name="connsiteY3" fmla="*/ 90644 h 132775"/>
                <a:gd name="connsiteX4" fmla="*/ 177832 w 178808"/>
                <a:gd name="connsiteY4" fmla="*/ 131919 h 132775"/>
                <a:gd name="connsiteX5" fmla="*/ 161957 w 178808"/>
                <a:gd name="connsiteY5" fmla="*/ 116044 h 132775"/>
                <a:gd name="connsiteX6" fmla="*/ 119094 w 178808"/>
                <a:gd name="connsiteY6" fmla="*/ 85881 h 132775"/>
                <a:gd name="connsiteX7" fmla="*/ 117507 w 178808"/>
                <a:gd name="connsiteY7" fmla="*/ 39844 h 132775"/>
                <a:gd name="connsiteX8" fmla="*/ 32 w 178808"/>
                <a:gd name="connsiteY8" fmla="*/ 156 h 13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808" h="132775">
                  <a:moveTo>
                    <a:pt x="32" y="156"/>
                  </a:moveTo>
                  <a:cubicBezTo>
                    <a:pt x="2149" y="-1961"/>
                    <a:pt x="109040" y="17883"/>
                    <a:pt x="130207" y="27144"/>
                  </a:cubicBezTo>
                  <a:cubicBezTo>
                    <a:pt x="151374" y="36405"/>
                    <a:pt x="125974" y="45136"/>
                    <a:pt x="127032" y="55719"/>
                  </a:cubicBezTo>
                  <a:cubicBezTo>
                    <a:pt x="128090" y="66302"/>
                    <a:pt x="128090" y="77944"/>
                    <a:pt x="136557" y="90644"/>
                  </a:cubicBezTo>
                  <a:cubicBezTo>
                    <a:pt x="145024" y="103344"/>
                    <a:pt x="177832" y="131919"/>
                    <a:pt x="177832" y="131919"/>
                  </a:cubicBezTo>
                  <a:cubicBezTo>
                    <a:pt x="182065" y="136152"/>
                    <a:pt x="171747" y="123717"/>
                    <a:pt x="161957" y="116044"/>
                  </a:cubicBezTo>
                  <a:cubicBezTo>
                    <a:pt x="152167" y="108371"/>
                    <a:pt x="126502" y="98581"/>
                    <a:pt x="119094" y="85881"/>
                  </a:cubicBezTo>
                  <a:cubicBezTo>
                    <a:pt x="111686" y="73181"/>
                    <a:pt x="134440" y="51750"/>
                    <a:pt x="117507" y="39844"/>
                  </a:cubicBezTo>
                  <a:cubicBezTo>
                    <a:pt x="100574" y="27938"/>
                    <a:pt x="-2085" y="2273"/>
                    <a:pt x="32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EB2287C3-F2A1-4A72-9246-58D8F598C68B}"/>
                </a:ext>
              </a:extLst>
            </p:cNvPr>
            <p:cNvSpPr/>
            <p:nvPr/>
          </p:nvSpPr>
          <p:spPr>
            <a:xfrm>
              <a:off x="8672743" y="16651287"/>
              <a:ext cx="80891" cy="128120"/>
            </a:xfrm>
            <a:custGeom>
              <a:avLst/>
              <a:gdLst>
                <a:gd name="connsiteX0" fmla="*/ 7707 w 80891"/>
                <a:gd name="connsiteY0" fmla="*/ 1 h 128120"/>
                <a:gd name="connsiteX1" fmla="*/ 4532 w 80891"/>
                <a:gd name="connsiteY1" fmla="*/ 55563 h 128120"/>
                <a:gd name="connsiteX2" fmla="*/ 79145 w 80891"/>
                <a:gd name="connsiteY2" fmla="*/ 125413 h 128120"/>
                <a:gd name="connsiteX3" fmla="*/ 53745 w 80891"/>
                <a:gd name="connsiteY3" fmla="*/ 111126 h 128120"/>
                <a:gd name="connsiteX4" fmla="*/ 14057 w 80891"/>
                <a:gd name="connsiteY4" fmla="*/ 85726 h 128120"/>
                <a:gd name="connsiteX5" fmla="*/ 2945 w 80891"/>
                <a:gd name="connsiteY5" fmla="*/ 57151 h 128120"/>
                <a:gd name="connsiteX6" fmla="*/ 7707 w 80891"/>
                <a:gd name="connsiteY6" fmla="*/ 1 h 12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91" h="128120">
                  <a:moveTo>
                    <a:pt x="7707" y="1"/>
                  </a:moveTo>
                  <a:cubicBezTo>
                    <a:pt x="7971" y="-264"/>
                    <a:pt x="-7374" y="34661"/>
                    <a:pt x="4532" y="55563"/>
                  </a:cubicBezTo>
                  <a:cubicBezTo>
                    <a:pt x="16438" y="76465"/>
                    <a:pt x="70943" y="116153"/>
                    <a:pt x="79145" y="125413"/>
                  </a:cubicBezTo>
                  <a:cubicBezTo>
                    <a:pt x="87347" y="134674"/>
                    <a:pt x="64593" y="117741"/>
                    <a:pt x="53745" y="111126"/>
                  </a:cubicBezTo>
                  <a:cubicBezTo>
                    <a:pt x="42897" y="104511"/>
                    <a:pt x="22524" y="94722"/>
                    <a:pt x="14057" y="85726"/>
                  </a:cubicBezTo>
                  <a:cubicBezTo>
                    <a:pt x="5590" y="76730"/>
                    <a:pt x="4268" y="67205"/>
                    <a:pt x="2945" y="57151"/>
                  </a:cubicBezTo>
                  <a:cubicBezTo>
                    <a:pt x="1622" y="47097"/>
                    <a:pt x="7443" y="266"/>
                    <a:pt x="770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F5907703-68E0-4196-B16E-58E7602AC03A}"/>
                </a:ext>
              </a:extLst>
            </p:cNvPr>
            <p:cNvSpPr/>
            <p:nvPr/>
          </p:nvSpPr>
          <p:spPr>
            <a:xfrm>
              <a:off x="8693833" y="16656021"/>
              <a:ext cx="93145" cy="102062"/>
            </a:xfrm>
            <a:custGeom>
              <a:avLst/>
              <a:gdLst>
                <a:gd name="connsiteX0" fmla="*/ 905 w 93145"/>
                <a:gd name="connsiteY0" fmla="*/ 29 h 102062"/>
                <a:gd name="connsiteX1" fmla="*/ 37417 w 93145"/>
                <a:gd name="connsiteY1" fmla="*/ 84167 h 102062"/>
                <a:gd name="connsiteX2" fmla="*/ 92980 w 93145"/>
                <a:gd name="connsiteY2" fmla="*/ 101629 h 102062"/>
                <a:gd name="connsiteX3" fmla="*/ 18367 w 93145"/>
                <a:gd name="connsiteY3" fmla="*/ 74642 h 102062"/>
                <a:gd name="connsiteX4" fmla="*/ 905 w 93145"/>
                <a:gd name="connsiteY4" fmla="*/ 29 h 1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45" h="102062">
                  <a:moveTo>
                    <a:pt x="905" y="29"/>
                  </a:moveTo>
                  <a:cubicBezTo>
                    <a:pt x="4080" y="1616"/>
                    <a:pt x="22071" y="67234"/>
                    <a:pt x="37417" y="84167"/>
                  </a:cubicBezTo>
                  <a:cubicBezTo>
                    <a:pt x="52763" y="101100"/>
                    <a:pt x="96155" y="103216"/>
                    <a:pt x="92980" y="101629"/>
                  </a:cubicBezTo>
                  <a:cubicBezTo>
                    <a:pt x="89805" y="100042"/>
                    <a:pt x="33978" y="87077"/>
                    <a:pt x="18367" y="74642"/>
                  </a:cubicBezTo>
                  <a:cubicBezTo>
                    <a:pt x="2757" y="62207"/>
                    <a:pt x="-2270" y="-1558"/>
                    <a:pt x="905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A6022749-A416-4A38-BC6A-963CA125E8A9}"/>
                </a:ext>
              </a:extLst>
            </p:cNvPr>
            <p:cNvSpPr/>
            <p:nvPr/>
          </p:nvSpPr>
          <p:spPr>
            <a:xfrm>
              <a:off x="8634046" y="16665196"/>
              <a:ext cx="112711" cy="108388"/>
            </a:xfrm>
            <a:custGeom>
              <a:avLst/>
              <a:gdLst>
                <a:gd name="connsiteX0" fmla="*/ 25767 w 112711"/>
                <a:gd name="connsiteY0" fmla="*/ 379 h 108388"/>
                <a:gd name="connsiteX1" fmla="*/ 22592 w 112711"/>
                <a:gd name="connsiteY1" fmla="*/ 92454 h 108388"/>
                <a:gd name="connsiteX2" fmla="*/ 79742 w 112711"/>
                <a:gd name="connsiteY2" fmla="*/ 106742 h 108388"/>
                <a:gd name="connsiteX3" fmla="*/ 111492 w 112711"/>
                <a:gd name="connsiteY3" fmla="*/ 105154 h 108388"/>
                <a:gd name="connsiteX4" fmla="*/ 38467 w 112711"/>
                <a:gd name="connsiteY4" fmla="*/ 105154 h 108388"/>
                <a:gd name="connsiteX5" fmla="*/ 367 w 112711"/>
                <a:gd name="connsiteY5" fmla="*/ 60704 h 108388"/>
                <a:gd name="connsiteX6" fmla="*/ 25767 w 112711"/>
                <a:gd name="connsiteY6" fmla="*/ 379 h 10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1" h="108388">
                  <a:moveTo>
                    <a:pt x="25767" y="379"/>
                  </a:moveTo>
                  <a:cubicBezTo>
                    <a:pt x="29471" y="5671"/>
                    <a:pt x="13596" y="74727"/>
                    <a:pt x="22592" y="92454"/>
                  </a:cubicBezTo>
                  <a:cubicBezTo>
                    <a:pt x="31588" y="110181"/>
                    <a:pt x="64925" y="104625"/>
                    <a:pt x="79742" y="106742"/>
                  </a:cubicBezTo>
                  <a:cubicBezTo>
                    <a:pt x="94559" y="108859"/>
                    <a:pt x="118371" y="105419"/>
                    <a:pt x="111492" y="105154"/>
                  </a:cubicBezTo>
                  <a:cubicBezTo>
                    <a:pt x="104613" y="104889"/>
                    <a:pt x="56988" y="112562"/>
                    <a:pt x="38467" y="105154"/>
                  </a:cubicBezTo>
                  <a:cubicBezTo>
                    <a:pt x="19946" y="97746"/>
                    <a:pt x="4071" y="74727"/>
                    <a:pt x="367" y="60704"/>
                  </a:cubicBezTo>
                  <a:cubicBezTo>
                    <a:pt x="-3337" y="46681"/>
                    <a:pt x="22063" y="-4913"/>
                    <a:pt x="25767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29E302A1-0923-4562-91CC-25D0E9B45CD1}"/>
                </a:ext>
              </a:extLst>
            </p:cNvPr>
            <p:cNvSpPr/>
            <p:nvPr/>
          </p:nvSpPr>
          <p:spPr>
            <a:xfrm>
              <a:off x="8642337" y="16758148"/>
              <a:ext cx="160253" cy="123587"/>
            </a:xfrm>
            <a:custGeom>
              <a:avLst/>
              <a:gdLst>
                <a:gd name="connsiteX0" fmla="*/ 13 w 160253"/>
                <a:gd name="connsiteY0" fmla="*/ 18552 h 123587"/>
                <a:gd name="connsiteX1" fmla="*/ 115901 w 160253"/>
                <a:gd name="connsiteY1" fmla="*/ 16965 h 123587"/>
                <a:gd name="connsiteX2" fmla="*/ 139713 w 160253"/>
                <a:gd name="connsiteY2" fmla="*/ 10615 h 123587"/>
                <a:gd name="connsiteX3" fmla="*/ 144476 w 160253"/>
                <a:gd name="connsiteY3" fmla="*/ 42365 h 123587"/>
                <a:gd name="connsiteX4" fmla="*/ 155588 w 160253"/>
                <a:gd name="connsiteY4" fmla="*/ 120152 h 123587"/>
                <a:gd name="connsiteX5" fmla="*/ 154001 w 160253"/>
                <a:gd name="connsiteY5" fmla="*/ 99515 h 123587"/>
                <a:gd name="connsiteX6" fmla="*/ 158763 w 160253"/>
                <a:gd name="connsiteY6" fmla="*/ 7440 h 123587"/>
                <a:gd name="connsiteX7" fmla="*/ 123838 w 160253"/>
                <a:gd name="connsiteY7" fmla="*/ 5852 h 123587"/>
                <a:gd name="connsiteX8" fmla="*/ 13 w 160253"/>
                <a:gd name="connsiteY8" fmla="*/ 18552 h 12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53" h="123587">
                  <a:moveTo>
                    <a:pt x="13" y="18552"/>
                  </a:moveTo>
                  <a:cubicBezTo>
                    <a:pt x="-1310" y="20404"/>
                    <a:pt x="92618" y="18288"/>
                    <a:pt x="115901" y="16965"/>
                  </a:cubicBezTo>
                  <a:cubicBezTo>
                    <a:pt x="139184" y="15642"/>
                    <a:pt x="134951" y="6382"/>
                    <a:pt x="139713" y="10615"/>
                  </a:cubicBezTo>
                  <a:cubicBezTo>
                    <a:pt x="144475" y="14848"/>
                    <a:pt x="141830" y="24109"/>
                    <a:pt x="144476" y="42365"/>
                  </a:cubicBezTo>
                  <a:cubicBezTo>
                    <a:pt x="147122" y="60621"/>
                    <a:pt x="154001" y="110627"/>
                    <a:pt x="155588" y="120152"/>
                  </a:cubicBezTo>
                  <a:cubicBezTo>
                    <a:pt x="157176" y="129677"/>
                    <a:pt x="153472" y="118300"/>
                    <a:pt x="154001" y="99515"/>
                  </a:cubicBezTo>
                  <a:cubicBezTo>
                    <a:pt x="154530" y="80730"/>
                    <a:pt x="163790" y="23050"/>
                    <a:pt x="158763" y="7440"/>
                  </a:cubicBezTo>
                  <a:cubicBezTo>
                    <a:pt x="153736" y="-8170"/>
                    <a:pt x="148973" y="5587"/>
                    <a:pt x="123838" y="5852"/>
                  </a:cubicBezTo>
                  <a:cubicBezTo>
                    <a:pt x="98703" y="6116"/>
                    <a:pt x="1336" y="16700"/>
                    <a:pt x="13" y="18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9B0E90CA-D32C-4059-B362-DB7F5119766F}"/>
                </a:ext>
              </a:extLst>
            </p:cNvPr>
            <p:cNvSpPr/>
            <p:nvPr/>
          </p:nvSpPr>
          <p:spPr>
            <a:xfrm>
              <a:off x="8650288" y="16787813"/>
              <a:ext cx="93868" cy="119159"/>
            </a:xfrm>
            <a:custGeom>
              <a:avLst/>
              <a:gdLst>
                <a:gd name="connsiteX0" fmla="*/ 0 w 93868"/>
                <a:gd name="connsiteY0" fmla="*/ 0 h 119159"/>
                <a:gd name="connsiteX1" fmla="*/ 80962 w 93868"/>
                <a:gd name="connsiteY1" fmla="*/ 12700 h 119159"/>
                <a:gd name="connsiteX2" fmla="*/ 65087 w 93868"/>
                <a:gd name="connsiteY2" fmla="*/ 17462 h 119159"/>
                <a:gd name="connsiteX3" fmla="*/ 66675 w 93868"/>
                <a:gd name="connsiteY3" fmla="*/ 60325 h 119159"/>
                <a:gd name="connsiteX4" fmla="*/ 93662 w 93868"/>
                <a:gd name="connsiteY4" fmla="*/ 119062 h 119159"/>
                <a:gd name="connsiteX5" fmla="*/ 79375 w 93868"/>
                <a:gd name="connsiteY5" fmla="*/ 73025 h 119159"/>
                <a:gd name="connsiteX6" fmla="*/ 84137 w 93868"/>
                <a:gd name="connsiteY6" fmla="*/ 26987 h 119159"/>
                <a:gd name="connsiteX7" fmla="*/ 55562 w 93868"/>
                <a:gd name="connsiteY7" fmla="*/ 15875 h 119159"/>
                <a:gd name="connsiteX8" fmla="*/ 0 w 93868"/>
                <a:gd name="connsiteY8" fmla="*/ 0 h 11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68" h="119159">
                  <a:moveTo>
                    <a:pt x="0" y="0"/>
                  </a:moveTo>
                  <a:cubicBezTo>
                    <a:pt x="35057" y="4895"/>
                    <a:pt x="70114" y="9790"/>
                    <a:pt x="80962" y="12700"/>
                  </a:cubicBezTo>
                  <a:cubicBezTo>
                    <a:pt x="91810" y="15610"/>
                    <a:pt x="67468" y="9525"/>
                    <a:pt x="65087" y="17462"/>
                  </a:cubicBezTo>
                  <a:cubicBezTo>
                    <a:pt x="62706" y="25399"/>
                    <a:pt x="61913" y="43392"/>
                    <a:pt x="66675" y="60325"/>
                  </a:cubicBezTo>
                  <a:cubicBezTo>
                    <a:pt x="71437" y="77258"/>
                    <a:pt x="91545" y="116945"/>
                    <a:pt x="93662" y="119062"/>
                  </a:cubicBezTo>
                  <a:cubicBezTo>
                    <a:pt x="95779" y="121179"/>
                    <a:pt x="80963" y="88371"/>
                    <a:pt x="79375" y="73025"/>
                  </a:cubicBezTo>
                  <a:cubicBezTo>
                    <a:pt x="77788" y="57679"/>
                    <a:pt x="88106" y="36512"/>
                    <a:pt x="84137" y="26987"/>
                  </a:cubicBezTo>
                  <a:cubicBezTo>
                    <a:pt x="80168" y="17462"/>
                    <a:pt x="55562" y="15875"/>
                    <a:pt x="55562" y="158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DC315BFE-FCC4-4238-B8BC-5ED94849BEF7}"/>
                </a:ext>
              </a:extLst>
            </p:cNvPr>
            <p:cNvSpPr/>
            <p:nvPr/>
          </p:nvSpPr>
          <p:spPr>
            <a:xfrm>
              <a:off x="8696178" y="16785927"/>
              <a:ext cx="87833" cy="125737"/>
            </a:xfrm>
            <a:custGeom>
              <a:avLst/>
              <a:gdLst>
                <a:gd name="connsiteX0" fmla="*/ 147 w 87833"/>
                <a:gd name="connsiteY0" fmla="*/ 1886 h 125737"/>
                <a:gd name="connsiteX1" fmla="*/ 84285 w 87833"/>
                <a:gd name="connsiteY1" fmla="*/ 1886 h 125737"/>
                <a:gd name="connsiteX2" fmla="*/ 73172 w 87833"/>
                <a:gd name="connsiteY2" fmla="*/ 16173 h 125737"/>
                <a:gd name="connsiteX3" fmla="*/ 82697 w 87833"/>
                <a:gd name="connsiteY3" fmla="*/ 101898 h 125737"/>
                <a:gd name="connsiteX4" fmla="*/ 63647 w 87833"/>
                <a:gd name="connsiteY4" fmla="*/ 111423 h 125737"/>
                <a:gd name="connsiteX5" fmla="*/ 60472 w 87833"/>
                <a:gd name="connsiteY5" fmla="*/ 124123 h 125737"/>
                <a:gd name="connsiteX6" fmla="*/ 71585 w 87833"/>
                <a:gd name="connsiteY6" fmla="*/ 71736 h 125737"/>
                <a:gd name="connsiteX7" fmla="*/ 63647 w 87833"/>
                <a:gd name="connsiteY7" fmla="*/ 17761 h 125737"/>
                <a:gd name="connsiteX8" fmla="*/ 147 w 87833"/>
                <a:gd name="connsiteY8" fmla="*/ 1886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33" h="125737">
                  <a:moveTo>
                    <a:pt x="147" y="1886"/>
                  </a:moveTo>
                  <a:cubicBezTo>
                    <a:pt x="3587" y="-760"/>
                    <a:pt x="72114" y="-495"/>
                    <a:pt x="84285" y="1886"/>
                  </a:cubicBezTo>
                  <a:cubicBezTo>
                    <a:pt x="96456" y="4267"/>
                    <a:pt x="73437" y="-496"/>
                    <a:pt x="73172" y="16173"/>
                  </a:cubicBezTo>
                  <a:cubicBezTo>
                    <a:pt x="72907" y="32842"/>
                    <a:pt x="84285" y="86023"/>
                    <a:pt x="82697" y="101898"/>
                  </a:cubicBezTo>
                  <a:cubicBezTo>
                    <a:pt x="81110" y="117773"/>
                    <a:pt x="67351" y="107719"/>
                    <a:pt x="63647" y="111423"/>
                  </a:cubicBezTo>
                  <a:cubicBezTo>
                    <a:pt x="59943" y="115127"/>
                    <a:pt x="59149" y="130738"/>
                    <a:pt x="60472" y="124123"/>
                  </a:cubicBezTo>
                  <a:cubicBezTo>
                    <a:pt x="61795" y="117508"/>
                    <a:pt x="71056" y="89463"/>
                    <a:pt x="71585" y="71736"/>
                  </a:cubicBezTo>
                  <a:cubicBezTo>
                    <a:pt x="72114" y="54009"/>
                    <a:pt x="72643" y="29138"/>
                    <a:pt x="63647" y="17761"/>
                  </a:cubicBezTo>
                  <a:cubicBezTo>
                    <a:pt x="54651" y="6384"/>
                    <a:pt x="-3293" y="4532"/>
                    <a:pt x="147" y="1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C3567C83-BBED-48E9-9F8F-E424D2068653}"/>
                </a:ext>
              </a:extLst>
            </p:cNvPr>
            <p:cNvSpPr/>
            <p:nvPr/>
          </p:nvSpPr>
          <p:spPr>
            <a:xfrm>
              <a:off x="8710430" y="16903657"/>
              <a:ext cx="61464" cy="228751"/>
            </a:xfrm>
            <a:custGeom>
              <a:avLst/>
              <a:gdLst>
                <a:gd name="connsiteX0" fmla="*/ 60508 w 61464"/>
                <a:gd name="connsiteY0" fmla="*/ 43 h 228751"/>
                <a:gd name="connsiteX1" fmla="*/ 52570 w 61464"/>
                <a:gd name="connsiteY1" fmla="*/ 82593 h 228751"/>
                <a:gd name="connsiteX2" fmla="*/ 9708 w 61464"/>
                <a:gd name="connsiteY2" fmla="*/ 160381 h 228751"/>
                <a:gd name="connsiteX3" fmla="*/ 39870 w 61464"/>
                <a:gd name="connsiteY3" fmla="*/ 228643 h 228751"/>
                <a:gd name="connsiteX4" fmla="*/ 183 w 61464"/>
                <a:gd name="connsiteY4" fmla="*/ 144506 h 228751"/>
                <a:gd name="connsiteX5" fmla="*/ 25583 w 61464"/>
                <a:gd name="connsiteY5" fmla="*/ 104818 h 228751"/>
                <a:gd name="connsiteX6" fmla="*/ 38283 w 61464"/>
                <a:gd name="connsiteY6" fmla="*/ 71481 h 228751"/>
                <a:gd name="connsiteX7" fmla="*/ 60508 w 61464"/>
                <a:gd name="connsiteY7" fmla="*/ 43 h 22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64" h="228751">
                  <a:moveTo>
                    <a:pt x="60508" y="43"/>
                  </a:moveTo>
                  <a:cubicBezTo>
                    <a:pt x="62889" y="1895"/>
                    <a:pt x="61037" y="55870"/>
                    <a:pt x="52570" y="82593"/>
                  </a:cubicBezTo>
                  <a:cubicBezTo>
                    <a:pt x="44103" y="109316"/>
                    <a:pt x="11825" y="136039"/>
                    <a:pt x="9708" y="160381"/>
                  </a:cubicBezTo>
                  <a:cubicBezTo>
                    <a:pt x="7591" y="184723"/>
                    <a:pt x="41457" y="231289"/>
                    <a:pt x="39870" y="228643"/>
                  </a:cubicBezTo>
                  <a:cubicBezTo>
                    <a:pt x="38282" y="225997"/>
                    <a:pt x="2564" y="165144"/>
                    <a:pt x="183" y="144506"/>
                  </a:cubicBezTo>
                  <a:cubicBezTo>
                    <a:pt x="-2198" y="123869"/>
                    <a:pt x="19233" y="116989"/>
                    <a:pt x="25583" y="104818"/>
                  </a:cubicBezTo>
                  <a:cubicBezTo>
                    <a:pt x="31933" y="92647"/>
                    <a:pt x="33785" y="86827"/>
                    <a:pt x="38283" y="71481"/>
                  </a:cubicBezTo>
                  <a:cubicBezTo>
                    <a:pt x="42781" y="56135"/>
                    <a:pt x="58127" y="-1809"/>
                    <a:pt x="60508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BA533D6A-582F-4463-86D4-AB5C47056409}"/>
                </a:ext>
              </a:extLst>
            </p:cNvPr>
            <p:cNvSpPr/>
            <p:nvPr/>
          </p:nvSpPr>
          <p:spPr>
            <a:xfrm>
              <a:off x="8688729" y="16798372"/>
              <a:ext cx="57277" cy="177633"/>
            </a:xfrm>
            <a:custGeom>
              <a:avLst/>
              <a:gdLst>
                <a:gd name="connsiteX0" fmla="*/ 7596 w 57277"/>
                <a:gd name="connsiteY0" fmla="*/ 553 h 177633"/>
                <a:gd name="connsiteX1" fmla="*/ 18709 w 57277"/>
                <a:gd name="connsiteY1" fmla="*/ 91041 h 177633"/>
                <a:gd name="connsiteX2" fmla="*/ 45696 w 57277"/>
                <a:gd name="connsiteY2" fmla="*/ 130728 h 177633"/>
                <a:gd name="connsiteX3" fmla="*/ 56809 w 57277"/>
                <a:gd name="connsiteY3" fmla="*/ 176766 h 177633"/>
                <a:gd name="connsiteX4" fmla="*/ 31409 w 57277"/>
                <a:gd name="connsiteY4" fmla="*/ 87866 h 177633"/>
                <a:gd name="connsiteX5" fmla="*/ 1246 w 57277"/>
                <a:gd name="connsiteY5" fmla="*/ 54528 h 177633"/>
                <a:gd name="connsiteX6" fmla="*/ 7596 w 57277"/>
                <a:gd name="connsiteY6" fmla="*/ 553 h 1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77" h="177633">
                  <a:moveTo>
                    <a:pt x="7596" y="553"/>
                  </a:moveTo>
                  <a:cubicBezTo>
                    <a:pt x="10506" y="6638"/>
                    <a:pt x="12359" y="69345"/>
                    <a:pt x="18709" y="91041"/>
                  </a:cubicBezTo>
                  <a:cubicBezTo>
                    <a:pt x="25059" y="112737"/>
                    <a:pt x="39346" y="116440"/>
                    <a:pt x="45696" y="130728"/>
                  </a:cubicBezTo>
                  <a:cubicBezTo>
                    <a:pt x="52046" y="145016"/>
                    <a:pt x="59190" y="183910"/>
                    <a:pt x="56809" y="176766"/>
                  </a:cubicBezTo>
                  <a:cubicBezTo>
                    <a:pt x="54428" y="169622"/>
                    <a:pt x="40669" y="108239"/>
                    <a:pt x="31409" y="87866"/>
                  </a:cubicBezTo>
                  <a:cubicBezTo>
                    <a:pt x="22149" y="67493"/>
                    <a:pt x="5479" y="68815"/>
                    <a:pt x="1246" y="54528"/>
                  </a:cubicBezTo>
                  <a:cubicBezTo>
                    <a:pt x="-2987" y="40241"/>
                    <a:pt x="4686" y="-5532"/>
                    <a:pt x="7596" y="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99109CD5-346D-4435-90E7-988D7D6F327D}"/>
                </a:ext>
              </a:extLst>
            </p:cNvPr>
            <p:cNvSpPr/>
            <p:nvPr/>
          </p:nvSpPr>
          <p:spPr>
            <a:xfrm>
              <a:off x="8726488" y="16873533"/>
              <a:ext cx="103213" cy="234999"/>
            </a:xfrm>
            <a:custGeom>
              <a:avLst/>
              <a:gdLst>
                <a:gd name="connsiteX0" fmla="*/ 82550 w 103213"/>
                <a:gd name="connsiteY0" fmla="*/ 5 h 234999"/>
                <a:gd name="connsiteX1" fmla="*/ 65087 w 103213"/>
                <a:gd name="connsiteY1" fmla="*/ 101605 h 234999"/>
                <a:gd name="connsiteX2" fmla="*/ 103187 w 103213"/>
                <a:gd name="connsiteY2" fmla="*/ 187330 h 234999"/>
                <a:gd name="connsiteX3" fmla="*/ 69850 w 103213"/>
                <a:gd name="connsiteY3" fmla="*/ 200030 h 234999"/>
                <a:gd name="connsiteX4" fmla="*/ 0 w 103213"/>
                <a:gd name="connsiteY4" fmla="*/ 234955 h 234999"/>
                <a:gd name="connsiteX5" fmla="*/ 71437 w 103213"/>
                <a:gd name="connsiteY5" fmla="*/ 192092 h 234999"/>
                <a:gd name="connsiteX6" fmla="*/ 77787 w 103213"/>
                <a:gd name="connsiteY6" fmla="*/ 166692 h 234999"/>
                <a:gd name="connsiteX7" fmla="*/ 55562 w 103213"/>
                <a:gd name="connsiteY7" fmla="*/ 111130 h 234999"/>
                <a:gd name="connsiteX8" fmla="*/ 49212 w 103213"/>
                <a:gd name="connsiteY8" fmla="*/ 96842 h 234999"/>
                <a:gd name="connsiteX9" fmla="*/ 82550 w 103213"/>
                <a:gd name="connsiteY9" fmla="*/ 5 h 23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213" h="234999">
                  <a:moveTo>
                    <a:pt x="82550" y="5"/>
                  </a:moveTo>
                  <a:cubicBezTo>
                    <a:pt x="85196" y="799"/>
                    <a:pt x="61647" y="70384"/>
                    <a:pt x="65087" y="101605"/>
                  </a:cubicBezTo>
                  <a:cubicBezTo>
                    <a:pt x="68526" y="132826"/>
                    <a:pt x="102393" y="170926"/>
                    <a:pt x="103187" y="187330"/>
                  </a:cubicBezTo>
                  <a:cubicBezTo>
                    <a:pt x="103981" y="203734"/>
                    <a:pt x="87048" y="192093"/>
                    <a:pt x="69850" y="200030"/>
                  </a:cubicBezTo>
                  <a:cubicBezTo>
                    <a:pt x="52652" y="207968"/>
                    <a:pt x="-264" y="236278"/>
                    <a:pt x="0" y="234955"/>
                  </a:cubicBezTo>
                  <a:cubicBezTo>
                    <a:pt x="264" y="233632"/>
                    <a:pt x="58472" y="203469"/>
                    <a:pt x="71437" y="192092"/>
                  </a:cubicBezTo>
                  <a:cubicBezTo>
                    <a:pt x="84402" y="180715"/>
                    <a:pt x="80433" y="180186"/>
                    <a:pt x="77787" y="166692"/>
                  </a:cubicBezTo>
                  <a:cubicBezTo>
                    <a:pt x="75141" y="153198"/>
                    <a:pt x="60324" y="122772"/>
                    <a:pt x="55562" y="111130"/>
                  </a:cubicBezTo>
                  <a:cubicBezTo>
                    <a:pt x="50800" y="99488"/>
                    <a:pt x="47360" y="110865"/>
                    <a:pt x="49212" y="96842"/>
                  </a:cubicBezTo>
                  <a:cubicBezTo>
                    <a:pt x="51064" y="82819"/>
                    <a:pt x="79904" y="-789"/>
                    <a:pt x="82550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9E31DC08-9ABD-430F-A274-0C7592DF4C9B}"/>
                </a:ext>
              </a:extLst>
            </p:cNvPr>
            <p:cNvSpPr/>
            <p:nvPr/>
          </p:nvSpPr>
          <p:spPr>
            <a:xfrm>
              <a:off x="8828342" y="16881452"/>
              <a:ext cx="41251" cy="181633"/>
            </a:xfrm>
            <a:custGeom>
              <a:avLst/>
              <a:gdLst>
                <a:gd name="connsiteX0" fmla="*/ 1333 w 41251"/>
                <a:gd name="connsiteY0" fmla="*/ 23 h 181633"/>
                <a:gd name="connsiteX1" fmla="*/ 4508 w 41251"/>
                <a:gd name="connsiteY1" fmla="*/ 104798 h 181633"/>
                <a:gd name="connsiteX2" fmla="*/ 37846 w 41251"/>
                <a:gd name="connsiteY2" fmla="*/ 144486 h 181633"/>
                <a:gd name="connsiteX3" fmla="*/ 39433 w 41251"/>
                <a:gd name="connsiteY3" fmla="*/ 180998 h 181633"/>
                <a:gd name="connsiteX4" fmla="*/ 31496 w 41251"/>
                <a:gd name="connsiteY4" fmla="*/ 112736 h 181633"/>
                <a:gd name="connsiteX5" fmla="*/ 14033 w 41251"/>
                <a:gd name="connsiteY5" fmla="*/ 95273 h 181633"/>
                <a:gd name="connsiteX6" fmla="*/ 1333 w 41251"/>
                <a:gd name="connsiteY6" fmla="*/ 23 h 18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51" h="181633">
                  <a:moveTo>
                    <a:pt x="1333" y="23"/>
                  </a:moveTo>
                  <a:cubicBezTo>
                    <a:pt x="-254" y="1610"/>
                    <a:pt x="-1577" y="80721"/>
                    <a:pt x="4508" y="104798"/>
                  </a:cubicBezTo>
                  <a:cubicBezTo>
                    <a:pt x="10593" y="128875"/>
                    <a:pt x="32025" y="131786"/>
                    <a:pt x="37846" y="144486"/>
                  </a:cubicBezTo>
                  <a:cubicBezTo>
                    <a:pt x="43667" y="157186"/>
                    <a:pt x="40491" y="186289"/>
                    <a:pt x="39433" y="180998"/>
                  </a:cubicBezTo>
                  <a:cubicBezTo>
                    <a:pt x="38375" y="175707"/>
                    <a:pt x="35729" y="127023"/>
                    <a:pt x="31496" y="112736"/>
                  </a:cubicBezTo>
                  <a:cubicBezTo>
                    <a:pt x="27263" y="98449"/>
                    <a:pt x="18002" y="111942"/>
                    <a:pt x="14033" y="95273"/>
                  </a:cubicBezTo>
                  <a:cubicBezTo>
                    <a:pt x="10064" y="78604"/>
                    <a:pt x="2920" y="-1564"/>
                    <a:pt x="1333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0CD6AEC1-C26C-4512-819A-5A9D99FA5717}"/>
                </a:ext>
              </a:extLst>
            </p:cNvPr>
            <p:cNvSpPr/>
            <p:nvPr/>
          </p:nvSpPr>
          <p:spPr>
            <a:xfrm>
              <a:off x="8708618" y="16603261"/>
              <a:ext cx="146411" cy="157741"/>
            </a:xfrm>
            <a:custGeom>
              <a:avLst/>
              <a:gdLst>
                <a:gd name="connsiteX0" fmla="*/ 407 w 146411"/>
                <a:gd name="connsiteY0" fmla="*/ 13102 h 157741"/>
                <a:gd name="connsiteX1" fmla="*/ 124232 w 146411"/>
                <a:gd name="connsiteY1" fmla="*/ 25802 h 157741"/>
                <a:gd name="connsiteX2" fmla="*/ 135345 w 146411"/>
                <a:gd name="connsiteY2" fmla="*/ 48027 h 157741"/>
                <a:gd name="connsiteX3" fmla="*/ 138520 w 146411"/>
                <a:gd name="connsiteY3" fmla="*/ 157564 h 157741"/>
                <a:gd name="connsiteX4" fmla="*/ 143282 w 146411"/>
                <a:gd name="connsiteY4" fmla="*/ 19452 h 157741"/>
                <a:gd name="connsiteX5" fmla="*/ 86132 w 146411"/>
                <a:gd name="connsiteY5" fmla="*/ 402 h 157741"/>
                <a:gd name="connsiteX6" fmla="*/ 407 w 146411"/>
                <a:gd name="connsiteY6" fmla="*/ 13102 h 15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11" h="157741">
                  <a:moveTo>
                    <a:pt x="407" y="13102"/>
                  </a:moveTo>
                  <a:cubicBezTo>
                    <a:pt x="6757" y="17335"/>
                    <a:pt x="101742" y="19981"/>
                    <a:pt x="124232" y="25802"/>
                  </a:cubicBezTo>
                  <a:cubicBezTo>
                    <a:pt x="146722" y="31623"/>
                    <a:pt x="132964" y="26067"/>
                    <a:pt x="135345" y="48027"/>
                  </a:cubicBezTo>
                  <a:cubicBezTo>
                    <a:pt x="137726" y="69987"/>
                    <a:pt x="137197" y="162326"/>
                    <a:pt x="138520" y="157564"/>
                  </a:cubicBezTo>
                  <a:cubicBezTo>
                    <a:pt x="139843" y="152802"/>
                    <a:pt x="152013" y="45646"/>
                    <a:pt x="143282" y="19452"/>
                  </a:cubicBezTo>
                  <a:cubicBezTo>
                    <a:pt x="134551" y="-6742"/>
                    <a:pt x="108621" y="3048"/>
                    <a:pt x="86132" y="402"/>
                  </a:cubicBezTo>
                  <a:cubicBezTo>
                    <a:pt x="63643" y="-2244"/>
                    <a:pt x="-5943" y="8869"/>
                    <a:pt x="407" y="13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1AB30C14-6773-459C-AC57-C076DAA889CA}"/>
                </a:ext>
              </a:extLst>
            </p:cNvPr>
            <p:cNvSpPr/>
            <p:nvPr/>
          </p:nvSpPr>
          <p:spPr>
            <a:xfrm>
              <a:off x="8860149" y="16939785"/>
              <a:ext cx="98962" cy="252299"/>
            </a:xfrm>
            <a:custGeom>
              <a:avLst/>
              <a:gdLst>
                <a:gd name="connsiteX0" fmla="*/ 1276 w 98962"/>
                <a:gd name="connsiteY0" fmla="*/ 251253 h 252299"/>
                <a:gd name="connsiteX1" fmla="*/ 91764 w 98962"/>
                <a:gd name="connsiteY1" fmla="*/ 94090 h 252299"/>
                <a:gd name="connsiteX2" fmla="*/ 91764 w 98962"/>
                <a:gd name="connsiteY2" fmla="*/ 27415 h 252299"/>
                <a:gd name="connsiteX3" fmla="*/ 79064 w 98962"/>
                <a:gd name="connsiteY3" fmla="*/ 14715 h 252299"/>
                <a:gd name="connsiteX4" fmla="*/ 25089 w 98962"/>
                <a:gd name="connsiteY4" fmla="*/ 428 h 252299"/>
                <a:gd name="connsiteX5" fmla="*/ 83826 w 98962"/>
                <a:gd name="connsiteY5" fmla="*/ 32178 h 252299"/>
                <a:gd name="connsiteX6" fmla="*/ 83826 w 98962"/>
                <a:gd name="connsiteY6" fmla="*/ 67103 h 252299"/>
                <a:gd name="connsiteX7" fmla="*/ 40964 w 98962"/>
                <a:gd name="connsiteY7" fmla="*/ 159178 h 252299"/>
                <a:gd name="connsiteX8" fmla="*/ 1276 w 98962"/>
                <a:gd name="connsiteY8" fmla="*/ 251253 h 25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62" h="252299">
                  <a:moveTo>
                    <a:pt x="1276" y="251253"/>
                  </a:moveTo>
                  <a:cubicBezTo>
                    <a:pt x="9743" y="240405"/>
                    <a:pt x="76683" y="131396"/>
                    <a:pt x="91764" y="94090"/>
                  </a:cubicBezTo>
                  <a:cubicBezTo>
                    <a:pt x="106845" y="56784"/>
                    <a:pt x="93881" y="40644"/>
                    <a:pt x="91764" y="27415"/>
                  </a:cubicBezTo>
                  <a:cubicBezTo>
                    <a:pt x="89647" y="14186"/>
                    <a:pt x="90176" y="19213"/>
                    <a:pt x="79064" y="14715"/>
                  </a:cubicBezTo>
                  <a:cubicBezTo>
                    <a:pt x="67952" y="10217"/>
                    <a:pt x="24295" y="-2482"/>
                    <a:pt x="25089" y="428"/>
                  </a:cubicBezTo>
                  <a:cubicBezTo>
                    <a:pt x="25883" y="3338"/>
                    <a:pt x="74037" y="21065"/>
                    <a:pt x="83826" y="32178"/>
                  </a:cubicBezTo>
                  <a:cubicBezTo>
                    <a:pt x="93616" y="43290"/>
                    <a:pt x="90970" y="45936"/>
                    <a:pt x="83826" y="67103"/>
                  </a:cubicBezTo>
                  <a:cubicBezTo>
                    <a:pt x="76682" y="88270"/>
                    <a:pt x="53135" y="132720"/>
                    <a:pt x="40964" y="159178"/>
                  </a:cubicBezTo>
                  <a:cubicBezTo>
                    <a:pt x="28793" y="185636"/>
                    <a:pt x="-7191" y="262101"/>
                    <a:pt x="1276" y="251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9FF56C34-BAEB-4BC4-8E5A-29479ED2A699}"/>
                </a:ext>
              </a:extLst>
            </p:cNvPr>
            <p:cNvSpPr/>
            <p:nvPr/>
          </p:nvSpPr>
          <p:spPr>
            <a:xfrm>
              <a:off x="8793071" y="16937875"/>
              <a:ext cx="134818" cy="170031"/>
            </a:xfrm>
            <a:custGeom>
              <a:avLst/>
              <a:gdLst>
                <a:gd name="connsiteX0" fmla="*/ 65179 w 134818"/>
                <a:gd name="connsiteY0" fmla="*/ 750 h 170031"/>
                <a:gd name="connsiteX1" fmla="*/ 115979 w 134818"/>
                <a:gd name="connsiteY1" fmla="*/ 89650 h 170031"/>
                <a:gd name="connsiteX2" fmla="*/ 84229 w 134818"/>
                <a:gd name="connsiteY2" fmla="*/ 110288 h 170031"/>
                <a:gd name="connsiteX3" fmla="*/ 92 w 134818"/>
                <a:gd name="connsiteY3" fmla="*/ 169025 h 170031"/>
                <a:gd name="connsiteX4" fmla="*/ 68354 w 134818"/>
                <a:gd name="connsiteY4" fmla="*/ 146800 h 170031"/>
                <a:gd name="connsiteX5" fmla="*/ 96929 w 134818"/>
                <a:gd name="connsiteY5" fmla="*/ 138863 h 170031"/>
                <a:gd name="connsiteX6" fmla="*/ 133442 w 134818"/>
                <a:gd name="connsiteY6" fmla="*/ 70600 h 170031"/>
                <a:gd name="connsiteX7" fmla="*/ 123917 w 134818"/>
                <a:gd name="connsiteY7" fmla="*/ 46788 h 170031"/>
                <a:gd name="connsiteX8" fmla="*/ 65179 w 134818"/>
                <a:gd name="connsiteY8" fmla="*/ 750 h 17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8" h="170031">
                  <a:moveTo>
                    <a:pt x="65179" y="750"/>
                  </a:moveTo>
                  <a:cubicBezTo>
                    <a:pt x="63856" y="7893"/>
                    <a:pt x="112804" y="71394"/>
                    <a:pt x="115979" y="89650"/>
                  </a:cubicBezTo>
                  <a:cubicBezTo>
                    <a:pt x="119154" y="107906"/>
                    <a:pt x="103543" y="97059"/>
                    <a:pt x="84229" y="110288"/>
                  </a:cubicBezTo>
                  <a:cubicBezTo>
                    <a:pt x="64915" y="123517"/>
                    <a:pt x="2738" y="162940"/>
                    <a:pt x="92" y="169025"/>
                  </a:cubicBezTo>
                  <a:cubicBezTo>
                    <a:pt x="-2554" y="175110"/>
                    <a:pt x="52215" y="151827"/>
                    <a:pt x="68354" y="146800"/>
                  </a:cubicBezTo>
                  <a:cubicBezTo>
                    <a:pt x="84493" y="141773"/>
                    <a:pt x="86081" y="151563"/>
                    <a:pt x="96929" y="138863"/>
                  </a:cubicBezTo>
                  <a:cubicBezTo>
                    <a:pt x="107777" y="126163"/>
                    <a:pt x="128944" y="85946"/>
                    <a:pt x="133442" y="70600"/>
                  </a:cubicBezTo>
                  <a:cubicBezTo>
                    <a:pt x="137940" y="55254"/>
                    <a:pt x="130532" y="53932"/>
                    <a:pt x="123917" y="46788"/>
                  </a:cubicBezTo>
                  <a:cubicBezTo>
                    <a:pt x="117302" y="39644"/>
                    <a:pt x="66502" y="-6393"/>
                    <a:pt x="65179" y="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C62DC4A7-E5B5-458B-8202-EC355D3206CB}"/>
                </a:ext>
              </a:extLst>
            </p:cNvPr>
            <p:cNvSpPr/>
            <p:nvPr/>
          </p:nvSpPr>
          <p:spPr>
            <a:xfrm>
              <a:off x="8860891" y="16665393"/>
              <a:ext cx="61895" cy="293552"/>
            </a:xfrm>
            <a:custGeom>
              <a:avLst/>
              <a:gdLst>
                <a:gd name="connsiteX0" fmla="*/ 11647 w 61895"/>
                <a:gd name="connsiteY0" fmla="*/ 182 h 293552"/>
                <a:gd name="connsiteX1" fmla="*/ 14822 w 61895"/>
                <a:gd name="connsiteY1" fmla="*/ 114482 h 293552"/>
                <a:gd name="connsiteX2" fmla="*/ 32284 w 61895"/>
                <a:gd name="connsiteY2" fmla="*/ 106545 h 293552"/>
                <a:gd name="connsiteX3" fmla="*/ 59272 w 61895"/>
                <a:gd name="connsiteY3" fmla="*/ 189095 h 293552"/>
                <a:gd name="connsiteX4" fmla="*/ 60859 w 61895"/>
                <a:gd name="connsiteY4" fmla="*/ 168457 h 293552"/>
                <a:gd name="connsiteX5" fmla="*/ 59272 w 61895"/>
                <a:gd name="connsiteY5" fmla="*/ 292282 h 293552"/>
                <a:gd name="connsiteX6" fmla="*/ 48159 w 61895"/>
                <a:gd name="connsiteY6" fmla="*/ 227195 h 293552"/>
                <a:gd name="connsiteX7" fmla="*/ 32284 w 61895"/>
                <a:gd name="connsiteY7" fmla="*/ 138295 h 293552"/>
                <a:gd name="connsiteX8" fmla="*/ 534 w 61895"/>
                <a:gd name="connsiteY8" fmla="*/ 89082 h 293552"/>
                <a:gd name="connsiteX9" fmla="*/ 11647 w 61895"/>
                <a:gd name="connsiteY9" fmla="*/ 182 h 29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5" h="293552">
                  <a:moveTo>
                    <a:pt x="11647" y="182"/>
                  </a:moveTo>
                  <a:cubicBezTo>
                    <a:pt x="14028" y="4415"/>
                    <a:pt x="11383" y="96755"/>
                    <a:pt x="14822" y="114482"/>
                  </a:cubicBezTo>
                  <a:cubicBezTo>
                    <a:pt x="18261" y="132209"/>
                    <a:pt x="24876" y="94110"/>
                    <a:pt x="32284" y="106545"/>
                  </a:cubicBezTo>
                  <a:cubicBezTo>
                    <a:pt x="39692" y="118980"/>
                    <a:pt x="54510" y="178776"/>
                    <a:pt x="59272" y="189095"/>
                  </a:cubicBezTo>
                  <a:cubicBezTo>
                    <a:pt x="64034" y="199414"/>
                    <a:pt x="60859" y="151259"/>
                    <a:pt x="60859" y="168457"/>
                  </a:cubicBezTo>
                  <a:cubicBezTo>
                    <a:pt x="60859" y="185655"/>
                    <a:pt x="61389" y="282492"/>
                    <a:pt x="59272" y="292282"/>
                  </a:cubicBezTo>
                  <a:cubicBezTo>
                    <a:pt x="57155" y="302072"/>
                    <a:pt x="52657" y="252859"/>
                    <a:pt x="48159" y="227195"/>
                  </a:cubicBezTo>
                  <a:cubicBezTo>
                    <a:pt x="43661" y="201531"/>
                    <a:pt x="40221" y="161314"/>
                    <a:pt x="32284" y="138295"/>
                  </a:cubicBezTo>
                  <a:cubicBezTo>
                    <a:pt x="24347" y="115276"/>
                    <a:pt x="3709" y="111572"/>
                    <a:pt x="534" y="89082"/>
                  </a:cubicBezTo>
                  <a:cubicBezTo>
                    <a:pt x="-2641" y="66592"/>
                    <a:pt x="9266" y="-4051"/>
                    <a:pt x="11647" y="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482A4C58-03D8-4119-81EB-3EDE6468858A}"/>
                </a:ext>
              </a:extLst>
            </p:cNvPr>
            <p:cNvSpPr/>
            <p:nvPr/>
          </p:nvSpPr>
          <p:spPr>
            <a:xfrm>
              <a:off x="8732810" y="16628498"/>
              <a:ext cx="150915" cy="332858"/>
            </a:xfrm>
            <a:custGeom>
              <a:avLst/>
              <a:gdLst>
                <a:gd name="connsiteX0" fmla="*/ 28 w 150915"/>
                <a:gd name="connsiteY0" fmla="*/ 565 h 332858"/>
                <a:gd name="connsiteX1" fmla="*/ 60353 w 150915"/>
                <a:gd name="connsiteY1" fmla="*/ 65652 h 332858"/>
                <a:gd name="connsiteX2" fmla="*/ 58765 w 150915"/>
                <a:gd name="connsiteY2" fmla="*/ 94227 h 332858"/>
                <a:gd name="connsiteX3" fmla="*/ 88928 w 150915"/>
                <a:gd name="connsiteY3" fmla="*/ 121215 h 332858"/>
                <a:gd name="connsiteX4" fmla="*/ 114328 w 150915"/>
                <a:gd name="connsiteY4" fmla="*/ 186302 h 332858"/>
                <a:gd name="connsiteX5" fmla="*/ 133378 w 150915"/>
                <a:gd name="connsiteY5" fmla="*/ 195827 h 332858"/>
                <a:gd name="connsiteX6" fmla="*/ 139728 w 150915"/>
                <a:gd name="connsiteY6" fmla="*/ 260915 h 332858"/>
                <a:gd name="connsiteX7" fmla="*/ 139728 w 150915"/>
                <a:gd name="connsiteY7" fmla="*/ 332352 h 332858"/>
                <a:gd name="connsiteX8" fmla="*/ 150840 w 150915"/>
                <a:gd name="connsiteY8" fmla="*/ 222815 h 332858"/>
                <a:gd name="connsiteX9" fmla="*/ 133378 w 150915"/>
                <a:gd name="connsiteY9" fmla="*/ 172015 h 332858"/>
                <a:gd name="connsiteX10" fmla="*/ 71465 w 150915"/>
                <a:gd name="connsiteY10" fmla="*/ 70415 h 332858"/>
                <a:gd name="connsiteX11" fmla="*/ 52415 w 150915"/>
                <a:gd name="connsiteY11" fmla="*/ 35490 h 332858"/>
                <a:gd name="connsiteX12" fmla="*/ 28 w 150915"/>
                <a:gd name="connsiteY12" fmla="*/ 565 h 3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915" h="332858">
                  <a:moveTo>
                    <a:pt x="28" y="565"/>
                  </a:moveTo>
                  <a:cubicBezTo>
                    <a:pt x="1351" y="5592"/>
                    <a:pt x="50564" y="50042"/>
                    <a:pt x="60353" y="65652"/>
                  </a:cubicBezTo>
                  <a:cubicBezTo>
                    <a:pt x="70142" y="81262"/>
                    <a:pt x="54003" y="84967"/>
                    <a:pt x="58765" y="94227"/>
                  </a:cubicBezTo>
                  <a:cubicBezTo>
                    <a:pt x="63528" y="103488"/>
                    <a:pt x="79668" y="105869"/>
                    <a:pt x="88928" y="121215"/>
                  </a:cubicBezTo>
                  <a:cubicBezTo>
                    <a:pt x="98188" y="136561"/>
                    <a:pt x="106920" y="173867"/>
                    <a:pt x="114328" y="186302"/>
                  </a:cubicBezTo>
                  <a:cubicBezTo>
                    <a:pt x="121736" y="198737"/>
                    <a:pt x="129145" y="183392"/>
                    <a:pt x="133378" y="195827"/>
                  </a:cubicBezTo>
                  <a:cubicBezTo>
                    <a:pt x="137611" y="208262"/>
                    <a:pt x="138670" y="238161"/>
                    <a:pt x="139728" y="260915"/>
                  </a:cubicBezTo>
                  <a:cubicBezTo>
                    <a:pt x="140786" y="283669"/>
                    <a:pt x="137876" y="338702"/>
                    <a:pt x="139728" y="332352"/>
                  </a:cubicBezTo>
                  <a:cubicBezTo>
                    <a:pt x="141580" y="326002"/>
                    <a:pt x="151898" y="249538"/>
                    <a:pt x="150840" y="222815"/>
                  </a:cubicBezTo>
                  <a:cubicBezTo>
                    <a:pt x="149782" y="196092"/>
                    <a:pt x="146607" y="197415"/>
                    <a:pt x="133378" y="172015"/>
                  </a:cubicBezTo>
                  <a:cubicBezTo>
                    <a:pt x="120149" y="146615"/>
                    <a:pt x="84959" y="93169"/>
                    <a:pt x="71465" y="70415"/>
                  </a:cubicBezTo>
                  <a:cubicBezTo>
                    <a:pt x="57971" y="47661"/>
                    <a:pt x="60617" y="45544"/>
                    <a:pt x="52415" y="35490"/>
                  </a:cubicBezTo>
                  <a:cubicBezTo>
                    <a:pt x="44213" y="25436"/>
                    <a:pt x="-1295" y="-4462"/>
                    <a:pt x="28" y="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1B1F89D9-6BE0-46CA-8430-0DC7D9AB1EDB}"/>
                </a:ext>
              </a:extLst>
            </p:cNvPr>
            <p:cNvSpPr/>
            <p:nvPr/>
          </p:nvSpPr>
          <p:spPr>
            <a:xfrm>
              <a:off x="8734297" y="16623946"/>
              <a:ext cx="100344" cy="106745"/>
            </a:xfrm>
            <a:custGeom>
              <a:avLst/>
              <a:gdLst>
                <a:gd name="connsiteX0" fmla="*/ 128 w 100344"/>
                <a:gd name="connsiteY0" fmla="*/ 354 h 106745"/>
                <a:gd name="connsiteX1" fmla="*/ 74741 w 100344"/>
                <a:gd name="connsiteY1" fmla="*/ 8292 h 106745"/>
                <a:gd name="connsiteX2" fmla="*/ 69978 w 100344"/>
                <a:gd name="connsiteY2" fmla="*/ 62267 h 106745"/>
                <a:gd name="connsiteX3" fmla="*/ 82678 w 100344"/>
                <a:gd name="connsiteY3" fmla="*/ 106717 h 106745"/>
                <a:gd name="connsiteX4" fmla="*/ 92203 w 100344"/>
                <a:gd name="connsiteY4" fmla="*/ 55917 h 106745"/>
                <a:gd name="connsiteX5" fmla="*/ 95378 w 100344"/>
                <a:gd name="connsiteY5" fmla="*/ 9879 h 106745"/>
                <a:gd name="connsiteX6" fmla="*/ 128 w 100344"/>
                <a:gd name="connsiteY6" fmla="*/ 354 h 10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44" h="106745">
                  <a:moveTo>
                    <a:pt x="128" y="354"/>
                  </a:moveTo>
                  <a:cubicBezTo>
                    <a:pt x="-3311" y="90"/>
                    <a:pt x="63099" y="-2027"/>
                    <a:pt x="74741" y="8292"/>
                  </a:cubicBezTo>
                  <a:cubicBezTo>
                    <a:pt x="86383" y="18611"/>
                    <a:pt x="68655" y="45863"/>
                    <a:pt x="69978" y="62267"/>
                  </a:cubicBezTo>
                  <a:cubicBezTo>
                    <a:pt x="71301" y="78671"/>
                    <a:pt x="78974" y="107775"/>
                    <a:pt x="82678" y="106717"/>
                  </a:cubicBezTo>
                  <a:cubicBezTo>
                    <a:pt x="86382" y="105659"/>
                    <a:pt x="90086" y="72057"/>
                    <a:pt x="92203" y="55917"/>
                  </a:cubicBezTo>
                  <a:cubicBezTo>
                    <a:pt x="94320" y="39777"/>
                    <a:pt x="107284" y="20198"/>
                    <a:pt x="95378" y="9879"/>
                  </a:cubicBezTo>
                  <a:cubicBezTo>
                    <a:pt x="83472" y="-440"/>
                    <a:pt x="3567" y="618"/>
                    <a:pt x="128" y="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26B8BC24-C776-4E3C-97C5-C71FE4B4443F}"/>
                </a:ext>
              </a:extLst>
            </p:cNvPr>
            <p:cNvSpPr/>
            <p:nvPr/>
          </p:nvSpPr>
          <p:spPr>
            <a:xfrm>
              <a:off x="7246937" y="17143403"/>
              <a:ext cx="69999" cy="96151"/>
            </a:xfrm>
            <a:custGeom>
              <a:avLst/>
              <a:gdLst>
                <a:gd name="connsiteX0" fmla="*/ 60326 w 69999"/>
                <a:gd name="connsiteY0" fmla="*/ 10 h 96151"/>
                <a:gd name="connsiteX1" fmla="*/ 44451 w 69999"/>
                <a:gd name="connsiteY1" fmla="*/ 55572 h 96151"/>
                <a:gd name="connsiteX2" fmla="*/ 69851 w 69999"/>
                <a:gd name="connsiteY2" fmla="*/ 95260 h 96151"/>
                <a:gd name="connsiteX3" fmla="*/ 55563 w 69999"/>
                <a:gd name="connsiteY3" fmla="*/ 84147 h 96151"/>
                <a:gd name="connsiteX4" fmla="*/ 1 w 69999"/>
                <a:gd name="connsiteY4" fmla="*/ 42872 h 96151"/>
                <a:gd name="connsiteX5" fmla="*/ 57151 w 69999"/>
                <a:gd name="connsiteY5" fmla="*/ 63510 h 96151"/>
                <a:gd name="connsiteX6" fmla="*/ 60326 w 69999"/>
                <a:gd name="connsiteY6" fmla="*/ 50810 h 96151"/>
                <a:gd name="connsiteX7" fmla="*/ 60326 w 69999"/>
                <a:gd name="connsiteY7" fmla="*/ 10 h 9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99" h="96151">
                  <a:moveTo>
                    <a:pt x="60326" y="10"/>
                  </a:moveTo>
                  <a:cubicBezTo>
                    <a:pt x="57680" y="804"/>
                    <a:pt x="42863" y="39697"/>
                    <a:pt x="44451" y="55572"/>
                  </a:cubicBezTo>
                  <a:cubicBezTo>
                    <a:pt x="46038" y="71447"/>
                    <a:pt x="67999" y="90497"/>
                    <a:pt x="69851" y="95260"/>
                  </a:cubicBezTo>
                  <a:cubicBezTo>
                    <a:pt x="71703" y="100023"/>
                    <a:pt x="55563" y="84147"/>
                    <a:pt x="55563" y="84147"/>
                  </a:cubicBezTo>
                  <a:cubicBezTo>
                    <a:pt x="43921" y="75416"/>
                    <a:pt x="-264" y="46311"/>
                    <a:pt x="1" y="42872"/>
                  </a:cubicBezTo>
                  <a:cubicBezTo>
                    <a:pt x="266" y="39433"/>
                    <a:pt x="47097" y="62187"/>
                    <a:pt x="57151" y="63510"/>
                  </a:cubicBezTo>
                  <a:cubicBezTo>
                    <a:pt x="67205" y="64833"/>
                    <a:pt x="59268" y="56631"/>
                    <a:pt x="60326" y="50810"/>
                  </a:cubicBezTo>
                  <a:cubicBezTo>
                    <a:pt x="61384" y="44989"/>
                    <a:pt x="62972" y="-784"/>
                    <a:pt x="60326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B127FD9A-8907-42CC-A194-44166C8B9B13}"/>
                </a:ext>
              </a:extLst>
            </p:cNvPr>
            <p:cNvSpPr/>
            <p:nvPr/>
          </p:nvSpPr>
          <p:spPr>
            <a:xfrm>
              <a:off x="7254671" y="17137346"/>
              <a:ext cx="113408" cy="100192"/>
            </a:xfrm>
            <a:custGeom>
              <a:avLst/>
              <a:gdLst>
                <a:gd name="connsiteX0" fmla="*/ 204 w 113408"/>
                <a:gd name="connsiteY0" fmla="*/ 47342 h 100192"/>
                <a:gd name="connsiteX1" fmla="*/ 55767 w 113408"/>
                <a:gd name="connsiteY1" fmla="*/ 2892 h 100192"/>
                <a:gd name="connsiteX2" fmla="*/ 109742 w 113408"/>
                <a:gd name="connsiteY2" fmla="*/ 7654 h 100192"/>
                <a:gd name="connsiteX3" fmla="*/ 103392 w 113408"/>
                <a:gd name="connsiteY3" fmla="*/ 34642 h 100192"/>
                <a:gd name="connsiteX4" fmla="*/ 90692 w 113408"/>
                <a:gd name="connsiteY4" fmla="*/ 99729 h 100192"/>
                <a:gd name="connsiteX5" fmla="*/ 97042 w 113408"/>
                <a:gd name="connsiteY5" fmla="*/ 61629 h 100192"/>
                <a:gd name="connsiteX6" fmla="*/ 112917 w 113408"/>
                <a:gd name="connsiteY6" fmla="*/ 20354 h 100192"/>
                <a:gd name="connsiteX7" fmla="*/ 76404 w 113408"/>
                <a:gd name="connsiteY7" fmla="*/ 6067 h 100192"/>
                <a:gd name="connsiteX8" fmla="*/ 204 w 113408"/>
                <a:gd name="connsiteY8" fmla="*/ 47342 h 10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08" h="100192">
                  <a:moveTo>
                    <a:pt x="204" y="47342"/>
                  </a:moveTo>
                  <a:cubicBezTo>
                    <a:pt x="-3235" y="46813"/>
                    <a:pt x="37511" y="9507"/>
                    <a:pt x="55767" y="2892"/>
                  </a:cubicBezTo>
                  <a:cubicBezTo>
                    <a:pt x="74023" y="-3723"/>
                    <a:pt x="101805" y="2362"/>
                    <a:pt x="109742" y="7654"/>
                  </a:cubicBezTo>
                  <a:cubicBezTo>
                    <a:pt x="117679" y="12946"/>
                    <a:pt x="106567" y="19296"/>
                    <a:pt x="103392" y="34642"/>
                  </a:cubicBezTo>
                  <a:cubicBezTo>
                    <a:pt x="100217" y="49988"/>
                    <a:pt x="91750" y="95231"/>
                    <a:pt x="90692" y="99729"/>
                  </a:cubicBezTo>
                  <a:cubicBezTo>
                    <a:pt x="89634" y="104227"/>
                    <a:pt x="93338" y="74858"/>
                    <a:pt x="97042" y="61629"/>
                  </a:cubicBezTo>
                  <a:cubicBezTo>
                    <a:pt x="100746" y="48400"/>
                    <a:pt x="116357" y="29614"/>
                    <a:pt x="112917" y="20354"/>
                  </a:cubicBezTo>
                  <a:cubicBezTo>
                    <a:pt x="109477" y="11094"/>
                    <a:pt x="89369" y="5538"/>
                    <a:pt x="76404" y="6067"/>
                  </a:cubicBezTo>
                  <a:cubicBezTo>
                    <a:pt x="63439" y="6596"/>
                    <a:pt x="3643" y="47871"/>
                    <a:pt x="204" y="4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3F335CA6-5374-433E-9D11-C3CAE6A2DED9}"/>
                </a:ext>
              </a:extLst>
            </p:cNvPr>
            <p:cNvSpPr/>
            <p:nvPr/>
          </p:nvSpPr>
          <p:spPr>
            <a:xfrm>
              <a:off x="7323000" y="17149415"/>
              <a:ext cx="13264" cy="89586"/>
            </a:xfrm>
            <a:custGeom>
              <a:avLst/>
              <a:gdLst>
                <a:gd name="connsiteX0" fmla="*/ 6488 w 13264"/>
                <a:gd name="connsiteY0" fmla="*/ 348 h 89586"/>
                <a:gd name="connsiteX1" fmla="*/ 138 w 13264"/>
                <a:gd name="connsiteY1" fmla="*/ 87660 h 89586"/>
                <a:gd name="connsiteX2" fmla="*/ 12838 w 13264"/>
                <a:gd name="connsiteY2" fmla="*/ 57498 h 89586"/>
                <a:gd name="connsiteX3" fmla="*/ 6488 w 13264"/>
                <a:gd name="connsiteY3" fmla="*/ 348 h 8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4" h="89586">
                  <a:moveTo>
                    <a:pt x="6488" y="348"/>
                  </a:moveTo>
                  <a:cubicBezTo>
                    <a:pt x="4371" y="5375"/>
                    <a:pt x="-920" y="78135"/>
                    <a:pt x="138" y="87660"/>
                  </a:cubicBezTo>
                  <a:cubicBezTo>
                    <a:pt x="1196" y="97185"/>
                    <a:pt x="10721" y="68875"/>
                    <a:pt x="12838" y="57498"/>
                  </a:cubicBezTo>
                  <a:cubicBezTo>
                    <a:pt x="14955" y="46121"/>
                    <a:pt x="8605" y="-4679"/>
                    <a:pt x="6488" y="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916F360F-7F03-4C55-B2FE-3AAFEE65947F}"/>
                </a:ext>
              </a:extLst>
            </p:cNvPr>
            <p:cNvSpPr/>
            <p:nvPr/>
          </p:nvSpPr>
          <p:spPr>
            <a:xfrm>
              <a:off x="7361578" y="16933814"/>
              <a:ext cx="91834" cy="96360"/>
            </a:xfrm>
            <a:custGeom>
              <a:avLst/>
              <a:gdLst>
                <a:gd name="connsiteX0" fmla="*/ 21885 w 91834"/>
                <a:gd name="connsiteY0" fmla="*/ 49 h 96360"/>
                <a:gd name="connsiteX1" fmla="*/ 2835 w 91834"/>
                <a:gd name="connsiteY1" fmla="*/ 87361 h 96360"/>
                <a:gd name="connsiteX2" fmla="*/ 91735 w 91834"/>
                <a:gd name="connsiteY2" fmla="*/ 92124 h 96360"/>
                <a:gd name="connsiteX3" fmla="*/ 20297 w 91834"/>
                <a:gd name="connsiteY3" fmla="*/ 74661 h 96360"/>
                <a:gd name="connsiteX4" fmla="*/ 21885 w 91834"/>
                <a:gd name="connsiteY4" fmla="*/ 49 h 9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34" h="96360">
                  <a:moveTo>
                    <a:pt x="21885" y="49"/>
                  </a:moveTo>
                  <a:cubicBezTo>
                    <a:pt x="18975" y="2166"/>
                    <a:pt x="-8807" y="72015"/>
                    <a:pt x="2835" y="87361"/>
                  </a:cubicBezTo>
                  <a:cubicBezTo>
                    <a:pt x="14477" y="102707"/>
                    <a:pt x="88825" y="94241"/>
                    <a:pt x="91735" y="92124"/>
                  </a:cubicBezTo>
                  <a:cubicBezTo>
                    <a:pt x="94645" y="90007"/>
                    <a:pt x="32732" y="84980"/>
                    <a:pt x="20297" y="74661"/>
                  </a:cubicBezTo>
                  <a:cubicBezTo>
                    <a:pt x="7862" y="64342"/>
                    <a:pt x="24795" y="-2068"/>
                    <a:pt x="21885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EAED9A52-15E1-4C55-9E8D-5B2AC27F2E32}"/>
                </a:ext>
              </a:extLst>
            </p:cNvPr>
            <p:cNvSpPr/>
            <p:nvPr/>
          </p:nvSpPr>
          <p:spPr>
            <a:xfrm>
              <a:off x="7386566" y="16942410"/>
              <a:ext cx="65062" cy="74231"/>
            </a:xfrm>
            <a:custGeom>
              <a:avLst/>
              <a:gdLst>
                <a:gd name="connsiteX0" fmla="*/ 72 w 65062"/>
                <a:gd name="connsiteY0" fmla="*/ 978 h 74231"/>
                <a:gd name="connsiteX1" fmla="*/ 50872 w 65062"/>
                <a:gd name="connsiteY1" fmla="*/ 34315 h 74231"/>
                <a:gd name="connsiteX2" fmla="*/ 49284 w 65062"/>
                <a:gd name="connsiteY2" fmla="*/ 74003 h 74231"/>
                <a:gd name="connsiteX3" fmla="*/ 63572 w 65062"/>
                <a:gd name="connsiteY3" fmla="*/ 15265 h 74231"/>
                <a:gd name="connsiteX4" fmla="*/ 72 w 65062"/>
                <a:gd name="connsiteY4" fmla="*/ 978 h 7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2" h="74231">
                  <a:moveTo>
                    <a:pt x="72" y="978"/>
                  </a:moveTo>
                  <a:cubicBezTo>
                    <a:pt x="-2045" y="4153"/>
                    <a:pt x="42670" y="22144"/>
                    <a:pt x="50872" y="34315"/>
                  </a:cubicBezTo>
                  <a:cubicBezTo>
                    <a:pt x="59074" y="46486"/>
                    <a:pt x="47167" y="77178"/>
                    <a:pt x="49284" y="74003"/>
                  </a:cubicBezTo>
                  <a:cubicBezTo>
                    <a:pt x="51401" y="70828"/>
                    <a:pt x="70451" y="28230"/>
                    <a:pt x="63572" y="15265"/>
                  </a:cubicBezTo>
                  <a:cubicBezTo>
                    <a:pt x="56693" y="2300"/>
                    <a:pt x="2189" y="-2197"/>
                    <a:pt x="72" y="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36178704-EEA5-40DC-B252-C7666CF150C7}"/>
                </a:ext>
              </a:extLst>
            </p:cNvPr>
            <p:cNvSpPr/>
            <p:nvPr/>
          </p:nvSpPr>
          <p:spPr>
            <a:xfrm>
              <a:off x="7522873" y="16855945"/>
              <a:ext cx="102007" cy="71474"/>
            </a:xfrm>
            <a:custGeom>
              <a:avLst/>
              <a:gdLst>
                <a:gd name="connsiteX0" fmla="*/ 290 w 102007"/>
                <a:gd name="connsiteY0" fmla="*/ 130 h 71474"/>
                <a:gd name="connsiteX1" fmla="*/ 30452 w 102007"/>
                <a:gd name="connsiteY1" fmla="*/ 68393 h 71474"/>
                <a:gd name="connsiteX2" fmla="*/ 101890 w 102007"/>
                <a:gd name="connsiteY2" fmla="*/ 58868 h 71474"/>
                <a:gd name="connsiteX3" fmla="*/ 46327 w 102007"/>
                <a:gd name="connsiteY3" fmla="*/ 50930 h 71474"/>
                <a:gd name="connsiteX4" fmla="*/ 290 w 102007"/>
                <a:gd name="connsiteY4" fmla="*/ 1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07" h="71474">
                  <a:moveTo>
                    <a:pt x="290" y="130"/>
                  </a:moveTo>
                  <a:cubicBezTo>
                    <a:pt x="-2356" y="3040"/>
                    <a:pt x="13519" y="58603"/>
                    <a:pt x="30452" y="68393"/>
                  </a:cubicBezTo>
                  <a:cubicBezTo>
                    <a:pt x="47385" y="78183"/>
                    <a:pt x="99244" y="61778"/>
                    <a:pt x="101890" y="58868"/>
                  </a:cubicBezTo>
                  <a:cubicBezTo>
                    <a:pt x="104536" y="55958"/>
                    <a:pt x="61937" y="57809"/>
                    <a:pt x="46327" y="50930"/>
                  </a:cubicBezTo>
                  <a:cubicBezTo>
                    <a:pt x="30717" y="44051"/>
                    <a:pt x="2936" y="-2780"/>
                    <a:pt x="290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1BCE1088-17D6-40A5-9F9F-D69F21FC9E1F}"/>
                </a:ext>
              </a:extLst>
            </p:cNvPr>
            <p:cNvSpPr/>
            <p:nvPr/>
          </p:nvSpPr>
          <p:spPr>
            <a:xfrm>
              <a:off x="7534258" y="16832217"/>
              <a:ext cx="100506" cy="68331"/>
            </a:xfrm>
            <a:custGeom>
              <a:avLst/>
              <a:gdLst>
                <a:gd name="connsiteX0" fmla="*/ 17 w 100506"/>
                <a:gd name="connsiteY0" fmla="*/ 28621 h 68331"/>
                <a:gd name="connsiteX1" fmla="*/ 85742 w 100506"/>
                <a:gd name="connsiteY1" fmla="*/ 15921 h 68331"/>
                <a:gd name="connsiteX2" fmla="*/ 74630 w 100506"/>
                <a:gd name="connsiteY2" fmla="*/ 68308 h 68331"/>
                <a:gd name="connsiteX3" fmla="*/ 90505 w 100506"/>
                <a:gd name="connsiteY3" fmla="*/ 22271 h 68331"/>
                <a:gd name="connsiteX4" fmla="*/ 93680 w 100506"/>
                <a:gd name="connsiteY4" fmla="*/ 46 h 68331"/>
                <a:gd name="connsiteX5" fmla="*/ 17 w 100506"/>
                <a:gd name="connsiteY5" fmla="*/ 28621 h 6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06" h="68331">
                  <a:moveTo>
                    <a:pt x="17" y="28621"/>
                  </a:moveTo>
                  <a:cubicBezTo>
                    <a:pt x="-1306" y="31267"/>
                    <a:pt x="73307" y="9306"/>
                    <a:pt x="85742" y="15921"/>
                  </a:cubicBezTo>
                  <a:cubicBezTo>
                    <a:pt x="98178" y="22535"/>
                    <a:pt x="73836" y="67250"/>
                    <a:pt x="74630" y="68308"/>
                  </a:cubicBezTo>
                  <a:cubicBezTo>
                    <a:pt x="75424" y="69366"/>
                    <a:pt x="87330" y="33648"/>
                    <a:pt x="90505" y="22271"/>
                  </a:cubicBezTo>
                  <a:cubicBezTo>
                    <a:pt x="93680" y="10894"/>
                    <a:pt x="109291" y="1369"/>
                    <a:pt x="93680" y="46"/>
                  </a:cubicBezTo>
                  <a:cubicBezTo>
                    <a:pt x="78070" y="-1277"/>
                    <a:pt x="1340" y="25975"/>
                    <a:pt x="17" y="28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A9C5E71A-A3D8-4329-B84E-476A8028F197}"/>
                </a:ext>
              </a:extLst>
            </p:cNvPr>
            <p:cNvSpPr/>
            <p:nvPr/>
          </p:nvSpPr>
          <p:spPr>
            <a:xfrm>
              <a:off x="7568301" y="16849651"/>
              <a:ext cx="70807" cy="77787"/>
            </a:xfrm>
            <a:custGeom>
              <a:avLst/>
              <a:gdLst>
                <a:gd name="connsiteX0" fmla="*/ 13599 w 70807"/>
                <a:gd name="connsiteY0" fmla="*/ 74 h 77787"/>
                <a:gd name="connsiteX1" fmla="*/ 899 w 70807"/>
                <a:gd name="connsiteY1" fmla="*/ 69924 h 77787"/>
                <a:gd name="connsiteX2" fmla="*/ 42174 w 70807"/>
                <a:gd name="connsiteY2" fmla="*/ 69924 h 77787"/>
                <a:gd name="connsiteX3" fmla="*/ 70749 w 70807"/>
                <a:gd name="connsiteY3" fmla="*/ 14362 h 77787"/>
                <a:gd name="connsiteX4" fmla="*/ 48524 w 70807"/>
                <a:gd name="connsiteY4" fmla="*/ 49287 h 77787"/>
                <a:gd name="connsiteX5" fmla="*/ 12012 w 70807"/>
                <a:gd name="connsiteY5" fmla="*/ 55637 h 77787"/>
                <a:gd name="connsiteX6" fmla="*/ 13599 w 70807"/>
                <a:gd name="connsiteY6" fmla="*/ 74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07" h="77787">
                  <a:moveTo>
                    <a:pt x="13599" y="74"/>
                  </a:moveTo>
                  <a:cubicBezTo>
                    <a:pt x="11747" y="2455"/>
                    <a:pt x="-3863" y="58282"/>
                    <a:pt x="899" y="69924"/>
                  </a:cubicBezTo>
                  <a:cubicBezTo>
                    <a:pt x="5661" y="81566"/>
                    <a:pt x="30532" y="79184"/>
                    <a:pt x="42174" y="69924"/>
                  </a:cubicBezTo>
                  <a:cubicBezTo>
                    <a:pt x="53816" y="60664"/>
                    <a:pt x="69691" y="17801"/>
                    <a:pt x="70749" y="14362"/>
                  </a:cubicBezTo>
                  <a:cubicBezTo>
                    <a:pt x="71807" y="10923"/>
                    <a:pt x="58313" y="42408"/>
                    <a:pt x="48524" y="49287"/>
                  </a:cubicBezTo>
                  <a:cubicBezTo>
                    <a:pt x="38735" y="56166"/>
                    <a:pt x="21801" y="57754"/>
                    <a:pt x="12012" y="55637"/>
                  </a:cubicBezTo>
                  <a:cubicBezTo>
                    <a:pt x="2223" y="53520"/>
                    <a:pt x="15451" y="-2307"/>
                    <a:pt x="13599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559F9311-8FCE-41D2-BC8F-9876F1F28402}"/>
                </a:ext>
              </a:extLst>
            </p:cNvPr>
            <p:cNvSpPr/>
            <p:nvPr/>
          </p:nvSpPr>
          <p:spPr>
            <a:xfrm>
              <a:off x="7719555" y="16809970"/>
              <a:ext cx="84940" cy="111221"/>
            </a:xfrm>
            <a:custGeom>
              <a:avLst/>
              <a:gdLst>
                <a:gd name="connsiteX0" fmla="*/ 71895 w 84940"/>
                <a:gd name="connsiteY0" fmla="*/ 68 h 111221"/>
                <a:gd name="connsiteX1" fmla="*/ 458 w 84940"/>
                <a:gd name="connsiteY1" fmla="*/ 55630 h 111221"/>
                <a:gd name="connsiteX2" fmla="*/ 43320 w 84940"/>
                <a:gd name="connsiteY2" fmla="*/ 61980 h 111221"/>
                <a:gd name="connsiteX3" fmla="*/ 84595 w 84940"/>
                <a:gd name="connsiteY3" fmla="*/ 111193 h 111221"/>
                <a:gd name="connsiteX4" fmla="*/ 19508 w 84940"/>
                <a:gd name="connsiteY4" fmla="*/ 68330 h 111221"/>
                <a:gd name="connsiteX5" fmla="*/ 71895 w 84940"/>
                <a:gd name="connsiteY5" fmla="*/ 68 h 11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40" h="111221">
                  <a:moveTo>
                    <a:pt x="71895" y="68"/>
                  </a:moveTo>
                  <a:cubicBezTo>
                    <a:pt x="68720" y="-2049"/>
                    <a:pt x="5220" y="45311"/>
                    <a:pt x="458" y="55630"/>
                  </a:cubicBezTo>
                  <a:cubicBezTo>
                    <a:pt x="-4304" y="65949"/>
                    <a:pt x="29297" y="52720"/>
                    <a:pt x="43320" y="61980"/>
                  </a:cubicBezTo>
                  <a:cubicBezTo>
                    <a:pt x="57343" y="71241"/>
                    <a:pt x="88564" y="110135"/>
                    <a:pt x="84595" y="111193"/>
                  </a:cubicBezTo>
                  <a:cubicBezTo>
                    <a:pt x="80626" y="112251"/>
                    <a:pt x="21360" y="83147"/>
                    <a:pt x="19508" y="68330"/>
                  </a:cubicBezTo>
                  <a:cubicBezTo>
                    <a:pt x="17656" y="53513"/>
                    <a:pt x="75070" y="2185"/>
                    <a:pt x="71895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4090F411-FBF8-48F2-B2A0-DB448C115FC0}"/>
                </a:ext>
              </a:extLst>
            </p:cNvPr>
            <p:cNvSpPr/>
            <p:nvPr/>
          </p:nvSpPr>
          <p:spPr>
            <a:xfrm>
              <a:off x="7786628" y="16810021"/>
              <a:ext cx="60421" cy="92153"/>
            </a:xfrm>
            <a:custGeom>
              <a:avLst/>
              <a:gdLst>
                <a:gd name="connsiteX0" fmla="*/ 60 w 60421"/>
                <a:gd name="connsiteY0" fmla="*/ 17 h 92153"/>
                <a:gd name="connsiteX1" fmla="*/ 60385 w 60421"/>
                <a:gd name="connsiteY1" fmla="*/ 65104 h 92153"/>
                <a:gd name="connsiteX2" fmla="*/ 9585 w 60421"/>
                <a:gd name="connsiteY2" fmla="*/ 92092 h 92153"/>
                <a:gd name="connsiteX3" fmla="*/ 47685 w 60421"/>
                <a:gd name="connsiteY3" fmla="*/ 58754 h 92153"/>
                <a:gd name="connsiteX4" fmla="*/ 60 w 60421"/>
                <a:gd name="connsiteY4" fmla="*/ 17 h 9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21" h="92153">
                  <a:moveTo>
                    <a:pt x="60" y="17"/>
                  </a:moveTo>
                  <a:cubicBezTo>
                    <a:pt x="2177" y="1075"/>
                    <a:pt x="58798" y="49758"/>
                    <a:pt x="60385" y="65104"/>
                  </a:cubicBezTo>
                  <a:cubicBezTo>
                    <a:pt x="61973" y="80450"/>
                    <a:pt x="11702" y="93150"/>
                    <a:pt x="9585" y="92092"/>
                  </a:cubicBezTo>
                  <a:cubicBezTo>
                    <a:pt x="7468" y="91034"/>
                    <a:pt x="43452" y="70660"/>
                    <a:pt x="47685" y="58754"/>
                  </a:cubicBezTo>
                  <a:cubicBezTo>
                    <a:pt x="51918" y="46848"/>
                    <a:pt x="-2057" y="-1041"/>
                    <a:pt x="6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59BF7FF8-C98D-423F-B200-52D9A03C832D}"/>
                </a:ext>
              </a:extLst>
            </p:cNvPr>
            <p:cNvSpPr/>
            <p:nvPr/>
          </p:nvSpPr>
          <p:spPr>
            <a:xfrm>
              <a:off x="7920038" y="16911281"/>
              <a:ext cx="108320" cy="79735"/>
            </a:xfrm>
            <a:custGeom>
              <a:avLst/>
              <a:gdLst>
                <a:gd name="connsiteX0" fmla="*/ 0 w 108320"/>
                <a:gd name="connsiteY0" fmla="*/ 6707 h 79735"/>
                <a:gd name="connsiteX1" fmla="*/ 92075 w 108320"/>
                <a:gd name="connsiteY1" fmla="*/ 14644 h 79735"/>
                <a:gd name="connsiteX2" fmla="*/ 101600 w 108320"/>
                <a:gd name="connsiteY2" fmla="*/ 79732 h 79735"/>
                <a:gd name="connsiteX3" fmla="*/ 107950 w 108320"/>
                <a:gd name="connsiteY3" fmla="*/ 11469 h 79735"/>
                <a:gd name="connsiteX4" fmla="*/ 90487 w 108320"/>
                <a:gd name="connsiteY4" fmla="*/ 357 h 79735"/>
                <a:gd name="connsiteX5" fmla="*/ 0 w 108320"/>
                <a:gd name="connsiteY5" fmla="*/ 6707 h 7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20" h="79735">
                  <a:moveTo>
                    <a:pt x="0" y="6707"/>
                  </a:moveTo>
                  <a:cubicBezTo>
                    <a:pt x="265" y="9088"/>
                    <a:pt x="75142" y="2473"/>
                    <a:pt x="92075" y="14644"/>
                  </a:cubicBezTo>
                  <a:cubicBezTo>
                    <a:pt x="109008" y="26815"/>
                    <a:pt x="98954" y="80261"/>
                    <a:pt x="101600" y="79732"/>
                  </a:cubicBezTo>
                  <a:cubicBezTo>
                    <a:pt x="104246" y="79203"/>
                    <a:pt x="109802" y="24698"/>
                    <a:pt x="107950" y="11469"/>
                  </a:cubicBezTo>
                  <a:cubicBezTo>
                    <a:pt x="106098" y="-1760"/>
                    <a:pt x="105833" y="2209"/>
                    <a:pt x="90487" y="357"/>
                  </a:cubicBezTo>
                  <a:cubicBezTo>
                    <a:pt x="75141" y="-1495"/>
                    <a:pt x="-265" y="4326"/>
                    <a:pt x="0" y="6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4808F4B0-D07E-4A12-A25C-5C9C852B60C7}"/>
                </a:ext>
              </a:extLst>
            </p:cNvPr>
            <p:cNvSpPr/>
            <p:nvPr/>
          </p:nvSpPr>
          <p:spPr>
            <a:xfrm>
              <a:off x="7918348" y="16925733"/>
              <a:ext cx="109653" cy="70240"/>
            </a:xfrm>
            <a:custGeom>
              <a:avLst/>
              <a:gdLst>
                <a:gd name="connsiteX0" fmla="*/ 102 w 109653"/>
                <a:gd name="connsiteY0" fmla="*/ 192 h 70240"/>
                <a:gd name="connsiteX1" fmla="*/ 28677 w 109653"/>
                <a:gd name="connsiteY1" fmla="*/ 66867 h 70240"/>
                <a:gd name="connsiteX2" fmla="*/ 109640 w 109653"/>
                <a:gd name="connsiteY2" fmla="*/ 58930 h 70240"/>
                <a:gd name="connsiteX3" fmla="*/ 22327 w 109653"/>
                <a:gd name="connsiteY3" fmla="*/ 46230 h 70240"/>
                <a:gd name="connsiteX4" fmla="*/ 102 w 109653"/>
                <a:gd name="connsiteY4" fmla="*/ 192 h 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53" h="70240">
                  <a:moveTo>
                    <a:pt x="102" y="192"/>
                  </a:moveTo>
                  <a:cubicBezTo>
                    <a:pt x="1160" y="3631"/>
                    <a:pt x="10421" y="57077"/>
                    <a:pt x="28677" y="66867"/>
                  </a:cubicBezTo>
                  <a:cubicBezTo>
                    <a:pt x="46933" y="76657"/>
                    <a:pt x="110698" y="62369"/>
                    <a:pt x="109640" y="58930"/>
                  </a:cubicBezTo>
                  <a:cubicBezTo>
                    <a:pt x="108582" y="55491"/>
                    <a:pt x="38467" y="52051"/>
                    <a:pt x="22327" y="46230"/>
                  </a:cubicBezTo>
                  <a:cubicBezTo>
                    <a:pt x="6187" y="40409"/>
                    <a:pt x="-956" y="-3247"/>
                    <a:pt x="102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E8F25A52-6327-4F3F-9370-346C2B66A09F}"/>
                </a:ext>
              </a:extLst>
            </p:cNvPr>
            <p:cNvSpPr/>
            <p:nvPr/>
          </p:nvSpPr>
          <p:spPr>
            <a:xfrm>
              <a:off x="7918431" y="16924299"/>
              <a:ext cx="79686" cy="58887"/>
            </a:xfrm>
            <a:custGeom>
              <a:avLst/>
              <a:gdLst>
                <a:gd name="connsiteX0" fmla="*/ 19 w 79686"/>
                <a:gd name="connsiteY0" fmla="*/ 39 h 58887"/>
                <a:gd name="connsiteX1" fmla="*/ 77807 w 79686"/>
                <a:gd name="connsiteY1" fmla="*/ 15914 h 58887"/>
                <a:gd name="connsiteX2" fmla="*/ 55582 w 79686"/>
                <a:gd name="connsiteY2" fmla="*/ 31789 h 58887"/>
                <a:gd name="connsiteX3" fmla="*/ 55582 w 79686"/>
                <a:gd name="connsiteY3" fmla="*/ 58776 h 58887"/>
                <a:gd name="connsiteX4" fmla="*/ 69869 w 79686"/>
                <a:gd name="connsiteY4" fmla="*/ 20676 h 58887"/>
                <a:gd name="connsiteX5" fmla="*/ 19 w 79686"/>
                <a:gd name="connsiteY5" fmla="*/ 39 h 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686" h="58887">
                  <a:moveTo>
                    <a:pt x="19" y="39"/>
                  </a:moveTo>
                  <a:cubicBezTo>
                    <a:pt x="1342" y="-755"/>
                    <a:pt x="68547" y="10622"/>
                    <a:pt x="77807" y="15914"/>
                  </a:cubicBezTo>
                  <a:cubicBezTo>
                    <a:pt x="87067" y="21206"/>
                    <a:pt x="59286" y="24645"/>
                    <a:pt x="55582" y="31789"/>
                  </a:cubicBezTo>
                  <a:cubicBezTo>
                    <a:pt x="51878" y="38933"/>
                    <a:pt x="53201" y="60628"/>
                    <a:pt x="55582" y="58776"/>
                  </a:cubicBezTo>
                  <a:cubicBezTo>
                    <a:pt x="57963" y="56924"/>
                    <a:pt x="75161" y="28084"/>
                    <a:pt x="69869" y="20676"/>
                  </a:cubicBezTo>
                  <a:cubicBezTo>
                    <a:pt x="64577" y="13268"/>
                    <a:pt x="-1304" y="833"/>
                    <a:pt x="19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34DFEA7E-1CEE-4A7E-B40F-7EBA1FBECA8E}"/>
                </a:ext>
              </a:extLst>
            </p:cNvPr>
            <p:cNvSpPr/>
            <p:nvPr/>
          </p:nvSpPr>
          <p:spPr>
            <a:xfrm>
              <a:off x="8064441" y="17287764"/>
              <a:ext cx="74754" cy="106888"/>
            </a:xfrm>
            <a:custGeom>
              <a:avLst/>
              <a:gdLst>
                <a:gd name="connsiteX0" fmla="*/ 12759 w 74754"/>
                <a:gd name="connsiteY0" fmla="*/ 111 h 106888"/>
                <a:gd name="connsiteX1" fmla="*/ 3234 w 74754"/>
                <a:gd name="connsiteY1" fmla="*/ 92186 h 106888"/>
                <a:gd name="connsiteX2" fmla="*/ 74672 w 74754"/>
                <a:gd name="connsiteY2" fmla="*/ 104886 h 106888"/>
                <a:gd name="connsiteX3" fmla="*/ 17522 w 74754"/>
                <a:gd name="connsiteY3" fmla="*/ 73136 h 106888"/>
                <a:gd name="connsiteX4" fmla="*/ 12759 w 74754"/>
                <a:gd name="connsiteY4" fmla="*/ 111 h 1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4" h="106888">
                  <a:moveTo>
                    <a:pt x="12759" y="111"/>
                  </a:moveTo>
                  <a:cubicBezTo>
                    <a:pt x="10378" y="3286"/>
                    <a:pt x="-7085" y="74723"/>
                    <a:pt x="3234" y="92186"/>
                  </a:cubicBezTo>
                  <a:cubicBezTo>
                    <a:pt x="13553" y="109649"/>
                    <a:pt x="72291" y="108061"/>
                    <a:pt x="74672" y="104886"/>
                  </a:cubicBezTo>
                  <a:cubicBezTo>
                    <a:pt x="77053" y="101711"/>
                    <a:pt x="27047" y="83984"/>
                    <a:pt x="17522" y="73136"/>
                  </a:cubicBezTo>
                  <a:cubicBezTo>
                    <a:pt x="7997" y="62288"/>
                    <a:pt x="15140" y="-3064"/>
                    <a:pt x="1275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110810E9-1948-4208-8E85-684FE225175A}"/>
                </a:ext>
              </a:extLst>
            </p:cNvPr>
            <p:cNvSpPr/>
            <p:nvPr/>
          </p:nvSpPr>
          <p:spPr>
            <a:xfrm>
              <a:off x="8077196" y="17290490"/>
              <a:ext cx="65191" cy="94431"/>
            </a:xfrm>
            <a:custGeom>
              <a:avLst/>
              <a:gdLst>
                <a:gd name="connsiteX0" fmla="*/ 4 w 65191"/>
                <a:gd name="connsiteY0" fmla="*/ 2148 h 94431"/>
                <a:gd name="connsiteX1" fmla="*/ 55567 w 65191"/>
                <a:gd name="connsiteY1" fmla="*/ 48185 h 94431"/>
                <a:gd name="connsiteX2" fmla="*/ 53979 w 65191"/>
                <a:gd name="connsiteY2" fmla="*/ 94223 h 94431"/>
                <a:gd name="connsiteX3" fmla="*/ 63504 w 65191"/>
                <a:gd name="connsiteY3" fmla="*/ 29135 h 94431"/>
                <a:gd name="connsiteX4" fmla="*/ 58742 w 65191"/>
                <a:gd name="connsiteY4" fmla="*/ 10085 h 94431"/>
                <a:gd name="connsiteX5" fmla="*/ 4 w 65191"/>
                <a:gd name="connsiteY5" fmla="*/ 2148 h 9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91" h="94431">
                  <a:moveTo>
                    <a:pt x="4" y="2148"/>
                  </a:moveTo>
                  <a:cubicBezTo>
                    <a:pt x="-525" y="8498"/>
                    <a:pt x="46571" y="32839"/>
                    <a:pt x="55567" y="48185"/>
                  </a:cubicBezTo>
                  <a:cubicBezTo>
                    <a:pt x="64563" y="63531"/>
                    <a:pt x="52656" y="97398"/>
                    <a:pt x="53979" y="94223"/>
                  </a:cubicBezTo>
                  <a:cubicBezTo>
                    <a:pt x="55302" y="91048"/>
                    <a:pt x="62710" y="43158"/>
                    <a:pt x="63504" y="29135"/>
                  </a:cubicBezTo>
                  <a:cubicBezTo>
                    <a:pt x="64298" y="15112"/>
                    <a:pt x="68796" y="15112"/>
                    <a:pt x="58742" y="10085"/>
                  </a:cubicBezTo>
                  <a:cubicBezTo>
                    <a:pt x="48688" y="5058"/>
                    <a:pt x="533" y="-4202"/>
                    <a:pt x="4" y="2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74A0184E-8971-4D5D-82A6-3AF8F1CB8D0F}"/>
                </a:ext>
              </a:extLst>
            </p:cNvPr>
            <p:cNvSpPr/>
            <p:nvPr/>
          </p:nvSpPr>
          <p:spPr>
            <a:xfrm>
              <a:off x="7943614" y="17452855"/>
              <a:ext cx="66460" cy="136806"/>
            </a:xfrm>
            <a:custGeom>
              <a:avLst/>
              <a:gdLst>
                <a:gd name="connsiteX0" fmla="*/ 60561 w 66460"/>
                <a:gd name="connsiteY0" fmla="*/ 120 h 136806"/>
                <a:gd name="connsiteX1" fmla="*/ 24049 w 66460"/>
                <a:gd name="connsiteY1" fmla="*/ 58858 h 136806"/>
                <a:gd name="connsiteX2" fmla="*/ 236 w 66460"/>
                <a:gd name="connsiteY2" fmla="*/ 65208 h 136806"/>
                <a:gd name="connsiteX3" fmla="*/ 38336 w 66460"/>
                <a:gd name="connsiteY3" fmla="*/ 82670 h 136806"/>
                <a:gd name="connsiteX4" fmla="*/ 65324 w 66460"/>
                <a:gd name="connsiteY4" fmla="*/ 136645 h 136806"/>
                <a:gd name="connsiteX5" fmla="*/ 58974 w 66460"/>
                <a:gd name="connsiteY5" fmla="*/ 98545 h 136806"/>
                <a:gd name="connsiteX6" fmla="*/ 36749 w 66460"/>
                <a:gd name="connsiteY6" fmla="*/ 76320 h 136806"/>
                <a:gd name="connsiteX7" fmla="*/ 60561 w 66460"/>
                <a:gd name="connsiteY7" fmla="*/ 120 h 13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0" h="136806">
                  <a:moveTo>
                    <a:pt x="60561" y="120"/>
                  </a:moveTo>
                  <a:cubicBezTo>
                    <a:pt x="58444" y="-2790"/>
                    <a:pt x="34103" y="48010"/>
                    <a:pt x="24049" y="58858"/>
                  </a:cubicBezTo>
                  <a:cubicBezTo>
                    <a:pt x="13995" y="69706"/>
                    <a:pt x="-2145" y="61239"/>
                    <a:pt x="236" y="65208"/>
                  </a:cubicBezTo>
                  <a:cubicBezTo>
                    <a:pt x="2617" y="69177"/>
                    <a:pt x="27488" y="70764"/>
                    <a:pt x="38336" y="82670"/>
                  </a:cubicBezTo>
                  <a:cubicBezTo>
                    <a:pt x="49184" y="94576"/>
                    <a:pt x="61884" y="133999"/>
                    <a:pt x="65324" y="136645"/>
                  </a:cubicBezTo>
                  <a:cubicBezTo>
                    <a:pt x="68764" y="139291"/>
                    <a:pt x="63737" y="108599"/>
                    <a:pt x="58974" y="98545"/>
                  </a:cubicBezTo>
                  <a:cubicBezTo>
                    <a:pt x="54211" y="88491"/>
                    <a:pt x="36484" y="87697"/>
                    <a:pt x="36749" y="76320"/>
                  </a:cubicBezTo>
                  <a:cubicBezTo>
                    <a:pt x="37013" y="64943"/>
                    <a:pt x="62678" y="3030"/>
                    <a:pt x="60561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79880A3-61EE-434F-8163-CF85EDD1A878}"/>
                </a:ext>
              </a:extLst>
            </p:cNvPr>
            <p:cNvSpPr/>
            <p:nvPr/>
          </p:nvSpPr>
          <p:spPr>
            <a:xfrm>
              <a:off x="7996152" y="17449796"/>
              <a:ext cx="81436" cy="134986"/>
            </a:xfrm>
            <a:custGeom>
              <a:avLst/>
              <a:gdLst>
                <a:gd name="connsiteX0" fmla="*/ 86 w 81436"/>
                <a:gd name="connsiteY0" fmla="*/ 4 h 134986"/>
                <a:gd name="connsiteX1" fmla="*/ 65173 w 81436"/>
                <a:gd name="connsiteY1" fmla="*/ 60329 h 134986"/>
                <a:gd name="connsiteX2" fmla="*/ 54061 w 81436"/>
                <a:gd name="connsiteY2" fmla="*/ 85729 h 134986"/>
                <a:gd name="connsiteX3" fmla="*/ 15961 w 81436"/>
                <a:gd name="connsiteY3" fmla="*/ 134942 h 134986"/>
                <a:gd name="connsiteX4" fmla="*/ 31836 w 81436"/>
                <a:gd name="connsiteY4" fmla="*/ 93667 h 134986"/>
                <a:gd name="connsiteX5" fmla="*/ 30248 w 81436"/>
                <a:gd name="connsiteY5" fmla="*/ 50804 h 134986"/>
                <a:gd name="connsiteX6" fmla="*/ 52473 w 81436"/>
                <a:gd name="connsiteY6" fmla="*/ 87317 h 134986"/>
                <a:gd name="connsiteX7" fmla="*/ 81048 w 81436"/>
                <a:gd name="connsiteY7" fmla="*/ 57154 h 134986"/>
                <a:gd name="connsiteX8" fmla="*/ 86 w 81436"/>
                <a:gd name="connsiteY8" fmla="*/ 4 h 13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6" h="134986">
                  <a:moveTo>
                    <a:pt x="86" y="4"/>
                  </a:moveTo>
                  <a:cubicBezTo>
                    <a:pt x="-2560" y="533"/>
                    <a:pt x="56177" y="46042"/>
                    <a:pt x="65173" y="60329"/>
                  </a:cubicBezTo>
                  <a:cubicBezTo>
                    <a:pt x="74169" y="74616"/>
                    <a:pt x="62263" y="73294"/>
                    <a:pt x="54061" y="85729"/>
                  </a:cubicBezTo>
                  <a:cubicBezTo>
                    <a:pt x="45859" y="98165"/>
                    <a:pt x="19665" y="133619"/>
                    <a:pt x="15961" y="134942"/>
                  </a:cubicBezTo>
                  <a:cubicBezTo>
                    <a:pt x="12257" y="136265"/>
                    <a:pt x="29455" y="107690"/>
                    <a:pt x="31836" y="93667"/>
                  </a:cubicBezTo>
                  <a:cubicBezTo>
                    <a:pt x="34217" y="79644"/>
                    <a:pt x="26809" y="51862"/>
                    <a:pt x="30248" y="50804"/>
                  </a:cubicBezTo>
                  <a:cubicBezTo>
                    <a:pt x="33687" y="49746"/>
                    <a:pt x="44006" y="86259"/>
                    <a:pt x="52473" y="87317"/>
                  </a:cubicBezTo>
                  <a:cubicBezTo>
                    <a:pt x="60940" y="88375"/>
                    <a:pt x="84752" y="69325"/>
                    <a:pt x="81048" y="57154"/>
                  </a:cubicBezTo>
                  <a:cubicBezTo>
                    <a:pt x="77344" y="44983"/>
                    <a:pt x="2732" y="-525"/>
                    <a:pt x="86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8491EBD8-A9F6-45D8-9761-748098D59235}"/>
                </a:ext>
              </a:extLst>
            </p:cNvPr>
            <p:cNvSpPr/>
            <p:nvPr/>
          </p:nvSpPr>
          <p:spPr>
            <a:xfrm>
              <a:off x="7804819" y="17587910"/>
              <a:ext cx="77185" cy="114772"/>
            </a:xfrm>
            <a:custGeom>
              <a:avLst/>
              <a:gdLst>
                <a:gd name="connsiteX0" fmla="*/ 73944 w 77185"/>
                <a:gd name="connsiteY0" fmla="*/ 3 h 114772"/>
                <a:gd name="connsiteX1" fmla="*/ 73944 w 77185"/>
                <a:gd name="connsiteY1" fmla="*/ 77790 h 114772"/>
                <a:gd name="connsiteX2" fmla="*/ 32669 w 77185"/>
                <a:gd name="connsiteY2" fmla="*/ 95253 h 114772"/>
                <a:gd name="connsiteX3" fmla="*/ 919 w 77185"/>
                <a:gd name="connsiteY3" fmla="*/ 114303 h 114772"/>
                <a:gd name="connsiteX4" fmla="*/ 69181 w 77185"/>
                <a:gd name="connsiteY4" fmla="*/ 74615 h 114772"/>
                <a:gd name="connsiteX5" fmla="*/ 73944 w 77185"/>
                <a:gd name="connsiteY5" fmla="*/ 3 h 11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85" h="114772">
                  <a:moveTo>
                    <a:pt x="73944" y="3"/>
                  </a:moveTo>
                  <a:cubicBezTo>
                    <a:pt x="74738" y="532"/>
                    <a:pt x="80823" y="61915"/>
                    <a:pt x="73944" y="77790"/>
                  </a:cubicBezTo>
                  <a:cubicBezTo>
                    <a:pt x="67065" y="93665"/>
                    <a:pt x="44840" y="89168"/>
                    <a:pt x="32669" y="95253"/>
                  </a:cubicBezTo>
                  <a:cubicBezTo>
                    <a:pt x="20498" y="101339"/>
                    <a:pt x="-5166" y="117743"/>
                    <a:pt x="919" y="114303"/>
                  </a:cubicBezTo>
                  <a:cubicBezTo>
                    <a:pt x="7004" y="110863"/>
                    <a:pt x="56216" y="89167"/>
                    <a:pt x="69181" y="74615"/>
                  </a:cubicBezTo>
                  <a:cubicBezTo>
                    <a:pt x="82146" y="60063"/>
                    <a:pt x="73150" y="-526"/>
                    <a:pt x="7394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37392367-A7E1-4270-8C15-2918C4575D0C}"/>
                </a:ext>
              </a:extLst>
            </p:cNvPr>
            <p:cNvSpPr/>
            <p:nvPr/>
          </p:nvSpPr>
          <p:spPr>
            <a:xfrm>
              <a:off x="7798353" y="17583499"/>
              <a:ext cx="82203" cy="106022"/>
            </a:xfrm>
            <a:custGeom>
              <a:avLst/>
              <a:gdLst>
                <a:gd name="connsiteX0" fmla="*/ 80410 w 82203"/>
                <a:gd name="connsiteY0" fmla="*/ 99664 h 106022"/>
                <a:gd name="connsiteX1" fmla="*/ 75647 w 82203"/>
                <a:gd name="connsiteY1" fmla="*/ 20289 h 106022"/>
                <a:gd name="connsiteX2" fmla="*/ 34372 w 82203"/>
                <a:gd name="connsiteY2" fmla="*/ 31401 h 106022"/>
                <a:gd name="connsiteX3" fmla="*/ 13735 w 82203"/>
                <a:gd name="connsiteY3" fmla="*/ 37751 h 106022"/>
                <a:gd name="connsiteX4" fmla="*/ 15322 w 82203"/>
                <a:gd name="connsiteY4" fmla="*/ 106014 h 106022"/>
                <a:gd name="connsiteX5" fmla="*/ 2622 w 82203"/>
                <a:gd name="connsiteY5" fmla="*/ 32989 h 106022"/>
                <a:gd name="connsiteX6" fmla="*/ 74060 w 82203"/>
                <a:gd name="connsiteY6" fmla="*/ 2826 h 106022"/>
                <a:gd name="connsiteX7" fmla="*/ 80410 w 82203"/>
                <a:gd name="connsiteY7" fmla="*/ 99664 h 1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03" h="106022">
                  <a:moveTo>
                    <a:pt x="80410" y="99664"/>
                  </a:moveTo>
                  <a:cubicBezTo>
                    <a:pt x="80674" y="102574"/>
                    <a:pt x="83320" y="31666"/>
                    <a:pt x="75647" y="20289"/>
                  </a:cubicBezTo>
                  <a:cubicBezTo>
                    <a:pt x="67974" y="8912"/>
                    <a:pt x="44691" y="28491"/>
                    <a:pt x="34372" y="31401"/>
                  </a:cubicBezTo>
                  <a:cubicBezTo>
                    <a:pt x="24053" y="34311"/>
                    <a:pt x="16910" y="25316"/>
                    <a:pt x="13735" y="37751"/>
                  </a:cubicBezTo>
                  <a:cubicBezTo>
                    <a:pt x="10560" y="50186"/>
                    <a:pt x="17174" y="106808"/>
                    <a:pt x="15322" y="106014"/>
                  </a:cubicBezTo>
                  <a:cubicBezTo>
                    <a:pt x="13470" y="105220"/>
                    <a:pt x="-7168" y="50187"/>
                    <a:pt x="2622" y="32989"/>
                  </a:cubicBezTo>
                  <a:cubicBezTo>
                    <a:pt x="12412" y="15791"/>
                    <a:pt x="60566" y="-8287"/>
                    <a:pt x="74060" y="2826"/>
                  </a:cubicBezTo>
                  <a:cubicBezTo>
                    <a:pt x="87554" y="13938"/>
                    <a:pt x="80146" y="96754"/>
                    <a:pt x="80410" y="99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F8861F7C-A814-4C5A-9300-9B5ACF25A985}"/>
                </a:ext>
              </a:extLst>
            </p:cNvPr>
            <p:cNvSpPr/>
            <p:nvPr/>
          </p:nvSpPr>
          <p:spPr>
            <a:xfrm>
              <a:off x="7573683" y="17613222"/>
              <a:ext cx="108230" cy="97143"/>
            </a:xfrm>
            <a:custGeom>
              <a:avLst/>
              <a:gdLst>
                <a:gd name="connsiteX0" fmla="*/ 28855 w 108230"/>
                <a:gd name="connsiteY0" fmla="*/ 91 h 97143"/>
                <a:gd name="connsiteX1" fmla="*/ 3455 w 108230"/>
                <a:gd name="connsiteY1" fmla="*/ 58828 h 97143"/>
                <a:gd name="connsiteX2" fmla="*/ 108230 w 108230"/>
                <a:gd name="connsiteY2" fmla="*/ 96928 h 97143"/>
                <a:gd name="connsiteX3" fmla="*/ 3455 w 108230"/>
                <a:gd name="connsiteY3" fmla="*/ 73116 h 97143"/>
                <a:gd name="connsiteX4" fmla="*/ 28855 w 108230"/>
                <a:gd name="connsiteY4" fmla="*/ 91 h 9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30" h="97143">
                  <a:moveTo>
                    <a:pt x="28855" y="91"/>
                  </a:moveTo>
                  <a:cubicBezTo>
                    <a:pt x="28855" y="-2290"/>
                    <a:pt x="-9774" y="42689"/>
                    <a:pt x="3455" y="58828"/>
                  </a:cubicBezTo>
                  <a:cubicBezTo>
                    <a:pt x="16684" y="74967"/>
                    <a:pt x="108230" y="94547"/>
                    <a:pt x="108230" y="96928"/>
                  </a:cubicBezTo>
                  <a:cubicBezTo>
                    <a:pt x="108230" y="99309"/>
                    <a:pt x="18801" y="81318"/>
                    <a:pt x="3455" y="73116"/>
                  </a:cubicBezTo>
                  <a:cubicBezTo>
                    <a:pt x="-11891" y="64914"/>
                    <a:pt x="28855" y="2472"/>
                    <a:pt x="28855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49BE9C5B-D0BE-476C-8475-B5BA1137A834}"/>
                </a:ext>
              </a:extLst>
            </p:cNvPr>
            <p:cNvSpPr/>
            <p:nvPr/>
          </p:nvSpPr>
          <p:spPr>
            <a:xfrm>
              <a:off x="7580240" y="17608697"/>
              <a:ext cx="101010" cy="92287"/>
            </a:xfrm>
            <a:custGeom>
              <a:avLst/>
              <a:gdLst>
                <a:gd name="connsiteX0" fmla="*/ 73 w 101010"/>
                <a:gd name="connsiteY0" fmla="*/ 6203 h 92287"/>
                <a:gd name="connsiteX1" fmla="*/ 81035 w 101010"/>
                <a:gd name="connsiteY1" fmla="*/ 9378 h 92287"/>
                <a:gd name="connsiteX2" fmla="*/ 82623 w 101010"/>
                <a:gd name="connsiteY2" fmla="*/ 91928 h 92287"/>
                <a:gd name="connsiteX3" fmla="*/ 92148 w 101010"/>
                <a:gd name="connsiteY3" fmla="*/ 37953 h 92287"/>
                <a:gd name="connsiteX4" fmla="*/ 96910 w 101010"/>
                <a:gd name="connsiteY4" fmla="*/ 3028 h 92287"/>
                <a:gd name="connsiteX5" fmla="*/ 73 w 101010"/>
                <a:gd name="connsiteY5" fmla="*/ 6203 h 9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010" h="92287">
                  <a:moveTo>
                    <a:pt x="73" y="6203"/>
                  </a:moveTo>
                  <a:cubicBezTo>
                    <a:pt x="-2573" y="7261"/>
                    <a:pt x="67277" y="-4910"/>
                    <a:pt x="81035" y="9378"/>
                  </a:cubicBezTo>
                  <a:cubicBezTo>
                    <a:pt x="94793" y="23666"/>
                    <a:pt x="80771" y="87166"/>
                    <a:pt x="82623" y="91928"/>
                  </a:cubicBezTo>
                  <a:cubicBezTo>
                    <a:pt x="84475" y="96690"/>
                    <a:pt x="89767" y="52770"/>
                    <a:pt x="92148" y="37953"/>
                  </a:cubicBezTo>
                  <a:cubicBezTo>
                    <a:pt x="94529" y="23136"/>
                    <a:pt x="107493" y="10965"/>
                    <a:pt x="96910" y="3028"/>
                  </a:cubicBezTo>
                  <a:cubicBezTo>
                    <a:pt x="86327" y="-4909"/>
                    <a:pt x="2719" y="5145"/>
                    <a:pt x="73" y="6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AC600ECA-B880-4282-A484-83D0D58EB4AB}"/>
                </a:ext>
              </a:extLst>
            </p:cNvPr>
            <p:cNvSpPr/>
            <p:nvPr/>
          </p:nvSpPr>
          <p:spPr>
            <a:xfrm>
              <a:off x="8075594" y="17302007"/>
              <a:ext cx="68694" cy="95003"/>
            </a:xfrm>
            <a:custGeom>
              <a:avLst/>
              <a:gdLst>
                <a:gd name="connsiteX0" fmla="*/ 19 w 68694"/>
                <a:gd name="connsiteY0" fmla="*/ 62068 h 95003"/>
                <a:gd name="connsiteX1" fmla="*/ 52406 w 68694"/>
                <a:gd name="connsiteY1" fmla="*/ 70006 h 95003"/>
                <a:gd name="connsiteX2" fmla="*/ 68281 w 68694"/>
                <a:gd name="connsiteY2" fmla="*/ 156 h 95003"/>
                <a:gd name="connsiteX3" fmla="*/ 58756 w 68694"/>
                <a:gd name="connsiteY3" fmla="*/ 92231 h 95003"/>
                <a:gd name="connsiteX4" fmla="*/ 19 w 68694"/>
                <a:gd name="connsiteY4" fmla="*/ 62068 h 9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94" h="95003">
                  <a:moveTo>
                    <a:pt x="19" y="62068"/>
                  </a:moveTo>
                  <a:cubicBezTo>
                    <a:pt x="-1039" y="58364"/>
                    <a:pt x="41029" y="80325"/>
                    <a:pt x="52406" y="70006"/>
                  </a:cubicBezTo>
                  <a:cubicBezTo>
                    <a:pt x="63783" y="59687"/>
                    <a:pt x="67223" y="-3548"/>
                    <a:pt x="68281" y="156"/>
                  </a:cubicBezTo>
                  <a:cubicBezTo>
                    <a:pt x="69339" y="3860"/>
                    <a:pt x="69075" y="78737"/>
                    <a:pt x="58756" y="92231"/>
                  </a:cubicBezTo>
                  <a:cubicBezTo>
                    <a:pt x="48437" y="105725"/>
                    <a:pt x="1077" y="65772"/>
                    <a:pt x="19" y="62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BB100D1E-ED42-4D2F-9D8F-027BBED823A0}"/>
                </a:ext>
              </a:extLst>
            </p:cNvPr>
            <p:cNvSpPr/>
            <p:nvPr/>
          </p:nvSpPr>
          <p:spPr>
            <a:xfrm>
              <a:off x="7412017" y="17489469"/>
              <a:ext cx="77045" cy="140418"/>
            </a:xfrm>
            <a:custGeom>
              <a:avLst/>
              <a:gdLst>
                <a:gd name="connsiteX0" fmla="*/ 21 w 77045"/>
                <a:gd name="connsiteY0" fmla="*/ 19 h 140418"/>
                <a:gd name="connsiteX1" fmla="*/ 73046 w 77045"/>
                <a:gd name="connsiteY1" fmla="*/ 58756 h 140418"/>
                <a:gd name="connsiteX2" fmla="*/ 66696 w 77045"/>
                <a:gd name="connsiteY2" fmla="*/ 100031 h 140418"/>
                <a:gd name="connsiteX3" fmla="*/ 60346 w 77045"/>
                <a:gd name="connsiteY3" fmla="*/ 139719 h 140418"/>
                <a:gd name="connsiteX4" fmla="*/ 65108 w 77045"/>
                <a:gd name="connsiteY4" fmla="*/ 65106 h 140418"/>
                <a:gd name="connsiteX5" fmla="*/ 21 w 77045"/>
                <a:gd name="connsiteY5" fmla="*/ 19 h 14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45" h="140418">
                  <a:moveTo>
                    <a:pt x="21" y="19"/>
                  </a:moveTo>
                  <a:cubicBezTo>
                    <a:pt x="1344" y="-1039"/>
                    <a:pt x="61934" y="42087"/>
                    <a:pt x="73046" y="58756"/>
                  </a:cubicBezTo>
                  <a:cubicBezTo>
                    <a:pt x="84158" y="75425"/>
                    <a:pt x="68813" y="86537"/>
                    <a:pt x="66696" y="100031"/>
                  </a:cubicBezTo>
                  <a:cubicBezTo>
                    <a:pt x="64579" y="113525"/>
                    <a:pt x="60611" y="145540"/>
                    <a:pt x="60346" y="139719"/>
                  </a:cubicBezTo>
                  <a:cubicBezTo>
                    <a:pt x="60081" y="133898"/>
                    <a:pt x="72252" y="83098"/>
                    <a:pt x="65108" y="65106"/>
                  </a:cubicBezTo>
                  <a:cubicBezTo>
                    <a:pt x="57964" y="47114"/>
                    <a:pt x="-1302" y="1077"/>
                    <a:pt x="2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39FEB885-FEBC-40EB-A1CD-F825E1A238E3}"/>
                </a:ext>
              </a:extLst>
            </p:cNvPr>
            <p:cNvSpPr/>
            <p:nvPr/>
          </p:nvSpPr>
          <p:spPr>
            <a:xfrm>
              <a:off x="7396261" y="17502090"/>
              <a:ext cx="91470" cy="127328"/>
            </a:xfrm>
            <a:custGeom>
              <a:avLst/>
              <a:gdLst>
                <a:gd name="connsiteX0" fmla="*/ 26889 w 91470"/>
                <a:gd name="connsiteY0" fmla="*/ 98 h 127328"/>
                <a:gd name="connsiteX1" fmla="*/ 7839 w 91470"/>
                <a:gd name="connsiteY1" fmla="*/ 77885 h 127328"/>
                <a:gd name="connsiteX2" fmla="*/ 49114 w 91470"/>
                <a:gd name="connsiteY2" fmla="*/ 108048 h 127328"/>
                <a:gd name="connsiteX3" fmla="*/ 90389 w 91470"/>
                <a:gd name="connsiteY3" fmla="*/ 127098 h 127328"/>
                <a:gd name="connsiteX4" fmla="*/ 3077 w 91470"/>
                <a:gd name="connsiteY4" fmla="*/ 95348 h 127328"/>
                <a:gd name="connsiteX5" fmla="*/ 26889 w 91470"/>
                <a:gd name="connsiteY5" fmla="*/ 98 h 12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0" h="127328">
                  <a:moveTo>
                    <a:pt x="26889" y="98"/>
                  </a:moveTo>
                  <a:cubicBezTo>
                    <a:pt x="27683" y="-2812"/>
                    <a:pt x="4135" y="59893"/>
                    <a:pt x="7839" y="77885"/>
                  </a:cubicBezTo>
                  <a:cubicBezTo>
                    <a:pt x="11543" y="95877"/>
                    <a:pt x="35356" y="99846"/>
                    <a:pt x="49114" y="108048"/>
                  </a:cubicBezTo>
                  <a:cubicBezTo>
                    <a:pt x="62872" y="116250"/>
                    <a:pt x="98062" y="129215"/>
                    <a:pt x="90389" y="127098"/>
                  </a:cubicBezTo>
                  <a:cubicBezTo>
                    <a:pt x="82716" y="124981"/>
                    <a:pt x="16835" y="114133"/>
                    <a:pt x="3077" y="95348"/>
                  </a:cubicBezTo>
                  <a:cubicBezTo>
                    <a:pt x="-10681" y="76563"/>
                    <a:pt x="26095" y="3008"/>
                    <a:pt x="2688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63FBB4E9-85BB-45AC-91CA-F18235D26510}"/>
                </a:ext>
              </a:extLst>
            </p:cNvPr>
            <p:cNvSpPr/>
            <p:nvPr/>
          </p:nvSpPr>
          <p:spPr>
            <a:xfrm>
              <a:off x="7283450" y="17398460"/>
              <a:ext cx="202911" cy="86271"/>
            </a:xfrm>
            <a:custGeom>
              <a:avLst/>
              <a:gdLst>
                <a:gd name="connsiteX0" fmla="*/ 0 w 202911"/>
                <a:gd name="connsiteY0" fmla="*/ 49753 h 86271"/>
                <a:gd name="connsiteX1" fmla="*/ 80963 w 202911"/>
                <a:gd name="connsiteY1" fmla="*/ 86265 h 86271"/>
                <a:gd name="connsiteX2" fmla="*/ 101600 w 202911"/>
                <a:gd name="connsiteY2" fmla="*/ 46578 h 86271"/>
                <a:gd name="connsiteX3" fmla="*/ 192088 w 202911"/>
                <a:gd name="connsiteY3" fmla="*/ 43403 h 86271"/>
                <a:gd name="connsiteX4" fmla="*/ 200025 w 202911"/>
                <a:gd name="connsiteY4" fmla="*/ 540 h 86271"/>
                <a:gd name="connsiteX5" fmla="*/ 180975 w 202911"/>
                <a:gd name="connsiteY5" fmla="*/ 19590 h 86271"/>
                <a:gd name="connsiteX6" fmla="*/ 146050 w 202911"/>
                <a:gd name="connsiteY6" fmla="*/ 24353 h 86271"/>
                <a:gd name="connsiteX7" fmla="*/ 100013 w 202911"/>
                <a:gd name="connsiteY7" fmla="*/ 32290 h 86271"/>
                <a:gd name="connsiteX8" fmla="*/ 80963 w 202911"/>
                <a:gd name="connsiteY8" fmla="*/ 65628 h 86271"/>
                <a:gd name="connsiteX9" fmla="*/ 0 w 202911"/>
                <a:gd name="connsiteY9" fmla="*/ 49753 h 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911" h="86271">
                  <a:moveTo>
                    <a:pt x="0" y="49753"/>
                  </a:moveTo>
                  <a:cubicBezTo>
                    <a:pt x="0" y="53192"/>
                    <a:pt x="64030" y="86794"/>
                    <a:pt x="80963" y="86265"/>
                  </a:cubicBezTo>
                  <a:cubicBezTo>
                    <a:pt x="97896" y="85736"/>
                    <a:pt x="83079" y="53722"/>
                    <a:pt x="101600" y="46578"/>
                  </a:cubicBezTo>
                  <a:cubicBezTo>
                    <a:pt x="120121" y="39434"/>
                    <a:pt x="175684" y="51076"/>
                    <a:pt x="192088" y="43403"/>
                  </a:cubicBezTo>
                  <a:cubicBezTo>
                    <a:pt x="208492" y="35730"/>
                    <a:pt x="201877" y="4509"/>
                    <a:pt x="200025" y="540"/>
                  </a:cubicBezTo>
                  <a:cubicBezTo>
                    <a:pt x="198173" y="-3429"/>
                    <a:pt x="189971" y="15621"/>
                    <a:pt x="180975" y="19590"/>
                  </a:cubicBezTo>
                  <a:cubicBezTo>
                    <a:pt x="171979" y="23559"/>
                    <a:pt x="159544" y="22236"/>
                    <a:pt x="146050" y="24353"/>
                  </a:cubicBezTo>
                  <a:cubicBezTo>
                    <a:pt x="132556" y="26470"/>
                    <a:pt x="110861" y="25411"/>
                    <a:pt x="100013" y="32290"/>
                  </a:cubicBezTo>
                  <a:cubicBezTo>
                    <a:pt x="89165" y="39169"/>
                    <a:pt x="92605" y="61659"/>
                    <a:pt x="80963" y="65628"/>
                  </a:cubicBezTo>
                  <a:cubicBezTo>
                    <a:pt x="69321" y="69597"/>
                    <a:pt x="0" y="46314"/>
                    <a:pt x="0" y="49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DE366F3A-23C5-4C9C-9546-447D5DFCF3BB}"/>
                </a:ext>
              </a:extLst>
            </p:cNvPr>
            <p:cNvSpPr/>
            <p:nvPr/>
          </p:nvSpPr>
          <p:spPr>
            <a:xfrm>
              <a:off x="7289764" y="17371499"/>
              <a:ext cx="172277" cy="73761"/>
            </a:xfrm>
            <a:custGeom>
              <a:avLst/>
              <a:gdLst>
                <a:gd name="connsiteX0" fmla="*/ 36 w 172277"/>
                <a:gd name="connsiteY0" fmla="*/ 73539 h 73761"/>
                <a:gd name="connsiteX1" fmla="*/ 95286 w 172277"/>
                <a:gd name="connsiteY1" fmla="*/ 25914 h 73761"/>
                <a:gd name="connsiteX2" fmla="*/ 171486 w 172277"/>
                <a:gd name="connsiteY2" fmla="*/ 27501 h 73761"/>
                <a:gd name="connsiteX3" fmla="*/ 133386 w 172277"/>
                <a:gd name="connsiteY3" fmla="*/ 8451 h 73761"/>
                <a:gd name="connsiteX4" fmla="*/ 106399 w 172277"/>
                <a:gd name="connsiteY4" fmla="*/ 3689 h 73761"/>
                <a:gd name="connsiteX5" fmla="*/ 36 w 172277"/>
                <a:gd name="connsiteY5" fmla="*/ 73539 h 7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77" h="73761">
                  <a:moveTo>
                    <a:pt x="36" y="73539"/>
                  </a:moveTo>
                  <a:cubicBezTo>
                    <a:pt x="-1816" y="77243"/>
                    <a:pt x="66711" y="33587"/>
                    <a:pt x="95286" y="25914"/>
                  </a:cubicBezTo>
                  <a:cubicBezTo>
                    <a:pt x="123861" y="18241"/>
                    <a:pt x="165136" y="30411"/>
                    <a:pt x="171486" y="27501"/>
                  </a:cubicBezTo>
                  <a:cubicBezTo>
                    <a:pt x="177836" y="24591"/>
                    <a:pt x="144234" y="12420"/>
                    <a:pt x="133386" y="8451"/>
                  </a:cubicBezTo>
                  <a:cubicBezTo>
                    <a:pt x="122538" y="4482"/>
                    <a:pt x="127301" y="-5307"/>
                    <a:pt x="106399" y="3689"/>
                  </a:cubicBezTo>
                  <a:cubicBezTo>
                    <a:pt x="85497" y="12685"/>
                    <a:pt x="1888" y="69835"/>
                    <a:pt x="36" y="73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5CE278B6-69BE-4AE2-88F7-C1AC6F399115}"/>
                </a:ext>
              </a:extLst>
            </p:cNvPr>
            <p:cNvSpPr/>
            <p:nvPr/>
          </p:nvSpPr>
          <p:spPr>
            <a:xfrm>
              <a:off x="7245344" y="17262425"/>
              <a:ext cx="177823" cy="159168"/>
            </a:xfrm>
            <a:custGeom>
              <a:avLst/>
              <a:gdLst>
                <a:gd name="connsiteX0" fmla="*/ 100019 w 177823"/>
                <a:gd name="connsiteY0" fmla="*/ 158800 h 159168"/>
                <a:gd name="connsiteX1" fmla="*/ 30169 w 177823"/>
                <a:gd name="connsiteY1" fmla="*/ 108000 h 159168"/>
                <a:gd name="connsiteX2" fmla="*/ 49219 w 177823"/>
                <a:gd name="connsiteY2" fmla="*/ 111175 h 159168"/>
                <a:gd name="connsiteX3" fmla="*/ 6 w 177823"/>
                <a:gd name="connsiteY3" fmla="*/ 82600 h 159168"/>
                <a:gd name="connsiteX4" fmla="*/ 46044 w 177823"/>
                <a:gd name="connsiteY4" fmla="*/ 28625 h 159168"/>
                <a:gd name="connsiteX5" fmla="*/ 84144 w 177823"/>
                <a:gd name="connsiteY5" fmla="*/ 23863 h 159168"/>
                <a:gd name="connsiteX6" fmla="*/ 177806 w 177823"/>
                <a:gd name="connsiteY6" fmla="*/ 25450 h 159168"/>
                <a:gd name="connsiteX7" fmla="*/ 76206 w 177823"/>
                <a:gd name="connsiteY7" fmla="*/ 1638 h 159168"/>
                <a:gd name="connsiteX8" fmla="*/ 30169 w 177823"/>
                <a:gd name="connsiteY8" fmla="*/ 77838 h 159168"/>
                <a:gd name="connsiteX9" fmla="*/ 100019 w 177823"/>
                <a:gd name="connsiteY9" fmla="*/ 158800 h 1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23" h="159168">
                  <a:moveTo>
                    <a:pt x="100019" y="158800"/>
                  </a:moveTo>
                  <a:cubicBezTo>
                    <a:pt x="100019" y="163827"/>
                    <a:pt x="38636" y="115937"/>
                    <a:pt x="30169" y="108000"/>
                  </a:cubicBezTo>
                  <a:cubicBezTo>
                    <a:pt x="21702" y="100062"/>
                    <a:pt x="54246" y="115408"/>
                    <a:pt x="49219" y="111175"/>
                  </a:cubicBezTo>
                  <a:cubicBezTo>
                    <a:pt x="44192" y="106942"/>
                    <a:pt x="535" y="96358"/>
                    <a:pt x="6" y="82600"/>
                  </a:cubicBezTo>
                  <a:cubicBezTo>
                    <a:pt x="-523" y="68842"/>
                    <a:pt x="32021" y="38414"/>
                    <a:pt x="46044" y="28625"/>
                  </a:cubicBezTo>
                  <a:cubicBezTo>
                    <a:pt x="60067" y="18836"/>
                    <a:pt x="84144" y="23863"/>
                    <a:pt x="84144" y="23863"/>
                  </a:cubicBezTo>
                  <a:cubicBezTo>
                    <a:pt x="106104" y="23334"/>
                    <a:pt x="179129" y="29154"/>
                    <a:pt x="177806" y="25450"/>
                  </a:cubicBezTo>
                  <a:cubicBezTo>
                    <a:pt x="176483" y="21746"/>
                    <a:pt x="100812" y="-7093"/>
                    <a:pt x="76206" y="1638"/>
                  </a:cubicBezTo>
                  <a:cubicBezTo>
                    <a:pt x="51600" y="10369"/>
                    <a:pt x="29904" y="54819"/>
                    <a:pt x="30169" y="77838"/>
                  </a:cubicBezTo>
                  <a:cubicBezTo>
                    <a:pt x="30434" y="100857"/>
                    <a:pt x="100019" y="153773"/>
                    <a:pt x="100019" y="158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93357D41-108A-4A0D-A118-7DFA5F832B78}"/>
                </a:ext>
              </a:extLst>
            </p:cNvPr>
            <p:cNvSpPr/>
            <p:nvPr/>
          </p:nvSpPr>
          <p:spPr>
            <a:xfrm>
              <a:off x="7299538" y="17306608"/>
              <a:ext cx="150645" cy="105391"/>
            </a:xfrm>
            <a:custGeom>
              <a:avLst/>
              <a:gdLst>
                <a:gd name="connsiteX0" fmla="*/ 68050 w 150645"/>
                <a:gd name="connsiteY0" fmla="*/ 105092 h 105391"/>
                <a:gd name="connsiteX1" fmla="*/ 6137 w 150645"/>
                <a:gd name="connsiteY1" fmla="*/ 36830 h 105391"/>
                <a:gd name="connsiteX2" fmla="*/ 12487 w 150645"/>
                <a:gd name="connsiteY2" fmla="*/ 24130 h 105391"/>
                <a:gd name="connsiteX3" fmla="*/ 96625 w 150645"/>
                <a:gd name="connsiteY3" fmla="*/ 27305 h 105391"/>
                <a:gd name="connsiteX4" fmla="*/ 125200 w 150645"/>
                <a:gd name="connsiteY4" fmla="*/ 51117 h 105391"/>
                <a:gd name="connsiteX5" fmla="*/ 150600 w 150645"/>
                <a:gd name="connsiteY5" fmla="*/ 90805 h 105391"/>
                <a:gd name="connsiteX6" fmla="*/ 118850 w 150645"/>
                <a:gd name="connsiteY6" fmla="*/ 33655 h 105391"/>
                <a:gd name="connsiteX7" fmla="*/ 95037 w 150645"/>
                <a:gd name="connsiteY7" fmla="*/ 6667 h 105391"/>
                <a:gd name="connsiteX8" fmla="*/ 15662 w 150645"/>
                <a:gd name="connsiteY8" fmla="*/ 6667 h 105391"/>
                <a:gd name="connsiteX9" fmla="*/ 68050 w 150645"/>
                <a:gd name="connsiteY9" fmla="*/ 105092 h 1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45" h="105391">
                  <a:moveTo>
                    <a:pt x="68050" y="105092"/>
                  </a:moveTo>
                  <a:cubicBezTo>
                    <a:pt x="66463" y="110119"/>
                    <a:pt x="15397" y="50324"/>
                    <a:pt x="6137" y="36830"/>
                  </a:cubicBezTo>
                  <a:cubicBezTo>
                    <a:pt x="-3124" y="23336"/>
                    <a:pt x="-2594" y="25717"/>
                    <a:pt x="12487" y="24130"/>
                  </a:cubicBezTo>
                  <a:cubicBezTo>
                    <a:pt x="27568" y="22543"/>
                    <a:pt x="77840" y="22807"/>
                    <a:pt x="96625" y="27305"/>
                  </a:cubicBezTo>
                  <a:cubicBezTo>
                    <a:pt x="115411" y="31803"/>
                    <a:pt x="116204" y="40534"/>
                    <a:pt x="125200" y="51117"/>
                  </a:cubicBezTo>
                  <a:cubicBezTo>
                    <a:pt x="134196" y="61700"/>
                    <a:pt x="151658" y="93715"/>
                    <a:pt x="150600" y="90805"/>
                  </a:cubicBezTo>
                  <a:cubicBezTo>
                    <a:pt x="149542" y="87895"/>
                    <a:pt x="128111" y="47678"/>
                    <a:pt x="118850" y="33655"/>
                  </a:cubicBezTo>
                  <a:cubicBezTo>
                    <a:pt x="109590" y="19632"/>
                    <a:pt x="112235" y="11165"/>
                    <a:pt x="95037" y="6667"/>
                  </a:cubicBezTo>
                  <a:cubicBezTo>
                    <a:pt x="77839" y="2169"/>
                    <a:pt x="23070" y="-5768"/>
                    <a:pt x="15662" y="6667"/>
                  </a:cubicBezTo>
                  <a:cubicBezTo>
                    <a:pt x="8254" y="19102"/>
                    <a:pt x="69637" y="100065"/>
                    <a:pt x="68050" y="105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DB1AE9C2-709B-45DE-8AF1-881BF9A3A86E}"/>
                </a:ext>
              </a:extLst>
            </p:cNvPr>
            <p:cNvSpPr/>
            <p:nvPr/>
          </p:nvSpPr>
          <p:spPr>
            <a:xfrm>
              <a:off x="7396088" y="17174997"/>
              <a:ext cx="24007" cy="111370"/>
            </a:xfrm>
            <a:custGeom>
              <a:avLst/>
              <a:gdLst>
                <a:gd name="connsiteX0" fmla="*/ 23887 w 24007"/>
                <a:gd name="connsiteY0" fmla="*/ 166 h 111370"/>
                <a:gd name="connsiteX1" fmla="*/ 9600 w 24007"/>
                <a:gd name="connsiteY1" fmla="*/ 93828 h 111370"/>
                <a:gd name="connsiteX2" fmla="*/ 15950 w 24007"/>
                <a:gd name="connsiteY2" fmla="*/ 109703 h 111370"/>
                <a:gd name="connsiteX3" fmla="*/ 75 w 24007"/>
                <a:gd name="connsiteY3" fmla="*/ 71603 h 111370"/>
                <a:gd name="connsiteX4" fmla="*/ 23887 w 24007"/>
                <a:gd name="connsiteY4" fmla="*/ 166 h 1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7" h="111370">
                  <a:moveTo>
                    <a:pt x="23887" y="166"/>
                  </a:moveTo>
                  <a:cubicBezTo>
                    <a:pt x="25474" y="3870"/>
                    <a:pt x="10923" y="75572"/>
                    <a:pt x="9600" y="93828"/>
                  </a:cubicBezTo>
                  <a:cubicBezTo>
                    <a:pt x="8277" y="112084"/>
                    <a:pt x="17537" y="113407"/>
                    <a:pt x="15950" y="109703"/>
                  </a:cubicBezTo>
                  <a:cubicBezTo>
                    <a:pt x="14363" y="105999"/>
                    <a:pt x="1662" y="87478"/>
                    <a:pt x="75" y="71603"/>
                  </a:cubicBezTo>
                  <a:cubicBezTo>
                    <a:pt x="-1513" y="55728"/>
                    <a:pt x="22300" y="-3538"/>
                    <a:pt x="2388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C0A160C0-D064-451B-B0BE-936945CE9A57}"/>
                </a:ext>
              </a:extLst>
            </p:cNvPr>
            <p:cNvSpPr/>
            <p:nvPr/>
          </p:nvSpPr>
          <p:spPr>
            <a:xfrm>
              <a:off x="7417337" y="17154219"/>
              <a:ext cx="58252" cy="273393"/>
            </a:xfrm>
            <a:custGeom>
              <a:avLst/>
              <a:gdLst>
                <a:gd name="connsiteX0" fmla="*/ 1051 w 58252"/>
                <a:gd name="connsiteY0" fmla="*/ 306 h 273393"/>
                <a:gd name="connsiteX1" fmla="*/ 48676 w 58252"/>
                <a:gd name="connsiteY1" fmla="*/ 136831 h 273393"/>
                <a:gd name="connsiteX2" fmla="*/ 53438 w 58252"/>
                <a:gd name="connsiteY2" fmla="*/ 122544 h 273393"/>
                <a:gd name="connsiteX3" fmla="*/ 58201 w 58252"/>
                <a:gd name="connsiteY3" fmla="*/ 209856 h 273393"/>
                <a:gd name="connsiteX4" fmla="*/ 50263 w 58252"/>
                <a:gd name="connsiteY4" fmla="*/ 273356 h 273393"/>
                <a:gd name="connsiteX5" fmla="*/ 53438 w 58252"/>
                <a:gd name="connsiteY5" fmla="*/ 217794 h 273393"/>
                <a:gd name="connsiteX6" fmla="*/ 40738 w 58252"/>
                <a:gd name="connsiteY6" fmla="*/ 138419 h 273393"/>
                <a:gd name="connsiteX7" fmla="*/ 16926 w 58252"/>
                <a:gd name="connsiteY7" fmla="*/ 100319 h 273393"/>
                <a:gd name="connsiteX8" fmla="*/ 1051 w 58252"/>
                <a:gd name="connsiteY8" fmla="*/ 306 h 27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52" h="273393">
                  <a:moveTo>
                    <a:pt x="1051" y="306"/>
                  </a:moveTo>
                  <a:cubicBezTo>
                    <a:pt x="6343" y="6391"/>
                    <a:pt x="39945" y="116458"/>
                    <a:pt x="48676" y="136831"/>
                  </a:cubicBezTo>
                  <a:cubicBezTo>
                    <a:pt x="57407" y="157204"/>
                    <a:pt x="51851" y="110373"/>
                    <a:pt x="53438" y="122544"/>
                  </a:cubicBezTo>
                  <a:cubicBezTo>
                    <a:pt x="55025" y="134715"/>
                    <a:pt x="58730" y="184721"/>
                    <a:pt x="58201" y="209856"/>
                  </a:cubicBezTo>
                  <a:cubicBezTo>
                    <a:pt x="57672" y="234991"/>
                    <a:pt x="51057" y="272033"/>
                    <a:pt x="50263" y="273356"/>
                  </a:cubicBezTo>
                  <a:cubicBezTo>
                    <a:pt x="49469" y="274679"/>
                    <a:pt x="55025" y="240283"/>
                    <a:pt x="53438" y="217794"/>
                  </a:cubicBezTo>
                  <a:cubicBezTo>
                    <a:pt x="51851" y="195305"/>
                    <a:pt x="46823" y="157998"/>
                    <a:pt x="40738" y="138419"/>
                  </a:cubicBezTo>
                  <a:cubicBezTo>
                    <a:pt x="34653" y="118840"/>
                    <a:pt x="21953" y="120163"/>
                    <a:pt x="16926" y="100319"/>
                  </a:cubicBezTo>
                  <a:cubicBezTo>
                    <a:pt x="11899" y="80475"/>
                    <a:pt x="-4241" y="-5779"/>
                    <a:pt x="1051" y="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A5248C26-B839-4502-8B98-FD71A2521F62}"/>
                </a:ext>
              </a:extLst>
            </p:cNvPr>
            <p:cNvSpPr/>
            <p:nvPr/>
          </p:nvSpPr>
          <p:spPr>
            <a:xfrm>
              <a:off x="7908720" y="17105750"/>
              <a:ext cx="235278" cy="124988"/>
            </a:xfrm>
            <a:custGeom>
              <a:avLst/>
              <a:gdLst>
                <a:gd name="connsiteX0" fmla="*/ 205 w 235278"/>
                <a:gd name="connsiteY0" fmla="*/ 1150 h 124988"/>
                <a:gd name="connsiteX1" fmla="*/ 92280 w 235278"/>
                <a:gd name="connsiteY1" fmla="*/ 112275 h 124988"/>
                <a:gd name="connsiteX2" fmla="*/ 178005 w 235278"/>
                <a:gd name="connsiteY2" fmla="*/ 115450 h 124988"/>
                <a:gd name="connsiteX3" fmla="*/ 235155 w 235278"/>
                <a:gd name="connsiteY3" fmla="*/ 48775 h 124988"/>
                <a:gd name="connsiteX4" fmla="*/ 192293 w 235278"/>
                <a:gd name="connsiteY4" fmla="*/ 94813 h 124988"/>
                <a:gd name="connsiteX5" fmla="*/ 160543 w 235278"/>
                <a:gd name="connsiteY5" fmla="*/ 109100 h 124988"/>
                <a:gd name="connsiteX6" fmla="*/ 120855 w 235278"/>
                <a:gd name="connsiteY6" fmla="*/ 105925 h 124988"/>
                <a:gd name="connsiteX7" fmla="*/ 68468 w 235278"/>
                <a:gd name="connsiteY7" fmla="*/ 56713 h 124988"/>
                <a:gd name="connsiteX8" fmla="*/ 205 w 235278"/>
                <a:gd name="connsiteY8" fmla="*/ 1150 h 12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278" h="124988">
                  <a:moveTo>
                    <a:pt x="205" y="1150"/>
                  </a:moveTo>
                  <a:cubicBezTo>
                    <a:pt x="4174" y="10410"/>
                    <a:pt x="62647" y="93225"/>
                    <a:pt x="92280" y="112275"/>
                  </a:cubicBezTo>
                  <a:cubicBezTo>
                    <a:pt x="121913" y="131325"/>
                    <a:pt x="154193" y="126033"/>
                    <a:pt x="178005" y="115450"/>
                  </a:cubicBezTo>
                  <a:cubicBezTo>
                    <a:pt x="201817" y="104867"/>
                    <a:pt x="232774" y="52215"/>
                    <a:pt x="235155" y="48775"/>
                  </a:cubicBezTo>
                  <a:cubicBezTo>
                    <a:pt x="237536" y="45336"/>
                    <a:pt x="204728" y="84759"/>
                    <a:pt x="192293" y="94813"/>
                  </a:cubicBezTo>
                  <a:cubicBezTo>
                    <a:pt x="179858" y="104867"/>
                    <a:pt x="172449" y="107248"/>
                    <a:pt x="160543" y="109100"/>
                  </a:cubicBezTo>
                  <a:cubicBezTo>
                    <a:pt x="148637" y="110952"/>
                    <a:pt x="136201" y="114656"/>
                    <a:pt x="120855" y="105925"/>
                  </a:cubicBezTo>
                  <a:cubicBezTo>
                    <a:pt x="105509" y="97194"/>
                    <a:pt x="85930" y="72323"/>
                    <a:pt x="68468" y="56713"/>
                  </a:cubicBezTo>
                  <a:cubicBezTo>
                    <a:pt x="51006" y="41103"/>
                    <a:pt x="-3764" y="-8110"/>
                    <a:pt x="205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7327A4F3-704C-4D8D-902A-2D6557DDDFD4}"/>
                </a:ext>
              </a:extLst>
            </p:cNvPr>
            <p:cNvSpPr/>
            <p:nvPr/>
          </p:nvSpPr>
          <p:spPr>
            <a:xfrm>
              <a:off x="7910480" y="17052897"/>
              <a:ext cx="230435" cy="122405"/>
            </a:xfrm>
            <a:custGeom>
              <a:avLst/>
              <a:gdLst>
                <a:gd name="connsiteX0" fmla="*/ 33 w 230435"/>
                <a:gd name="connsiteY0" fmla="*/ 27016 h 122405"/>
                <a:gd name="connsiteX1" fmla="*/ 79408 w 230435"/>
                <a:gd name="connsiteY1" fmla="*/ 90516 h 122405"/>
                <a:gd name="connsiteX2" fmla="*/ 90520 w 230435"/>
                <a:gd name="connsiteY2" fmla="*/ 55591 h 122405"/>
                <a:gd name="connsiteX3" fmla="*/ 98458 w 230435"/>
                <a:gd name="connsiteY3" fmla="*/ 22253 h 122405"/>
                <a:gd name="connsiteX4" fmla="*/ 192120 w 230435"/>
                <a:gd name="connsiteY4" fmla="*/ 19078 h 122405"/>
                <a:gd name="connsiteX5" fmla="*/ 215933 w 230435"/>
                <a:gd name="connsiteY5" fmla="*/ 34953 h 122405"/>
                <a:gd name="connsiteX6" fmla="*/ 228633 w 230435"/>
                <a:gd name="connsiteY6" fmla="*/ 87341 h 122405"/>
                <a:gd name="connsiteX7" fmla="*/ 223870 w 230435"/>
                <a:gd name="connsiteY7" fmla="*/ 122266 h 122405"/>
                <a:gd name="connsiteX8" fmla="*/ 230220 w 230435"/>
                <a:gd name="connsiteY8" fmla="*/ 74641 h 122405"/>
                <a:gd name="connsiteX9" fmla="*/ 214345 w 230435"/>
                <a:gd name="connsiteY9" fmla="*/ 9553 h 122405"/>
                <a:gd name="connsiteX10" fmla="*/ 146083 w 230435"/>
                <a:gd name="connsiteY10" fmla="*/ 4791 h 122405"/>
                <a:gd name="connsiteX11" fmla="*/ 106395 w 230435"/>
                <a:gd name="connsiteY11" fmla="*/ 52416 h 122405"/>
                <a:gd name="connsiteX12" fmla="*/ 69883 w 230435"/>
                <a:gd name="connsiteY12" fmla="*/ 85753 h 122405"/>
                <a:gd name="connsiteX13" fmla="*/ 33 w 230435"/>
                <a:gd name="connsiteY13" fmla="*/ 27016 h 12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435" h="122405">
                  <a:moveTo>
                    <a:pt x="33" y="27016"/>
                  </a:moveTo>
                  <a:cubicBezTo>
                    <a:pt x="1620" y="27810"/>
                    <a:pt x="64327" y="85754"/>
                    <a:pt x="79408" y="90516"/>
                  </a:cubicBezTo>
                  <a:cubicBezTo>
                    <a:pt x="94489" y="95278"/>
                    <a:pt x="87345" y="66968"/>
                    <a:pt x="90520" y="55591"/>
                  </a:cubicBezTo>
                  <a:cubicBezTo>
                    <a:pt x="93695" y="44214"/>
                    <a:pt x="81525" y="28338"/>
                    <a:pt x="98458" y="22253"/>
                  </a:cubicBezTo>
                  <a:cubicBezTo>
                    <a:pt x="115391" y="16168"/>
                    <a:pt x="172541" y="16961"/>
                    <a:pt x="192120" y="19078"/>
                  </a:cubicBezTo>
                  <a:cubicBezTo>
                    <a:pt x="211699" y="21195"/>
                    <a:pt x="209848" y="23576"/>
                    <a:pt x="215933" y="34953"/>
                  </a:cubicBezTo>
                  <a:cubicBezTo>
                    <a:pt x="222018" y="46330"/>
                    <a:pt x="227310" y="72789"/>
                    <a:pt x="228633" y="87341"/>
                  </a:cubicBezTo>
                  <a:cubicBezTo>
                    <a:pt x="229956" y="101893"/>
                    <a:pt x="223606" y="124383"/>
                    <a:pt x="223870" y="122266"/>
                  </a:cubicBezTo>
                  <a:cubicBezTo>
                    <a:pt x="224134" y="120149"/>
                    <a:pt x="231807" y="93426"/>
                    <a:pt x="230220" y="74641"/>
                  </a:cubicBezTo>
                  <a:cubicBezTo>
                    <a:pt x="228633" y="55856"/>
                    <a:pt x="228368" y="21195"/>
                    <a:pt x="214345" y="9553"/>
                  </a:cubicBezTo>
                  <a:cubicBezTo>
                    <a:pt x="200322" y="-2089"/>
                    <a:pt x="164075" y="-2353"/>
                    <a:pt x="146083" y="4791"/>
                  </a:cubicBezTo>
                  <a:cubicBezTo>
                    <a:pt x="128091" y="11935"/>
                    <a:pt x="119095" y="38922"/>
                    <a:pt x="106395" y="52416"/>
                  </a:cubicBezTo>
                  <a:cubicBezTo>
                    <a:pt x="93695" y="65910"/>
                    <a:pt x="86552" y="84695"/>
                    <a:pt x="69883" y="85753"/>
                  </a:cubicBezTo>
                  <a:cubicBezTo>
                    <a:pt x="53214" y="86811"/>
                    <a:pt x="-1554" y="26222"/>
                    <a:pt x="33" y="270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0A7F3393-5DA8-42FA-A362-C9334D2426CB}"/>
                </a:ext>
              </a:extLst>
            </p:cNvPr>
            <p:cNvSpPr/>
            <p:nvPr/>
          </p:nvSpPr>
          <p:spPr>
            <a:xfrm>
              <a:off x="8031121" y="17088077"/>
              <a:ext cx="88370" cy="52235"/>
            </a:xfrm>
            <a:custGeom>
              <a:avLst/>
              <a:gdLst>
                <a:gd name="connsiteX0" fmla="*/ 42 w 88370"/>
                <a:gd name="connsiteY0" fmla="*/ 10886 h 52235"/>
                <a:gd name="connsiteX1" fmla="*/ 71479 w 88370"/>
                <a:gd name="connsiteY1" fmla="*/ 14061 h 52235"/>
                <a:gd name="connsiteX2" fmla="*/ 84179 w 88370"/>
                <a:gd name="connsiteY2" fmla="*/ 52161 h 52235"/>
                <a:gd name="connsiteX3" fmla="*/ 82592 w 88370"/>
                <a:gd name="connsiteY3" fmla="*/ 2948 h 52235"/>
                <a:gd name="connsiteX4" fmla="*/ 42 w 88370"/>
                <a:gd name="connsiteY4" fmla="*/ 10886 h 5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0" h="52235">
                  <a:moveTo>
                    <a:pt x="42" y="10886"/>
                  </a:moveTo>
                  <a:cubicBezTo>
                    <a:pt x="-1810" y="12738"/>
                    <a:pt x="57456" y="7182"/>
                    <a:pt x="71479" y="14061"/>
                  </a:cubicBezTo>
                  <a:cubicBezTo>
                    <a:pt x="85502" y="20940"/>
                    <a:pt x="82327" y="54013"/>
                    <a:pt x="84179" y="52161"/>
                  </a:cubicBezTo>
                  <a:cubicBezTo>
                    <a:pt x="86031" y="50309"/>
                    <a:pt x="93440" y="12209"/>
                    <a:pt x="82592" y="2948"/>
                  </a:cubicBezTo>
                  <a:cubicBezTo>
                    <a:pt x="71744" y="-6313"/>
                    <a:pt x="1894" y="9034"/>
                    <a:pt x="42" y="10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C38D607A-1708-42FC-9931-3E25A59293E3}"/>
                </a:ext>
              </a:extLst>
            </p:cNvPr>
            <p:cNvSpPr/>
            <p:nvPr/>
          </p:nvSpPr>
          <p:spPr>
            <a:xfrm>
              <a:off x="8026329" y="17119311"/>
              <a:ext cx="98101" cy="52679"/>
            </a:xfrm>
            <a:custGeom>
              <a:avLst/>
              <a:gdLst>
                <a:gd name="connsiteX0" fmla="*/ 71 w 98101"/>
                <a:gd name="connsiteY0" fmla="*/ 3464 h 52679"/>
                <a:gd name="connsiteX1" fmla="*/ 39759 w 98101"/>
                <a:gd name="connsiteY1" fmla="*/ 38389 h 52679"/>
                <a:gd name="connsiteX2" fmla="*/ 96909 w 98101"/>
                <a:gd name="connsiteY2" fmla="*/ 289 h 52679"/>
                <a:gd name="connsiteX3" fmla="*/ 76271 w 98101"/>
                <a:gd name="connsiteY3" fmla="*/ 22514 h 52679"/>
                <a:gd name="connsiteX4" fmla="*/ 49284 w 98101"/>
                <a:gd name="connsiteY4" fmla="*/ 52677 h 52679"/>
                <a:gd name="connsiteX5" fmla="*/ 71 w 98101"/>
                <a:gd name="connsiteY5" fmla="*/ 3464 h 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1" h="52679">
                  <a:moveTo>
                    <a:pt x="71" y="3464"/>
                  </a:moveTo>
                  <a:cubicBezTo>
                    <a:pt x="-1516" y="1083"/>
                    <a:pt x="23619" y="38918"/>
                    <a:pt x="39759" y="38389"/>
                  </a:cubicBezTo>
                  <a:cubicBezTo>
                    <a:pt x="55899" y="37860"/>
                    <a:pt x="90824" y="2935"/>
                    <a:pt x="96909" y="289"/>
                  </a:cubicBezTo>
                  <a:cubicBezTo>
                    <a:pt x="102994" y="-2357"/>
                    <a:pt x="84208" y="13783"/>
                    <a:pt x="76271" y="22514"/>
                  </a:cubicBezTo>
                  <a:cubicBezTo>
                    <a:pt x="68334" y="31245"/>
                    <a:pt x="61984" y="52942"/>
                    <a:pt x="49284" y="52677"/>
                  </a:cubicBezTo>
                  <a:cubicBezTo>
                    <a:pt x="36584" y="52413"/>
                    <a:pt x="1658" y="5845"/>
                    <a:pt x="71" y="3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3698ECD0-91A4-4C77-B174-E3C7E5012769}"/>
                </a:ext>
              </a:extLst>
            </p:cNvPr>
            <p:cNvSpPr/>
            <p:nvPr/>
          </p:nvSpPr>
          <p:spPr>
            <a:xfrm>
              <a:off x="8013305" y="17119599"/>
              <a:ext cx="66474" cy="49327"/>
            </a:xfrm>
            <a:custGeom>
              <a:avLst/>
              <a:gdLst>
                <a:gd name="connsiteX0" fmla="*/ 395 w 66474"/>
                <a:gd name="connsiteY0" fmla="*/ 1 h 49327"/>
                <a:gd name="connsiteX1" fmla="*/ 65483 w 66474"/>
                <a:gd name="connsiteY1" fmla="*/ 44451 h 49327"/>
                <a:gd name="connsiteX2" fmla="*/ 38495 w 66474"/>
                <a:gd name="connsiteY2" fmla="*/ 46039 h 49327"/>
                <a:gd name="connsiteX3" fmla="*/ 395 w 66474"/>
                <a:gd name="connsiteY3" fmla="*/ 1 h 4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74" h="49327">
                  <a:moveTo>
                    <a:pt x="395" y="1"/>
                  </a:moveTo>
                  <a:cubicBezTo>
                    <a:pt x="4893" y="-264"/>
                    <a:pt x="59133" y="36778"/>
                    <a:pt x="65483" y="44451"/>
                  </a:cubicBezTo>
                  <a:cubicBezTo>
                    <a:pt x="71833" y="52124"/>
                    <a:pt x="45903" y="49214"/>
                    <a:pt x="38495" y="46039"/>
                  </a:cubicBezTo>
                  <a:cubicBezTo>
                    <a:pt x="31087" y="42864"/>
                    <a:pt x="-4103" y="266"/>
                    <a:pt x="39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28F206C7-0B90-4567-A6E7-FFDA13E79AE4}"/>
                </a:ext>
              </a:extLst>
            </p:cNvPr>
            <p:cNvSpPr/>
            <p:nvPr/>
          </p:nvSpPr>
          <p:spPr>
            <a:xfrm>
              <a:off x="7438963" y="17125420"/>
              <a:ext cx="176202" cy="160972"/>
            </a:xfrm>
            <a:custGeom>
              <a:avLst/>
              <a:gdLst>
                <a:gd name="connsiteX0" fmla="*/ 62 w 176202"/>
                <a:gd name="connsiteY0" fmla="*/ 530 h 160972"/>
                <a:gd name="connsiteX1" fmla="*/ 160400 w 176202"/>
                <a:gd name="connsiteY1" fmla="*/ 100543 h 160972"/>
                <a:gd name="connsiteX2" fmla="*/ 169925 w 176202"/>
                <a:gd name="connsiteY2" fmla="*/ 105305 h 160972"/>
                <a:gd name="connsiteX3" fmla="*/ 157225 w 176202"/>
                <a:gd name="connsiteY3" fmla="*/ 160868 h 160972"/>
                <a:gd name="connsiteX4" fmla="*/ 171512 w 176202"/>
                <a:gd name="connsiteY4" fmla="*/ 89430 h 160972"/>
                <a:gd name="connsiteX5" fmla="*/ 141350 w 176202"/>
                <a:gd name="connsiteY5" fmla="*/ 62443 h 160972"/>
                <a:gd name="connsiteX6" fmla="*/ 62 w 176202"/>
                <a:gd name="connsiteY6" fmla="*/ 530 h 1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02" h="160972">
                  <a:moveTo>
                    <a:pt x="62" y="530"/>
                  </a:moveTo>
                  <a:cubicBezTo>
                    <a:pt x="3237" y="6880"/>
                    <a:pt x="132090" y="83081"/>
                    <a:pt x="160400" y="100543"/>
                  </a:cubicBezTo>
                  <a:cubicBezTo>
                    <a:pt x="188710" y="118005"/>
                    <a:pt x="170454" y="95251"/>
                    <a:pt x="169925" y="105305"/>
                  </a:cubicBezTo>
                  <a:cubicBezTo>
                    <a:pt x="169396" y="115359"/>
                    <a:pt x="156961" y="163514"/>
                    <a:pt x="157225" y="160868"/>
                  </a:cubicBezTo>
                  <a:cubicBezTo>
                    <a:pt x="157489" y="158222"/>
                    <a:pt x="174158" y="105834"/>
                    <a:pt x="171512" y="89430"/>
                  </a:cubicBezTo>
                  <a:cubicBezTo>
                    <a:pt x="168866" y="73026"/>
                    <a:pt x="167279" y="78318"/>
                    <a:pt x="141350" y="62443"/>
                  </a:cubicBezTo>
                  <a:cubicBezTo>
                    <a:pt x="115421" y="46568"/>
                    <a:pt x="-3113" y="-5820"/>
                    <a:pt x="62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D593C156-819C-4DC0-BC6E-745E0C987403}"/>
                </a:ext>
              </a:extLst>
            </p:cNvPr>
            <p:cNvSpPr/>
            <p:nvPr/>
          </p:nvSpPr>
          <p:spPr>
            <a:xfrm>
              <a:off x="7445031" y="17089361"/>
              <a:ext cx="172314" cy="109873"/>
            </a:xfrm>
            <a:custGeom>
              <a:avLst/>
              <a:gdLst>
                <a:gd name="connsiteX0" fmla="*/ 344 w 172314"/>
                <a:gd name="connsiteY0" fmla="*/ 77 h 109873"/>
                <a:gd name="connsiteX1" fmla="*/ 151157 w 172314"/>
                <a:gd name="connsiteY1" fmla="*/ 79452 h 109873"/>
                <a:gd name="connsiteX2" fmla="*/ 167032 w 172314"/>
                <a:gd name="connsiteY2" fmla="*/ 109614 h 109873"/>
                <a:gd name="connsiteX3" fmla="*/ 111469 w 172314"/>
                <a:gd name="connsiteY3" fmla="*/ 65164 h 109873"/>
                <a:gd name="connsiteX4" fmla="*/ 344 w 172314"/>
                <a:gd name="connsiteY4" fmla="*/ 77 h 1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14" h="109873">
                  <a:moveTo>
                    <a:pt x="344" y="77"/>
                  </a:moveTo>
                  <a:cubicBezTo>
                    <a:pt x="6959" y="2458"/>
                    <a:pt x="123376" y="61196"/>
                    <a:pt x="151157" y="79452"/>
                  </a:cubicBezTo>
                  <a:cubicBezTo>
                    <a:pt x="178938" y="97708"/>
                    <a:pt x="173647" y="111995"/>
                    <a:pt x="167032" y="109614"/>
                  </a:cubicBezTo>
                  <a:cubicBezTo>
                    <a:pt x="160417" y="107233"/>
                    <a:pt x="138721" y="79451"/>
                    <a:pt x="111469" y="65164"/>
                  </a:cubicBezTo>
                  <a:cubicBezTo>
                    <a:pt x="84217" y="50877"/>
                    <a:pt x="-6271" y="-2304"/>
                    <a:pt x="344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E011782-15AF-4C6E-A66F-4DA6238DC82B}"/>
                </a:ext>
              </a:extLst>
            </p:cNvPr>
            <p:cNvSpPr/>
            <p:nvPr/>
          </p:nvSpPr>
          <p:spPr>
            <a:xfrm>
              <a:off x="7610468" y="17090059"/>
              <a:ext cx="155623" cy="266531"/>
            </a:xfrm>
            <a:custGeom>
              <a:avLst/>
              <a:gdLst>
                <a:gd name="connsiteX0" fmla="*/ 7 w 155623"/>
                <a:gd name="connsiteY0" fmla="*/ 966 h 266531"/>
                <a:gd name="connsiteX1" fmla="*/ 47632 w 155623"/>
                <a:gd name="connsiteY1" fmla="*/ 75579 h 266531"/>
                <a:gd name="connsiteX2" fmla="*/ 122245 w 155623"/>
                <a:gd name="connsiteY2" fmla="*/ 127966 h 266531"/>
                <a:gd name="connsiteX3" fmla="*/ 136532 w 155623"/>
                <a:gd name="connsiteY3" fmla="*/ 172416 h 266531"/>
                <a:gd name="connsiteX4" fmla="*/ 155582 w 155623"/>
                <a:gd name="connsiteY4" fmla="*/ 266079 h 266531"/>
                <a:gd name="connsiteX5" fmla="*/ 141295 w 155623"/>
                <a:gd name="connsiteY5" fmla="*/ 204166 h 266531"/>
                <a:gd name="connsiteX6" fmla="*/ 130182 w 155623"/>
                <a:gd name="connsiteY6" fmla="*/ 116854 h 266531"/>
                <a:gd name="connsiteX7" fmla="*/ 63507 w 155623"/>
                <a:gd name="connsiteY7" fmla="*/ 75579 h 266531"/>
                <a:gd name="connsiteX8" fmla="*/ 50807 w 155623"/>
                <a:gd name="connsiteY8" fmla="*/ 42241 h 266531"/>
                <a:gd name="connsiteX9" fmla="*/ 50807 w 155623"/>
                <a:gd name="connsiteY9" fmla="*/ 32716 h 266531"/>
                <a:gd name="connsiteX10" fmla="*/ 7 w 155623"/>
                <a:gd name="connsiteY10" fmla="*/ 966 h 2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623" h="266531">
                  <a:moveTo>
                    <a:pt x="7" y="966"/>
                  </a:moveTo>
                  <a:cubicBezTo>
                    <a:pt x="-522" y="8110"/>
                    <a:pt x="27259" y="54412"/>
                    <a:pt x="47632" y="75579"/>
                  </a:cubicBezTo>
                  <a:cubicBezTo>
                    <a:pt x="68005" y="96746"/>
                    <a:pt x="107428" y="111827"/>
                    <a:pt x="122245" y="127966"/>
                  </a:cubicBezTo>
                  <a:cubicBezTo>
                    <a:pt x="137062" y="144105"/>
                    <a:pt x="130976" y="149397"/>
                    <a:pt x="136532" y="172416"/>
                  </a:cubicBezTo>
                  <a:cubicBezTo>
                    <a:pt x="142088" y="195435"/>
                    <a:pt x="154788" y="260787"/>
                    <a:pt x="155582" y="266079"/>
                  </a:cubicBezTo>
                  <a:cubicBezTo>
                    <a:pt x="156376" y="271371"/>
                    <a:pt x="145528" y="229037"/>
                    <a:pt x="141295" y="204166"/>
                  </a:cubicBezTo>
                  <a:cubicBezTo>
                    <a:pt x="137062" y="179295"/>
                    <a:pt x="143147" y="138285"/>
                    <a:pt x="130182" y="116854"/>
                  </a:cubicBezTo>
                  <a:cubicBezTo>
                    <a:pt x="117217" y="95423"/>
                    <a:pt x="76736" y="88015"/>
                    <a:pt x="63507" y="75579"/>
                  </a:cubicBezTo>
                  <a:cubicBezTo>
                    <a:pt x="50278" y="63144"/>
                    <a:pt x="52924" y="49385"/>
                    <a:pt x="50807" y="42241"/>
                  </a:cubicBezTo>
                  <a:cubicBezTo>
                    <a:pt x="48690" y="35097"/>
                    <a:pt x="56099" y="36949"/>
                    <a:pt x="50807" y="32716"/>
                  </a:cubicBezTo>
                  <a:cubicBezTo>
                    <a:pt x="45515" y="28483"/>
                    <a:pt x="536" y="-6178"/>
                    <a:pt x="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8891B2C6-2E77-4829-B0A4-12C61F8DE37A}"/>
                </a:ext>
              </a:extLst>
            </p:cNvPr>
            <p:cNvSpPr/>
            <p:nvPr/>
          </p:nvSpPr>
          <p:spPr>
            <a:xfrm>
              <a:off x="7592876" y="17114524"/>
              <a:ext cx="38985" cy="171929"/>
            </a:xfrm>
            <a:custGeom>
              <a:avLst/>
              <a:gdLst>
                <a:gd name="connsiteX0" fmla="*/ 11249 w 38985"/>
                <a:gd name="connsiteY0" fmla="*/ 314 h 171929"/>
                <a:gd name="connsiteX1" fmla="*/ 17599 w 38985"/>
                <a:gd name="connsiteY1" fmla="*/ 84451 h 171929"/>
                <a:gd name="connsiteX2" fmla="*/ 137 w 38985"/>
                <a:gd name="connsiteY2" fmla="*/ 171764 h 171929"/>
                <a:gd name="connsiteX3" fmla="*/ 28712 w 38985"/>
                <a:gd name="connsiteY3" fmla="*/ 105089 h 171929"/>
                <a:gd name="connsiteX4" fmla="*/ 38237 w 38985"/>
                <a:gd name="connsiteY4" fmla="*/ 57464 h 171929"/>
                <a:gd name="connsiteX5" fmla="*/ 11249 w 38985"/>
                <a:gd name="connsiteY5" fmla="*/ 314 h 17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85" h="171929">
                  <a:moveTo>
                    <a:pt x="11249" y="314"/>
                  </a:moveTo>
                  <a:cubicBezTo>
                    <a:pt x="7809" y="4812"/>
                    <a:pt x="19451" y="55876"/>
                    <a:pt x="17599" y="84451"/>
                  </a:cubicBezTo>
                  <a:cubicBezTo>
                    <a:pt x="15747" y="113026"/>
                    <a:pt x="-1715" y="168324"/>
                    <a:pt x="137" y="171764"/>
                  </a:cubicBezTo>
                  <a:cubicBezTo>
                    <a:pt x="1989" y="175204"/>
                    <a:pt x="22362" y="124139"/>
                    <a:pt x="28712" y="105089"/>
                  </a:cubicBezTo>
                  <a:cubicBezTo>
                    <a:pt x="35062" y="86039"/>
                    <a:pt x="41147" y="74133"/>
                    <a:pt x="38237" y="57464"/>
                  </a:cubicBezTo>
                  <a:cubicBezTo>
                    <a:pt x="35327" y="40795"/>
                    <a:pt x="14689" y="-4184"/>
                    <a:pt x="11249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69CA6ED2-9FD7-4E37-A44A-EF622AECB66F}"/>
                </a:ext>
              </a:extLst>
            </p:cNvPr>
            <p:cNvSpPr/>
            <p:nvPr/>
          </p:nvSpPr>
          <p:spPr>
            <a:xfrm>
              <a:off x="7627923" y="17201506"/>
              <a:ext cx="113298" cy="130051"/>
            </a:xfrm>
            <a:custGeom>
              <a:avLst/>
              <a:gdLst>
                <a:gd name="connsiteX0" fmla="*/ 15 w 113298"/>
                <a:gd name="connsiteY0" fmla="*/ 644 h 130051"/>
                <a:gd name="connsiteX1" fmla="*/ 104790 w 113298"/>
                <a:gd name="connsiteY1" fmla="*/ 19694 h 130051"/>
                <a:gd name="connsiteX2" fmla="*/ 106377 w 113298"/>
                <a:gd name="connsiteY2" fmla="*/ 46682 h 130051"/>
                <a:gd name="connsiteX3" fmla="*/ 100027 w 113298"/>
                <a:gd name="connsiteY3" fmla="*/ 129232 h 130051"/>
                <a:gd name="connsiteX4" fmla="*/ 96852 w 113298"/>
                <a:gd name="connsiteY4" fmla="*/ 86369 h 130051"/>
                <a:gd name="connsiteX5" fmla="*/ 96852 w 113298"/>
                <a:gd name="connsiteY5" fmla="*/ 43507 h 130051"/>
                <a:gd name="connsiteX6" fmla="*/ 15 w 113298"/>
                <a:gd name="connsiteY6" fmla="*/ 644 h 13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98" h="130051">
                  <a:moveTo>
                    <a:pt x="15" y="644"/>
                  </a:moveTo>
                  <a:cubicBezTo>
                    <a:pt x="1338" y="-3325"/>
                    <a:pt x="87063" y="12021"/>
                    <a:pt x="104790" y="19694"/>
                  </a:cubicBezTo>
                  <a:cubicBezTo>
                    <a:pt x="122517" y="27367"/>
                    <a:pt x="107171" y="28426"/>
                    <a:pt x="106377" y="46682"/>
                  </a:cubicBezTo>
                  <a:cubicBezTo>
                    <a:pt x="105583" y="64938"/>
                    <a:pt x="101614" y="122618"/>
                    <a:pt x="100027" y="129232"/>
                  </a:cubicBezTo>
                  <a:cubicBezTo>
                    <a:pt x="98440" y="135846"/>
                    <a:pt x="97381" y="100657"/>
                    <a:pt x="96852" y="86369"/>
                  </a:cubicBezTo>
                  <a:cubicBezTo>
                    <a:pt x="96323" y="72082"/>
                    <a:pt x="110346" y="54884"/>
                    <a:pt x="96852" y="43507"/>
                  </a:cubicBezTo>
                  <a:cubicBezTo>
                    <a:pt x="83358" y="32130"/>
                    <a:pt x="-1308" y="4613"/>
                    <a:pt x="15" y="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14857738-0CE7-4BB4-8CAF-35D82F03CA8C}"/>
                </a:ext>
              </a:extLst>
            </p:cNvPr>
            <p:cNvSpPr/>
            <p:nvPr/>
          </p:nvSpPr>
          <p:spPr>
            <a:xfrm>
              <a:off x="7648567" y="17222752"/>
              <a:ext cx="128791" cy="130963"/>
            </a:xfrm>
            <a:custGeom>
              <a:avLst/>
              <a:gdLst>
                <a:gd name="connsiteX0" fmla="*/ 8 w 128791"/>
                <a:gd name="connsiteY0" fmla="*/ 36 h 130963"/>
                <a:gd name="connsiteX1" fmla="*/ 26996 w 128791"/>
                <a:gd name="connsiteY1" fmla="*/ 54011 h 130963"/>
                <a:gd name="connsiteX2" fmla="*/ 11121 w 128791"/>
                <a:gd name="connsiteY2" fmla="*/ 100048 h 130963"/>
                <a:gd name="connsiteX3" fmla="*/ 57158 w 128791"/>
                <a:gd name="connsiteY3" fmla="*/ 112748 h 130963"/>
                <a:gd name="connsiteX4" fmla="*/ 125421 w 128791"/>
                <a:gd name="connsiteY4" fmla="*/ 130211 h 130963"/>
                <a:gd name="connsiteX5" fmla="*/ 119071 w 128791"/>
                <a:gd name="connsiteY5" fmla="*/ 85761 h 130963"/>
                <a:gd name="connsiteX6" fmla="*/ 125421 w 128791"/>
                <a:gd name="connsiteY6" fmla="*/ 36548 h 130963"/>
                <a:gd name="connsiteX7" fmla="*/ 101608 w 128791"/>
                <a:gd name="connsiteY7" fmla="*/ 98461 h 130963"/>
                <a:gd name="connsiteX8" fmla="*/ 30171 w 128791"/>
                <a:gd name="connsiteY8" fmla="*/ 84173 h 130963"/>
                <a:gd name="connsiteX9" fmla="*/ 30171 w 128791"/>
                <a:gd name="connsiteY9" fmla="*/ 46073 h 130963"/>
                <a:gd name="connsiteX10" fmla="*/ 8 w 128791"/>
                <a:gd name="connsiteY10" fmla="*/ 36 h 13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91" h="130963">
                  <a:moveTo>
                    <a:pt x="8" y="36"/>
                  </a:moveTo>
                  <a:cubicBezTo>
                    <a:pt x="-521" y="1359"/>
                    <a:pt x="25144" y="37342"/>
                    <a:pt x="26996" y="54011"/>
                  </a:cubicBezTo>
                  <a:cubicBezTo>
                    <a:pt x="28848" y="70680"/>
                    <a:pt x="6094" y="90259"/>
                    <a:pt x="11121" y="100048"/>
                  </a:cubicBezTo>
                  <a:cubicBezTo>
                    <a:pt x="16148" y="109838"/>
                    <a:pt x="38108" y="107721"/>
                    <a:pt x="57158" y="112748"/>
                  </a:cubicBezTo>
                  <a:cubicBezTo>
                    <a:pt x="76208" y="117775"/>
                    <a:pt x="115102" y="134709"/>
                    <a:pt x="125421" y="130211"/>
                  </a:cubicBezTo>
                  <a:cubicBezTo>
                    <a:pt x="135740" y="125713"/>
                    <a:pt x="119071" y="101371"/>
                    <a:pt x="119071" y="85761"/>
                  </a:cubicBezTo>
                  <a:cubicBezTo>
                    <a:pt x="119071" y="70151"/>
                    <a:pt x="128331" y="34431"/>
                    <a:pt x="125421" y="36548"/>
                  </a:cubicBezTo>
                  <a:cubicBezTo>
                    <a:pt x="122511" y="38665"/>
                    <a:pt x="117483" y="90524"/>
                    <a:pt x="101608" y="98461"/>
                  </a:cubicBezTo>
                  <a:cubicBezTo>
                    <a:pt x="85733" y="106398"/>
                    <a:pt x="42077" y="92904"/>
                    <a:pt x="30171" y="84173"/>
                  </a:cubicBezTo>
                  <a:cubicBezTo>
                    <a:pt x="18265" y="75442"/>
                    <a:pt x="35198" y="57979"/>
                    <a:pt x="30171" y="46073"/>
                  </a:cubicBezTo>
                  <a:cubicBezTo>
                    <a:pt x="25144" y="34167"/>
                    <a:pt x="537" y="-1287"/>
                    <a:pt x="8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D8F4BF56-C34E-496A-A35E-E8A5BBB9E475}"/>
                </a:ext>
              </a:extLst>
            </p:cNvPr>
            <p:cNvSpPr/>
            <p:nvPr/>
          </p:nvSpPr>
          <p:spPr>
            <a:xfrm>
              <a:off x="7648574" y="17203443"/>
              <a:ext cx="55872" cy="111838"/>
            </a:xfrm>
            <a:custGeom>
              <a:avLst/>
              <a:gdLst>
                <a:gd name="connsiteX0" fmla="*/ 1 w 55872"/>
                <a:gd name="connsiteY0" fmla="*/ 295 h 111838"/>
                <a:gd name="connsiteX1" fmla="*/ 53976 w 55872"/>
                <a:gd name="connsiteY1" fmla="*/ 71732 h 111838"/>
                <a:gd name="connsiteX2" fmla="*/ 44451 w 55872"/>
                <a:gd name="connsiteY2" fmla="*/ 111420 h 111838"/>
                <a:gd name="connsiteX3" fmla="*/ 52389 w 55872"/>
                <a:gd name="connsiteY3" fmla="*/ 47920 h 111838"/>
                <a:gd name="connsiteX4" fmla="*/ 1 w 55872"/>
                <a:gd name="connsiteY4" fmla="*/ 295 h 11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72" h="111838">
                  <a:moveTo>
                    <a:pt x="1" y="295"/>
                  </a:moveTo>
                  <a:cubicBezTo>
                    <a:pt x="265" y="4264"/>
                    <a:pt x="46568" y="53211"/>
                    <a:pt x="53976" y="71732"/>
                  </a:cubicBezTo>
                  <a:cubicBezTo>
                    <a:pt x="61384" y="90253"/>
                    <a:pt x="44715" y="115389"/>
                    <a:pt x="44451" y="111420"/>
                  </a:cubicBezTo>
                  <a:cubicBezTo>
                    <a:pt x="44187" y="107451"/>
                    <a:pt x="55299" y="62472"/>
                    <a:pt x="52389" y="47920"/>
                  </a:cubicBezTo>
                  <a:cubicBezTo>
                    <a:pt x="49479" y="33368"/>
                    <a:pt x="-263" y="-3674"/>
                    <a:pt x="1" y="2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AED183D2-BC32-482C-99B7-847D60B0B79F}"/>
                </a:ext>
              </a:extLst>
            </p:cNvPr>
            <p:cNvSpPr/>
            <p:nvPr/>
          </p:nvSpPr>
          <p:spPr>
            <a:xfrm>
              <a:off x="7760840" y="17331966"/>
              <a:ext cx="176270" cy="280463"/>
            </a:xfrm>
            <a:custGeom>
              <a:avLst/>
              <a:gdLst>
                <a:gd name="connsiteX0" fmla="*/ 448 w 176270"/>
                <a:gd name="connsiteY0" fmla="*/ 359 h 280463"/>
                <a:gd name="connsiteX1" fmla="*/ 41723 w 176270"/>
                <a:gd name="connsiteY1" fmla="*/ 86084 h 280463"/>
                <a:gd name="connsiteX2" fmla="*/ 25848 w 176270"/>
                <a:gd name="connsiteY2" fmla="*/ 74972 h 280463"/>
                <a:gd name="connsiteX3" fmla="*/ 129035 w 176270"/>
                <a:gd name="connsiteY3" fmla="*/ 200384 h 280463"/>
                <a:gd name="connsiteX4" fmla="*/ 121098 w 176270"/>
                <a:gd name="connsiteY4" fmla="*/ 195622 h 280463"/>
                <a:gd name="connsiteX5" fmla="*/ 175073 w 176270"/>
                <a:gd name="connsiteY5" fmla="*/ 279759 h 280463"/>
                <a:gd name="connsiteX6" fmla="*/ 60773 w 176270"/>
                <a:gd name="connsiteY6" fmla="*/ 141647 h 280463"/>
                <a:gd name="connsiteX7" fmla="*/ 21085 w 176270"/>
                <a:gd name="connsiteY7" fmla="*/ 70209 h 280463"/>
                <a:gd name="connsiteX8" fmla="*/ 19498 w 176270"/>
                <a:gd name="connsiteY8" fmla="*/ 54334 h 280463"/>
                <a:gd name="connsiteX9" fmla="*/ 448 w 176270"/>
                <a:gd name="connsiteY9" fmla="*/ 359 h 2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70" h="280463">
                  <a:moveTo>
                    <a:pt x="448" y="359"/>
                  </a:moveTo>
                  <a:cubicBezTo>
                    <a:pt x="4152" y="5651"/>
                    <a:pt x="37490" y="73649"/>
                    <a:pt x="41723" y="86084"/>
                  </a:cubicBezTo>
                  <a:cubicBezTo>
                    <a:pt x="45956" y="98519"/>
                    <a:pt x="11296" y="55922"/>
                    <a:pt x="25848" y="74972"/>
                  </a:cubicBezTo>
                  <a:cubicBezTo>
                    <a:pt x="40400" y="94022"/>
                    <a:pt x="113160" y="180276"/>
                    <a:pt x="129035" y="200384"/>
                  </a:cubicBezTo>
                  <a:cubicBezTo>
                    <a:pt x="144910" y="220492"/>
                    <a:pt x="113425" y="182393"/>
                    <a:pt x="121098" y="195622"/>
                  </a:cubicBezTo>
                  <a:cubicBezTo>
                    <a:pt x="128771" y="208851"/>
                    <a:pt x="185127" y="288755"/>
                    <a:pt x="175073" y="279759"/>
                  </a:cubicBezTo>
                  <a:cubicBezTo>
                    <a:pt x="165019" y="270763"/>
                    <a:pt x="86438" y="176572"/>
                    <a:pt x="60773" y="141647"/>
                  </a:cubicBezTo>
                  <a:cubicBezTo>
                    <a:pt x="35108" y="106722"/>
                    <a:pt x="27964" y="84761"/>
                    <a:pt x="21085" y="70209"/>
                  </a:cubicBezTo>
                  <a:cubicBezTo>
                    <a:pt x="14206" y="55657"/>
                    <a:pt x="21879" y="58832"/>
                    <a:pt x="19498" y="54334"/>
                  </a:cubicBezTo>
                  <a:cubicBezTo>
                    <a:pt x="17117" y="49836"/>
                    <a:pt x="-3256" y="-4933"/>
                    <a:pt x="448" y="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164BB53B-A3F6-40DA-92D2-444B3EA15494}"/>
                </a:ext>
              </a:extLst>
            </p:cNvPr>
            <p:cNvSpPr/>
            <p:nvPr/>
          </p:nvSpPr>
          <p:spPr>
            <a:xfrm>
              <a:off x="7773171" y="17295527"/>
              <a:ext cx="181128" cy="300895"/>
            </a:xfrm>
            <a:custGeom>
              <a:avLst/>
              <a:gdLst>
                <a:gd name="connsiteX0" fmla="*/ 817 w 181128"/>
                <a:gd name="connsiteY0" fmla="*/ 286 h 300895"/>
                <a:gd name="connsiteX1" fmla="*/ 73842 w 181128"/>
                <a:gd name="connsiteY1" fmla="*/ 116173 h 300895"/>
                <a:gd name="connsiteX2" fmla="*/ 75429 w 181128"/>
                <a:gd name="connsiteY2" fmla="*/ 112998 h 300895"/>
                <a:gd name="connsiteX3" fmla="*/ 165917 w 181128"/>
                <a:gd name="connsiteY3" fmla="*/ 260636 h 300895"/>
                <a:gd name="connsiteX4" fmla="*/ 167504 w 181128"/>
                <a:gd name="connsiteY4" fmla="*/ 300323 h 300895"/>
                <a:gd name="connsiteX5" fmla="*/ 180204 w 181128"/>
                <a:gd name="connsiteY5" fmla="*/ 239998 h 300895"/>
                <a:gd name="connsiteX6" fmla="*/ 138929 w 181128"/>
                <a:gd name="connsiteY6" fmla="*/ 189198 h 300895"/>
                <a:gd name="connsiteX7" fmla="*/ 40504 w 181128"/>
                <a:gd name="connsiteY7" fmla="*/ 86011 h 300895"/>
                <a:gd name="connsiteX8" fmla="*/ 817 w 181128"/>
                <a:gd name="connsiteY8" fmla="*/ 286 h 30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28" h="300895">
                  <a:moveTo>
                    <a:pt x="817" y="286"/>
                  </a:moveTo>
                  <a:cubicBezTo>
                    <a:pt x="6373" y="5313"/>
                    <a:pt x="61407" y="97388"/>
                    <a:pt x="73842" y="116173"/>
                  </a:cubicBezTo>
                  <a:cubicBezTo>
                    <a:pt x="86277" y="134958"/>
                    <a:pt x="60083" y="88921"/>
                    <a:pt x="75429" y="112998"/>
                  </a:cubicBezTo>
                  <a:cubicBezTo>
                    <a:pt x="90775" y="137075"/>
                    <a:pt x="150571" y="229415"/>
                    <a:pt x="165917" y="260636"/>
                  </a:cubicBezTo>
                  <a:cubicBezTo>
                    <a:pt x="181263" y="291857"/>
                    <a:pt x="165123" y="303763"/>
                    <a:pt x="167504" y="300323"/>
                  </a:cubicBezTo>
                  <a:cubicBezTo>
                    <a:pt x="169885" y="296883"/>
                    <a:pt x="184967" y="258519"/>
                    <a:pt x="180204" y="239998"/>
                  </a:cubicBezTo>
                  <a:cubicBezTo>
                    <a:pt x="175441" y="221477"/>
                    <a:pt x="162212" y="214862"/>
                    <a:pt x="138929" y="189198"/>
                  </a:cubicBezTo>
                  <a:cubicBezTo>
                    <a:pt x="115646" y="163534"/>
                    <a:pt x="61935" y="114321"/>
                    <a:pt x="40504" y="86011"/>
                  </a:cubicBezTo>
                  <a:cubicBezTo>
                    <a:pt x="19073" y="57701"/>
                    <a:pt x="-4739" y="-4741"/>
                    <a:pt x="817" y="2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9289D9CD-FB73-43F3-8EB5-65B1854B35A4}"/>
                </a:ext>
              </a:extLst>
            </p:cNvPr>
            <p:cNvSpPr/>
            <p:nvPr/>
          </p:nvSpPr>
          <p:spPr>
            <a:xfrm>
              <a:off x="7460852" y="16972491"/>
              <a:ext cx="199380" cy="83704"/>
            </a:xfrm>
            <a:custGeom>
              <a:avLst/>
              <a:gdLst>
                <a:gd name="connsiteX0" fmla="*/ 198836 w 199380"/>
                <a:gd name="connsiteY0" fmla="*/ 7409 h 83704"/>
                <a:gd name="connsiteX1" fmla="*/ 92473 w 199380"/>
                <a:gd name="connsiteY1" fmla="*/ 5822 h 83704"/>
                <a:gd name="connsiteX2" fmla="*/ 398 w 199380"/>
                <a:gd name="connsiteY2" fmla="*/ 83609 h 83704"/>
                <a:gd name="connsiteX3" fmla="*/ 128986 w 199380"/>
                <a:gd name="connsiteY3" fmla="*/ 21697 h 83704"/>
                <a:gd name="connsiteX4" fmla="*/ 198836 w 199380"/>
                <a:gd name="connsiteY4" fmla="*/ 7409 h 8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80" h="83704">
                  <a:moveTo>
                    <a:pt x="198836" y="7409"/>
                  </a:moveTo>
                  <a:cubicBezTo>
                    <a:pt x="192751" y="4763"/>
                    <a:pt x="125546" y="-6878"/>
                    <a:pt x="92473" y="5822"/>
                  </a:cubicBezTo>
                  <a:cubicBezTo>
                    <a:pt x="59400" y="18522"/>
                    <a:pt x="-5687" y="80963"/>
                    <a:pt x="398" y="83609"/>
                  </a:cubicBezTo>
                  <a:cubicBezTo>
                    <a:pt x="6483" y="86255"/>
                    <a:pt x="99353" y="33339"/>
                    <a:pt x="128986" y="21697"/>
                  </a:cubicBezTo>
                  <a:cubicBezTo>
                    <a:pt x="158619" y="10055"/>
                    <a:pt x="204921" y="10055"/>
                    <a:pt x="198836" y="7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07A71DCD-9D8B-4066-9CFA-033DD1E3DD80}"/>
                </a:ext>
              </a:extLst>
            </p:cNvPr>
            <p:cNvSpPr/>
            <p:nvPr/>
          </p:nvSpPr>
          <p:spPr>
            <a:xfrm>
              <a:off x="7937403" y="17235223"/>
              <a:ext cx="66300" cy="186338"/>
            </a:xfrm>
            <a:custGeom>
              <a:avLst/>
              <a:gdLst>
                <a:gd name="connsiteX0" fmla="*/ 54072 w 66300"/>
                <a:gd name="connsiteY0" fmla="*/ 265 h 186338"/>
                <a:gd name="connsiteX1" fmla="*/ 63597 w 66300"/>
                <a:gd name="connsiteY1" fmla="*/ 112977 h 186338"/>
                <a:gd name="connsiteX2" fmla="*/ 97 w 66300"/>
                <a:gd name="connsiteY2" fmla="*/ 186002 h 186338"/>
                <a:gd name="connsiteX3" fmla="*/ 49310 w 66300"/>
                <a:gd name="connsiteY3" fmla="*/ 84402 h 186338"/>
                <a:gd name="connsiteX4" fmla="*/ 54072 w 66300"/>
                <a:gd name="connsiteY4" fmla="*/ 265 h 18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00" h="186338">
                  <a:moveTo>
                    <a:pt x="54072" y="265"/>
                  </a:moveTo>
                  <a:cubicBezTo>
                    <a:pt x="56453" y="5027"/>
                    <a:pt x="72593" y="82021"/>
                    <a:pt x="63597" y="112977"/>
                  </a:cubicBezTo>
                  <a:cubicBezTo>
                    <a:pt x="54601" y="143933"/>
                    <a:pt x="2478" y="190764"/>
                    <a:pt x="97" y="186002"/>
                  </a:cubicBezTo>
                  <a:cubicBezTo>
                    <a:pt x="-2284" y="181240"/>
                    <a:pt x="39785" y="112712"/>
                    <a:pt x="49310" y="84402"/>
                  </a:cubicBezTo>
                  <a:cubicBezTo>
                    <a:pt x="58835" y="56092"/>
                    <a:pt x="51691" y="-4497"/>
                    <a:pt x="54072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B3D8107E-3302-4FC7-BDA0-EDE01A494CEF}"/>
                </a:ext>
              </a:extLst>
            </p:cNvPr>
            <p:cNvSpPr/>
            <p:nvPr/>
          </p:nvSpPr>
          <p:spPr>
            <a:xfrm>
              <a:off x="7727752" y="16964835"/>
              <a:ext cx="198937" cy="80345"/>
            </a:xfrm>
            <a:custGeom>
              <a:avLst/>
              <a:gdLst>
                <a:gd name="connsiteX0" fmla="*/ 198 w 198937"/>
                <a:gd name="connsiteY0" fmla="*/ 29353 h 80345"/>
                <a:gd name="connsiteX1" fmla="*/ 101798 w 198937"/>
                <a:gd name="connsiteY1" fmla="*/ 24590 h 80345"/>
                <a:gd name="connsiteX2" fmla="*/ 198636 w 198937"/>
                <a:gd name="connsiteY2" fmla="*/ 80153 h 80345"/>
                <a:gd name="connsiteX3" fmla="*/ 128786 w 198937"/>
                <a:gd name="connsiteY3" fmla="*/ 2365 h 80345"/>
                <a:gd name="connsiteX4" fmla="*/ 198 w 198937"/>
                <a:gd name="connsiteY4" fmla="*/ 29353 h 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37" h="80345">
                  <a:moveTo>
                    <a:pt x="198" y="29353"/>
                  </a:moveTo>
                  <a:cubicBezTo>
                    <a:pt x="-4300" y="33057"/>
                    <a:pt x="68725" y="16123"/>
                    <a:pt x="101798" y="24590"/>
                  </a:cubicBezTo>
                  <a:cubicBezTo>
                    <a:pt x="134871" y="33057"/>
                    <a:pt x="194138" y="83857"/>
                    <a:pt x="198636" y="80153"/>
                  </a:cubicBezTo>
                  <a:cubicBezTo>
                    <a:pt x="203134" y="76449"/>
                    <a:pt x="156303" y="14007"/>
                    <a:pt x="128786" y="2365"/>
                  </a:cubicBezTo>
                  <a:cubicBezTo>
                    <a:pt x="101269" y="-9277"/>
                    <a:pt x="4696" y="25649"/>
                    <a:pt x="198" y="29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9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佐々木希SEIKOﾃｨｾ時計SWFT003正規販売店/JR大府駅前1961年創業|時計MURATA" hidden="1">
            <a:extLst>
              <a:ext uri="{FF2B5EF4-FFF2-40B4-BE49-F238E27FC236}">
                <a16:creationId xmlns:a16="http://schemas.microsoft.com/office/drawing/2014/main" id="{423E73DE-0DFE-4A05-A154-A3581C8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" y="23471"/>
            <a:ext cx="14483939" cy="213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DFF3264-56A1-40A2-9313-97853B358023}"/>
              </a:ext>
            </a:extLst>
          </p:cNvPr>
          <p:cNvSpPr/>
          <p:nvPr/>
        </p:nvSpPr>
        <p:spPr>
          <a:xfrm>
            <a:off x="6702991" y="6432583"/>
            <a:ext cx="1600384" cy="500437"/>
          </a:xfrm>
          <a:custGeom>
            <a:avLst/>
            <a:gdLst>
              <a:gd name="connsiteX0" fmla="*/ 5784 w 1600384"/>
              <a:gd name="connsiteY0" fmla="*/ 500030 h 500437"/>
              <a:gd name="connsiteX1" fmla="*/ 369322 w 1600384"/>
              <a:gd name="connsiteY1" fmla="*/ 246030 h 500437"/>
              <a:gd name="connsiteX2" fmla="*/ 212159 w 1600384"/>
              <a:gd name="connsiteY2" fmla="*/ 323817 h 500437"/>
              <a:gd name="connsiteX3" fmla="*/ 537597 w 1600384"/>
              <a:gd name="connsiteY3" fmla="*/ 168242 h 500437"/>
              <a:gd name="connsiteX4" fmla="*/ 461397 w 1600384"/>
              <a:gd name="connsiteY4" fmla="*/ 195230 h 500437"/>
              <a:gd name="connsiteX5" fmla="*/ 547122 w 1600384"/>
              <a:gd name="connsiteY5" fmla="*/ 179355 h 500437"/>
              <a:gd name="connsiteX6" fmla="*/ 601097 w 1600384"/>
              <a:gd name="connsiteY6" fmla="*/ 220630 h 500437"/>
              <a:gd name="connsiteX7" fmla="*/ 601097 w 1600384"/>
              <a:gd name="connsiteY7" fmla="*/ 152367 h 500437"/>
              <a:gd name="connsiteX8" fmla="*/ 588397 w 1600384"/>
              <a:gd name="connsiteY8" fmla="*/ 15842 h 500437"/>
              <a:gd name="connsiteX9" fmla="*/ 694759 w 1600384"/>
              <a:gd name="connsiteY9" fmla="*/ 239680 h 500437"/>
              <a:gd name="connsiteX10" fmla="*/ 683647 w 1600384"/>
              <a:gd name="connsiteY10" fmla="*/ 52355 h 500437"/>
              <a:gd name="connsiteX11" fmla="*/ 685234 w 1600384"/>
              <a:gd name="connsiteY11" fmla="*/ 53942 h 500437"/>
              <a:gd name="connsiteX12" fmla="*/ 712222 w 1600384"/>
              <a:gd name="connsiteY12" fmla="*/ 139667 h 500437"/>
              <a:gd name="connsiteX13" fmla="*/ 751909 w 1600384"/>
              <a:gd name="connsiteY13" fmla="*/ 41242 h 500437"/>
              <a:gd name="connsiteX14" fmla="*/ 785247 w 1600384"/>
              <a:gd name="connsiteY14" fmla="*/ 166655 h 500437"/>
              <a:gd name="connsiteX15" fmla="*/ 880497 w 1600384"/>
              <a:gd name="connsiteY15" fmla="*/ 34892 h 500437"/>
              <a:gd name="connsiteX16" fmla="*/ 891609 w 1600384"/>
              <a:gd name="connsiteY16" fmla="*/ 1555 h 500437"/>
              <a:gd name="connsiteX17" fmla="*/ 893197 w 1600384"/>
              <a:gd name="connsiteY17" fmla="*/ 71405 h 500437"/>
              <a:gd name="connsiteX18" fmla="*/ 1039247 w 1600384"/>
              <a:gd name="connsiteY18" fmla="*/ 61880 h 500437"/>
              <a:gd name="connsiteX19" fmla="*/ 1042422 w 1600384"/>
              <a:gd name="connsiteY19" fmla="*/ 30130 h 500437"/>
              <a:gd name="connsiteX20" fmla="*/ 1086872 w 1600384"/>
              <a:gd name="connsiteY20" fmla="*/ 42830 h 500437"/>
              <a:gd name="connsiteX21" fmla="*/ 1126559 w 1600384"/>
              <a:gd name="connsiteY21" fmla="*/ 30130 h 500437"/>
              <a:gd name="connsiteX22" fmla="*/ 1145609 w 1600384"/>
              <a:gd name="connsiteY22" fmla="*/ 88867 h 500437"/>
              <a:gd name="connsiteX23" fmla="*/ 1185297 w 1600384"/>
              <a:gd name="connsiteY23" fmla="*/ 19017 h 500437"/>
              <a:gd name="connsiteX24" fmla="*/ 1337697 w 1600384"/>
              <a:gd name="connsiteY24" fmla="*/ 119030 h 500437"/>
              <a:gd name="connsiteX25" fmla="*/ 1425009 w 1600384"/>
              <a:gd name="connsiteY25" fmla="*/ 157130 h 500437"/>
              <a:gd name="connsiteX26" fmla="*/ 1407547 w 1600384"/>
              <a:gd name="connsiteY26" fmla="*/ 199992 h 500437"/>
              <a:gd name="connsiteX27" fmla="*/ 1598047 w 1600384"/>
              <a:gd name="connsiteY27" fmla="*/ 322230 h 500437"/>
              <a:gd name="connsiteX28" fmla="*/ 1488509 w 1600384"/>
              <a:gd name="connsiteY28" fmla="*/ 268255 h 500437"/>
              <a:gd name="connsiteX29" fmla="*/ 1136084 w 1600384"/>
              <a:gd name="connsiteY29" fmla="*/ 131730 h 500437"/>
              <a:gd name="connsiteX30" fmla="*/ 809059 w 1600384"/>
              <a:gd name="connsiteY30" fmla="*/ 131730 h 500437"/>
              <a:gd name="connsiteX31" fmla="*/ 534422 w 1600384"/>
              <a:gd name="connsiteY31" fmla="*/ 171417 h 500437"/>
              <a:gd name="connsiteX32" fmla="*/ 628084 w 1600384"/>
              <a:gd name="connsiteY32" fmla="*/ 144430 h 500437"/>
              <a:gd name="connsiteX33" fmla="*/ 432822 w 1600384"/>
              <a:gd name="connsiteY33" fmla="*/ 141255 h 500437"/>
              <a:gd name="connsiteX34" fmla="*/ 221684 w 1600384"/>
              <a:gd name="connsiteY34" fmla="*/ 234917 h 500437"/>
              <a:gd name="connsiteX35" fmla="*/ 415359 w 1600384"/>
              <a:gd name="connsiteY35" fmla="*/ 198405 h 500437"/>
              <a:gd name="connsiteX36" fmla="*/ 232797 w 1600384"/>
              <a:gd name="connsiteY36" fmla="*/ 265080 h 500437"/>
              <a:gd name="connsiteX37" fmla="*/ 151834 w 1600384"/>
              <a:gd name="connsiteY37" fmla="*/ 304767 h 500437"/>
              <a:gd name="connsiteX38" fmla="*/ 5784 w 1600384"/>
              <a:gd name="connsiteY38" fmla="*/ 500030 h 50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00384" h="500437">
                <a:moveTo>
                  <a:pt x="5784" y="500030"/>
                </a:moveTo>
                <a:cubicBezTo>
                  <a:pt x="42032" y="490241"/>
                  <a:pt x="334926" y="275399"/>
                  <a:pt x="369322" y="246030"/>
                </a:cubicBezTo>
                <a:cubicBezTo>
                  <a:pt x="403718" y="216661"/>
                  <a:pt x="184113" y="336782"/>
                  <a:pt x="212159" y="323817"/>
                </a:cubicBezTo>
                <a:cubicBezTo>
                  <a:pt x="240205" y="310852"/>
                  <a:pt x="496057" y="189673"/>
                  <a:pt x="537597" y="168242"/>
                </a:cubicBezTo>
                <a:cubicBezTo>
                  <a:pt x="579137" y="146811"/>
                  <a:pt x="459810" y="193378"/>
                  <a:pt x="461397" y="195230"/>
                </a:cubicBezTo>
                <a:cubicBezTo>
                  <a:pt x="462984" y="197082"/>
                  <a:pt x="523839" y="175122"/>
                  <a:pt x="547122" y="179355"/>
                </a:cubicBezTo>
                <a:cubicBezTo>
                  <a:pt x="570405" y="183588"/>
                  <a:pt x="592101" y="225128"/>
                  <a:pt x="601097" y="220630"/>
                </a:cubicBezTo>
                <a:cubicBezTo>
                  <a:pt x="610093" y="216132"/>
                  <a:pt x="603214" y="186498"/>
                  <a:pt x="601097" y="152367"/>
                </a:cubicBezTo>
                <a:cubicBezTo>
                  <a:pt x="598980" y="118236"/>
                  <a:pt x="572787" y="1290"/>
                  <a:pt x="588397" y="15842"/>
                </a:cubicBezTo>
                <a:cubicBezTo>
                  <a:pt x="604007" y="30394"/>
                  <a:pt x="678884" y="233595"/>
                  <a:pt x="694759" y="239680"/>
                </a:cubicBezTo>
                <a:cubicBezTo>
                  <a:pt x="710634" y="245765"/>
                  <a:pt x="685235" y="83311"/>
                  <a:pt x="683647" y="52355"/>
                </a:cubicBezTo>
                <a:cubicBezTo>
                  <a:pt x="682060" y="21399"/>
                  <a:pt x="680471" y="39390"/>
                  <a:pt x="685234" y="53942"/>
                </a:cubicBezTo>
                <a:cubicBezTo>
                  <a:pt x="689997" y="68494"/>
                  <a:pt x="701110" y="141784"/>
                  <a:pt x="712222" y="139667"/>
                </a:cubicBezTo>
                <a:cubicBezTo>
                  <a:pt x="723334" y="137550"/>
                  <a:pt x="739738" y="36744"/>
                  <a:pt x="751909" y="41242"/>
                </a:cubicBezTo>
                <a:cubicBezTo>
                  <a:pt x="764080" y="45740"/>
                  <a:pt x="763816" y="167713"/>
                  <a:pt x="785247" y="166655"/>
                </a:cubicBezTo>
                <a:cubicBezTo>
                  <a:pt x="806678" y="165597"/>
                  <a:pt x="862770" y="62409"/>
                  <a:pt x="880497" y="34892"/>
                </a:cubicBezTo>
                <a:cubicBezTo>
                  <a:pt x="898224" y="7375"/>
                  <a:pt x="889492" y="-4531"/>
                  <a:pt x="891609" y="1555"/>
                </a:cubicBezTo>
                <a:cubicBezTo>
                  <a:pt x="893726" y="7641"/>
                  <a:pt x="868591" y="61351"/>
                  <a:pt x="893197" y="71405"/>
                </a:cubicBezTo>
                <a:cubicBezTo>
                  <a:pt x="917803" y="81459"/>
                  <a:pt x="1014376" y="68759"/>
                  <a:pt x="1039247" y="61880"/>
                </a:cubicBezTo>
                <a:cubicBezTo>
                  <a:pt x="1064118" y="55001"/>
                  <a:pt x="1034484" y="33305"/>
                  <a:pt x="1042422" y="30130"/>
                </a:cubicBezTo>
                <a:cubicBezTo>
                  <a:pt x="1050360" y="26955"/>
                  <a:pt x="1072849" y="42830"/>
                  <a:pt x="1086872" y="42830"/>
                </a:cubicBezTo>
                <a:cubicBezTo>
                  <a:pt x="1100895" y="42830"/>
                  <a:pt x="1116770" y="22457"/>
                  <a:pt x="1126559" y="30130"/>
                </a:cubicBezTo>
                <a:cubicBezTo>
                  <a:pt x="1136348" y="37803"/>
                  <a:pt x="1135819" y="90719"/>
                  <a:pt x="1145609" y="88867"/>
                </a:cubicBezTo>
                <a:cubicBezTo>
                  <a:pt x="1155399" y="87015"/>
                  <a:pt x="1153282" y="13990"/>
                  <a:pt x="1185297" y="19017"/>
                </a:cubicBezTo>
                <a:cubicBezTo>
                  <a:pt x="1217312" y="24044"/>
                  <a:pt x="1297745" y="96011"/>
                  <a:pt x="1337697" y="119030"/>
                </a:cubicBezTo>
                <a:cubicBezTo>
                  <a:pt x="1377649" y="142049"/>
                  <a:pt x="1413367" y="143636"/>
                  <a:pt x="1425009" y="157130"/>
                </a:cubicBezTo>
                <a:cubicBezTo>
                  <a:pt x="1436651" y="170624"/>
                  <a:pt x="1378707" y="172475"/>
                  <a:pt x="1407547" y="199992"/>
                </a:cubicBezTo>
                <a:cubicBezTo>
                  <a:pt x="1436387" y="227509"/>
                  <a:pt x="1584553" y="310853"/>
                  <a:pt x="1598047" y="322230"/>
                </a:cubicBezTo>
                <a:cubicBezTo>
                  <a:pt x="1611541" y="333607"/>
                  <a:pt x="1565503" y="300005"/>
                  <a:pt x="1488509" y="268255"/>
                </a:cubicBezTo>
                <a:cubicBezTo>
                  <a:pt x="1411515" y="236505"/>
                  <a:pt x="1249326" y="154484"/>
                  <a:pt x="1136084" y="131730"/>
                </a:cubicBezTo>
                <a:cubicBezTo>
                  <a:pt x="1022842" y="108976"/>
                  <a:pt x="909336" y="125116"/>
                  <a:pt x="809059" y="131730"/>
                </a:cubicBezTo>
                <a:cubicBezTo>
                  <a:pt x="708782" y="138344"/>
                  <a:pt x="564584" y="169300"/>
                  <a:pt x="534422" y="171417"/>
                </a:cubicBezTo>
                <a:cubicBezTo>
                  <a:pt x="504260" y="173534"/>
                  <a:pt x="645017" y="149457"/>
                  <a:pt x="628084" y="144430"/>
                </a:cubicBezTo>
                <a:cubicBezTo>
                  <a:pt x="611151" y="139403"/>
                  <a:pt x="500555" y="126174"/>
                  <a:pt x="432822" y="141255"/>
                </a:cubicBezTo>
                <a:cubicBezTo>
                  <a:pt x="365089" y="156336"/>
                  <a:pt x="224594" y="225392"/>
                  <a:pt x="221684" y="234917"/>
                </a:cubicBezTo>
                <a:cubicBezTo>
                  <a:pt x="218774" y="244442"/>
                  <a:pt x="413507" y="193378"/>
                  <a:pt x="415359" y="198405"/>
                </a:cubicBezTo>
                <a:cubicBezTo>
                  <a:pt x="417211" y="203432"/>
                  <a:pt x="276718" y="247353"/>
                  <a:pt x="232797" y="265080"/>
                </a:cubicBezTo>
                <a:cubicBezTo>
                  <a:pt x="188876" y="282807"/>
                  <a:pt x="189669" y="269313"/>
                  <a:pt x="151834" y="304767"/>
                </a:cubicBezTo>
                <a:cubicBezTo>
                  <a:pt x="113999" y="340221"/>
                  <a:pt x="-30464" y="509819"/>
                  <a:pt x="5784" y="50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52E0F2F-CA68-48AE-931C-62FE3FF0738D}"/>
              </a:ext>
            </a:extLst>
          </p:cNvPr>
          <p:cNvSpPr/>
          <p:nvPr/>
        </p:nvSpPr>
        <p:spPr>
          <a:xfrm>
            <a:off x="7135919" y="6290303"/>
            <a:ext cx="730543" cy="315289"/>
          </a:xfrm>
          <a:custGeom>
            <a:avLst/>
            <a:gdLst>
              <a:gd name="connsiteX0" fmla="*/ 12594 w 730543"/>
              <a:gd name="connsiteY0" fmla="*/ 315285 h 315289"/>
              <a:gd name="connsiteX1" fmla="*/ 506306 w 730543"/>
              <a:gd name="connsiteY1" fmla="*/ 247022 h 315289"/>
              <a:gd name="connsiteX2" fmla="*/ 311044 w 730543"/>
              <a:gd name="connsiteY2" fmla="*/ 288297 h 315289"/>
              <a:gd name="connsiteX3" fmla="*/ 726969 w 730543"/>
              <a:gd name="connsiteY3" fmla="*/ 234322 h 315289"/>
              <a:gd name="connsiteX4" fmla="*/ 511069 w 730543"/>
              <a:gd name="connsiteY4" fmla="*/ 221622 h 315289"/>
              <a:gd name="connsiteX5" fmla="*/ 490431 w 730543"/>
              <a:gd name="connsiteY5" fmla="*/ 210510 h 315289"/>
              <a:gd name="connsiteX6" fmla="*/ 534881 w 730543"/>
              <a:gd name="connsiteY6" fmla="*/ 56522 h 315289"/>
              <a:gd name="connsiteX7" fmla="*/ 434869 w 730543"/>
              <a:gd name="connsiteY7" fmla="*/ 247022 h 315289"/>
              <a:gd name="connsiteX8" fmla="*/ 468206 w 730543"/>
              <a:gd name="connsiteY8" fmla="*/ 199397 h 315289"/>
              <a:gd name="connsiteX9" fmla="*/ 358669 w 730543"/>
              <a:gd name="connsiteY9" fmla="*/ 173997 h 315289"/>
              <a:gd name="connsiteX10" fmla="*/ 328506 w 730543"/>
              <a:gd name="connsiteY10" fmla="*/ 960 h 315289"/>
              <a:gd name="connsiteX11" fmla="*/ 307869 w 730543"/>
              <a:gd name="connsiteY11" fmla="*/ 108910 h 315289"/>
              <a:gd name="connsiteX12" fmla="*/ 344381 w 730543"/>
              <a:gd name="connsiteY12" fmla="*/ 210510 h 315289"/>
              <a:gd name="connsiteX13" fmla="*/ 258656 w 730543"/>
              <a:gd name="connsiteY13" fmla="*/ 223210 h 315289"/>
              <a:gd name="connsiteX14" fmla="*/ 241194 w 730543"/>
              <a:gd name="connsiteY14" fmla="*/ 93035 h 315289"/>
              <a:gd name="connsiteX15" fmla="*/ 271356 w 730543"/>
              <a:gd name="connsiteY15" fmla="*/ 221622 h 315289"/>
              <a:gd name="connsiteX16" fmla="*/ 290406 w 730543"/>
              <a:gd name="connsiteY16" fmla="*/ 248610 h 315289"/>
              <a:gd name="connsiteX17" fmla="*/ 274531 w 730543"/>
              <a:gd name="connsiteY17" fmla="*/ 254960 h 315289"/>
              <a:gd name="connsiteX18" fmla="*/ 244369 w 730543"/>
              <a:gd name="connsiteY18" fmla="*/ 235910 h 315289"/>
              <a:gd name="connsiteX19" fmla="*/ 195156 w 730543"/>
              <a:gd name="connsiteY19" fmla="*/ 85097 h 315289"/>
              <a:gd name="connsiteX20" fmla="*/ 188806 w 730543"/>
              <a:gd name="connsiteY20" fmla="*/ 205747 h 315289"/>
              <a:gd name="connsiteX21" fmla="*/ 152294 w 730543"/>
              <a:gd name="connsiteY21" fmla="*/ 250197 h 315289"/>
              <a:gd name="connsiteX22" fmla="*/ 12594 w 730543"/>
              <a:gd name="connsiteY22" fmla="*/ 315285 h 3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0543" h="315289">
                <a:moveTo>
                  <a:pt x="12594" y="315285"/>
                </a:moveTo>
                <a:cubicBezTo>
                  <a:pt x="71596" y="314756"/>
                  <a:pt x="456564" y="251520"/>
                  <a:pt x="506306" y="247022"/>
                </a:cubicBezTo>
                <a:cubicBezTo>
                  <a:pt x="556048" y="242524"/>
                  <a:pt x="274267" y="290414"/>
                  <a:pt x="311044" y="288297"/>
                </a:cubicBezTo>
                <a:cubicBezTo>
                  <a:pt x="347821" y="286180"/>
                  <a:pt x="693632" y="245434"/>
                  <a:pt x="726969" y="234322"/>
                </a:cubicBezTo>
                <a:cubicBezTo>
                  <a:pt x="760306" y="223210"/>
                  <a:pt x="550492" y="225591"/>
                  <a:pt x="511069" y="221622"/>
                </a:cubicBezTo>
                <a:cubicBezTo>
                  <a:pt x="471646" y="217653"/>
                  <a:pt x="486462" y="238027"/>
                  <a:pt x="490431" y="210510"/>
                </a:cubicBezTo>
                <a:cubicBezTo>
                  <a:pt x="494400" y="182993"/>
                  <a:pt x="544141" y="50437"/>
                  <a:pt x="534881" y="56522"/>
                </a:cubicBezTo>
                <a:cubicBezTo>
                  <a:pt x="525621" y="62607"/>
                  <a:pt x="445982" y="223209"/>
                  <a:pt x="434869" y="247022"/>
                </a:cubicBezTo>
                <a:cubicBezTo>
                  <a:pt x="423757" y="270834"/>
                  <a:pt x="480906" y="211568"/>
                  <a:pt x="468206" y="199397"/>
                </a:cubicBezTo>
                <a:cubicBezTo>
                  <a:pt x="455506" y="187226"/>
                  <a:pt x="381952" y="207070"/>
                  <a:pt x="358669" y="173997"/>
                </a:cubicBezTo>
                <a:cubicBezTo>
                  <a:pt x="335386" y="140924"/>
                  <a:pt x="336973" y="11808"/>
                  <a:pt x="328506" y="960"/>
                </a:cubicBezTo>
                <a:cubicBezTo>
                  <a:pt x="320039" y="-9888"/>
                  <a:pt x="305223" y="73985"/>
                  <a:pt x="307869" y="108910"/>
                </a:cubicBezTo>
                <a:cubicBezTo>
                  <a:pt x="310515" y="143835"/>
                  <a:pt x="352583" y="191460"/>
                  <a:pt x="344381" y="210510"/>
                </a:cubicBezTo>
                <a:cubicBezTo>
                  <a:pt x="336179" y="229560"/>
                  <a:pt x="275854" y="242789"/>
                  <a:pt x="258656" y="223210"/>
                </a:cubicBezTo>
                <a:cubicBezTo>
                  <a:pt x="241458" y="203631"/>
                  <a:pt x="239077" y="93300"/>
                  <a:pt x="241194" y="93035"/>
                </a:cubicBezTo>
                <a:cubicBezTo>
                  <a:pt x="243311" y="92770"/>
                  <a:pt x="263154" y="195693"/>
                  <a:pt x="271356" y="221622"/>
                </a:cubicBezTo>
                <a:cubicBezTo>
                  <a:pt x="279558" y="247551"/>
                  <a:pt x="289877" y="243054"/>
                  <a:pt x="290406" y="248610"/>
                </a:cubicBezTo>
                <a:cubicBezTo>
                  <a:pt x="290935" y="254166"/>
                  <a:pt x="282204" y="257077"/>
                  <a:pt x="274531" y="254960"/>
                </a:cubicBezTo>
                <a:cubicBezTo>
                  <a:pt x="266858" y="252843"/>
                  <a:pt x="257598" y="264220"/>
                  <a:pt x="244369" y="235910"/>
                </a:cubicBezTo>
                <a:cubicBezTo>
                  <a:pt x="231140" y="207600"/>
                  <a:pt x="204417" y="90124"/>
                  <a:pt x="195156" y="85097"/>
                </a:cubicBezTo>
                <a:cubicBezTo>
                  <a:pt x="185896" y="80070"/>
                  <a:pt x="195950" y="178230"/>
                  <a:pt x="188806" y="205747"/>
                </a:cubicBezTo>
                <a:cubicBezTo>
                  <a:pt x="181662" y="233264"/>
                  <a:pt x="185367" y="232205"/>
                  <a:pt x="152294" y="250197"/>
                </a:cubicBezTo>
                <a:cubicBezTo>
                  <a:pt x="119221" y="268189"/>
                  <a:pt x="-46408" y="315814"/>
                  <a:pt x="12594" y="315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B9A4B81-B90D-4819-89BE-292B7E876996}"/>
              </a:ext>
            </a:extLst>
          </p:cNvPr>
          <p:cNvSpPr/>
          <p:nvPr/>
        </p:nvSpPr>
        <p:spPr>
          <a:xfrm>
            <a:off x="7394462" y="6550343"/>
            <a:ext cx="937403" cy="471126"/>
          </a:xfrm>
          <a:custGeom>
            <a:avLst/>
            <a:gdLst>
              <a:gd name="connsiteX0" fmla="*/ 14401 w 937403"/>
              <a:gd name="connsiteY0" fmla="*/ 2857 h 471126"/>
              <a:gd name="connsiteX1" fmla="*/ 398576 w 937403"/>
              <a:gd name="connsiteY1" fmla="*/ 18732 h 471126"/>
              <a:gd name="connsiteX2" fmla="*/ 343013 w 937403"/>
              <a:gd name="connsiteY2" fmla="*/ 9207 h 471126"/>
              <a:gd name="connsiteX3" fmla="*/ 457313 w 937403"/>
              <a:gd name="connsiteY3" fmla="*/ 18732 h 471126"/>
              <a:gd name="connsiteX4" fmla="*/ 431913 w 937403"/>
              <a:gd name="connsiteY4" fmla="*/ 47307 h 471126"/>
              <a:gd name="connsiteX5" fmla="*/ 554151 w 937403"/>
              <a:gd name="connsiteY5" fmla="*/ 58420 h 471126"/>
              <a:gd name="connsiteX6" fmla="*/ 541451 w 937403"/>
              <a:gd name="connsiteY6" fmla="*/ 61595 h 471126"/>
              <a:gd name="connsiteX7" fmla="*/ 609713 w 937403"/>
              <a:gd name="connsiteY7" fmla="*/ 60007 h 471126"/>
              <a:gd name="connsiteX8" fmla="*/ 647813 w 937403"/>
              <a:gd name="connsiteY8" fmla="*/ 53657 h 471126"/>
              <a:gd name="connsiteX9" fmla="*/ 592251 w 937403"/>
              <a:gd name="connsiteY9" fmla="*/ 102870 h 471126"/>
              <a:gd name="connsiteX10" fmla="*/ 635113 w 937403"/>
              <a:gd name="connsiteY10" fmla="*/ 104457 h 471126"/>
              <a:gd name="connsiteX11" fmla="*/ 649401 w 937403"/>
              <a:gd name="connsiteY11" fmla="*/ 153670 h 471126"/>
              <a:gd name="connsiteX12" fmla="*/ 728776 w 937403"/>
              <a:gd name="connsiteY12" fmla="*/ 198120 h 471126"/>
              <a:gd name="connsiteX13" fmla="*/ 735126 w 937403"/>
              <a:gd name="connsiteY13" fmla="*/ 194945 h 471126"/>
              <a:gd name="connsiteX14" fmla="*/ 830376 w 937403"/>
              <a:gd name="connsiteY14" fmla="*/ 242570 h 471126"/>
              <a:gd name="connsiteX15" fmla="*/ 928801 w 937403"/>
              <a:gd name="connsiteY15" fmla="*/ 356870 h 471126"/>
              <a:gd name="connsiteX16" fmla="*/ 930388 w 937403"/>
              <a:gd name="connsiteY16" fmla="*/ 469582 h 471126"/>
              <a:gd name="connsiteX17" fmla="*/ 911338 w 937403"/>
              <a:gd name="connsiteY17" fmla="*/ 417195 h 471126"/>
              <a:gd name="connsiteX18" fmla="*/ 838313 w 937403"/>
              <a:gd name="connsiteY18" fmla="*/ 344170 h 471126"/>
              <a:gd name="connsiteX19" fmla="*/ 782751 w 937403"/>
              <a:gd name="connsiteY19" fmla="*/ 342582 h 471126"/>
              <a:gd name="connsiteX20" fmla="*/ 738301 w 937403"/>
              <a:gd name="connsiteY20" fmla="*/ 380682 h 471126"/>
              <a:gd name="connsiteX21" fmla="*/ 874826 w 937403"/>
              <a:gd name="connsiteY21" fmla="*/ 374332 h 471126"/>
              <a:gd name="connsiteX22" fmla="*/ 919276 w 937403"/>
              <a:gd name="connsiteY22" fmla="*/ 390207 h 471126"/>
              <a:gd name="connsiteX23" fmla="*/ 819263 w 937403"/>
              <a:gd name="connsiteY23" fmla="*/ 358457 h 471126"/>
              <a:gd name="connsiteX24" fmla="*/ 523988 w 937403"/>
              <a:gd name="connsiteY24" fmla="*/ 169545 h 471126"/>
              <a:gd name="connsiteX25" fmla="*/ 644638 w 937403"/>
              <a:gd name="connsiteY25" fmla="*/ 210820 h 471126"/>
              <a:gd name="connsiteX26" fmla="*/ 476363 w 937403"/>
              <a:gd name="connsiteY26" fmla="*/ 160020 h 471126"/>
              <a:gd name="connsiteX27" fmla="*/ 414451 w 937403"/>
              <a:gd name="connsiteY27" fmla="*/ 161607 h 471126"/>
              <a:gd name="connsiteX28" fmla="*/ 435088 w 937403"/>
              <a:gd name="connsiteY28" fmla="*/ 139382 h 471126"/>
              <a:gd name="connsiteX29" fmla="*/ 384288 w 937403"/>
              <a:gd name="connsiteY29" fmla="*/ 123507 h 471126"/>
              <a:gd name="connsiteX30" fmla="*/ 360476 w 937403"/>
              <a:gd name="connsiteY30" fmla="*/ 96520 h 471126"/>
              <a:gd name="connsiteX31" fmla="*/ 285863 w 937403"/>
              <a:gd name="connsiteY31" fmla="*/ 96520 h 471126"/>
              <a:gd name="connsiteX32" fmla="*/ 238238 w 937403"/>
              <a:gd name="connsiteY32" fmla="*/ 96520 h 471126"/>
              <a:gd name="connsiteX33" fmla="*/ 352538 w 937403"/>
              <a:gd name="connsiteY33" fmla="*/ 66357 h 471126"/>
              <a:gd name="connsiteX34" fmla="*/ 236651 w 937403"/>
              <a:gd name="connsiteY34" fmla="*/ 66357 h 471126"/>
              <a:gd name="connsiteX35" fmla="*/ 93776 w 937403"/>
              <a:gd name="connsiteY35" fmla="*/ 86995 h 471126"/>
              <a:gd name="connsiteX36" fmla="*/ 14401 w 937403"/>
              <a:gd name="connsiteY36" fmla="*/ 2857 h 4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7403" h="471126">
                <a:moveTo>
                  <a:pt x="14401" y="2857"/>
                </a:moveTo>
                <a:cubicBezTo>
                  <a:pt x="65201" y="-8520"/>
                  <a:pt x="343807" y="17674"/>
                  <a:pt x="398576" y="18732"/>
                </a:cubicBezTo>
                <a:cubicBezTo>
                  <a:pt x="453345" y="19790"/>
                  <a:pt x="343013" y="9207"/>
                  <a:pt x="343013" y="9207"/>
                </a:cubicBezTo>
                <a:cubicBezTo>
                  <a:pt x="352802" y="9207"/>
                  <a:pt x="442496" y="12382"/>
                  <a:pt x="457313" y="18732"/>
                </a:cubicBezTo>
                <a:cubicBezTo>
                  <a:pt x="472130" y="25082"/>
                  <a:pt x="415773" y="40692"/>
                  <a:pt x="431913" y="47307"/>
                </a:cubicBezTo>
                <a:cubicBezTo>
                  <a:pt x="448053" y="53922"/>
                  <a:pt x="535895" y="56039"/>
                  <a:pt x="554151" y="58420"/>
                </a:cubicBezTo>
                <a:cubicBezTo>
                  <a:pt x="572407" y="60801"/>
                  <a:pt x="532191" y="61331"/>
                  <a:pt x="541451" y="61595"/>
                </a:cubicBezTo>
                <a:cubicBezTo>
                  <a:pt x="550711" y="61860"/>
                  <a:pt x="591986" y="61330"/>
                  <a:pt x="609713" y="60007"/>
                </a:cubicBezTo>
                <a:cubicBezTo>
                  <a:pt x="627440" y="58684"/>
                  <a:pt x="650723" y="46513"/>
                  <a:pt x="647813" y="53657"/>
                </a:cubicBezTo>
                <a:cubicBezTo>
                  <a:pt x="644903" y="60801"/>
                  <a:pt x="594368" y="94403"/>
                  <a:pt x="592251" y="102870"/>
                </a:cubicBezTo>
                <a:cubicBezTo>
                  <a:pt x="590134" y="111337"/>
                  <a:pt x="625588" y="95990"/>
                  <a:pt x="635113" y="104457"/>
                </a:cubicBezTo>
                <a:cubicBezTo>
                  <a:pt x="644638" y="112924"/>
                  <a:pt x="633791" y="138060"/>
                  <a:pt x="649401" y="153670"/>
                </a:cubicBezTo>
                <a:cubicBezTo>
                  <a:pt x="665011" y="169280"/>
                  <a:pt x="714489" y="191241"/>
                  <a:pt x="728776" y="198120"/>
                </a:cubicBezTo>
                <a:cubicBezTo>
                  <a:pt x="743064" y="204999"/>
                  <a:pt x="718193" y="187537"/>
                  <a:pt x="735126" y="194945"/>
                </a:cubicBezTo>
                <a:cubicBezTo>
                  <a:pt x="752059" y="202353"/>
                  <a:pt x="798097" y="215583"/>
                  <a:pt x="830376" y="242570"/>
                </a:cubicBezTo>
                <a:cubicBezTo>
                  <a:pt x="862655" y="269557"/>
                  <a:pt x="912132" y="319035"/>
                  <a:pt x="928801" y="356870"/>
                </a:cubicBezTo>
                <a:cubicBezTo>
                  <a:pt x="945470" y="394705"/>
                  <a:pt x="933298" y="459528"/>
                  <a:pt x="930388" y="469582"/>
                </a:cubicBezTo>
                <a:cubicBezTo>
                  <a:pt x="927478" y="479636"/>
                  <a:pt x="926684" y="438097"/>
                  <a:pt x="911338" y="417195"/>
                </a:cubicBezTo>
                <a:cubicBezTo>
                  <a:pt x="895992" y="396293"/>
                  <a:pt x="859744" y="356605"/>
                  <a:pt x="838313" y="344170"/>
                </a:cubicBezTo>
                <a:cubicBezTo>
                  <a:pt x="816882" y="331735"/>
                  <a:pt x="799419" y="336497"/>
                  <a:pt x="782751" y="342582"/>
                </a:cubicBezTo>
                <a:cubicBezTo>
                  <a:pt x="766083" y="348667"/>
                  <a:pt x="722955" y="375390"/>
                  <a:pt x="738301" y="380682"/>
                </a:cubicBezTo>
                <a:cubicBezTo>
                  <a:pt x="753647" y="385974"/>
                  <a:pt x="844664" y="372745"/>
                  <a:pt x="874826" y="374332"/>
                </a:cubicBezTo>
                <a:cubicBezTo>
                  <a:pt x="904988" y="375919"/>
                  <a:pt x="928537" y="392853"/>
                  <a:pt x="919276" y="390207"/>
                </a:cubicBezTo>
                <a:cubicBezTo>
                  <a:pt x="910016" y="387561"/>
                  <a:pt x="885144" y="395234"/>
                  <a:pt x="819263" y="358457"/>
                </a:cubicBezTo>
                <a:cubicBezTo>
                  <a:pt x="753382" y="321680"/>
                  <a:pt x="553092" y="194151"/>
                  <a:pt x="523988" y="169545"/>
                </a:cubicBezTo>
                <a:cubicBezTo>
                  <a:pt x="494884" y="144939"/>
                  <a:pt x="652576" y="212408"/>
                  <a:pt x="644638" y="210820"/>
                </a:cubicBezTo>
                <a:cubicBezTo>
                  <a:pt x="636700" y="209232"/>
                  <a:pt x="514727" y="168222"/>
                  <a:pt x="476363" y="160020"/>
                </a:cubicBezTo>
                <a:cubicBezTo>
                  <a:pt x="437999" y="151818"/>
                  <a:pt x="421330" y="165047"/>
                  <a:pt x="414451" y="161607"/>
                </a:cubicBezTo>
                <a:cubicBezTo>
                  <a:pt x="407572" y="158167"/>
                  <a:pt x="440115" y="145732"/>
                  <a:pt x="435088" y="139382"/>
                </a:cubicBezTo>
                <a:cubicBezTo>
                  <a:pt x="430061" y="133032"/>
                  <a:pt x="396723" y="130651"/>
                  <a:pt x="384288" y="123507"/>
                </a:cubicBezTo>
                <a:cubicBezTo>
                  <a:pt x="371853" y="116363"/>
                  <a:pt x="376880" y="101018"/>
                  <a:pt x="360476" y="96520"/>
                </a:cubicBezTo>
                <a:cubicBezTo>
                  <a:pt x="344072" y="92022"/>
                  <a:pt x="285863" y="96520"/>
                  <a:pt x="285863" y="96520"/>
                </a:cubicBezTo>
                <a:cubicBezTo>
                  <a:pt x="265490" y="96520"/>
                  <a:pt x="227126" y="101547"/>
                  <a:pt x="238238" y="96520"/>
                </a:cubicBezTo>
                <a:cubicBezTo>
                  <a:pt x="249350" y="91493"/>
                  <a:pt x="352802" y="71384"/>
                  <a:pt x="352538" y="66357"/>
                </a:cubicBezTo>
                <a:cubicBezTo>
                  <a:pt x="352274" y="61330"/>
                  <a:pt x="279778" y="62917"/>
                  <a:pt x="236651" y="66357"/>
                </a:cubicBezTo>
                <a:cubicBezTo>
                  <a:pt x="193524" y="69797"/>
                  <a:pt x="126584" y="95462"/>
                  <a:pt x="93776" y="86995"/>
                </a:cubicBezTo>
                <a:cubicBezTo>
                  <a:pt x="60968" y="78528"/>
                  <a:pt x="-36399" y="14234"/>
                  <a:pt x="14401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901EEE6-4314-485C-AAFF-D6CE79527494}"/>
              </a:ext>
            </a:extLst>
          </p:cNvPr>
          <p:cNvSpPr/>
          <p:nvPr/>
        </p:nvSpPr>
        <p:spPr>
          <a:xfrm>
            <a:off x="6592247" y="6527198"/>
            <a:ext cx="1147828" cy="543835"/>
          </a:xfrm>
          <a:custGeom>
            <a:avLst/>
            <a:gdLst>
              <a:gd name="connsiteX0" fmla="*/ 1142053 w 1147828"/>
              <a:gd name="connsiteY0" fmla="*/ 87915 h 543835"/>
              <a:gd name="connsiteX1" fmla="*/ 597541 w 1147828"/>
              <a:gd name="connsiteY1" fmla="*/ 197452 h 543835"/>
              <a:gd name="connsiteX2" fmla="*/ 816616 w 1147828"/>
              <a:gd name="connsiteY2" fmla="*/ 151415 h 543835"/>
              <a:gd name="connsiteX3" fmla="*/ 484828 w 1147828"/>
              <a:gd name="connsiteY3" fmla="*/ 256190 h 543835"/>
              <a:gd name="connsiteX4" fmla="*/ 483241 w 1147828"/>
              <a:gd name="connsiteY4" fmla="*/ 316515 h 543835"/>
              <a:gd name="connsiteX5" fmla="*/ 422916 w 1147828"/>
              <a:gd name="connsiteY5" fmla="*/ 324452 h 543835"/>
              <a:gd name="connsiteX6" fmla="*/ 407041 w 1147828"/>
              <a:gd name="connsiteY6" fmla="*/ 349852 h 543835"/>
              <a:gd name="connsiteX7" fmla="*/ 394341 w 1147828"/>
              <a:gd name="connsiteY7" fmla="*/ 416527 h 543835"/>
              <a:gd name="connsiteX8" fmla="*/ 410216 w 1147828"/>
              <a:gd name="connsiteY8" fmla="*/ 473677 h 543835"/>
              <a:gd name="connsiteX9" fmla="*/ 364178 w 1147828"/>
              <a:gd name="connsiteY9" fmla="*/ 470502 h 543835"/>
              <a:gd name="connsiteX10" fmla="*/ 181616 w 1147828"/>
              <a:gd name="connsiteY10" fmla="*/ 508602 h 543835"/>
              <a:gd name="connsiteX11" fmla="*/ 641 w 1147828"/>
              <a:gd name="connsiteY11" fmla="*/ 543527 h 543835"/>
              <a:gd name="connsiteX12" fmla="*/ 124466 w 1147828"/>
              <a:gd name="connsiteY12" fmla="*/ 487965 h 543835"/>
              <a:gd name="connsiteX13" fmla="*/ 205428 w 1147828"/>
              <a:gd name="connsiteY13" fmla="*/ 410177 h 543835"/>
              <a:gd name="connsiteX14" fmla="*/ 232416 w 1147828"/>
              <a:gd name="connsiteY14" fmla="*/ 345090 h 543835"/>
              <a:gd name="connsiteX15" fmla="*/ 259403 w 1147828"/>
              <a:gd name="connsiteY15" fmla="*/ 330802 h 543835"/>
              <a:gd name="connsiteX16" fmla="*/ 307028 w 1147828"/>
              <a:gd name="connsiteY16" fmla="*/ 159352 h 543835"/>
              <a:gd name="connsiteX17" fmla="*/ 349891 w 1147828"/>
              <a:gd name="connsiteY17" fmla="*/ 235552 h 543835"/>
              <a:gd name="connsiteX18" fmla="*/ 434028 w 1147828"/>
              <a:gd name="connsiteY18" fmla="*/ 153002 h 543835"/>
              <a:gd name="connsiteX19" fmla="*/ 565791 w 1147828"/>
              <a:gd name="connsiteY19" fmla="*/ 111727 h 543835"/>
              <a:gd name="connsiteX20" fmla="*/ 489591 w 1147828"/>
              <a:gd name="connsiteY20" fmla="*/ 127602 h 543835"/>
              <a:gd name="connsiteX21" fmla="*/ 803916 w 1147828"/>
              <a:gd name="connsiteY21" fmla="*/ 13302 h 543835"/>
              <a:gd name="connsiteX22" fmla="*/ 880116 w 1147828"/>
              <a:gd name="connsiteY22" fmla="*/ 10127 h 543835"/>
              <a:gd name="connsiteX23" fmla="*/ 1142053 w 1147828"/>
              <a:gd name="connsiteY23" fmla="*/ 87915 h 5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7828" h="543835">
                <a:moveTo>
                  <a:pt x="1142053" y="87915"/>
                </a:moveTo>
                <a:cubicBezTo>
                  <a:pt x="1094957" y="119136"/>
                  <a:pt x="651780" y="186869"/>
                  <a:pt x="597541" y="197452"/>
                </a:cubicBezTo>
                <a:cubicBezTo>
                  <a:pt x="543302" y="208035"/>
                  <a:pt x="835401" y="141625"/>
                  <a:pt x="816616" y="151415"/>
                </a:cubicBezTo>
                <a:cubicBezTo>
                  <a:pt x="797831" y="161205"/>
                  <a:pt x="540391" y="228673"/>
                  <a:pt x="484828" y="256190"/>
                </a:cubicBezTo>
                <a:cubicBezTo>
                  <a:pt x="429265" y="283707"/>
                  <a:pt x="493560" y="305138"/>
                  <a:pt x="483241" y="316515"/>
                </a:cubicBezTo>
                <a:cubicBezTo>
                  <a:pt x="472922" y="327892"/>
                  <a:pt x="435616" y="318896"/>
                  <a:pt x="422916" y="324452"/>
                </a:cubicBezTo>
                <a:cubicBezTo>
                  <a:pt x="410216" y="330008"/>
                  <a:pt x="411804" y="334506"/>
                  <a:pt x="407041" y="349852"/>
                </a:cubicBezTo>
                <a:cubicBezTo>
                  <a:pt x="402278" y="365198"/>
                  <a:pt x="393812" y="395890"/>
                  <a:pt x="394341" y="416527"/>
                </a:cubicBezTo>
                <a:cubicBezTo>
                  <a:pt x="394870" y="437164"/>
                  <a:pt x="415243" y="464681"/>
                  <a:pt x="410216" y="473677"/>
                </a:cubicBezTo>
                <a:cubicBezTo>
                  <a:pt x="405189" y="482673"/>
                  <a:pt x="402278" y="464681"/>
                  <a:pt x="364178" y="470502"/>
                </a:cubicBezTo>
                <a:cubicBezTo>
                  <a:pt x="326078" y="476323"/>
                  <a:pt x="181616" y="508602"/>
                  <a:pt x="181616" y="508602"/>
                </a:cubicBezTo>
                <a:cubicBezTo>
                  <a:pt x="121026" y="520773"/>
                  <a:pt x="10166" y="546967"/>
                  <a:pt x="641" y="543527"/>
                </a:cubicBezTo>
                <a:cubicBezTo>
                  <a:pt x="-8884" y="540088"/>
                  <a:pt x="90335" y="510190"/>
                  <a:pt x="124466" y="487965"/>
                </a:cubicBezTo>
                <a:cubicBezTo>
                  <a:pt x="158597" y="465740"/>
                  <a:pt x="187436" y="433990"/>
                  <a:pt x="205428" y="410177"/>
                </a:cubicBezTo>
                <a:cubicBezTo>
                  <a:pt x="223420" y="386365"/>
                  <a:pt x="223420" y="358319"/>
                  <a:pt x="232416" y="345090"/>
                </a:cubicBezTo>
                <a:cubicBezTo>
                  <a:pt x="241412" y="331861"/>
                  <a:pt x="246968" y="361758"/>
                  <a:pt x="259403" y="330802"/>
                </a:cubicBezTo>
                <a:cubicBezTo>
                  <a:pt x="271838" y="299846"/>
                  <a:pt x="291947" y="175227"/>
                  <a:pt x="307028" y="159352"/>
                </a:cubicBezTo>
                <a:cubicBezTo>
                  <a:pt x="322109" y="143477"/>
                  <a:pt x="328724" y="236610"/>
                  <a:pt x="349891" y="235552"/>
                </a:cubicBezTo>
                <a:cubicBezTo>
                  <a:pt x="371058" y="234494"/>
                  <a:pt x="398045" y="173639"/>
                  <a:pt x="434028" y="153002"/>
                </a:cubicBezTo>
                <a:cubicBezTo>
                  <a:pt x="470011" y="132365"/>
                  <a:pt x="556531" y="115960"/>
                  <a:pt x="565791" y="111727"/>
                </a:cubicBezTo>
                <a:cubicBezTo>
                  <a:pt x="575051" y="107494"/>
                  <a:pt x="449904" y="144006"/>
                  <a:pt x="489591" y="127602"/>
                </a:cubicBezTo>
                <a:cubicBezTo>
                  <a:pt x="529278" y="111198"/>
                  <a:pt x="738829" y="32881"/>
                  <a:pt x="803916" y="13302"/>
                </a:cubicBezTo>
                <a:cubicBezTo>
                  <a:pt x="869003" y="-6277"/>
                  <a:pt x="825877" y="-1515"/>
                  <a:pt x="880116" y="10127"/>
                </a:cubicBezTo>
                <a:cubicBezTo>
                  <a:pt x="934355" y="21769"/>
                  <a:pt x="1189149" y="56694"/>
                  <a:pt x="1142053" y="87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67DEF60-1B09-4BFE-BC8C-51D1AB75092A}"/>
              </a:ext>
            </a:extLst>
          </p:cNvPr>
          <p:cNvSpPr/>
          <p:nvPr/>
        </p:nvSpPr>
        <p:spPr>
          <a:xfrm>
            <a:off x="6987009" y="6594376"/>
            <a:ext cx="719787" cy="498089"/>
          </a:xfrm>
          <a:custGeom>
            <a:avLst/>
            <a:gdLst>
              <a:gd name="connsiteX0" fmla="*/ 702841 w 719787"/>
              <a:gd name="connsiteY0" fmla="*/ 99 h 498089"/>
              <a:gd name="connsiteX1" fmla="*/ 658391 w 719787"/>
              <a:gd name="connsiteY1" fmla="*/ 76299 h 498089"/>
              <a:gd name="connsiteX2" fmla="*/ 712366 w 719787"/>
              <a:gd name="connsiteY2" fmla="*/ 242987 h 498089"/>
              <a:gd name="connsiteX3" fmla="*/ 666329 w 719787"/>
              <a:gd name="connsiteY3" fmla="*/ 342999 h 498089"/>
              <a:gd name="connsiteX4" fmla="*/ 698079 w 719787"/>
              <a:gd name="connsiteY4" fmla="*/ 382687 h 498089"/>
              <a:gd name="connsiteX5" fmla="*/ 428204 w 719787"/>
              <a:gd name="connsiteY5" fmla="*/ 495399 h 498089"/>
              <a:gd name="connsiteX6" fmla="*/ 229766 w 719787"/>
              <a:gd name="connsiteY6" fmla="*/ 449362 h 498089"/>
              <a:gd name="connsiteX7" fmla="*/ 126579 w 719787"/>
              <a:gd name="connsiteY7" fmla="*/ 301724 h 498089"/>
              <a:gd name="connsiteX8" fmla="*/ 86891 w 719787"/>
              <a:gd name="connsiteY8" fmla="*/ 189012 h 498089"/>
              <a:gd name="connsiteX9" fmla="*/ 9104 w 719787"/>
              <a:gd name="connsiteY9" fmla="*/ 149324 h 498089"/>
              <a:gd name="connsiteX10" fmla="*/ 320254 w 719787"/>
              <a:gd name="connsiteY10" fmla="*/ 62012 h 498089"/>
              <a:gd name="connsiteX11" fmla="*/ 702841 w 719787"/>
              <a:gd name="connsiteY11" fmla="*/ 99 h 4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787" h="498089">
                <a:moveTo>
                  <a:pt x="702841" y="99"/>
                </a:moveTo>
                <a:cubicBezTo>
                  <a:pt x="759197" y="2480"/>
                  <a:pt x="656804" y="35818"/>
                  <a:pt x="658391" y="76299"/>
                </a:cubicBezTo>
                <a:cubicBezTo>
                  <a:pt x="659978" y="116780"/>
                  <a:pt x="711043" y="198537"/>
                  <a:pt x="712366" y="242987"/>
                </a:cubicBezTo>
                <a:cubicBezTo>
                  <a:pt x="713689" y="287437"/>
                  <a:pt x="668710" y="319716"/>
                  <a:pt x="666329" y="342999"/>
                </a:cubicBezTo>
                <a:cubicBezTo>
                  <a:pt x="663948" y="366282"/>
                  <a:pt x="737767" y="357287"/>
                  <a:pt x="698079" y="382687"/>
                </a:cubicBezTo>
                <a:cubicBezTo>
                  <a:pt x="658391" y="408087"/>
                  <a:pt x="506256" y="484287"/>
                  <a:pt x="428204" y="495399"/>
                </a:cubicBezTo>
                <a:cubicBezTo>
                  <a:pt x="350152" y="506512"/>
                  <a:pt x="280037" y="481641"/>
                  <a:pt x="229766" y="449362"/>
                </a:cubicBezTo>
                <a:cubicBezTo>
                  <a:pt x="179495" y="417083"/>
                  <a:pt x="150392" y="345116"/>
                  <a:pt x="126579" y="301724"/>
                </a:cubicBezTo>
                <a:cubicBezTo>
                  <a:pt x="102766" y="258332"/>
                  <a:pt x="106470" y="214412"/>
                  <a:pt x="86891" y="189012"/>
                </a:cubicBezTo>
                <a:cubicBezTo>
                  <a:pt x="67312" y="163612"/>
                  <a:pt x="-29790" y="170491"/>
                  <a:pt x="9104" y="149324"/>
                </a:cubicBezTo>
                <a:cubicBezTo>
                  <a:pt x="47998" y="128157"/>
                  <a:pt x="207277" y="85295"/>
                  <a:pt x="320254" y="62012"/>
                </a:cubicBezTo>
                <a:cubicBezTo>
                  <a:pt x="433231" y="38729"/>
                  <a:pt x="646485" y="-2282"/>
                  <a:pt x="702841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A38DFC2-C001-4181-848E-8B230BAEAA6B}"/>
              </a:ext>
            </a:extLst>
          </p:cNvPr>
          <p:cNvSpPr/>
          <p:nvPr/>
        </p:nvSpPr>
        <p:spPr>
          <a:xfrm>
            <a:off x="7446963" y="6707188"/>
            <a:ext cx="112712" cy="11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D5FB4C9-E24E-44F6-B449-9A54880F8A69}"/>
              </a:ext>
            </a:extLst>
          </p:cNvPr>
          <p:cNvSpPr/>
          <p:nvPr/>
        </p:nvSpPr>
        <p:spPr>
          <a:xfrm>
            <a:off x="7959698" y="6684283"/>
            <a:ext cx="328787" cy="312357"/>
          </a:xfrm>
          <a:custGeom>
            <a:avLst/>
            <a:gdLst>
              <a:gd name="connsiteX0" fmla="*/ 27 w 328787"/>
              <a:gd name="connsiteY0" fmla="*/ 680 h 312357"/>
              <a:gd name="connsiteX1" fmla="*/ 120677 w 328787"/>
              <a:gd name="connsiteY1" fmla="*/ 145142 h 312357"/>
              <a:gd name="connsiteX2" fmla="*/ 15902 w 328787"/>
              <a:gd name="connsiteY2" fmla="*/ 305480 h 312357"/>
              <a:gd name="connsiteX3" fmla="*/ 84165 w 328787"/>
              <a:gd name="connsiteY3" fmla="*/ 281667 h 312357"/>
              <a:gd name="connsiteX4" fmla="*/ 328640 w 328787"/>
              <a:gd name="connsiteY4" fmla="*/ 268967 h 312357"/>
              <a:gd name="connsiteX5" fmla="*/ 120677 w 328787"/>
              <a:gd name="connsiteY5" fmla="*/ 257855 h 312357"/>
              <a:gd name="connsiteX6" fmla="*/ 150840 w 328787"/>
              <a:gd name="connsiteY6" fmla="*/ 211817 h 312357"/>
              <a:gd name="connsiteX7" fmla="*/ 171477 w 328787"/>
              <a:gd name="connsiteY7" fmla="*/ 161017 h 312357"/>
              <a:gd name="connsiteX8" fmla="*/ 133377 w 328787"/>
              <a:gd name="connsiteY8" fmla="*/ 92755 h 312357"/>
              <a:gd name="connsiteX9" fmla="*/ 27 w 328787"/>
              <a:gd name="connsiteY9" fmla="*/ 680 h 31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87" h="312357">
                <a:moveTo>
                  <a:pt x="27" y="680"/>
                </a:moveTo>
                <a:cubicBezTo>
                  <a:pt x="-2090" y="9411"/>
                  <a:pt x="118031" y="94342"/>
                  <a:pt x="120677" y="145142"/>
                </a:cubicBezTo>
                <a:cubicBezTo>
                  <a:pt x="123323" y="195942"/>
                  <a:pt x="21987" y="282726"/>
                  <a:pt x="15902" y="305480"/>
                </a:cubicBezTo>
                <a:cubicBezTo>
                  <a:pt x="9817" y="328234"/>
                  <a:pt x="32042" y="287752"/>
                  <a:pt x="84165" y="281667"/>
                </a:cubicBezTo>
                <a:cubicBezTo>
                  <a:pt x="136288" y="275582"/>
                  <a:pt x="322555" y="272936"/>
                  <a:pt x="328640" y="268967"/>
                </a:cubicBezTo>
                <a:cubicBezTo>
                  <a:pt x="334725" y="264998"/>
                  <a:pt x="150310" y="267380"/>
                  <a:pt x="120677" y="257855"/>
                </a:cubicBezTo>
                <a:cubicBezTo>
                  <a:pt x="91044" y="248330"/>
                  <a:pt x="142373" y="227957"/>
                  <a:pt x="150840" y="211817"/>
                </a:cubicBezTo>
                <a:cubicBezTo>
                  <a:pt x="159307" y="195677"/>
                  <a:pt x="174388" y="180861"/>
                  <a:pt x="171477" y="161017"/>
                </a:cubicBezTo>
                <a:cubicBezTo>
                  <a:pt x="168566" y="141173"/>
                  <a:pt x="158777" y="115774"/>
                  <a:pt x="133377" y="92755"/>
                </a:cubicBezTo>
                <a:cubicBezTo>
                  <a:pt x="107977" y="69736"/>
                  <a:pt x="2144" y="-8051"/>
                  <a:pt x="2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4CCD19C-A126-494E-8342-25066294C384}"/>
              </a:ext>
            </a:extLst>
          </p:cNvPr>
          <p:cNvSpPr/>
          <p:nvPr/>
        </p:nvSpPr>
        <p:spPr>
          <a:xfrm>
            <a:off x="7472184" y="6721424"/>
            <a:ext cx="586430" cy="516098"/>
          </a:xfrm>
          <a:custGeom>
            <a:avLst/>
            <a:gdLst>
              <a:gd name="connsiteX0" fmla="*/ 503416 w 586430"/>
              <a:gd name="connsiteY0" fmla="*/ 74664 h 516098"/>
              <a:gd name="connsiteX1" fmla="*/ 536754 w 586430"/>
              <a:gd name="connsiteY1" fmla="*/ 242939 h 516098"/>
              <a:gd name="connsiteX2" fmla="*/ 466904 w 586430"/>
              <a:gd name="connsiteY2" fmla="*/ 230239 h 516098"/>
              <a:gd name="connsiteX3" fmla="*/ 392291 w 586430"/>
              <a:gd name="connsiteY3" fmla="*/ 260401 h 516098"/>
              <a:gd name="connsiteX4" fmla="*/ 274816 w 586430"/>
              <a:gd name="connsiteY4" fmla="*/ 292151 h 516098"/>
              <a:gd name="connsiteX5" fmla="*/ 365304 w 586430"/>
              <a:gd name="connsiteY5" fmla="*/ 290564 h 516098"/>
              <a:gd name="connsiteX6" fmla="*/ 384354 w 586430"/>
              <a:gd name="connsiteY6" fmla="*/ 312789 h 516098"/>
              <a:gd name="connsiteX7" fmla="*/ 462141 w 586430"/>
              <a:gd name="connsiteY7" fmla="*/ 357239 h 516098"/>
              <a:gd name="connsiteX8" fmla="*/ 257354 w 586430"/>
              <a:gd name="connsiteY8" fmla="*/ 323901 h 516098"/>
              <a:gd name="connsiteX9" fmla="*/ 173216 w 586430"/>
              <a:gd name="connsiteY9" fmla="*/ 323901 h 516098"/>
              <a:gd name="connsiteX10" fmla="*/ 409754 w 586430"/>
              <a:gd name="connsiteY10" fmla="*/ 449314 h 516098"/>
              <a:gd name="connsiteX11" fmla="*/ 149404 w 586430"/>
              <a:gd name="connsiteY11" fmla="*/ 344539 h 516098"/>
              <a:gd name="connsiteX12" fmla="*/ 150991 w 586430"/>
              <a:gd name="connsiteY12" fmla="*/ 431851 h 516098"/>
              <a:gd name="connsiteX13" fmla="*/ 192266 w 586430"/>
              <a:gd name="connsiteY13" fmla="*/ 515989 h 516098"/>
              <a:gd name="connsiteX14" fmla="*/ 158929 w 586430"/>
              <a:gd name="connsiteY14" fmla="*/ 447726 h 516098"/>
              <a:gd name="connsiteX15" fmla="*/ 57329 w 586430"/>
              <a:gd name="connsiteY15" fmla="*/ 366764 h 516098"/>
              <a:gd name="connsiteX16" fmla="*/ 22404 w 586430"/>
              <a:gd name="connsiteY16" fmla="*/ 362001 h 516098"/>
              <a:gd name="connsiteX17" fmla="*/ 404991 w 586430"/>
              <a:gd name="connsiteY17" fmla="*/ 279451 h 516098"/>
              <a:gd name="connsiteX18" fmla="*/ 578029 w 586430"/>
              <a:gd name="connsiteY18" fmla="*/ 227064 h 516098"/>
              <a:gd name="connsiteX19" fmla="*/ 557391 w 586430"/>
              <a:gd name="connsiteY19" fmla="*/ 152451 h 516098"/>
              <a:gd name="connsiteX20" fmla="*/ 539929 w 586430"/>
              <a:gd name="connsiteY20" fmla="*/ 3226 h 516098"/>
              <a:gd name="connsiteX21" fmla="*/ 503416 w 586430"/>
              <a:gd name="connsiteY21" fmla="*/ 74664 h 51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6430" h="516098">
                <a:moveTo>
                  <a:pt x="503416" y="74664"/>
                </a:moveTo>
                <a:cubicBezTo>
                  <a:pt x="502887" y="114616"/>
                  <a:pt x="542839" y="217010"/>
                  <a:pt x="536754" y="242939"/>
                </a:cubicBezTo>
                <a:cubicBezTo>
                  <a:pt x="530669" y="268868"/>
                  <a:pt x="490981" y="227329"/>
                  <a:pt x="466904" y="230239"/>
                </a:cubicBezTo>
                <a:cubicBezTo>
                  <a:pt x="442827" y="233149"/>
                  <a:pt x="424306" y="250082"/>
                  <a:pt x="392291" y="260401"/>
                </a:cubicBezTo>
                <a:cubicBezTo>
                  <a:pt x="360276" y="270720"/>
                  <a:pt x="279314" y="287124"/>
                  <a:pt x="274816" y="292151"/>
                </a:cubicBezTo>
                <a:cubicBezTo>
                  <a:pt x="270318" y="297178"/>
                  <a:pt x="347048" y="287124"/>
                  <a:pt x="365304" y="290564"/>
                </a:cubicBezTo>
                <a:cubicBezTo>
                  <a:pt x="383560" y="294004"/>
                  <a:pt x="368214" y="301677"/>
                  <a:pt x="384354" y="312789"/>
                </a:cubicBezTo>
                <a:cubicBezTo>
                  <a:pt x="400493" y="323902"/>
                  <a:pt x="483308" y="355387"/>
                  <a:pt x="462141" y="357239"/>
                </a:cubicBezTo>
                <a:cubicBezTo>
                  <a:pt x="440974" y="359091"/>
                  <a:pt x="305508" y="329457"/>
                  <a:pt x="257354" y="323901"/>
                </a:cubicBezTo>
                <a:cubicBezTo>
                  <a:pt x="209200" y="318345"/>
                  <a:pt x="147816" y="302999"/>
                  <a:pt x="173216" y="323901"/>
                </a:cubicBezTo>
                <a:cubicBezTo>
                  <a:pt x="198616" y="344803"/>
                  <a:pt x="413723" y="445874"/>
                  <a:pt x="409754" y="449314"/>
                </a:cubicBezTo>
                <a:cubicBezTo>
                  <a:pt x="405785" y="452754"/>
                  <a:pt x="192531" y="347449"/>
                  <a:pt x="149404" y="344539"/>
                </a:cubicBezTo>
                <a:cubicBezTo>
                  <a:pt x="106277" y="341629"/>
                  <a:pt x="143847" y="403276"/>
                  <a:pt x="150991" y="431851"/>
                </a:cubicBezTo>
                <a:cubicBezTo>
                  <a:pt x="158135" y="460426"/>
                  <a:pt x="190943" y="513343"/>
                  <a:pt x="192266" y="515989"/>
                </a:cubicBezTo>
                <a:cubicBezTo>
                  <a:pt x="193589" y="518635"/>
                  <a:pt x="181418" y="472597"/>
                  <a:pt x="158929" y="447726"/>
                </a:cubicBezTo>
                <a:cubicBezTo>
                  <a:pt x="136439" y="422855"/>
                  <a:pt x="80083" y="381052"/>
                  <a:pt x="57329" y="366764"/>
                </a:cubicBezTo>
                <a:cubicBezTo>
                  <a:pt x="34575" y="352477"/>
                  <a:pt x="-35540" y="376553"/>
                  <a:pt x="22404" y="362001"/>
                </a:cubicBezTo>
                <a:cubicBezTo>
                  <a:pt x="80348" y="347449"/>
                  <a:pt x="312387" y="301941"/>
                  <a:pt x="404991" y="279451"/>
                </a:cubicBezTo>
                <a:cubicBezTo>
                  <a:pt x="497595" y="256962"/>
                  <a:pt x="552629" y="248231"/>
                  <a:pt x="578029" y="227064"/>
                </a:cubicBezTo>
                <a:cubicBezTo>
                  <a:pt x="603429" y="205897"/>
                  <a:pt x="563741" y="189757"/>
                  <a:pt x="557391" y="152451"/>
                </a:cubicBezTo>
                <a:cubicBezTo>
                  <a:pt x="551041" y="115145"/>
                  <a:pt x="544692" y="19365"/>
                  <a:pt x="539929" y="3226"/>
                </a:cubicBezTo>
                <a:cubicBezTo>
                  <a:pt x="535167" y="-12914"/>
                  <a:pt x="503945" y="34712"/>
                  <a:pt x="503416" y="7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A1A9F37-1C03-4008-83DA-CBFF351EE6E1}"/>
              </a:ext>
            </a:extLst>
          </p:cNvPr>
          <p:cNvSpPr/>
          <p:nvPr/>
        </p:nvSpPr>
        <p:spPr>
          <a:xfrm>
            <a:off x="6644357" y="6913488"/>
            <a:ext cx="1086990" cy="357714"/>
          </a:xfrm>
          <a:custGeom>
            <a:avLst/>
            <a:gdLst>
              <a:gd name="connsiteX0" fmla="*/ 853406 w 1086990"/>
              <a:gd name="connsiteY0" fmla="*/ 127075 h 357714"/>
              <a:gd name="connsiteX1" fmla="*/ 534318 w 1086990"/>
              <a:gd name="connsiteY1" fmla="*/ 190575 h 357714"/>
              <a:gd name="connsiteX2" fmla="*/ 473993 w 1086990"/>
              <a:gd name="connsiteY2" fmla="*/ 184225 h 357714"/>
              <a:gd name="connsiteX3" fmla="*/ 577181 w 1086990"/>
              <a:gd name="connsiteY3" fmla="*/ 198512 h 357714"/>
              <a:gd name="connsiteX4" fmla="*/ 450181 w 1086990"/>
              <a:gd name="connsiteY4" fmla="*/ 168350 h 357714"/>
              <a:gd name="connsiteX5" fmla="*/ 278731 w 1086990"/>
              <a:gd name="connsiteY5" fmla="*/ 357262 h 357714"/>
              <a:gd name="connsiteX6" fmla="*/ 348581 w 1086990"/>
              <a:gd name="connsiteY6" fmla="*/ 219150 h 357714"/>
              <a:gd name="connsiteX7" fmla="*/ 366043 w 1086990"/>
              <a:gd name="connsiteY7" fmla="*/ 154062 h 357714"/>
              <a:gd name="connsiteX8" fmla="*/ 245393 w 1086990"/>
              <a:gd name="connsiteY8" fmla="*/ 127075 h 357714"/>
              <a:gd name="connsiteX9" fmla="*/ 4093 w 1086990"/>
              <a:gd name="connsiteY9" fmla="*/ 322337 h 357714"/>
              <a:gd name="connsiteX10" fmla="*/ 100931 w 1086990"/>
              <a:gd name="connsiteY10" fmla="*/ 214387 h 357714"/>
              <a:gd name="connsiteX11" fmla="*/ 197768 w 1086990"/>
              <a:gd name="connsiteY11" fmla="*/ 76275 h 357714"/>
              <a:gd name="connsiteX12" fmla="*/ 266031 w 1086990"/>
              <a:gd name="connsiteY12" fmla="*/ 75 h 357714"/>
              <a:gd name="connsiteX13" fmla="*/ 334293 w 1086990"/>
              <a:gd name="connsiteY13" fmla="*/ 88975 h 357714"/>
              <a:gd name="connsiteX14" fmla="*/ 383506 w 1086990"/>
              <a:gd name="connsiteY14" fmla="*/ 111200 h 357714"/>
              <a:gd name="connsiteX15" fmla="*/ 346993 w 1086990"/>
              <a:gd name="connsiteY15" fmla="*/ 68337 h 357714"/>
              <a:gd name="connsiteX16" fmla="*/ 461293 w 1086990"/>
              <a:gd name="connsiteY16" fmla="*/ 114375 h 357714"/>
              <a:gd name="connsiteX17" fmla="*/ 461293 w 1086990"/>
              <a:gd name="connsiteY17" fmla="*/ 114375 h 357714"/>
              <a:gd name="connsiteX18" fmla="*/ 556543 w 1086990"/>
              <a:gd name="connsiteY18" fmla="*/ 150887 h 357714"/>
              <a:gd name="connsiteX19" fmla="*/ 558131 w 1086990"/>
              <a:gd name="connsiteY19" fmla="*/ 112787 h 357714"/>
              <a:gd name="connsiteX20" fmla="*/ 729581 w 1086990"/>
              <a:gd name="connsiteY20" fmla="*/ 173112 h 357714"/>
              <a:gd name="connsiteX21" fmla="*/ 907381 w 1086990"/>
              <a:gd name="connsiteY21" fmla="*/ 185812 h 357714"/>
              <a:gd name="connsiteX22" fmla="*/ 1086768 w 1086990"/>
              <a:gd name="connsiteY22" fmla="*/ 139775 h 357714"/>
              <a:gd name="connsiteX23" fmla="*/ 945481 w 1086990"/>
              <a:gd name="connsiteY23" fmla="*/ 160412 h 357714"/>
              <a:gd name="connsiteX24" fmla="*/ 989931 w 1086990"/>
              <a:gd name="connsiteY24" fmla="*/ 55637 h 357714"/>
              <a:gd name="connsiteX25" fmla="*/ 853406 w 1086990"/>
              <a:gd name="connsiteY25" fmla="*/ 127075 h 3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86990" h="357714">
                <a:moveTo>
                  <a:pt x="853406" y="127075"/>
                </a:moveTo>
                <a:cubicBezTo>
                  <a:pt x="777471" y="149565"/>
                  <a:pt x="597553" y="181050"/>
                  <a:pt x="534318" y="190575"/>
                </a:cubicBezTo>
                <a:cubicBezTo>
                  <a:pt x="471082" y="200100"/>
                  <a:pt x="466849" y="182902"/>
                  <a:pt x="473993" y="184225"/>
                </a:cubicBezTo>
                <a:cubicBezTo>
                  <a:pt x="481137" y="185548"/>
                  <a:pt x="581150" y="201158"/>
                  <a:pt x="577181" y="198512"/>
                </a:cubicBezTo>
                <a:cubicBezTo>
                  <a:pt x="573212" y="195866"/>
                  <a:pt x="499923" y="141892"/>
                  <a:pt x="450181" y="168350"/>
                </a:cubicBezTo>
                <a:cubicBezTo>
                  <a:pt x="400439" y="194808"/>
                  <a:pt x="295664" y="348795"/>
                  <a:pt x="278731" y="357262"/>
                </a:cubicBezTo>
                <a:cubicBezTo>
                  <a:pt x="261798" y="365729"/>
                  <a:pt x="334029" y="253017"/>
                  <a:pt x="348581" y="219150"/>
                </a:cubicBezTo>
                <a:cubicBezTo>
                  <a:pt x="363133" y="185283"/>
                  <a:pt x="383241" y="169408"/>
                  <a:pt x="366043" y="154062"/>
                </a:cubicBezTo>
                <a:cubicBezTo>
                  <a:pt x="348845" y="138716"/>
                  <a:pt x="305718" y="99029"/>
                  <a:pt x="245393" y="127075"/>
                </a:cubicBezTo>
                <a:cubicBezTo>
                  <a:pt x="185068" y="155121"/>
                  <a:pt x="28170" y="307785"/>
                  <a:pt x="4093" y="322337"/>
                </a:cubicBezTo>
                <a:cubicBezTo>
                  <a:pt x="-19984" y="336889"/>
                  <a:pt x="68652" y="255397"/>
                  <a:pt x="100931" y="214387"/>
                </a:cubicBezTo>
                <a:cubicBezTo>
                  <a:pt x="133210" y="173377"/>
                  <a:pt x="170251" y="111994"/>
                  <a:pt x="197768" y="76275"/>
                </a:cubicBezTo>
                <a:cubicBezTo>
                  <a:pt x="225285" y="40556"/>
                  <a:pt x="243277" y="-2042"/>
                  <a:pt x="266031" y="75"/>
                </a:cubicBezTo>
                <a:cubicBezTo>
                  <a:pt x="288785" y="2192"/>
                  <a:pt x="314714" y="70454"/>
                  <a:pt x="334293" y="88975"/>
                </a:cubicBezTo>
                <a:cubicBezTo>
                  <a:pt x="353872" y="107496"/>
                  <a:pt x="381389" y="114640"/>
                  <a:pt x="383506" y="111200"/>
                </a:cubicBezTo>
                <a:cubicBezTo>
                  <a:pt x="385623" y="107760"/>
                  <a:pt x="334029" y="67808"/>
                  <a:pt x="346993" y="68337"/>
                </a:cubicBezTo>
                <a:cubicBezTo>
                  <a:pt x="359957" y="68866"/>
                  <a:pt x="442243" y="106702"/>
                  <a:pt x="461293" y="114375"/>
                </a:cubicBezTo>
                <a:lnTo>
                  <a:pt x="461293" y="114375"/>
                </a:lnTo>
                <a:cubicBezTo>
                  <a:pt x="477168" y="120460"/>
                  <a:pt x="540403" y="151152"/>
                  <a:pt x="556543" y="150887"/>
                </a:cubicBezTo>
                <a:cubicBezTo>
                  <a:pt x="572683" y="150622"/>
                  <a:pt x="529291" y="109083"/>
                  <a:pt x="558131" y="112787"/>
                </a:cubicBezTo>
                <a:cubicBezTo>
                  <a:pt x="586971" y="116491"/>
                  <a:pt x="671373" y="160941"/>
                  <a:pt x="729581" y="173112"/>
                </a:cubicBezTo>
                <a:cubicBezTo>
                  <a:pt x="787789" y="185283"/>
                  <a:pt x="847850" y="191368"/>
                  <a:pt x="907381" y="185812"/>
                </a:cubicBezTo>
                <a:cubicBezTo>
                  <a:pt x="966912" y="180256"/>
                  <a:pt x="1080418" y="144008"/>
                  <a:pt x="1086768" y="139775"/>
                </a:cubicBezTo>
                <a:cubicBezTo>
                  <a:pt x="1093118" y="135542"/>
                  <a:pt x="961621" y="174435"/>
                  <a:pt x="945481" y="160412"/>
                </a:cubicBezTo>
                <a:cubicBezTo>
                  <a:pt x="929342" y="146389"/>
                  <a:pt x="1003689" y="63045"/>
                  <a:pt x="989931" y="55637"/>
                </a:cubicBezTo>
                <a:cubicBezTo>
                  <a:pt x="976173" y="48229"/>
                  <a:pt x="929341" y="104585"/>
                  <a:pt x="853406" y="12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DF9F8CA-C774-4E5F-B123-60E062CC2BAC}"/>
              </a:ext>
            </a:extLst>
          </p:cNvPr>
          <p:cNvSpPr/>
          <p:nvPr/>
        </p:nvSpPr>
        <p:spPr>
          <a:xfrm>
            <a:off x="7140669" y="6978499"/>
            <a:ext cx="179070" cy="393930"/>
          </a:xfrm>
          <a:custGeom>
            <a:avLst/>
            <a:gdLst>
              <a:gd name="connsiteX0" fmla="*/ 177706 w 179070"/>
              <a:gd name="connsiteY0" fmla="*/ 150964 h 393930"/>
              <a:gd name="connsiteX1" fmla="*/ 44356 w 179070"/>
              <a:gd name="connsiteY1" fmla="*/ 217639 h 393930"/>
              <a:gd name="connsiteX2" fmla="*/ 23719 w 179070"/>
              <a:gd name="connsiteY2" fmla="*/ 390676 h 393930"/>
              <a:gd name="connsiteX3" fmla="*/ 25306 w 179070"/>
              <a:gd name="connsiteY3" fmla="*/ 320826 h 393930"/>
              <a:gd name="connsiteX4" fmla="*/ 6256 w 179070"/>
              <a:gd name="connsiteY4" fmla="*/ 198589 h 393930"/>
              <a:gd name="connsiteX5" fmla="*/ 149131 w 179070"/>
              <a:gd name="connsiteY5" fmla="*/ 4914 h 393930"/>
              <a:gd name="connsiteX6" fmla="*/ 117381 w 179070"/>
              <a:gd name="connsiteY6" fmla="*/ 65239 h 393930"/>
              <a:gd name="connsiteX7" fmla="*/ 177706 w 179070"/>
              <a:gd name="connsiteY7" fmla="*/ 150964 h 39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" h="393930">
                <a:moveTo>
                  <a:pt x="177706" y="150964"/>
                </a:moveTo>
                <a:cubicBezTo>
                  <a:pt x="165535" y="176364"/>
                  <a:pt x="70020" y="177687"/>
                  <a:pt x="44356" y="217639"/>
                </a:cubicBezTo>
                <a:cubicBezTo>
                  <a:pt x="18692" y="257591"/>
                  <a:pt x="26894" y="373478"/>
                  <a:pt x="23719" y="390676"/>
                </a:cubicBezTo>
                <a:cubicBezTo>
                  <a:pt x="20544" y="407874"/>
                  <a:pt x="28216" y="352840"/>
                  <a:pt x="25306" y="320826"/>
                </a:cubicBezTo>
                <a:cubicBezTo>
                  <a:pt x="22396" y="288812"/>
                  <a:pt x="-14381" y="251241"/>
                  <a:pt x="6256" y="198589"/>
                </a:cubicBezTo>
                <a:cubicBezTo>
                  <a:pt x="26893" y="145937"/>
                  <a:pt x="130610" y="27139"/>
                  <a:pt x="149131" y="4914"/>
                </a:cubicBezTo>
                <a:cubicBezTo>
                  <a:pt x="167652" y="-17311"/>
                  <a:pt x="118175" y="41691"/>
                  <a:pt x="117381" y="65239"/>
                </a:cubicBezTo>
                <a:cubicBezTo>
                  <a:pt x="116587" y="88787"/>
                  <a:pt x="189877" y="125564"/>
                  <a:pt x="177706" y="150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1880E6-110F-421B-B8DD-B2BD0033DAD4}"/>
              </a:ext>
            </a:extLst>
          </p:cNvPr>
          <p:cNvSpPr/>
          <p:nvPr/>
        </p:nvSpPr>
        <p:spPr>
          <a:xfrm>
            <a:off x="7246650" y="7021244"/>
            <a:ext cx="308263" cy="393022"/>
          </a:xfrm>
          <a:custGeom>
            <a:avLst/>
            <a:gdLst>
              <a:gd name="connsiteX0" fmla="*/ 157450 w 308263"/>
              <a:gd name="connsiteY0" fmla="*/ 269 h 393022"/>
              <a:gd name="connsiteX1" fmla="*/ 243175 w 308263"/>
              <a:gd name="connsiteY1" fmla="*/ 160606 h 393022"/>
              <a:gd name="connsiteX2" fmla="*/ 246350 w 308263"/>
              <a:gd name="connsiteY2" fmla="*/ 133619 h 393022"/>
              <a:gd name="connsiteX3" fmla="*/ 308263 w 308263"/>
              <a:gd name="connsiteY3" fmla="*/ 274906 h 393022"/>
              <a:gd name="connsiteX4" fmla="*/ 246350 w 308263"/>
              <a:gd name="connsiteY4" fmla="*/ 201881 h 393022"/>
              <a:gd name="connsiteX5" fmla="*/ 206663 w 308263"/>
              <a:gd name="connsiteY5" fmla="*/ 392381 h 393022"/>
              <a:gd name="connsiteX6" fmla="*/ 198725 w 308263"/>
              <a:gd name="connsiteY6" fmla="*/ 259031 h 393022"/>
              <a:gd name="connsiteX7" fmla="*/ 178088 w 308263"/>
              <a:gd name="connsiteY7" fmla="*/ 128856 h 393022"/>
              <a:gd name="connsiteX8" fmla="*/ 155863 w 308263"/>
              <a:gd name="connsiteY8" fmla="*/ 284431 h 393022"/>
              <a:gd name="connsiteX9" fmla="*/ 160625 w 308263"/>
              <a:gd name="connsiteY9" fmla="*/ 217756 h 393022"/>
              <a:gd name="connsiteX10" fmla="*/ 143163 w 308263"/>
              <a:gd name="connsiteY10" fmla="*/ 165369 h 393022"/>
              <a:gd name="connsiteX11" fmla="*/ 92363 w 308263"/>
              <a:gd name="connsiteY11" fmla="*/ 133619 h 393022"/>
              <a:gd name="connsiteX12" fmla="*/ 108238 w 308263"/>
              <a:gd name="connsiteY12" fmla="*/ 154256 h 393022"/>
              <a:gd name="connsiteX13" fmla="*/ 120938 w 308263"/>
              <a:gd name="connsiteY13" fmla="*/ 212994 h 393022"/>
              <a:gd name="connsiteX14" fmla="*/ 39975 w 308263"/>
              <a:gd name="connsiteY14" fmla="*/ 130444 h 393022"/>
              <a:gd name="connsiteX15" fmla="*/ 55850 w 308263"/>
              <a:gd name="connsiteY15" fmla="*/ 171719 h 393022"/>
              <a:gd name="connsiteX16" fmla="*/ 63788 w 308263"/>
              <a:gd name="connsiteY16" fmla="*/ 270144 h 393022"/>
              <a:gd name="connsiteX17" fmla="*/ 27275 w 308263"/>
              <a:gd name="connsiteY17" fmla="*/ 139969 h 393022"/>
              <a:gd name="connsiteX18" fmla="*/ 5050 w 308263"/>
              <a:gd name="connsiteY18" fmla="*/ 68531 h 393022"/>
              <a:gd name="connsiteX19" fmla="*/ 127288 w 308263"/>
              <a:gd name="connsiteY19" fmla="*/ 160606 h 393022"/>
              <a:gd name="connsiteX20" fmla="*/ 189200 w 308263"/>
              <a:gd name="connsiteY20" fmla="*/ 176481 h 393022"/>
              <a:gd name="connsiteX21" fmla="*/ 195550 w 308263"/>
              <a:gd name="connsiteY21" fmla="*/ 138381 h 393022"/>
              <a:gd name="connsiteX22" fmla="*/ 219363 w 308263"/>
              <a:gd name="connsiteY22" fmla="*/ 157431 h 393022"/>
              <a:gd name="connsiteX23" fmla="*/ 201900 w 308263"/>
              <a:gd name="connsiteY23" fmla="*/ 122506 h 393022"/>
              <a:gd name="connsiteX24" fmla="*/ 157450 w 308263"/>
              <a:gd name="connsiteY24" fmla="*/ 269 h 3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8263" h="393022">
                <a:moveTo>
                  <a:pt x="157450" y="269"/>
                </a:moveTo>
                <a:cubicBezTo>
                  <a:pt x="164329" y="6619"/>
                  <a:pt x="228358" y="138381"/>
                  <a:pt x="243175" y="160606"/>
                </a:cubicBezTo>
                <a:cubicBezTo>
                  <a:pt x="257992" y="182831"/>
                  <a:pt x="235502" y="114569"/>
                  <a:pt x="246350" y="133619"/>
                </a:cubicBezTo>
                <a:cubicBezTo>
                  <a:pt x="257198" y="152669"/>
                  <a:pt x="308263" y="263529"/>
                  <a:pt x="308263" y="274906"/>
                </a:cubicBezTo>
                <a:cubicBezTo>
                  <a:pt x="308263" y="286283"/>
                  <a:pt x="263283" y="182302"/>
                  <a:pt x="246350" y="201881"/>
                </a:cubicBezTo>
                <a:cubicBezTo>
                  <a:pt x="229417" y="221460"/>
                  <a:pt x="214600" y="382856"/>
                  <a:pt x="206663" y="392381"/>
                </a:cubicBezTo>
                <a:cubicBezTo>
                  <a:pt x="198726" y="401906"/>
                  <a:pt x="203487" y="302952"/>
                  <a:pt x="198725" y="259031"/>
                </a:cubicBezTo>
                <a:cubicBezTo>
                  <a:pt x="193963" y="215110"/>
                  <a:pt x="185232" y="124623"/>
                  <a:pt x="178088" y="128856"/>
                </a:cubicBezTo>
                <a:cubicBezTo>
                  <a:pt x="170944" y="133089"/>
                  <a:pt x="158773" y="269615"/>
                  <a:pt x="155863" y="284431"/>
                </a:cubicBezTo>
                <a:cubicBezTo>
                  <a:pt x="152953" y="299247"/>
                  <a:pt x="162742" y="237599"/>
                  <a:pt x="160625" y="217756"/>
                </a:cubicBezTo>
                <a:cubicBezTo>
                  <a:pt x="158508" y="197913"/>
                  <a:pt x="154540" y="179392"/>
                  <a:pt x="143163" y="165369"/>
                </a:cubicBezTo>
                <a:cubicBezTo>
                  <a:pt x="131786" y="151346"/>
                  <a:pt x="98184" y="135471"/>
                  <a:pt x="92363" y="133619"/>
                </a:cubicBezTo>
                <a:cubicBezTo>
                  <a:pt x="86542" y="131767"/>
                  <a:pt x="103476" y="141027"/>
                  <a:pt x="108238" y="154256"/>
                </a:cubicBezTo>
                <a:cubicBezTo>
                  <a:pt x="113000" y="167485"/>
                  <a:pt x="132315" y="216963"/>
                  <a:pt x="120938" y="212994"/>
                </a:cubicBezTo>
                <a:cubicBezTo>
                  <a:pt x="109561" y="209025"/>
                  <a:pt x="50823" y="137323"/>
                  <a:pt x="39975" y="130444"/>
                </a:cubicBezTo>
                <a:cubicBezTo>
                  <a:pt x="29127" y="123565"/>
                  <a:pt x="51881" y="148436"/>
                  <a:pt x="55850" y="171719"/>
                </a:cubicBezTo>
                <a:cubicBezTo>
                  <a:pt x="59819" y="195002"/>
                  <a:pt x="68550" y="275436"/>
                  <a:pt x="63788" y="270144"/>
                </a:cubicBezTo>
                <a:cubicBezTo>
                  <a:pt x="59025" y="264852"/>
                  <a:pt x="37065" y="173571"/>
                  <a:pt x="27275" y="139969"/>
                </a:cubicBezTo>
                <a:cubicBezTo>
                  <a:pt x="17485" y="106367"/>
                  <a:pt x="-11619" y="65092"/>
                  <a:pt x="5050" y="68531"/>
                </a:cubicBezTo>
                <a:cubicBezTo>
                  <a:pt x="21719" y="71970"/>
                  <a:pt x="96596" y="142614"/>
                  <a:pt x="127288" y="160606"/>
                </a:cubicBezTo>
                <a:cubicBezTo>
                  <a:pt x="157980" y="178598"/>
                  <a:pt x="177823" y="180185"/>
                  <a:pt x="189200" y="176481"/>
                </a:cubicBezTo>
                <a:cubicBezTo>
                  <a:pt x="200577" y="172777"/>
                  <a:pt x="190523" y="141556"/>
                  <a:pt x="195550" y="138381"/>
                </a:cubicBezTo>
                <a:cubicBezTo>
                  <a:pt x="200577" y="135206"/>
                  <a:pt x="218305" y="160077"/>
                  <a:pt x="219363" y="157431"/>
                </a:cubicBezTo>
                <a:cubicBezTo>
                  <a:pt x="220421" y="154785"/>
                  <a:pt x="213012" y="143143"/>
                  <a:pt x="201900" y="122506"/>
                </a:cubicBezTo>
                <a:cubicBezTo>
                  <a:pt x="190788" y="101869"/>
                  <a:pt x="150571" y="-6081"/>
                  <a:pt x="15745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0783F81-E2DA-475E-8831-25A337C6FF6D}"/>
              </a:ext>
            </a:extLst>
          </p:cNvPr>
          <p:cNvSpPr/>
          <p:nvPr/>
        </p:nvSpPr>
        <p:spPr>
          <a:xfrm>
            <a:off x="7932487" y="6459639"/>
            <a:ext cx="363034" cy="315586"/>
          </a:xfrm>
          <a:custGeom>
            <a:avLst/>
            <a:gdLst>
              <a:gd name="connsiteX0" fmla="*/ 34646 w 363034"/>
              <a:gd name="connsiteY0" fmla="*/ 2544 h 315586"/>
              <a:gd name="connsiteX1" fmla="*/ 316163 w 363034"/>
              <a:gd name="connsiteY1" fmla="*/ 201511 h 315586"/>
              <a:gd name="connsiteX2" fmla="*/ 201863 w 363034"/>
              <a:gd name="connsiteY2" fmla="*/ 135894 h 315586"/>
              <a:gd name="connsiteX3" fmla="*/ 360613 w 363034"/>
              <a:gd name="connsiteY3" fmla="*/ 309461 h 315586"/>
              <a:gd name="connsiteX4" fmla="*/ 294996 w 363034"/>
              <a:gd name="connsiteY4" fmla="*/ 275594 h 315586"/>
              <a:gd name="connsiteX5" fmla="*/ 254780 w 363034"/>
              <a:gd name="connsiteY5" fmla="*/ 267128 h 315586"/>
              <a:gd name="connsiteX6" fmla="*/ 210330 w 363034"/>
              <a:gd name="connsiteY6" fmla="*/ 171878 h 315586"/>
              <a:gd name="connsiteX7" fmla="*/ 146830 w 363034"/>
              <a:gd name="connsiteY7" fmla="*/ 133778 h 315586"/>
              <a:gd name="connsiteX8" fmla="*/ 780 w 363034"/>
              <a:gd name="connsiteY8" fmla="*/ 66044 h 315586"/>
              <a:gd name="connsiteX9" fmla="*/ 89680 w 363034"/>
              <a:gd name="connsiteY9" fmla="*/ 82978 h 315586"/>
              <a:gd name="connsiteX10" fmla="*/ 108730 w 363034"/>
              <a:gd name="connsiteY10" fmla="*/ 87211 h 315586"/>
              <a:gd name="connsiteX11" fmla="*/ 34646 w 363034"/>
              <a:gd name="connsiteY11" fmla="*/ 2544 h 31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034" h="315586">
                <a:moveTo>
                  <a:pt x="34646" y="2544"/>
                </a:moveTo>
                <a:cubicBezTo>
                  <a:pt x="69218" y="21594"/>
                  <a:pt x="288294" y="179286"/>
                  <a:pt x="316163" y="201511"/>
                </a:cubicBezTo>
                <a:cubicBezTo>
                  <a:pt x="344032" y="223736"/>
                  <a:pt x="194455" y="117902"/>
                  <a:pt x="201863" y="135894"/>
                </a:cubicBezTo>
                <a:cubicBezTo>
                  <a:pt x="209271" y="153886"/>
                  <a:pt x="345091" y="286178"/>
                  <a:pt x="360613" y="309461"/>
                </a:cubicBezTo>
                <a:cubicBezTo>
                  <a:pt x="376135" y="332744"/>
                  <a:pt x="312635" y="282649"/>
                  <a:pt x="294996" y="275594"/>
                </a:cubicBezTo>
                <a:cubicBezTo>
                  <a:pt x="277357" y="268539"/>
                  <a:pt x="268891" y="284414"/>
                  <a:pt x="254780" y="267128"/>
                </a:cubicBezTo>
                <a:cubicBezTo>
                  <a:pt x="240669" y="249842"/>
                  <a:pt x="228322" y="194103"/>
                  <a:pt x="210330" y="171878"/>
                </a:cubicBezTo>
                <a:cubicBezTo>
                  <a:pt x="192338" y="149653"/>
                  <a:pt x="181755" y="151417"/>
                  <a:pt x="146830" y="133778"/>
                </a:cubicBezTo>
                <a:cubicBezTo>
                  <a:pt x="111905" y="116139"/>
                  <a:pt x="10305" y="74511"/>
                  <a:pt x="780" y="66044"/>
                </a:cubicBezTo>
                <a:cubicBezTo>
                  <a:pt x="-8745" y="57577"/>
                  <a:pt x="71688" y="79450"/>
                  <a:pt x="89680" y="82978"/>
                </a:cubicBezTo>
                <a:cubicBezTo>
                  <a:pt x="107672" y="86506"/>
                  <a:pt x="115786" y="97089"/>
                  <a:pt x="108730" y="87211"/>
                </a:cubicBezTo>
                <a:cubicBezTo>
                  <a:pt x="101674" y="77333"/>
                  <a:pt x="74" y="-16506"/>
                  <a:pt x="34646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06161AC-6396-482F-8B2C-48DB47B80297}"/>
              </a:ext>
            </a:extLst>
          </p:cNvPr>
          <p:cNvSpPr/>
          <p:nvPr/>
        </p:nvSpPr>
        <p:spPr>
          <a:xfrm>
            <a:off x="6470242" y="6805487"/>
            <a:ext cx="489185" cy="292609"/>
          </a:xfrm>
          <a:custGeom>
            <a:avLst/>
            <a:gdLst>
              <a:gd name="connsiteX0" fmla="*/ 368708 w 489185"/>
              <a:gd name="connsiteY0" fmla="*/ 1713 h 292609"/>
              <a:gd name="connsiteX1" fmla="*/ 148575 w 489185"/>
              <a:gd name="connsiteY1" fmla="*/ 213380 h 292609"/>
              <a:gd name="connsiteX2" fmla="*/ 258641 w 489185"/>
              <a:gd name="connsiteY2" fmla="*/ 120246 h 292609"/>
              <a:gd name="connsiteX3" fmla="*/ 61791 w 489185"/>
              <a:gd name="connsiteY3" fmla="*/ 283230 h 292609"/>
              <a:gd name="connsiteX4" fmla="*/ 4641 w 489185"/>
              <a:gd name="connsiteY4" fmla="*/ 270530 h 292609"/>
              <a:gd name="connsiteX5" fmla="*/ 163391 w 489185"/>
              <a:gd name="connsiteY5" fmla="*/ 251480 h 292609"/>
              <a:gd name="connsiteX6" fmla="*/ 463958 w 489185"/>
              <a:gd name="connsiteY6" fmla="*/ 285346 h 292609"/>
              <a:gd name="connsiteX7" fmla="*/ 455491 w 489185"/>
              <a:gd name="connsiteY7" fmla="*/ 245130 h 292609"/>
              <a:gd name="connsiteX8" fmla="*/ 315791 w 489185"/>
              <a:gd name="connsiteY8" fmla="*/ 243013 h 292609"/>
              <a:gd name="connsiteX9" fmla="*/ 383525 w 489185"/>
              <a:gd name="connsiteY9" fmla="*/ 118130 h 292609"/>
              <a:gd name="connsiteX10" fmla="*/ 368708 w 489185"/>
              <a:gd name="connsiteY10" fmla="*/ 1713 h 29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185" h="292609">
                <a:moveTo>
                  <a:pt x="368708" y="1713"/>
                </a:moveTo>
                <a:cubicBezTo>
                  <a:pt x="329550" y="17588"/>
                  <a:pt x="166919" y="193625"/>
                  <a:pt x="148575" y="213380"/>
                </a:cubicBezTo>
                <a:cubicBezTo>
                  <a:pt x="130231" y="233135"/>
                  <a:pt x="273105" y="108604"/>
                  <a:pt x="258641" y="120246"/>
                </a:cubicBezTo>
                <a:cubicBezTo>
                  <a:pt x="244177" y="131888"/>
                  <a:pt x="104124" y="258183"/>
                  <a:pt x="61791" y="283230"/>
                </a:cubicBezTo>
                <a:cubicBezTo>
                  <a:pt x="19458" y="308277"/>
                  <a:pt x="-12292" y="275822"/>
                  <a:pt x="4641" y="270530"/>
                </a:cubicBezTo>
                <a:cubicBezTo>
                  <a:pt x="21574" y="265238"/>
                  <a:pt x="86838" y="249011"/>
                  <a:pt x="163391" y="251480"/>
                </a:cubicBezTo>
                <a:cubicBezTo>
                  <a:pt x="239944" y="253949"/>
                  <a:pt x="415275" y="286404"/>
                  <a:pt x="463958" y="285346"/>
                </a:cubicBezTo>
                <a:cubicBezTo>
                  <a:pt x="512641" y="284288"/>
                  <a:pt x="480186" y="252186"/>
                  <a:pt x="455491" y="245130"/>
                </a:cubicBezTo>
                <a:cubicBezTo>
                  <a:pt x="430797" y="238075"/>
                  <a:pt x="327785" y="264180"/>
                  <a:pt x="315791" y="243013"/>
                </a:cubicBezTo>
                <a:cubicBezTo>
                  <a:pt x="303797" y="221846"/>
                  <a:pt x="372589" y="151644"/>
                  <a:pt x="383525" y="118130"/>
                </a:cubicBezTo>
                <a:cubicBezTo>
                  <a:pt x="394461" y="84616"/>
                  <a:pt x="407866" y="-14162"/>
                  <a:pt x="368708" y="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9847C46-3A52-415A-853B-E41A9E7CA674}"/>
              </a:ext>
            </a:extLst>
          </p:cNvPr>
          <p:cNvSpPr/>
          <p:nvPr/>
        </p:nvSpPr>
        <p:spPr>
          <a:xfrm>
            <a:off x="7729054" y="6979959"/>
            <a:ext cx="627959" cy="202999"/>
          </a:xfrm>
          <a:custGeom>
            <a:avLst/>
            <a:gdLst>
              <a:gd name="connsiteX0" fmla="*/ 627546 w 627959"/>
              <a:gd name="connsiteY0" fmla="*/ 279 h 202999"/>
              <a:gd name="connsiteX1" fmla="*/ 370371 w 627959"/>
              <a:gd name="connsiteY1" fmla="*/ 9804 h 202999"/>
              <a:gd name="connsiteX2" fmla="*/ 432284 w 627959"/>
              <a:gd name="connsiteY2" fmla="*/ 6629 h 202999"/>
              <a:gd name="connsiteX3" fmla="*/ 251309 w 627959"/>
              <a:gd name="connsiteY3" fmla="*/ 68541 h 202999"/>
              <a:gd name="connsiteX4" fmla="*/ 279884 w 627959"/>
              <a:gd name="connsiteY4" fmla="*/ 55841 h 202999"/>
              <a:gd name="connsiteX5" fmla="*/ 181459 w 627959"/>
              <a:gd name="connsiteY5" fmla="*/ 147916 h 202999"/>
              <a:gd name="connsiteX6" fmla="*/ 206859 w 627959"/>
              <a:gd name="connsiteY6" fmla="*/ 117754 h 202999"/>
              <a:gd name="connsiteX7" fmla="*/ 3659 w 627959"/>
              <a:gd name="connsiteY7" fmla="*/ 201891 h 202999"/>
              <a:gd name="connsiteX8" fmla="*/ 95734 w 627959"/>
              <a:gd name="connsiteY8" fmla="*/ 159029 h 202999"/>
              <a:gd name="connsiteX9" fmla="*/ 337034 w 627959"/>
              <a:gd name="connsiteY9" fmla="*/ 62191 h 202999"/>
              <a:gd name="connsiteX10" fmla="*/ 317984 w 627959"/>
              <a:gd name="connsiteY10" fmla="*/ 60604 h 202999"/>
              <a:gd name="connsiteX11" fmla="*/ 427521 w 627959"/>
              <a:gd name="connsiteY11" fmla="*/ 22504 h 202999"/>
              <a:gd name="connsiteX12" fmla="*/ 627546 w 627959"/>
              <a:gd name="connsiteY12" fmla="*/ 279 h 20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959" h="202999">
                <a:moveTo>
                  <a:pt x="627546" y="279"/>
                </a:moveTo>
                <a:cubicBezTo>
                  <a:pt x="618021" y="-1838"/>
                  <a:pt x="402915" y="8746"/>
                  <a:pt x="370371" y="9804"/>
                </a:cubicBezTo>
                <a:cubicBezTo>
                  <a:pt x="337827" y="10862"/>
                  <a:pt x="452128" y="-3161"/>
                  <a:pt x="432284" y="6629"/>
                </a:cubicBezTo>
                <a:cubicBezTo>
                  <a:pt x="412440" y="16419"/>
                  <a:pt x="276709" y="60339"/>
                  <a:pt x="251309" y="68541"/>
                </a:cubicBezTo>
                <a:cubicBezTo>
                  <a:pt x="225909" y="76743"/>
                  <a:pt x="291526" y="42612"/>
                  <a:pt x="279884" y="55841"/>
                </a:cubicBezTo>
                <a:cubicBezTo>
                  <a:pt x="268242" y="69070"/>
                  <a:pt x="193630" y="137597"/>
                  <a:pt x="181459" y="147916"/>
                </a:cubicBezTo>
                <a:cubicBezTo>
                  <a:pt x="169288" y="158235"/>
                  <a:pt x="236492" y="108758"/>
                  <a:pt x="206859" y="117754"/>
                </a:cubicBezTo>
                <a:cubicBezTo>
                  <a:pt x="177226" y="126750"/>
                  <a:pt x="22180" y="195012"/>
                  <a:pt x="3659" y="201891"/>
                </a:cubicBezTo>
                <a:cubicBezTo>
                  <a:pt x="-14862" y="208770"/>
                  <a:pt x="40171" y="182312"/>
                  <a:pt x="95734" y="159029"/>
                </a:cubicBezTo>
                <a:cubicBezTo>
                  <a:pt x="151296" y="135746"/>
                  <a:pt x="299992" y="78595"/>
                  <a:pt x="337034" y="62191"/>
                </a:cubicBezTo>
                <a:cubicBezTo>
                  <a:pt x="374076" y="45787"/>
                  <a:pt x="302903" y="67218"/>
                  <a:pt x="317984" y="60604"/>
                </a:cubicBezTo>
                <a:cubicBezTo>
                  <a:pt x="333065" y="53990"/>
                  <a:pt x="375663" y="28854"/>
                  <a:pt x="427521" y="22504"/>
                </a:cubicBezTo>
                <a:cubicBezTo>
                  <a:pt x="479379" y="16154"/>
                  <a:pt x="637071" y="2396"/>
                  <a:pt x="62754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AD68C86B-E666-4E3F-94D7-5E07F45ABF4B}"/>
              </a:ext>
            </a:extLst>
          </p:cNvPr>
          <p:cNvSpPr/>
          <p:nvPr/>
        </p:nvSpPr>
        <p:spPr>
          <a:xfrm>
            <a:off x="7761530" y="6987780"/>
            <a:ext cx="645250" cy="218136"/>
          </a:xfrm>
          <a:custGeom>
            <a:avLst/>
            <a:gdLst>
              <a:gd name="connsiteX0" fmla="*/ 628408 w 645250"/>
              <a:gd name="connsiteY0" fmla="*/ 1983 h 218136"/>
              <a:gd name="connsiteX1" fmla="*/ 271220 w 645250"/>
              <a:gd name="connsiteY1" fmla="*/ 87708 h 218136"/>
              <a:gd name="connsiteX2" fmla="*/ 429970 w 645250"/>
              <a:gd name="connsiteY2" fmla="*/ 63895 h 218136"/>
              <a:gd name="connsiteX3" fmla="*/ 1345 w 645250"/>
              <a:gd name="connsiteY3" fmla="*/ 217883 h 218136"/>
              <a:gd name="connsiteX4" fmla="*/ 293445 w 645250"/>
              <a:gd name="connsiteY4" fmla="*/ 100408 h 218136"/>
              <a:gd name="connsiteX5" fmla="*/ 253758 w 645250"/>
              <a:gd name="connsiteY5" fmla="*/ 108345 h 218136"/>
              <a:gd name="connsiteX6" fmla="*/ 553795 w 645250"/>
              <a:gd name="connsiteY6" fmla="*/ 32145 h 218136"/>
              <a:gd name="connsiteX7" fmla="*/ 628408 w 645250"/>
              <a:gd name="connsiteY7" fmla="*/ 1983 h 21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50" h="218136">
                <a:moveTo>
                  <a:pt x="628408" y="1983"/>
                </a:moveTo>
                <a:cubicBezTo>
                  <a:pt x="581312" y="11244"/>
                  <a:pt x="304293" y="77389"/>
                  <a:pt x="271220" y="87708"/>
                </a:cubicBezTo>
                <a:cubicBezTo>
                  <a:pt x="238147" y="98027"/>
                  <a:pt x="474949" y="42199"/>
                  <a:pt x="429970" y="63895"/>
                </a:cubicBezTo>
                <a:cubicBezTo>
                  <a:pt x="384991" y="85591"/>
                  <a:pt x="24099" y="211798"/>
                  <a:pt x="1345" y="217883"/>
                </a:cubicBezTo>
                <a:cubicBezTo>
                  <a:pt x="-21409" y="223969"/>
                  <a:pt x="251376" y="118664"/>
                  <a:pt x="293445" y="100408"/>
                </a:cubicBezTo>
                <a:cubicBezTo>
                  <a:pt x="335514" y="82152"/>
                  <a:pt x="253758" y="108345"/>
                  <a:pt x="253758" y="108345"/>
                </a:cubicBezTo>
                <a:lnTo>
                  <a:pt x="553795" y="32145"/>
                </a:lnTo>
                <a:cubicBezTo>
                  <a:pt x="615178" y="18122"/>
                  <a:pt x="675504" y="-7278"/>
                  <a:pt x="628408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B9D5641-2361-4D0F-BDB4-792B6F2D7818}"/>
              </a:ext>
            </a:extLst>
          </p:cNvPr>
          <p:cNvSpPr/>
          <p:nvPr/>
        </p:nvSpPr>
        <p:spPr>
          <a:xfrm>
            <a:off x="7692972" y="7029211"/>
            <a:ext cx="701166" cy="462264"/>
          </a:xfrm>
          <a:custGeom>
            <a:avLst/>
            <a:gdLst>
              <a:gd name="connsiteX0" fmla="*/ 700141 w 701166"/>
              <a:gd name="connsiteY0" fmla="*/ 239 h 462264"/>
              <a:gd name="connsiteX1" fmla="*/ 596953 w 701166"/>
              <a:gd name="connsiteY1" fmla="*/ 127239 h 462264"/>
              <a:gd name="connsiteX2" fmla="*/ 581078 w 701166"/>
              <a:gd name="connsiteY2" fmla="*/ 127239 h 462264"/>
              <a:gd name="connsiteX3" fmla="*/ 435028 w 701166"/>
              <a:gd name="connsiteY3" fmla="*/ 262177 h 462264"/>
              <a:gd name="connsiteX4" fmla="*/ 457253 w 701166"/>
              <a:gd name="connsiteY4" fmla="*/ 217727 h 462264"/>
              <a:gd name="connsiteX5" fmla="*/ 268341 w 701166"/>
              <a:gd name="connsiteY5" fmla="*/ 341552 h 462264"/>
              <a:gd name="connsiteX6" fmla="*/ 322316 w 701166"/>
              <a:gd name="connsiteY6" fmla="*/ 260589 h 462264"/>
              <a:gd name="connsiteX7" fmla="*/ 53 w 701166"/>
              <a:gd name="connsiteY7" fmla="*/ 462202 h 462264"/>
              <a:gd name="connsiteX8" fmla="*/ 349303 w 701166"/>
              <a:gd name="connsiteY8" fmla="*/ 236777 h 462264"/>
              <a:gd name="connsiteX9" fmla="*/ 381053 w 701166"/>
              <a:gd name="connsiteY9" fmla="*/ 243127 h 462264"/>
              <a:gd name="connsiteX10" fmla="*/ 525516 w 701166"/>
              <a:gd name="connsiteY10" fmla="*/ 163752 h 462264"/>
              <a:gd name="connsiteX11" fmla="*/ 700141 w 701166"/>
              <a:gd name="connsiteY11" fmla="*/ 239 h 4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166" h="462264">
                <a:moveTo>
                  <a:pt x="700141" y="239"/>
                </a:moveTo>
                <a:cubicBezTo>
                  <a:pt x="712047" y="-5846"/>
                  <a:pt x="616797" y="106072"/>
                  <a:pt x="596953" y="127239"/>
                </a:cubicBezTo>
                <a:cubicBezTo>
                  <a:pt x="577109" y="148406"/>
                  <a:pt x="608065" y="104749"/>
                  <a:pt x="581078" y="127239"/>
                </a:cubicBezTo>
                <a:cubicBezTo>
                  <a:pt x="554091" y="149729"/>
                  <a:pt x="455665" y="247096"/>
                  <a:pt x="435028" y="262177"/>
                </a:cubicBezTo>
                <a:cubicBezTo>
                  <a:pt x="414391" y="277258"/>
                  <a:pt x="485034" y="204498"/>
                  <a:pt x="457253" y="217727"/>
                </a:cubicBezTo>
                <a:cubicBezTo>
                  <a:pt x="429472" y="230956"/>
                  <a:pt x="290830" y="334408"/>
                  <a:pt x="268341" y="341552"/>
                </a:cubicBezTo>
                <a:cubicBezTo>
                  <a:pt x="245852" y="348696"/>
                  <a:pt x="367031" y="240481"/>
                  <a:pt x="322316" y="260589"/>
                </a:cubicBezTo>
                <a:cubicBezTo>
                  <a:pt x="277601" y="280697"/>
                  <a:pt x="-4445" y="466171"/>
                  <a:pt x="53" y="462202"/>
                </a:cubicBezTo>
                <a:cubicBezTo>
                  <a:pt x="4551" y="458233"/>
                  <a:pt x="285803" y="273289"/>
                  <a:pt x="349303" y="236777"/>
                </a:cubicBezTo>
                <a:cubicBezTo>
                  <a:pt x="412803" y="200265"/>
                  <a:pt x="351684" y="255298"/>
                  <a:pt x="381053" y="243127"/>
                </a:cubicBezTo>
                <a:cubicBezTo>
                  <a:pt x="410422" y="230956"/>
                  <a:pt x="476303" y="201852"/>
                  <a:pt x="525516" y="163752"/>
                </a:cubicBezTo>
                <a:cubicBezTo>
                  <a:pt x="574728" y="125652"/>
                  <a:pt x="688235" y="6324"/>
                  <a:pt x="70014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92D968-AD77-4003-AE82-88F596C3E055}"/>
              </a:ext>
            </a:extLst>
          </p:cNvPr>
          <p:cNvSpPr/>
          <p:nvPr/>
        </p:nvSpPr>
        <p:spPr>
          <a:xfrm>
            <a:off x="7125928" y="7397659"/>
            <a:ext cx="693876" cy="122341"/>
          </a:xfrm>
          <a:custGeom>
            <a:avLst/>
            <a:gdLst>
              <a:gd name="connsiteX0" fmla="*/ 360 w 693876"/>
              <a:gd name="connsiteY0" fmla="*/ 91 h 122341"/>
              <a:gd name="connsiteX1" fmla="*/ 487722 w 693876"/>
              <a:gd name="connsiteY1" fmla="*/ 54066 h 122341"/>
              <a:gd name="connsiteX2" fmla="*/ 557572 w 693876"/>
              <a:gd name="connsiteY2" fmla="*/ 46129 h 122341"/>
              <a:gd name="connsiteX3" fmla="*/ 611547 w 693876"/>
              <a:gd name="connsiteY3" fmla="*/ 42954 h 122341"/>
              <a:gd name="connsiteX4" fmla="*/ 609960 w 693876"/>
              <a:gd name="connsiteY4" fmla="*/ 73116 h 122341"/>
              <a:gd name="connsiteX5" fmla="*/ 565510 w 693876"/>
              <a:gd name="connsiteY5" fmla="*/ 88991 h 122341"/>
              <a:gd name="connsiteX6" fmla="*/ 363897 w 693876"/>
              <a:gd name="connsiteY6" fmla="*/ 120741 h 122341"/>
              <a:gd name="connsiteX7" fmla="*/ 159110 w 693876"/>
              <a:gd name="connsiteY7" fmla="*/ 115979 h 122341"/>
              <a:gd name="connsiteX8" fmla="*/ 586147 w 693876"/>
              <a:gd name="connsiteY8" fmla="*/ 101691 h 122341"/>
              <a:gd name="connsiteX9" fmla="*/ 684572 w 693876"/>
              <a:gd name="connsiteY9" fmla="*/ 47716 h 122341"/>
              <a:gd name="connsiteX10" fmla="*/ 413110 w 693876"/>
              <a:gd name="connsiteY10" fmla="*/ 41366 h 122341"/>
              <a:gd name="connsiteX11" fmla="*/ 360 w 693876"/>
              <a:gd name="connsiteY11" fmla="*/ 91 h 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876" h="122341">
                <a:moveTo>
                  <a:pt x="360" y="91"/>
                </a:moveTo>
                <a:cubicBezTo>
                  <a:pt x="12795" y="2208"/>
                  <a:pt x="394853" y="46393"/>
                  <a:pt x="487722" y="54066"/>
                </a:cubicBezTo>
                <a:cubicBezTo>
                  <a:pt x="580591" y="61739"/>
                  <a:pt x="536935" y="47981"/>
                  <a:pt x="557572" y="46129"/>
                </a:cubicBezTo>
                <a:cubicBezTo>
                  <a:pt x="578210" y="44277"/>
                  <a:pt x="602816" y="38456"/>
                  <a:pt x="611547" y="42954"/>
                </a:cubicBezTo>
                <a:cubicBezTo>
                  <a:pt x="620278" y="47452"/>
                  <a:pt x="617633" y="65443"/>
                  <a:pt x="609960" y="73116"/>
                </a:cubicBezTo>
                <a:cubicBezTo>
                  <a:pt x="602287" y="80789"/>
                  <a:pt x="606521" y="81054"/>
                  <a:pt x="565510" y="88991"/>
                </a:cubicBezTo>
                <a:cubicBezTo>
                  <a:pt x="524500" y="96929"/>
                  <a:pt x="431630" y="116243"/>
                  <a:pt x="363897" y="120741"/>
                </a:cubicBezTo>
                <a:cubicBezTo>
                  <a:pt x="296164" y="125239"/>
                  <a:pt x="122068" y="119154"/>
                  <a:pt x="159110" y="115979"/>
                </a:cubicBezTo>
                <a:cubicBezTo>
                  <a:pt x="196152" y="112804"/>
                  <a:pt x="498570" y="113068"/>
                  <a:pt x="586147" y="101691"/>
                </a:cubicBezTo>
                <a:cubicBezTo>
                  <a:pt x="673724" y="90314"/>
                  <a:pt x="713411" y="57770"/>
                  <a:pt x="684572" y="47716"/>
                </a:cubicBezTo>
                <a:cubicBezTo>
                  <a:pt x="655733" y="37662"/>
                  <a:pt x="525823" y="49568"/>
                  <a:pt x="413110" y="41366"/>
                </a:cubicBezTo>
                <a:cubicBezTo>
                  <a:pt x="300397" y="33164"/>
                  <a:pt x="-12075" y="-2026"/>
                  <a:pt x="36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9D242A7-3A2B-4C48-B001-B2AACA06A0FD}"/>
              </a:ext>
            </a:extLst>
          </p:cNvPr>
          <p:cNvSpPr/>
          <p:nvPr/>
        </p:nvSpPr>
        <p:spPr>
          <a:xfrm>
            <a:off x="6244403" y="7092927"/>
            <a:ext cx="1013501" cy="425444"/>
          </a:xfrm>
          <a:custGeom>
            <a:avLst/>
            <a:gdLst>
              <a:gd name="connsiteX0" fmla="*/ 243710 w 1013501"/>
              <a:gd name="connsiteY0" fmla="*/ 23 h 425444"/>
              <a:gd name="connsiteX1" fmla="*/ 27810 w 1013501"/>
              <a:gd name="connsiteY1" fmla="*/ 98448 h 425444"/>
              <a:gd name="connsiteX2" fmla="*/ 180210 w 1013501"/>
              <a:gd name="connsiteY2" fmla="*/ 79398 h 425444"/>
              <a:gd name="connsiteX3" fmla="*/ 2410 w 1013501"/>
              <a:gd name="connsiteY3" fmla="*/ 127023 h 425444"/>
              <a:gd name="connsiteX4" fmla="*/ 338960 w 1013501"/>
              <a:gd name="connsiteY4" fmla="*/ 111148 h 425444"/>
              <a:gd name="connsiteX5" fmla="*/ 313560 w 1013501"/>
              <a:gd name="connsiteY5" fmla="*/ 131786 h 425444"/>
              <a:gd name="connsiteX6" fmla="*/ 580260 w 1013501"/>
              <a:gd name="connsiteY6" fmla="*/ 187348 h 425444"/>
              <a:gd name="connsiteX7" fmla="*/ 416747 w 1013501"/>
              <a:gd name="connsiteY7" fmla="*/ 157186 h 425444"/>
              <a:gd name="connsiteX8" fmla="*/ 678685 w 1013501"/>
              <a:gd name="connsiteY8" fmla="*/ 349273 h 425444"/>
              <a:gd name="connsiteX9" fmla="*/ 600897 w 1013501"/>
              <a:gd name="connsiteY9" fmla="*/ 290536 h 425444"/>
              <a:gd name="connsiteX10" fmla="*/ 1010472 w 1013501"/>
              <a:gd name="connsiteY10" fmla="*/ 423886 h 425444"/>
              <a:gd name="connsiteX11" fmla="*/ 794572 w 1013501"/>
              <a:gd name="connsiteY11" fmla="*/ 365148 h 425444"/>
              <a:gd name="connsiteX12" fmla="*/ 937447 w 1013501"/>
              <a:gd name="connsiteY12" fmla="*/ 392136 h 425444"/>
              <a:gd name="connsiteX13" fmla="*/ 592960 w 1013501"/>
              <a:gd name="connsiteY13" fmla="*/ 266723 h 425444"/>
              <a:gd name="connsiteX14" fmla="*/ 626297 w 1013501"/>
              <a:gd name="connsiteY14" fmla="*/ 266723 h 425444"/>
              <a:gd name="connsiteX15" fmla="*/ 378647 w 1013501"/>
              <a:gd name="connsiteY15" fmla="*/ 103211 h 425444"/>
              <a:gd name="connsiteX16" fmla="*/ 261172 w 1013501"/>
              <a:gd name="connsiteY16" fmla="*/ 115911 h 425444"/>
              <a:gd name="connsiteX17" fmla="*/ 32572 w 1013501"/>
              <a:gd name="connsiteY17" fmla="*/ 128611 h 425444"/>
              <a:gd name="connsiteX18" fmla="*/ 156397 w 1013501"/>
              <a:gd name="connsiteY18" fmla="*/ 92098 h 425444"/>
              <a:gd name="connsiteX19" fmla="*/ 134172 w 1013501"/>
              <a:gd name="connsiteY19" fmla="*/ 88923 h 425444"/>
              <a:gd name="connsiteX20" fmla="*/ 243710 w 1013501"/>
              <a:gd name="connsiteY20" fmla="*/ 23 h 4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3501" h="425444">
                <a:moveTo>
                  <a:pt x="243710" y="23"/>
                </a:moveTo>
                <a:cubicBezTo>
                  <a:pt x="225983" y="1611"/>
                  <a:pt x="38393" y="85219"/>
                  <a:pt x="27810" y="98448"/>
                </a:cubicBezTo>
                <a:cubicBezTo>
                  <a:pt x="17227" y="111677"/>
                  <a:pt x="184443" y="74636"/>
                  <a:pt x="180210" y="79398"/>
                </a:cubicBezTo>
                <a:cubicBezTo>
                  <a:pt x="175977" y="84160"/>
                  <a:pt x="-24048" y="121731"/>
                  <a:pt x="2410" y="127023"/>
                </a:cubicBezTo>
                <a:cubicBezTo>
                  <a:pt x="28868" y="132315"/>
                  <a:pt x="287102" y="110354"/>
                  <a:pt x="338960" y="111148"/>
                </a:cubicBezTo>
                <a:cubicBezTo>
                  <a:pt x="390818" y="111942"/>
                  <a:pt x="273343" y="119086"/>
                  <a:pt x="313560" y="131786"/>
                </a:cubicBezTo>
                <a:cubicBezTo>
                  <a:pt x="353777" y="144486"/>
                  <a:pt x="563062" y="183115"/>
                  <a:pt x="580260" y="187348"/>
                </a:cubicBezTo>
                <a:cubicBezTo>
                  <a:pt x="597458" y="191581"/>
                  <a:pt x="400343" y="130199"/>
                  <a:pt x="416747" y="157186"/>
                </a:cubicBezTo>
                <a:cubicBezTo>
                  <a:pt x="433151" y="184173"/>
                  <a:pt x="647993" y="327048"/>
                  <a:pt x="678685" y="349273"/>
                </a:cubicBezTo>
                <a:cubicBezTo>
                  <a:pt x="709377" y="371498"/>
                  <a:pt x="545599" y="278101"/>
                  <a:pt x="600897" y="290536"/>
                </a:cubicBezTo>
                <a:cubicBezTo>
                  <a:pt x="656195" y="302971"/>
                  <a:pt x="978193" y="411451"/>
                  <a:pt x="1010472" y="423886"/>
                </a:cubicBezTo>
                <a:cubicBezTo>
                  <a:pt x="1042751" y="436321"/>
                  <a:pt x="806743" y="370440"/>
                  <a:pt x="794572" y="365148"/>
                </a:cubicBezTo>
                <a:cubicBezTo>
                  <a:pt x="782401" y="359856"/>
                  <a:pt x="971049" y="408540"/>
                  <a:pt x="937447" y="392136"/>
                </a:cubicBezTo>
                <a:cubicBezTo>
                  <a:pt x="903845" y="375732"/>
                  <a:pt x="644818" y="287625"/>
                  <a:pt x="592960" y="266723"/>
                </a:cubicBezTo>
                <a:cubicBezTo>
                  <a:pt x="541102" y="245821"/>
                  <a:pt x="662016" y="293975"/>
                  <a:pt x="626297" y="266723"/>
                </a:cubicBezTo>
                <a:cubicBezTo>
                  <a:pt x="590578" y="239471"/>
                  <a:pt x="439501" y="128346"/>
                  <a:pt x="378647" y="103211"/>
                </a:cubicBezTo>
                <a:cubicBezTo>
                  <a:pt x="317793" y="78076"/>
                  <a:pt x="318851" y="111678"/>
                  <a:pt x="261172" y="115911"/>
                </a:cubicBezTo>
                <a:cubicBezTo>
                  <a:pt x="203493" y="120144"/>
                  <a:pt x="50034" y="132580"/>
                  <a:pt x="32572" y="128611"/>
                </a:cubicBezTo>
                <a:cubicBezTo>
                  <a:pt x="15109" y="124642"/>
                  <a:pt x="139464" y="98713"/>
                  <a:pt x="156397" y="92098"/>
                </a:cubicBezTo>
                <a:cubicBezTo>
                  <a:pt x="173330" y="85483"/>
                  <a:pt x="119884" y="101358"/>
                  <a:pt x="134172" y="88923"/>
                </a:cubicBezTo>
                <a:cubicBezTo>
                  <a:pt x="148460" y="76488"/>
                  <a:pt x="261437" y="-1565"/>
                  <a:pt x="24371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79C3EBF-D36C-40ED-BEC8-E2D626CCF169}"/>
              </a:ext>
            </a:extLst>
          </p:cNvPr>
          <p:cNvSpPr/>
          <p:nvPr/>
        </p:nvSpPr>
        <p:spPr>
          <a:xfrm>
            <a:off x="7206048" y="7021466"/>
            <a:ext cx="839295" cy="125934"/>
          </a:xfrm>
          <a:custGeom>
            <a:avLst/>
            <a:gdLst>
              <a:gd name="connsiteX0" fmla="*/ 836227 w 839295"/>
              <a:gd name="connsiteY0" fmla="*/ 47 h 125934"/>
              <a:gd name="connsiteX1" fmla="*/ 380615 w 839295"/>
              <a:gd name="connsiteY1" fmla="*/ 115934 h 125934"/>
              <a:gd name="connsiteX2" fmla="*/ 520315 w 839295"/>
              <a:gd name="connsiteY2" fmla="*/ 107997 h 125934"/>
              <a:gd name="connsiteX3" fmla="*/ 344102 w 839295"/>
              <a:gd name="connsiteY3" fmla="*/ 125459 h 125934"/>
              <a:gd name="connsiteX4" fmla="*/ 1202 w 839295"/>
              <a:gd name="connsiteY4" fmla="*/ 120697 h 125934"/>
              <a:gd name="connsiteX5" fmla="*/ 474277 w 839295"/>
              <a:gd name="connsiteY5" fmla="*/ 117522 h 125934"/>
              <a:gd name="connsiteX6" fmla="*/ 575877 w 839295"/>
              <a:gd name="connsiteY6" fmla="*/ 101647 h 125934"/>
              <a:gd name="connsiteX7" fmla="*/ 836227 w 839295"/>
              <a:gd name="connsiteY7" fmla="*/ 47 h 12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295" h="125934">
                <a:moveTo>
                  <a:pt x="836227" y="47"/>
                </a:moveTo>
                <a:cubicBezTo>
                  <a:pt x="803683" y="2428"/>
                  <a:pt x="433267" y="97942"/>
                  <a:pt x="380615" y="115934"/>
                </a:cubicBezTo>
                <a:cubicBezTo>
                  <a:pt x="327963" y="133926"/>
                  <a:pt x="526400" y="106410"/>
                  <a:pt x="520315" y="107997"/>
                </a:cubicBezTo>
                <a:cubicBezTo>
                  <a:pt x="514230" y="109584"/>
                  <a:pt x="430621" y="123342"/>
                  <a:pt x="344102" y="125459"/>
                </a:cubicBezTo>
                <a:cubicBezTo>
                  <a:pt x="257583" y="127576"/>
                  <a:pt x="-20494" y="122020"/>
                  <a:pt x="1202" y="120697"/>
                </a:cubicBezTo>
                <a:cubicBezTo>
                  <a:pt x="22898" y="119374"/>
                  <a:pt x="378498" y="120697"/>
                  <a:pt x="474277" y="117522"/>
                </a:cubicBezTo>
                <a:cubicBezTo>
                  <a:pt x="570056" y="114347"/>
                  <a:pt x="518727" y="117258"/>
                  <a:pt x="575877" y="101647"/>
                </a:cubicBezTo>
                <a:cubicBezTo>
                  <a:pt x="633027" y="86037"/>
                  <a:pt x="868771" y="-2334"/>
                  <a:pt x="83622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EE07FBE-7A48-492D-B651-D742D0B236D4}"/>
              </a:ext>
            </a:extLst>
          </p:cNvPr>
          <p:cNvSpPr/>
          <p:nvPr/>
        </p:nvSpPr>
        <p:spPr>
          <a:xfrm>
            <a:off x="6748395" y="7103691"/>
            <a:ext cx="1125130" cy="182421"/>
          </a:xfrm>
          <a:custGeom>
            <a:avLst/>
            <a:gdLst>
              <a:gd name="connsiteX0" fmla="*/ 1117668 w 1125130"/>
              <a:gd name="connsiteY0" fmla="*/ 71809 h 182421"/>
              <a:gd name="connsiteX1" fmla="*/ 1047818 w 1125130"/>
              <a:gd name="connsiteY1" fmla="*/ 84509 h 182421"/>
              <a:gd name="connsiteX2" fmla="*/ 668405 w 1125130"/>
              <a:gd name="connsiteY2" fmla="*/ 135309 h 182421"/>
              <a:gd name="connsiteX3" fmla="*/ 823980 w 1125130"/>
              <a:gd name="connsiteY3" fmla="*/ 135309 h 182421"/>
              <a:gd name="connsiteX4" fmla="*/ 535055 w 1125130"/>
              <a:gd name="connsiteY4" fmla="*/ 106734 h 182421"/>
              <a:gd name="connsiteX5" fmla="*/ 396943 w 1125130"/>
              <a:gd name="connsiteY5" fmla="*/ 73397 h 182421"/>
              <a:gd name="connsiteX6" fmla="*/ 1655 w 1125130"/>
              <a:gd name="connsiteY6" fmla="*/ 372 h 182421"/>
              <a:gd name="connsiteX7" fmla="*/ 247718 w 1125130"/>
              <a:gd name="connsiteY7" fmla="*/ 44822 h 182421"/>
              <a:gd name="connsiteX8" fmla="*/ 46105 w 1125130"/>
              <a:gd name="connsiteY8" fmla="*/ 41647 h 182421"/>
              <a:gd name="connsiteX9" fmla="*/ 320743 w 1125130"/>
              <a:gd name="connsiteY9" fmla="*/ 54347 h 182421"/>
              <a:gd name="connsiteX10" fmla="*/ 374718 w 1125130"/>
              <a:gd name="connsiteY10" fmla="*/ 181347 h 182421"/>
              <a:gd name="connsiteX11" fmla="*/ 363605 w 1125130"/>
              <a:gd name="connsiteY11" fmla="*/ 114672 h 182421"/>
              <a:gd name="connsiteX12" fmla="*/ 541405 w 1125130"/>
              <a:gd name="connsiteY12" fmla="*/ 101972 h 182421"/>
              <a:gd name="connsiteX13" fmla="*/ 573155 w 1125130"/>
              <a:gd name="connsiteY13" fmla="*/ 98797 h 182421"/>
              <a:gd name="connsiteX14" fmla="*/ 831918 w 1125130"/>
              <a:gd name="connsiteY14" fmla="*/ 79747 h 182421"/>
              <a:gd name="connsiteX15" fmla="*/ 1117668 w 1125130"/>
              <a:gd name="connsiteY15" fmla="*/ 71809 h 18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130" h="182421">
                <a:moveTo>
                  <a:pt x="1117668" y="71809"/>
                </a:moveTo>
                <a:cubicBezTo>
                  <a:pt x="1153651" y="72603"/>
                  <a:pt x="1047818" y="84509"/>
                  <a:pt x="1047818" y="84509"/>
                </a:cubicBezTo>
                <a:cubicBezTo>
                  <a:pt x="972941" y="95092"/>
                  <a:pt x="705711" y="126842"/>
                  <a:pt x="668405" y="135309"/>
                </a:cubicBezTo>
                <a:cubicBezTo>
                  <a:pt x="631099" y="143776"/>
                  <a:pt x="846205" y="140072"/>
                  <a:pt x="823980" y="135309"/>
                </a:cubicBezTo>
                <a:cubicBezTo>
                  <a:pt x="801755" y="130547"/>
                  <a:pt x="606228" y="117053"/>
                  <a:pt x="535055" y="106734"/>
                </a:cubicBezTo>
                <a:cubicBezTo>
                  <a:pt x="463882" y="96415"/>
                  <a:pt x="485843" y="91124"/>
                  <a:pt x="396943" y="73397"/>
                </a:cubicBezTo>
                <a:cubicBezTo>
                  <a:pt x="308043" y="55670"/>
                  <a:pt x="26526" y="5134"/>
                  <a:pt x="1655" y="372"/>
                </a:cubicBezTo>
                <a:cubicBezTo>
                  <a:pt x="-23216" y="-4390"/>
                  <a:pt x="240310" y="37943"/>
                  <a:pt x="247718" y="44822"/>
                </a:cubicBezTo>
                <a:cubicBezTo>
                  <a:pt x="255126" y="51701"/>
                  <a:pt x="33934" y="40060"/>
                  <a:pt x="46105" y="41647"/>
                </a:cubicBezTo>
                <a:cubicBezTo>
                  <a:pt x="58276" y="43234"/>
                  <a:pt x="265974" y="31064"/>
                  <a:pt x="320743" y="54347"/>
                </a:cubicBezTo>
                <a:cubicBezTo>
                  <a:pt x="375512" y="77630"/>
                  <a:pt x="367574" y="171293"/>
                  <a:pt x="374718" y="181347"/>
                </a:cubicBezTo>
                <a:cubicBezTo>
                  <a:pt x="381862" y="191401"/>
                  <a:pt x="335824" y="127901"/>
                  <a:pt x="363605" y="114672"/>
                </a:cubicBezTo>
                <a:cubicBezTo>
                  <a:pt x="391386" y="101443"/>
                  <a:pt x="506480" y="104618"/>
                  <a:pt x="541405" y="101972"/>
                </a:cubicBezTo>
                <a:cubicBezTo>
                  <a:pt x="576330" y="99326"/>
                  <a:pt x="573155" y="98797"/>
                  <a:pt x="573155" y="98797"/>
                </a:cubicBezTo>
                <a:cubicBezTo>
                  <a:pt x="621574" y="95093"/>
                  <a:pt x="739843" y="84509"/>
                  <a:pt x="831918" y="79747"/>
                </a:cubicBezTo>
                <a:cubicBezTo>
                  <a:pt x="923993" y="74985"/>
                  <a:pt x="1081685" y="71015"/>
                  <a:pt x="1117668" y="7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AF99A774-0087-45D5-A59C-AC60BD772306}"/>
              </a:ext>
            </a:extLst>
          </p:cNvPr>
          <p:cNvSpPr/>
          <p:nvPr/>
        </p:nvSpPr>
        <p:spPr>
          <a:xfrm>
            <a:off x="6667481" y="7129454"/>
            <a:ext cx="1199343" cy="159977"/>
          </a:xfrm>
          <a:custGeom>
            <a:avLst/>
            <a:gdLst>
              <a:gd name="connsiteX0" fmla="*/ 19 w 1199343"/>
              <a:gd name="connsiteY0" fmla="*/ 9 h 159977"/>
              <a:gd name="connsiteX1" fmla="*/ 317519 w 1199343"/>
              <a:gd name="connsiteY1" fmla="*/ 68271 h 159977"/>
              <a:gd name="connsiteX2" fmla="*/ 279419 w 1199343"/>
              <a:gd name="connsiteY2" fmla="*/ 55571 h 159977"/>
              <a:gd name="connsiteX3" fmla="*/ 434994 w 1199343"/>
              <a:gd name="connsiteY3" fmla="*/ 131771 h 159977"/>
              <a:gd name="connsiteX4" fmla="*/ 431819 w 1199343"/>
              <a:gd name="connsiteY4" fmla="*/ 77796 h 159977"/>
              <a:gd name="connsiteX5" fmla="*/ 714394 w 1199343"/>
              <a:gd name="connsiteY5" fmla="*/ 158759 h 159977"/>
              <a:gd name="connsiteX6" fmla="*/ 704869 w 1199343"/>
              <a:gd name="connsiteY6" fmla="*/ 127009 h 159977"/>
              <a:gd name="connsiteX7" fmla="*/ 822344 w 1199343"/>
              <a:gd name="connsiteY7" fmla="*/ 133359 h 159977"/>
              <a:gd name="connsiteX8" fmla="*/ 1196994 w 1199343"/>
              <a:gd name="connsiteY8" fmla="*/ 58746 h 159977"/>
              <a:gd name="connsiteX9" fmla="*/ 623907 w 1199343"/>
              <a:gd name="connsiteY9" fmla="*/ 122246 h 159977"/>
              <a:gd name="connsiteX10" fmla="*/ 420707 w 1199343"/>
              <a:gd name="connsiteY10" fmla="*/ 100021 h 159977"/>
              <a:gd name="connsiteX11" fmla="*/ 333394 w 1199343"/>
              <a:gd name="connsiteY11" fmla="*/ 63509 h 159977"/>
              <a:gd name="connsiteX12" fmla="*/ 19 w 1199343"/>
              <a:gd name="connsiteY12" fmla="*/ 9 h 1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9343" h="159977">
                <a:moveTo>
                  <a:pt x="19" y="9"/>
                </a:moveTo>
                <a:cubicBezTo>
                  <a:pt x="-2627" y="803"/>
                  <a:pt x="270952" y="59011"/>
                  <a:pt x="317519" y="68271"/>
                </a:cubicBezTo>
                <a:cubicBezTo>
                  <a:pt x="364086" y="77531"/>
                  <a:pt x="259840" y="44988"/>
                  <a:pt x="279419" y="55571"/>
                </a:cubicBezTo>
                <a:cubicBezTo>
                  <a:pt x="298998" y="66154"/>
                  <a:pt x="409594" y="128067"/>
                  <a:pt x="434994" y="131771"/>
                </a:cubicBezTo>
                <a:cubicBezTo>
                  <a:pt x="460394" y="135475"/>
                  <a:pt x="385252" y="73298"/>
                  <a:pt x="431819" y="77796"/>
                </a:cubicBezTo>
                <a:cubicBezTo>
                  <a:pt x="478386" y="82294"/>
                  <a:pt x="668886" y="150557"/>
                  <a:pt x="714394" y="158759"/>
                </a:cubicBezTo>
                <a:cubicBezTo>
                  <a:pt x="759902" y="166961"/>
                  <a:pt x="686877" y="131242"/>
                  <a:pt x="704869" y="127009"/>
                </a:cubicBezTo>
                <a:cubicBezTo>
                  <a:pt x="722861" y="122776"/>
                  <a:pt x="740323" y="144736"/>
                  <a:pt x="822344" y="133359"/>
                </a:cubicBezTo>
                <a:cubicBezTo>
                  <a:pt x="904365" y="121982"/>
                  <a:pt x="1230067" y="60598"/>
                  <a:pt x="1196994" y="58746"/>
                </a:cubicBezTo>
                <a:cubicBezTo>
                  <a:pt x="1163921" y="56894"/>
                  <a:pt x="753288" y="115367"/>
                  <a:pt x="623907" y="122246"/>
                </a:cubicBezTo>
                <a:cubicBezTo>
                  <a:pt x="494526" y="129125"/>
                  <a:pt x="469126" y="109811"/>
                  <a:pt x="420707" y="100021"/>
                </a:cubicBezTo>
                <a:cubicBezTo>
                  <a:pt x="372288" y="90232"/>
                  <a:pt x="402715" y="78326"/>
                  <a:pt x="333394" y="63509"/>
                </a:cubicBezTo>
                <a:cubicBezTo>
                  <a:pt x="264073" y="48692"/>
                  <a:pt x="2665" y="-785"/>
                  <a:pt x="1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77DB10E-EAD0-4E9C-A1BC-9DE375C8A817}"/>
              </a:ext>
            </a:extLst>
          </p:cNvPr>
          <p:cNvSpPr/>
          <p:nvPr/>
        </p:nvSpPr>
        <p:spPr>
          <a:xfrm>
            <a:off x="7366243" y="6935617"/>
            <a:ext cx="1008341" cy="403419"/>
          </a:xfrm>
          <a:custGeom>
            <a:avLst/>
            <a:gdLst>
              <a:gd name="connsiteX0" fmla="*/ 841132 w 1008341"/>
              <a:gd name="connsiteY0" fmla="*/ 171 h 403419"/>
              <a:gd name="connsiteX1" fmla="*/ 1001470 w 1008341"/>
              <a:gd name="connsiteY1" fmla="*/ 93833 h 403419"/>
              <a:gd name="connsiteX2" fmla="*/ 950670 w 1008341"/>
              <a:gd name="connsiteY2" fmla="*/ 76371 h 403419"/>
              <a:gd name="connsiteX3" fmla="*/ 698257 w 1008341"/>
              <a:gd name="connsiteY3" fmla="*/ 235121 h 403419"/>
              <a:gd name="connsiteX4" fmla="*/ 815732 w 1008341"/>
              <a:gd name="connsiteY4" fmla="*/ 116058 h 403419"/>
              <a:gd name="connsiteX5" fmla="*/ 523632 w 1008341"/>
              <a:gd name="connsiteY5" fmla="*/ 311321 h 403419"/>
              <a:gd name="connsiteX6" fmla="*/ 547445 w 1008341"/>
              <a:gd name="connsiteY6" fmla="*/ 227183 h 403419"/>
              <a:gd name="connsiteX7" fmla="*/ 372820 w 1008341"/>
              <a:gd name="connsiteY7" fmla="*/ 320846 h 403419"/>
              <a:gd name="connsiteX8" fmla="*/ 390282 w 1008341"/>
              <a:gd name="connsiteY8" fmla="*/ 249408 h 403419"/>
              <a:gd name="connsiteX9" fmla="*/ 2932 w 1008341"/>
              <a:gd name="connsiteY9" fmla="*/ 403396 h 403419"/>
              <a:gd name="connsiteX10" fmla="*/ 625232 w 1008341"/>
              <a:gd name="connsiteY10" fmla="*/ 236708 h 403419"/>
              <a:gd name="connsiteX11" fmla="*/ 382345 w 1008341"/>
              <a:gd name="connsiteY11" fmla="*/ 277983 h 403419"/>
              <a:gd name="connsiteX12" fmla="*/ 914157 w 1008341"/>
              <a:gd name="connsiteY12" fmla="*/ 120821 h 403419"/>
              <a:gd name="connsiteX13" fmla="*/ 841132 w 1008341"/>
              <a:gd name="connsiteY13" fmla="*/ 171 h 40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341" h="403419">
                <a:moveTo>
                  <a:pt x="841132" y="171"/>
                </a:moveTo>
                <a:cubicBezTo>
                  <a:pt x="855684" y="-4327"/>
                  <a:pt x="983214" y="81133"/>
                  <a:pt x="1001470" y="93833"/>
                </a:cubicBezTo>
                <a:cubicBezTo>
                  <a:pt x="1019726" y="106533"/>
                  <a:pt x="1001206" y="52823"/>
                  <a:pt x="950670" y="76371"/>
                </a:cubicBezTo>
                <a:cubicBezTo>
                  <a:pt x="900134" y="99919"/>
                  <a:pt x="720747" y="228507"/>
                  <a:pt x="698257" y="235121"/>
                </a:cubicBezTo>
                <a:cubicBezTo>
                  <a:pt x="675767" y="241736"/>
                  <a:pt x="844836" y="103358"/>
                  <a:pt x="815732" y="116058"/>
                </a:cubicBezTo>
                <a:cubicBezTo>
                  <a:pt x="786628" y="128758"/>
                  <a:pt x="568346" y="292800"/>
                  <a:pt x="523632" y="311321"/>
                </a:cubicBezTo>
                <a:cubicBezTo>
                  <a:pt x="478917" y="329842"/>
                  <a:pt x="572580" y="225596"/>
                  <a:pt x="547445" y="227183"/>
                </a:cubicBezTo>
                <a:cubicBezTo>
                  <a:pt x="522310" y="228771"/>
                  <a:pt x="399014" y="317142"/>
                  <a:pt x="372820" y="320846"/>
                </a:cubicBezTo>
                <a:cubicBezTo>
                  <a:pt x="346626" y="324550"/>
                  <a:pt x="451930" y="235650"/>
                  <a:pt x="390282" y="249408"/>
                </a:cubicBezTo>
                <a:cubicBezTo>
                  <a:pt x="328634" y="263166"/>
                  <a:pt x="-36226" y="405513"/>
                  <a:pt x="2932" y="403396"/>
                </a:cubicBezTo>
                <a:cubicBezTo>
                  <a:pt x="42090" y="401279"/>
                  <a:pt x="561997" y="257610"/>
                  <a:pt x="625232" y="236708"/>
                </a:cubicBezTo>
                <a:cubicBezTo>
                  <a:pt x="688467" y="215806"/>
                  <a:pt x="334191" y="297297"/>
                  <a:pt x="382345" y="277983"/>
                </a:cubicBezTo>
                <a:cubicBezTo>
                  <a:pt x="430499" y="258669"/>
                  <a:pt x="835047" y="162625"/>
                  <a:pt x="914157" y="120821"/>
                </a:cubicBezTo>
                <a:cubicBezTo>
                  <a:pt x="993267" y="79017"/>
                  <a:pt x="826580" y="4669"/>
                  <a:pt x="84113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EE29C26-6B19-4D91-9A8D-2BE594B1874A}"/>
              </a:ext>
            </a:extLst>
          </p:cNvPr>
          <p:cNvSpPr/>
          <p:nvPr/>
        </p:nvSpPr>
        <p:spPr>
          <a:xfrm>
            <a:off x="6639688" y="7096107"/>
            <a:ext cx="872768" cy="335773"/>
          </a:xfrm>
          <a:custGeom>
            <a:avLst/>
            <a:gdLst>
              <a:gd name="connsiteX0" fmla="*/ 7175 w 872768"/>
              <a:gd name="connsiteY0" fmla="*/ 18 h 335773"/>
              <a:gd name="connsiteX1" fmla="*/ 200850 w 872768"/>
              <a:gd name="connsiteY1" fmla="*/ 104793 h 335773"/>
              <a:gd name="connsiteX2" fmla="*/ 246887 w 872768"/>
              <a:gd name="connsiteY2" fmla="*/ 46056 h 335773"/>
              <a:gd name="connsiteX3" fmla="*/ 277050 w 872768"/>
              <a:gd name="connsiteY3" fmla="*/ 130193 h 335773"/>
              <a:gd name="connsiteX4" fmla="*/ 345312 w 872768"/>
              <a:gd name="connsiteY4" fmla="*/ 68281 h 335773"/>
              <a:gd name="connsiteX5" fmla="*/ 386587 w 872768"/>
              <a:gd name="connsiteY5" fmla="*/ 179406 h 335773"/>
              <a:gd name="connsiteX6" fmla="*/ 434212 w 872768"/>
              <a:gd name="connsiteY6" fmla="*/ 58756 h 335773"/>
              <a:gd name="connsiteX7" fmla="*/ 504062 w 872768"/>
              <a:gd name="connsiteY7" fmla="*/ 247668 h 335773"/>
              <a:gd name="connsiteX8" fmla="*/ 523112 w 872768"/>
              <a:gd name="connsiteY8" fmla="*/ 150831 h 335773"/>
              <a:gd name="connsiteX9" fmla="*/ 554862 w 872768"/>
              <a:gd name="connsiteY9" fmla="*/ 220681 h 335773"/>
              <a:gd name="connsiteX10" fmla="*/ 583437 w 872768"/>
              <a:gd name="connsiteY10" fmla="*/ 161943 h 335773"/>
              <a:gd name="connsiteX11" fmla="*/ 759650 w 872768"/>
              <a:gd name="connsiteY11" fmla="*/ 239731 h 335773"/>
              <a:gd name="connsiteX12" fmla="*/ 739012 w 872768"/>
              <a:gd name="connsiteY12" fmla="*/ 220681 h 335773"/>
              <a:gd name="connsiteX13" fmla="*/ 824737 w 872768"/>
              <a:gd name="connsiteY13" fmla="*/ 219093 h 335773"/>
              <a:gd name="connsiteX14" fmla="*/ 848550 w 872768"/>
              <a:gd name="connsiteY14" fmla="*/ 201631 h 335773"/>
              <a:gd name="connsiteX15" fmla="*/ 872362 w 872768"/>
              <a:gd name="connsiteY15" fmla="*/ 334981 h 335773"/>
              <a:gd name="connsiteX16" fmla="*/ 827912 w 872768"/>
              <a:gd name="connsiteY16" fmla="*/ 130193 h 335773"/>
              <a:gd name="connsiteX17" fmla="*/ 746950 w 872768"/>
              <a:gd name="connsiteY17" fmla="*/ 192106 h 335773"/>
              <a:gd name="connsiteX18" fmla="*/ 470725 w 872768"/>
              <a:gd name="connsiteY18" fmla="*/ 125431 h 335773"/>
              <a:gd name="connsiteX19" fmla="*/ 286575 w 872768"/>
              <a:gd name="connsiteY19" fmla="*/ 76218 h 335773"/>
              <a:gd name="connsiteX20" fmla="*/ 485012 w 872768"/>
              <a:gd name="connsiteY20" fmla="*/ 114318 h 335773"/>
              <a:gd name="connsiteX21" fmla="*/ 7175 w 872768"/>
              <a:gd name="connsiteY21" fmla="*/ 18 h 3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2768" h="335773">
                <a:moveTo>
                  <a:pt x="7175" y="18"/>
                </a:moveTo>
                <a:cubicBezTo>
                  <a:pt x="-40185" y="-1569"/>
                  <a:pt x="160898" y="97120"/>
                  <a:pt x="200850" y="104793"/>
                </a:cubicBezTo>
                <a:cubicBezTo>
                  <a:pt x="240802" y="112466"/>
                  <a:pt x="234187" y="41823"/>
                  <a:pt x="246887" y="46056"/>
                </a:cubicBezTo>
                <a:cubicBezTo>
                  <a:pt x="259587" y="50289"/>
                  <a:pt x="260646" y="126489"/>
                  <a:pt x="277050" y="130193"/>
                </a:cubicBezTo>
                <a:cubicBezTo>
                  <a:pt x="293454" y="133897"/>
                  <a:pt x="327056" y="60079"/>
                  <a:pt x="345312" y="68281"/>
                </a:cubicBezTo>
                <a:cubicBezTo>
                  <a:pt x="363568" y="76483"/>
                  <a:pt x="371770" y="180993"/>
                  <a:pt x="386587" y="179406"/>
                </a:cubicBezTo>
                <a:cubicBezTo>
                  <a:pt x="401404" y="177819"/>
                  <a:pt x="414633" y="47379"/>
                  <a:pt x="434212" y="58756"/>
                </a:cubicBezTo>
                <a:cubicBezTo>
                  <a:pt x="453791" y="70133"/>
                  <a:pt x="489245" y="232322"/>
                  <a:pt x="504062" y="247668"/>
                </a:cubicBezTo>
                <a:cubicBezTo>
                  <a:pt x="518879" y="263014"/>
                  <a:pt x="514645" y="155329"/>
                  <a:pt x="523112" y="150831"/>
                </a:cubicBezTo>
                <a:cubicBezTo>
                  <a:pt x="531579" y="146333"/>
                  <a:pt x="544808" y="218829"/>
                  <a:pt x="554862" y="220681"/>
                </a:cubicBezTo>
                <a:cubicBezTo>
                  <a:pt x="564916" y="222533"/>
                  <a:pt x="549306" y="158768"/>
                  <a:pt x="583437" y="161943"/>
                </a:cubicBezTo>
                <a:cubicBezTo>
                  <a:pt x="617568" y="165118"/>
                  <a:pt x="733721" y="229941"/>
                  <a:pt x="759650" y="239731"/>
                </a:cubicBezTo>
                <a:cubicBezTo>
                  <a:pt x="785579" y="249521"/>
                  <a:pt x="728164" y="224121"/>
                  <a:pt x="739012" y="220681"/>
                </a:cubicBezTo>
                <a:cubicBezTo>
                  <a:pt x="749860" y="217241"/>
                  <a:pt x="806481" y="222268"/>
                  <a:pt x="824737" y="219093"/>
                </a:cubicBezTo>
                <a:cubicBezTo>
                  <a:pt x="842993" y="215918"/>
                  <a:pt x="840613" y="182316"/>
                  <a:pt x="848550" y="201631"/>
                </a:cubicBezTo>
                <a:cubicBezTo>
                  <a:pt x="856488" y="220946"/>
                  <a:pt x="875802" y="346887"/>
                  <a:pt x="872362" y="334981"/>
                </a:cubicBezTo>
                <a:cubicBezTo>
                  <a:pt x="868922" y="323075"/>
                  <a:pt x="848814" y="154005"/>
                  <a:pt x="827912" y="130193"/>
                </a:cubicBezTo>
                <a:cubicBezTo>
                  <a:pt x="807010" y="106381"/>
                  <a:pt x="806481" y="192900"/>
                  <a:pt x="746950" y="192106"/>
                </a:cubicBezTo>
                <a:cubicBezTo>
                  <a:pt x="687419" y="191312"/>
                  <a:pt x="470725" y="125431"/>
                  <a:pt x="470725" y="125431"/>
                </a:cubicBezTo>
                <a:cubicBezTo>
                  <a:pt x="393996" y="106116"/>
                  <a:pt x="284194" y="78070"/>
                  <a:pt x="286575" y="76218"/>
                </a:cubicBezTo>
                <a:cubicBezTo>
                  <a:pt x="288956" y="74366"/>
                  <a:pt x="531314" y="125960"/>
                  <a:pt x="485012" y="114318"/>
                </a:cubicBezTo>
                <a:cubicBezTo>
                  <a:pt x="438710" y="102676"/>
                  <a:pt x="54535" y="1605"/>
                  <a:pt x="71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B256B54-3844-4AF1-9AC2-4D1D067E995F}"/>
              </a:ext>
            </a:extLst>
          </p:cNvPr>
          <p:cNvSpPr/>
          <p:nvPr/>
        </p:nvSpPr>
        <p:spPr>
          <a:xfrm>
            <a:off x="6531157" y="6584829"/>
            <a:ext cx="453603" cy="422654"/>
          </a:xfrm>
          <a:custGeom>
            <a:avLst/>
            <a:gdLst>
              <a:gd name="connsiteX0" fmla="*/ 443260 w 453603"/>
              <a:gd name="connsiteY0" fmla="*/ 4354 h 422654"/>
              <a:gd name="connsiteX1" fmla="*/ 132110 w 453603"/>
              <a:gd name="connsiteY1" fmla="*/ 192738 h 422654"/>
              <a:gd name="connsiteX2" fmla="*/ 252760 w 453603"/>
              <a:gd name="connsiteY2" fmla="*/ 141938 h 422654"/>
              <a:gd name="connsiteX3" fmla="*/ 138460 w 453603"/>
              <a:gd name="connsiteY3" fmla="*/ 241421 h 422654"/>
              <a:gd name="connsiteX4" fmla="*/ 149043 w 453603"/>
              <a:gd name="connsiteY4" fmla="*/ 228721 h 422654"/>
              <a:gd name="connsiteX5" fmla="*/ 876 w 453603"/>
              <a:gd name="connsiteY5" fmla="*/ 421338 h 422654"/>
              <a:gd name="connsiteX6" fmla="*/ 96126 w 453603"/>
              <a:gd name="connsiteY6" fmla="*/ 304921 h 422654"/>
              <a:gd name="connsiteX7" fmla="*/ 267576 w 453603"/>
              <a:gd name="connsiteY7" fmla="*/ 139821 h 422654"/>
              <a:gd name="connsiteX8" fmla="*/ 276043 w 453603"/>
              <a:gd name="connsiteY8" fmla="*/ 141938 h 422654"/>
              <a:gd name="connsiteX9" fmla="*/ 341660 w 453603"/>
              <a:gd name="connsiteY9" fmla="*/ 97488 h 422654"/>
              <a:gd name="connsiteX10" fmla="*/ 377643 w 453603"/>
              <a:gd name="connsiteY10" fmla="*/ 61504 h 422654"/>
              <a:gd name="connsiteX11" fmla="*/ 443260 w 453603"/>
              <a:gd name="connsiteY11" fmla="*/ 4354 h 4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603" h="422654">
                <a:moveTo>
                  <a:pt x="443260" y="4354"/>
                </a:moveTo>
                <a:cubicBezTo>
                  <a:pt x="402338" y="26226"/>
                  <a:pt x="163860" y="169807"/>
                  <a:pt x="132110" y="192738"/>
                </a:cubicBezTo>
                <a:cubicBezTo>
                  <a:pt x="100360" y="215669"/>
                  <a:pt x="251702" y="133824"/>
                  <a:pt x="252760" y="141938"/>
                </a:cubicBezTo>
                <a:cubicBezTo>
                  <a:pt x="253818" y="150052"/>
                  <a:pt x="155746" y="226957"/>
                  <a:pt x="138460" y="241421"/>
                </a:cubicBezTo>
                <a:cubicBezTo>
                  <a:pt x="121174" y="255885"/>
                  <a:pt x="149043" y="228721"/>
                  <a:pt x="149043" y="228721"/>
                </a:cubicBezTo>
                <a:lnTo>
                  <a:pt x="876" y="421338"/>
                </a:lnTo>
                <a:cubicBezTo>
                  <a:pt x="-7944" y="434038"/>
                  <a:pt x="51676" y="351840"/>
                  <a:pt x="96126" y="304921"/>
                </a:cubicBezTo>
                <a:cubicBezTo>
                  <a:pt x="140576" y="258002"/>
                  <a:pt x="237590" y="166985"/>
                  <a:pt x="267576" y="139821"/>
                </a:cubicBezTo>
                <a:cubicBezTo>
                  <a:pt x="297562" y="112657"/>
                  <a:pt x="263696" y="148993"/>
                  <a:pt x="276043" y="141938"/>
                </a:cubicBezTo>
                <a:cubicBezTo>
                  <a:pt x="288390" y="134883"/>
                  <a:pt x="324727" y="110894"/>
                  <a:pt x="341660" y="97488"/>
                </a:cubicBezTo>
                <a:cubicBezTo>
                  <a:pt x="358593" y="84082"/>
                  <a:pt x="363885" y="73499"/>
                  <a:pt x="377643" y="61504"/>
                </a:cubicBezTo>
                <a:cubicBezTo>
                  <a:pt x="391401" y="49509"/>
                  <a:pt x="484182" y="-17518"/>
                  <a:pt x="443260" y="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B32F068-D4AB-4FA2-8D6A-BAD0E97858E3}"/>
              </a:ext>
            </a:extLst>
          </p:cNvPr>
          <p:cNvSpPr/>
          <p:nvPr/>
        </p:nvSpPr>
        <p:spPr>
          <a:xfrm>
            <a:off x="9791529" y="5896983"/>
            <a:ext cx="336977" cy="460966"/>
          </a:xfrm>
          <a:custGeom>
            <a:avLst/>
            <a:gdLst>
              <a:gd name="connsiteX0" fmla="*/ 330371 w 336977"/>
              <a:gd name="connsiteY0" fmla="*/ 2167 h 460966"/>
              <a:gd name="connsiteX1" fmla="*/ 130346 w 336977"/>
              <a:gd name="connsiteY1" fmla="*/ 183142 h 460966"/>
              <a:gd name="connsiteX2" fmla="*/ 200196 w 336977"/>
              <a:gd name="connsiteY2" fmla="*/ 143455 h 460966"/>
              <a:gd name="connsiteX3" fmla="*/ 47796 w 336977"/>
              <a:gd name="connsiteY3" fmla="*/ 295855 h 460966"/>
              <a:gd name="connsiteX4" fmla="*/ 87484 w 336977"/>
              <a:gd name="connsiteY4" fmla="*/ 268867 h 460966"/>
              <a:gd name="connsiteX5" fmla="*/ 1759 w 336977"/>
              <a:gd name="connsiteY5" fmla="*/ 357767 h 460966"/>
              <a:gd name="connsiteX6" fmla="*/ 28746 w 336977"/>
              <a:gd name="connsiteY6" fmla="*/ 460955 h 460966"/>
              <a:gd name="connsiteX7" fmla="*/ 17634 w 336977"/>
              <a:gd name="connsiteY7" fmla="*/ 351417 h 460966"/>
              <a:gd name="connsiteX8" fmla="*/ 39859 w 336977"/>
              <a:gd name="connsiteY8" fmla="*/ 405392 h 460966"/>
              <a:gd name="connsiteX9" fmla="*/ 66846 w 336977"/>
              <a:gd name="connsiteY9" fmla="*/ 356180 h 460966"/>
              <a:gd name="connsiteX10" fmla="*/ 81134 w 336977"/>
              <a:gd name="connsiteY10" fmla="*/ 346655 h 460966"/>
              <a:gd name="connsiteX11" fmla="*/ 103359 w 336977"/>
              <a:gd name="connsiteY11" fmla="*/ 300617 h 460966"/>
              <a:gd name="connsiteX12" fmla="*/ 139871 w 336977"/>
              <a:gd name="connsiteY12" fmla="*/ 275217 h 460966"/>
              <a:gd name="connsiteX13" fmla="*/ 206546 w 336977"/>
              <a:gd name="connsiteY13" fmla="*/ 119642 h 460966"/>
              <a:gd name="connsiteX14" fmla="*/ 216071 w 336977"/>
              <a:gd name="connsiteY14" fmla="*/ 218067 h 460966"/>
              <a:gd name="connsiteX15" fmla="*/ 258934 w 336977"/>
              <a:gd name="connsiteY15" fmla="*/ 178380 h 460966"/>
              <a:gd name="connsiteX16" fmla="*/ 271634 w 336977"/>
              <a:gd name="connsiteY16" fmla="*/ 192667 h 460966"/>
              <a:gd name="connsiteX17" fmla="*/ 289096 w 336977"/>
              <a:gd name="connsiteY17" fmla="*/ 87892 h 460966"/>
              <a:gd name="connsiteX18" fmla="*/ 330371 w 336977"/>
              <a:gd name="connsiteY18" fmla="*/ 2167 h 46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977" h="460966">
                <a:moveTo>
                  <a:pt x="330371" y="2167"/>
                </a:moveTo>
                <a:cubicBezTo>
                  <a:pt x="303913" y="18042"/>
                  <a:pt x="152042" y="159594"/>
                  <a:pt x="130346" y="183142"/>
                </a:cubicBezTo>
                <a:cubicBezTo>
                  <a:pt x="108650" y="206690"/>
                  <a:pt x="213954" y="124670"/>
                  <a:pt x="200196" y="143455"/>
                </a:cubicBezTo>
                <a:cubicBezTo>
                  <a:pt x="186438" y="162240"/>
                  <a:pt x="66581" y="274953"/>
                  <a:pt x="47796" y="295855"/>
                </a:cubicBezTo>
                <a:cubicBezTo>
                  <a:pt x="29011" y="316757"/>
                  <a:pt x="95157" y="258548"/>
                  <a:pt x="87484" y="268867"/>
                </a:cubicBezTo>
                <a:cubicBezTo>
                  <a:pt x="79811" y="279186"/>
                  <a:pt x="11549" y="325752"/>
                  <a:pt x="1759" y="357767"/>
                </a:cubicBezTo>
                <a:cubicBezTo>
                  <a:pt x="-8031" y="389782"/>
                  <a:pt x="26100" y="462013"/>
                  <a:pt x="28746" y="460955"/>
                </a:cubicBezTo>
                <a:cubicBezTo>
                  <a:pt x="31392" y="459897"/>
                  <a:pt x="15782" y="360677"/>
                  <a:pt x="17634" y="351417"/>
                </a:cubicBezTo>
                <a:cubicBezTo>
                  <a:pt x="19486" y="342157"/>
                  <a:pt x="31657" y="404598"/>
                  <a:pt x="39859" y="405392"/>
                </a:cubicBezTo>
                <a:cubicBezTo>
                  <a:pt x="48061" y="406186"/>
                  <a:pt x="59967" y="365969"/>
                  <a:pt x="66846" y="356180"/>
                </a:cubicBezTo>
                <a:cubicBezTo>
                  <a:pt x="73725" y="346391"/>
                  <a:pt x="75049" y="355915"/>
                  <a:pt x="81134" y="346655"/>
                </a:cubicBezTo>
                <a:cubicBezTo>
                  <a:pt x="87219" y="337395"/>
                  <a:pt x="93570" y="312523"/>
                  <a:pt x="103359" y="300617"/>
                </a:cubicBezTo>
                <a:cubicBezTo>
                  <a:pt x="113148" y="288711"/>
                  <a:pt x="122673" y="305379"/>
                  <a:pt x="139871" y="275217"/>
                </a:cubicBezTo>
                <a:cubicBezTo>
                  <a:pt x="157069" y="245055"/>
                  <a:pt x="193846" y="129167"/>
                  <a:pt x="206546" y="119642"/>
                </a:cubicBezTo>
                <a:cubicBezTo>
                  <a:pt x="219246" y="110117"/>
                  <a:pt x="207340" y="208277"/>
                  <a:pt x="216071" y="218067"/>
                </a:cubicBezTo>
                <a:cubicBezTo>
                  <a:pt x="224802" y="227857"/>
                  <a:pt x="249674" y="182613"/>
                  <a:pt x="258934" y="178380"/>
                </a:cubicBezTo>
                <a:cubicBezTo>
                  <a:pt x="268194" y="174147"/>
                  <a:pt x="266607" y="207748"/>
                  <a:pt x="271634" y="192667"/>
                </a:cubicBezTo>
                <a:cubicBezTo>
                  <a:pt x="276661" y="177586"/>
                  <a:pt x="282482" y="113821"/>
                  <a:pt x="289096" y="87892"/>
                </a:cubicBezTo>
                <a:cubicBezTo>
                  <a:pt x="295710" y="61963"/>
                  <a:pt x="356829" y="-13708"/>
                  <a:pt x="330371" y="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0A5EACB-67C0-4A1D-976A-D0C0F21D0CC2}"/>
              </a:ext>
            </a:extLst>
          </p:cNvPr>
          <p:cNvSpPr/>
          <p:nvPr/>
        </p:nvSpPr>
        <p:spPr>
          <a:xfrm>
            <a:off x="10004535" y="5626852"/>
            <a:ext cx="1133788" cy="375445"/>
          </a:xfrm>
          <a:custGeom>
            <a:avLst/>
            <a:gdLst>
              <a:gd name="connsiteX0" fmla="*/ 163403 w 1133788"/>
              <a:gd name="connsiteY0" fmla="*/ 283411 h 375445"/>
              <a:gd name="connsiteX1" fmla="*/ 417403 w 1133788"/>
              <a:gd name="connsiteY1" fmla="*/ 153236 h 375445"/>
              <a:gd name="connsiteX2" fmla="*/ 301515 w 1133788"/>
              <a:gd name="connsiteY2" fmla="*/ 173873 h 375445"/>
              <a:gd name="connsiteX3" fmla="*/ 385653 w 1133788"/>
              <a:gd name="connsiteY3" fmla="*/ 211973 h 375445"/>
              <a:gd name="connsiteX4" fmla="*/ 450740 w 1133788"/>
              <a:gd name="connsiteY4" fmla="*/ 140536 h 375445"/>
              <a:gd name="connsiteX5" fmla="*/ 466615 w 1133788"/>
              <a:gd name="connsiteY5" fmla="*/ 196098 h 375445"/>
              <a:gd name="connsiteX6" fmla="*/ 552340 w 1133788"/>
              <a:gd name="connsiteY6" fmla="*/ 108786 h 375445"/>
              <a:gd name="connsiteX7" fmla="*/ 580915 w 1133788"/>
              <a:gd name="connsiteY7" fmla="*/ 40523 h 375445"/>
              <a:gd name="connsiteX8" fmla="*/ 574565 w 1133788"/>
              <a:gd name="connsiteY8" fmla="*/ 134186 h 375445"/>
              <a:gd name="connsiteX9" fmla="*/ 633303 w 1133788"/>
              <a:gd name="connsiteY9" fmla="*/ 7186 h 375445"/>
              <a:gd name="connsiteX10" fmla="*/ 630128 w 1133788"/>
              <a:gd name="connsiteY10" fmla="*/ 32586 h 375445"/>
              <a:gd name="connsiteX11" fmla="*/ 642828 w 1133788"/>
              <a:gd name="connsiteY11" fmla="*/ 172286 h 375445"/>
              <a:gd name="connsiteX12" fmla="*/ 715853 w 1133788"/>
              <a:gd name="connsiteY12" fmla="*/ 43698 h 375445"/>
              <a:gd name="connsiteX13" fmla="*/ 701565 w 1133788"/>
              <a:gd name="connsiteY13" fmla="*/ 215148 h 375445"/>
              <a:gd name="connsiteX14" fmla="*/ 760303 w 1133788"/>
              <a:gd name="connsiteY14" fmla="*/ 164348 h 375445"/>
              <a:gd name="connsiteX15" fmla="*/ 838090 w 1133788"/>
              <a:gd name="connsiteY15" fmla="*/ 86561 h 375445"/>
              <a:gd name="connsiteX16" fmla="*/ 890478 w 1133788"/>
              <a:gd name="connsiteY16" fmla="*/ 51636 h 375445"/>
              <a:gd name="connsiteX17" fmla="*/ 817453 w 1133788"/>
              <a:gd name="connsiteY17" fmla="*/ 210386 h 375445"/>
              <a:gd name="connsiteX18" fmla="*/ 993665 w 1133788"/>
              <a:gd name="connsiteY18" fmla="*/ 156411 h 375445"/>
              <a:gd name="connsiteX19" fmla="*/ 876190 w 1133788"/>
              <a:gd name="connsiteY19" fmla="*/ 248486 h 375445"/>
              <a:gd name="connsiteX20" fmla="*/ 904765 w 1133788"/>
              <a:gd name="connsiteY20" fmla="*/ 262773 h 375445"/>
              <a:gd name="connsiteX21" fmla="*/ 966678 w 1133788"/>
              <a:gd name="connsiteY21" fmla="*/ 234198 h 375445"/>
              <a:gd name="connsiteX22" fmla="*/ 863490 w 1133788"/>
              <a:gd name="connsiteY22" fmla="*/ 299286 h 375445"/>
              <a:gd name="connsiteX23" fmla="*/ 926990 w 1133788"/>
              <a:gd name="connsiteY23" fmla="*/ 319923 h 375445"/>
              <a:gd name="connsiteX24" fmla="*/ 1109553 w 1133788"/>
              <a:gd name="connsiteY24" fmla="*/ 297698 h 375445"/>
              <a:gd name="connsiteX25" fmla="*/ 1131778 w 1133788"/>
              <a:gd name="connsiteY25" fmla="*/ 291348 h 375445"/>
              <a:gd name="connsiteX26" fmla="*/ 966678 w 1133788"/>
              <a:gd name="connsiteY26" fmla="*/ 340561 h 375445"/>
              <a:gd name="connsiteX27" fmla="*/ 915878 w 1133788"/>
              <a:gd name="connsiteY27" fmla="*/ 370723 h 375445"/>
              <a:gd name="connsiteX28" fmla="*/ 826978 w 1133788"/>
              <a:gd name="connsiteY28" fmla="*/ 326273 h 375445"/>
              <a:gd name="connsiteX29" fmla="*/ 655528 w 1133788"/>
              <a:gd name="connsiteY29" fmla="*/ 256423 h 375445"/>
              <a:gd name="connsiteX30" fmla="*/ 523765 w 1133788"/>
              <a:gd name="connsiteY30" fmla="*/ 288173 h 375445"/>
              <a:gd name="connsiteX31" fmla="*/ 776178 w 1133788"/>
              <a:gd name="connsiteY31" fmla="*/ 281823 h 375445"/>
              <a:gd name="connsiteX32" fmla="*/ 474553 w 1133788"/>
              <a:gd name="connsiteY32" fmla="*/ 272298 h 375445"/>
              <a:gd name="connsiteX33" fmla="*/ 333265 w 1133788"/>
              <a:gd name="connsiteY33" fmla="*/ 291348 h 375445"/>
              <a:gd name="connsiteX34" fmla="*/ 269765 w 1133788"/>
              <a:gd name="connsiteY34" fmla="*/ 307223 h 375445"/>
              <a:gd name="connsiteX35" fmla="*/ 4653 w 1133788"/>
              <a:gd name="connsiteY35" fmla="*/ 367548 h 375445"/>
              <a:gd name="connsiteX36" fmla="*/ 520590 w 1133788"/>
              <a:gd name="connsiteY36" fmla="*/ 108786 h 375445"/>
              <a:gd name="connsiteX37" fmla="*/ 255478 w 1133788"/>
              <a:gd name="connsiteY37" fmla="*/ 202448 h 375445"/>
              <a:gd name="connsiteX38" fmla="*/ 163403 w 1133788"/>
              <a:gd name="connsiteY38" fmla="*/ 283411 h 3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3788" h="375445">
                <a:moveTo>
                  <a:pt x="163403" y="283411"/>
                </a:moveTo>
                <a:cubicBezTo>
                  <a:pt x="190391" y="275209"/>
                  <a:pt x="394384" y="171492"/>
                  <a:pt x="417403" y="153236"/>
                </a:cubicBezTo>
                <a:cubicBezTo>
                  <a:pt x="440422" y="134980"/>
                  <a:pt x="306807" y="164084"/>
                  <a:pt x="301515" y="173873"/>
                </a:cubicBezTo>
                <a:cubicBezTo>
                  <a:pt x="296223" y="183662"/>
                  <a:pt x="360782" y="217529"/>
                  <a:pt x="385653" y="211973"/>
                </a:cubicBezTo>
                <a:cubicBezTo>
                  <a:pt x="410524" y="206417"/>
                  <a:pt x="437246" y="143182"/>
                  <a:pt x="450740" y="140536"/>
                </a:cubicBezTo>
                <a:cubicBezTo>
                  <a:pt x="464234" y="137890"/>
                  <a:pt x="449682" y="201390"/>
                  <a:pt x="466615" y="196098"/>
                </a:cubicBezTo>
                <a:cubicBezTo>
                  <a:pt x="483548" y="190806"/>
                  <a:pt x="533290" y="134715"/>
                  <a:pt x="552340" y="108786"/>
                </a:cubicBezTo>
                <a:cubicBezTo>
                  <a:pt x="571390" y="82857"/>
                  <a:pt x="577211" y="36290"/>
                  <a:pt x="580915" y="40523"/>
                </a:cubicBezTo>
                <a:cubicBezTo>
                  <a:pt x="584619" y="44756"/>
                  <a:pt x="565834" y="139742"/>
                  <a:pt x="574565" y="134186"/>
                </a:cubicBezTo>
                <a:cubicBezTo>
                  <a:pt x="583296" y="128630"/>
                  <a:pt x="624043" y="24119"/>
                  <a:pt x="633303" y="7186"/>
                </a:cubicBezTo>
                <a:cubicBezTo>
                  <a:pt x="642563" y="-9747"/>
                  <a:pt x="628541" y="5069"/>
                  <a:pt x="630128" y="32586"/>
                </a:cubicBezTo>
                <a:cubicBezTo>
                  <a:pt x="631715" y="60103"/>
                  <a:pt x="628541" y="170434"/>
                  <a:pt x="642828" y="172286"/>
                </a:cubicBezTo>
                <a:cubicBezTo>
                  <a:pt x="657116" y="174138"/>
                  <a:pt x="706064" y="36554"/>
                  <a:pt x="715853" y="43698"/>
                </a:cubicBezTo>
                <a:cubicBezTo>
                  <a:pt x="725642" y="50842"/>
                  <a:pt x="694157" y="195040"/>
                  <a:pt x="701565" y="215148"/>
                </a:cubicBezTo>
                <a:cubicBezTo>
                  <a:pt x="708973" y="235256"/>
                  <a:pt x="737549" y="185779"/>
                  <a:pt x="760303" y="164348"/>
                </a:cubicBezTo>
                <a:cubicBezTo>
                  <a:pt x="783057" y="142917"/>
                  <a:pt x="816394" y="105346"/>
                  <a:pt x="838090" y="86561"/>
                </a:cubicBezTo>
                <a:cubicBezTo>
                  <a:pt x="859786" y="67776"/>
                  <a:pt x="893917" y="30999"/>
                  <a:pt x="890478" y="51636"/>
                </a:cubicBezTo>
                <a:cubicBezTo>
                  <a:pt x="887039" y="72273"/>
                  <a:pt x="800255" y="192923"/>
                  <a:pt x="817453" y="210386"/>
                </a:cubicBezTo>
                <a:cubicBezTo>
                  <a:pt x="834651" y="227848"/>
                  <a:pt x="983876" y="150061"/>
                  <a:pt x="993665" y="156411"/>
                </a:cubicBezTo>
                <a:cubicBezTo>
                  <a:pt x="1003454" y="162761"/>
                  <a:pt x="891007" y="230759"/>
                  <a:pt x="876190" y="248486"/>
                </a:cubicBezTo>
                <a:cubicBezTo>
                  <a:pt x="861373" y="266213"/>
                  <a:pt x="889684" y="265154"/>
                  <a:pt x="904765" y="262773"/>
                </a:cubicBezTo>
                <a:cubicBezTo>
                  <a:pt x="919846" y="260392"/>
                  <a:pt x="973557" y="228113"/>
                  <a:pt x="966678" y="234198"/>
                </a:cubicBezTo>
                <a:cubicBezTo>
                  <a:pt x="959799" y="240283"/>
                  <a:pt x="870105" y="284999"/>
                  <a:pt x="863490" y="299286"/>
                </a:cubicBezTo>
                <a:cubicBezTo>
                  <a:pt x="856875" y="313573"/>
                  <a:pt x="885980" y="320188"/>
                  <a:pt x="926990" y="319923"/>
                </a:cubicBezTo>
                <a:cubicBezTo>
                  <a:pt x="968000" y="319658"/>
                  <a:pt x="1075422" y="302460"/>
                  <a:pt x="1109553" y="297698"/>
                </a:cubicBezTo>
                <a:cubicBezTo>
                  <a:pt x="1143684" y="292936"/>
                  <a:pt x="1131778" y="291348"/>
                  <a:pt x="1131778" y="291348"/>
                </a:cubicBezTo>
                <a:cubicBezTo>
                  <a:pt x="1107966" y="298492"/>
                  <a:pt x="1002661" y="327332"/>
                  <a:pt x="966678" y="340561"/>
                </a:cubicBezTo>
                <a:cubicBezTo>
                  <a:pt x="930695" y="353790"/>
                  <a:pt x="939161" y="373104"/>
                  <a:pt x="915878" y="370723"/>
                </a:cubicBezTo>
                <a:cubicBezTo>
                  <a:pt x="892595" y="368342"/>
                  <a:pt x="870370" y="345323"/>
                  <a:pt x="826978" y="326273"/>
                </a:cubicBezTo>
                <a:cubicBezTo>
                  <a:pt x="783586" y="307223"/>
                  <a:pt x="706064" y="262773"/>
                  <a:pt x="655528" y="256423"/>
                </a:cubicBezTo>
                <a:cubicBezTo>
                  <a:pt x="604993" y="250073"/>
                  <a:pt x="503657" y="283940"/>
                  <a:pt x="523765" y="288173"/>
                </a:cubicBezTo>
                <a:cubicBezTo>
                  <a:pt x="543873" y="292406"/>
                  <a:pt x="784380" y="284469"/>
                  <a:pt x="776178" y="281823"/>
                </a:cubicBezTo>
                <a:cubicBezTo>
                  <a:pt x="767976" y="279177"/>
                  <a:pt x="548372" y="270711"/>
                  <a:pt x="474553" y="272298"/>
                </a:cubicBezTo>
                <a:cubicBezTo>
                  <a:pt x="400734" y="273885"/>
                  <a:pt x="367396" y="285527"/>
                  <a:pt x="333265" y="291348"/>
                </a:cubicBezTo>
                <a:cubicBezTo>
                  <a:pt x="299134" y="297169"/>
                  <a:pt x="269765" y="307223"/>
                  <a:pt x="269765" y="307223"/>
                </a:cubicBezTo>
                <a:cubicBezTo>
                  <a:pt x="214996" y="319923"/>
                  <a:pt x="-37151" y="400621"/>
                  <a:pt x="4653" y="367548"/>
                </a:cubicBezTo>
                <a:cubicBezTo>
                  <a:pt x="46457" y="334475"/>
                  <a:pt x="478786" y="136303"/>
                  <a:pt x="520590" y="108786"/>
                </a:cubicBezTo>
                <a:cubicBezTo>
                  <a:pt x="562394" y="81269"/>
                  <a:pt x="317126" y="175725"/>
                  <a:pt x="255478" y="202448"/>
                </a:cubicBezTo>
                <a:cubicBezTo>
                  <a:pt x="193830" y="229171"/>
                  <a:pt x="136415" y="291613"/>
                  <a:pt x="163403" y="28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EE26836-CA73-4931-8C91-816131B9E4C3}"/>
              </a:ext>
            </a:extLst>
          </p:cNvPr>
          <p:cNvSpPr/>
          <p:nvPr/>
        </p:nvSpPr>
        <p:spPr>
          <a:xfrm>
            <a:off x="10119298" y="5726754"/>
            <a:ext cx="814603" cy="164830"/>
          </a:xfrm>
          <a:custGeom>
            <a:avLst/>
            <a:gdLst>
              <a:gd name="connsiteX0" fmla="*/ 277240 w 814603"/>
              <a:gd name="connsiteY0" fmla="*/ 61271 h 164830"/>
              <a:gd name="connsiteX1" fmla="*/ 496315 w 814603"/>
              <a:gd name="connsiteY1" fmla="*/ 13646 h 164830"/>
              <a:gd name="connsiteX2" fmla="*/ 418527 w 814603"/>
              <a:gd name="connsiteY2" fmla="*/ 7296 h 164830"/>
              <a:gd name="connsiteX3" fmla="*/ 624902 w 814603"/>
              <a:gd name="connsiteY3" fmla="*/ 7296 h 164830"/>
              <a:gd name="connsiteX4" fmla="*/ 777302 w 814603"/>
              <a:gd name="connsiteY4" fmla="*/ 102546 h 164830"/>
              <a:gd name="connsiteX5" fmla="*/ 702690 w 814603"/>
              <a:gd name="connsiteY5" fmla="*/ 15234 h 164830"/>
              <a:gd name="connsiteX6" fmla="*/ 813815 w 814603"/>
              <a:gd name="connsiteY6" fmla="*/ 154934 h 164830"/>
              <a:gd name="connsiteX7" fmla="*/ 742377 w 814603"/>
              <a:gd name="connsiteY7" fmla="*/ 93021 h 164830"/>
              <a:gd name="connsiteX8" fmla="*/ 561402 w 814603"/>
              <a:gd name="connsiteY8" fmla="*/ 81909 h 164830"/>
              <a:gd name="connsiteX9" fmla="*/ 790002 w 814603"/>
              <a:gd name="connsiteY9" fmla="*/ 151759 h 164830"/>
              <a:gd name="connsiteX10" fmla="*/ 629665 w 814603"/>
              <a:gd name="connsiteY10" fmla="*/ 113659 h 164830"/>
              <a:gd name="connsiteX11" fmla="*/ 440752 w 814603"/>
              <a:gd name="connsiteY11" fmla="*/ 80321 h 164830"/>
              <a:gd name="connsiteX12" fmla="*/ 286765 w 814603"/>
              <a:gd name="connsiteY12" fmla="*/ 121596 h 164830"/>
              <a:gd name="connsiteX13" fmla="*/ 1015 w 814603"/>
              <a:gd name="connsiteY13" fmla="*/ 164459 h 164830"/>
              <a:gd name="connsiteX14" fmla="*/ 194690 w 814603"/>
              <a:gd name="connsiteY14" fmla="*/ 96196 h 164830"/>
              <a:gd name="connsiteX15" fmla="*/ 277240 w 814603"/>
              <a:gd name="connsiteY15" fmla="*/ 61271 h 16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603" h="164830">
                <a:moveTo>
                  <a:pt x="277240" y="61271"/>
                </a:moveTo>
                <a:cubicBezTo>
                  <a:pt x="327511" y="47513"/>
                  <a:pt x="472767" y="22642"/>
                  <a:pt x="496315" y="13646"/>
                </a:cubicBezTo>
                <a:cubicBezTo>
                  <a:pt x="519863" y="4650"/>
                  <a:pt x="397096" y="8354"/>
                  <a:pt x="418527" y="7296"/>
                </a:cubicBezTo>
                <a:cubicBezTo>
                  <a:pt x="439958" y="6238"/>
                  <a:pt x="565106" y="-8579"/>
                  <a:pt x="624902" y="7296"/>
                </a:cubicBezTo>
                <a:cubicBezTo>
                  <a:pt x="684698" y="23171"/>
                  <a:pt x="764337" y="101223"/>
                  <a:pt x="777302" y="102546"/>
                </a:cubicBezTo>
                <a:cubicBezTo>
                  <a:pt x="790267" y="103869"/>
                  <a:pt x="696605" y="6503"/>
                  <a:pt x="702690" y="15234"/>
                </a:cubicBezTo>
                <a:cubicBezTo>
                  <a:pt x="708775" y="23965"/>
                  <a:pt x="807201" y="141970"/>
                  <a:pt x="813815" y="154934"/>
                </a:cubicBezTo>
                <a:cubicBezTo>
                  <a:pt x="820430" y="167899"/>
                  <a:pt x="784446" y="105192"/>
                  <a:pt x="742377" y="93021"/>
                </a:cubicBezTo>
                <a:cubicBezTo>
                  <a:pt x="700308" y="80850"/>
                  <a:pt x="553465" y="72119"/>
                  <a:pt x="561402" y="81909"/>
                </a:cubicBezTo>
                <a:cubicBezTo>
                  <a:pt x="569339" y="91699"/>
                  <a:pt x="778625" y="146467"/>
                  <a:pt x="790002" y="151759"/>
                </a:cubicBezTo>
                <a:cubicBezTo>
                  <a:pt x="801379" y="157051"/>
                  <a:pt x="687873" y="125565"/>
                  <a:pt x="629665" y="113659"/>
                </a:cubicBezTo>
                <a:cubicBezTo>
                  <a:pt x="571457" y="101753"/>
                  <a:pt x="497902" y="78998"/>
                  <a:pt x="440752" y="80321"/>
                </a:cubicBezTo>
                <a:cubicBezTo>
                  <a:pt x="383602" y="81644"/>
                  <a:pt x="360054" y="107573"/>
                  <a:pt x="286765" y="121596"/>
                </a:cubicBezTo>
                <a:cubicBezTo>
                  <a:pt x="213476" y="135619"/>
                  <a:pt x="16361" y="168692"/>
                  <a:pt x="1015" y="164459"/>
                </a:cubicBezTo>
                <a:cubicBezTo>
                  <a:pt x="-14331" y="160226"/>
                  <a:pt x="148653" y="111277"/>
                  <a:pt x="194690" y="96196"/>
                </a:cubicBezTo>
                <a:cubicBezTo>
                  <a:pt x="240727" y="81115"/>
                  <a:pt x="226969" y="75029"/>
                  <a:pt x="277240" y="6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44CA857-B5CB-478B-943E-4A9FA88D83FA}"/>
              </a:ext>
            </a:extLst>
          </p:cNvPr>
          <p:cNvSpPr/>
          <p:nvPr/>
        </p:nvSpPr>
        <p:spPr>
          <a:xfrm>
            <a:off x="10525466" y="5858212"/>
            <a:ext cx="272156" cy="494854"/>
          </a:xfrm>
          <a:custGeom>
            <a:avLst/>
            <a:gdLst>
              <a:gd name="connsiteX0" fmla="*/ 221909 w 272156"/>
              <a:gd name="connsiteY0" fmla="*/ 1251 h 494854"/>
              <a:gd name="connsiteX1" fmla="*/ 256834 w 272156"/>
              <a:gd name="connsiteY1" fmla="*/ 239376 h 494854"/>
              <a:gd name="connsiteX2" fmla="*/ 250484 w 272156"/>
              <a:gd name="connsiteY2" fmla="*/ 185401 h 494854"/>
              <a:gd name="connsiteX3" fmla="*/ 223497 w 272156"/>
              <a:gd name="connsiteY3" fmla="*/ 313988 h 494854"/>
              <a:gd name="connsiteX4" fmla="*/ 236197 w 272156"/>
              <a:gd name="connsiteY4" fmla="*/ 299701 h 494854"/>
              <a:gd name="connsiteX5" fmla="*/ 166347 w 272156"/>
              <a:gd name="connsiteY5" fmla="*/ 375901 h 494854"/>
              <a:gd name="connsiteX6" fmla="*/ 1247 w 272156"/>
              <a:gd name="connsiteY6" fmla="*/ 493376 h 494854"/>
              <a:gd name="connsiteX7" fmla="*/ 99672 w 272156"/>
              <a:gd name="connsiteY7" fmla="*/ 434638 h 494854"/>
              <a:gd name="connsiteX8" fmla="*/ 264772 w 272156"/>
              <a:gd name="connsiteY8" fmla="*/ 328276 h 494854"/>
              <a:gd name="connsiteX9" fmla="*/ 245722 w 272156"/>
              <a:gd name="connsiteY9" fmla="*/ 299701 h 494854"/>
              <a:gd name="connsiteX10" fmla="*/ 266359 w 272156"/>
              <a:gd name="connsiteY10" fmla="*/ 152063 h 494854"/>
              <a:gd name="connsiteX11" fmla="*/ 221909 w 272156"/>
              <a:gd name="connsiteY11" fmla="*/ 1251 h 49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156" h="494854">
                <a:moveTo>
                  <a:pt x="221909" y="1251"/>
                </a:moveTo>
                <a:cubicBezTo>
                  <a:pt x="220322" y="15803"/>
                  <a:pt x="252072" y="208685"/>
                  <a:pt x="256834" y="239376"/>
                </a:cubicBezTo>
                <a:cubicBezTo>
                  <a:pt x="261596" y="270067"/>
                  <a:pt x="256040" y="172966"/>
                  <a:pt x="250484" y="185401"/>
                </a:cubicBezTo>
                <a:cubicBezTo>
                  <a:pt x="244928" y="197836"/>
                  <a:pt x="225878" y="294938"/>
                  <a:pt x="223497" y="313988"/>
                </a:cubicBezTo>
                <a:cubicBezTo>
                  <a:pt x="221116" y="333038"/>
                  <a:pt x="236197" y="299701"/>
                  <a:pt x="236197" y="299701"/>
                </a:cubicBezTo>
                <a:cubicBezTo>
                  <a:pt x="226672" y="310020"/>
                  <a:pt x="205505" y="343622"/>
                  <a:pt x="166347" y="375901"/>
                </a:cubicBezTo>
                <a:cubicBezTo>
                  <a:pt x="127189" y="408180"/>
                  <a:pt x="12359" y="483587"/>
                  <a:pt x="1247" y="493376"/>
                </a:cubicBezTo>
                <a:cubicBezTo>
                  <a:pt x="-9866" y="503166"/>
                  <a:pt x="55751" y="462155"/>
                  <a:pt x="99672" y="434638"/>
                </a:cubicBezTo>
                <a:cubicBezTo>
                  <a:pt x="143593" y="407121"/>
                  <a:pt x="240430" y="350765"/>
                  <a:pt x="264772" y="328276"/>
                </a:cubicBezTo>
                <a:cubicBezTo>
                  <a:pt x="289114" y="305787"/>
                  <a:pt x="245458" y="329070"/>
                  <a:pt x="245722" y="299701"/>
                </a:cubicBezTo>
                <a:cubicBezTo>
                  <a:pt x="245986" y="270332"/>
                  <a:pt x="268211" y="201275"/>
                  <a:pt x="266359" y="152063"/>
                </a:cubicBezTo>
                <a:cubicBezTo>
                  <a:pt x="264507" y="102851"/>
                  <a:pt x="223496" y="-13301"/>
                  <a:pt x="22190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31678CE-67D2-4F08-969D-3742D78CF232}"/>
              </a:ext>
            </a:extLst>
          </p:cNvPr>
          <p:cNvSpPr/>
          <p:nvPr/>
        </p:nvSpPr>
        <p:spPr>
          <a:xfrm>
            <a:off x="10321544" y="5816465"/>
            <a:ext cx="440415" cy="562367"/>
          </a:xfrm>
          <a:custGeom>
            <a:avLst/>
            <a:gdLst>
              <a:gd name="connsiteX0" fmla="*/ 216281 w 440415"/>
              <a:gd name="connsiteY0" fmla="*/ 135 h 562367"/>
              <a:gd name="connsiteX1" fmla="*/ 382969 w 440415"/>
              <a:gd name="connsiteY1" fmla="*/ 109673 h 562367"/>
              <a:gd name="connsiteX2" fmla="*/ 373444 w 440415"/>
              <a:gd name="connsiteY2" fmla="*/ 106498 h 562367"/>
              <a:gd name="connsiteX3" fmla="*/ 411544 w 440415"/>
              <a:gd name="connsiteY3" fmla="*/ 214448 h 562367"/>
              <a:gd name="connsiteX4" fmla="*/ 414719 w 440415"/>
              <a:gd name="connsiteY4" fmla="*/ 181110 h 562367"/>
              <a:gd name="connsiteX5" fmla="*/ 422656 w 440415"/>
              <a:gd name="connsiteY5" fmla="*/ 266835 h 562367"/>
              <a:gd name="connsiteX6" fmla="*/ 397256 w 440415"/>
              <a:gd name="connsiteY6" fmla="*/ 311285 h 562367"/>
              <a:gd name="connsiteX7" fmla="*/ 319469 w 440415"/>
              <a:gd name="connsiteY7" fmla="*/ 419235 h 562367"/>
              <a:gd name="connsiteX8" fmla="*/ 325819 w 440415"/>
              <a:gd name="connsiteY8" fmla="*/ 416060 h 562367"/>
              <a:gd name="connsiteX9" fmla="*/ 205169 w 440415"/>
              <a:gd name="connsiteY9" fmla="*/ 498610 h 562367"/>
              <a:gd name="connsiteX10" fmla="*/ 122619 w 440415"/>
              <a:gd name="connsiteY10" fmla="*/ 531948 h 562367"/>
              <a:gd name="connsiteX11" fmla="*/ 381 w 440415"/>
              <a:gd name="connsiteY11" fmla="*/ 562110 h 562367"/>
              <a:gd name="connsiteX12" fmla="*/ 165481 w 440415"/>
              <a:gd name="connsiteY12" fmla="*/ 514485 h 562367"/>
              <a:gd name="connsiteX13" fmla="*/ 308356 w 440415"/>
              <a:gd name="connsiteY13" fmla="*/ 470035 h 562367"/>
              <a:gd name="connsiteX14" fmla="*/ 422656 w 440415"/>
              <a:gd name="connsiteY14" fmla="*/ 311285 h 562367"/>
              <a:gd name="connsiteX15" fmla="*/ 438531 w 440415"/>
              <a:gd name="connsiteY15" fmla="*/ 192223 h 562367"/>
              <a:gd name="connsiteX16" fmla="*/ 406781 w 440415"/>
              <a:gd name="connsiteY16" fmla="*/ 135073 h 562367"/>
              <a:gd name="connsiteX17" fmla="*/ 216281 w 440415"/>
              <a:gd name="connsiteY17" fmla="*/ 135 h 56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0415" h="562367">
                <a:moveTo>
                  <a:pt x="216281" y="135"/>
                </a:moveTo>
                <a:cubicBezTo>
                  <a:pt x="212312" y="-4098"/>
                  <a:pt x="356775" y="91946"/>
                  <a:pt x="382969" y="109673"/>
                </a:cubicBezTo>
                <a:cubicBezTo>
                  <a:pt x="409163" y="127400"/>
                  <a:pt x="368681" y="89035"/>
                  <a:pt x="373444" y="106498"/>
                </a:cubicBezTo>
                <a:cubicBezTo>
                  <a:pt x="378207" y="123961"/>
                  <a:pt x="404665" y="202013"/>
                  <a:pt x="411544" y="214448"/>
                </a:cubicBezTo>
                <a:cubicBezTo>
                  <a:pt x="418423" y="226883"/>
                  <a:pt x="412867" y="172379"/>
                  <a:pt x="414719" y="181110"/>
                </a:cubicBezTo>
                <a:cubicBezTo>
                  <a:pt x="416571" y="189841"/>
                  <a:pt x="425566" y="245139"/>
                  <a:pt x="422656" y="266835"/>
                </a:cubicBezTo>
                <a:cubicBezTo>
                  <a:pt x="419746" y="288531"/>
                  <a:pt x="414454" y="285885"/>
                  <a:pt x="397256" y="311285"/>
                </a:cubicBezTo>
                <a:cubicBezTo>
                  <a:pt x="380058" y="336685"/>
                  <a:pt x="331375" y="401773"/>
                  <a:pt x="319469" y="419235"/>
                </a:cubicBezTo>
                <a:cubicBezTo>
                  <a:pt x="307563" y="436697"/>
                  <a:pt x="344869" y="402831"/>
                  <a:pt x="325819" y="416060"/>
                </a:cubicBezTo>
                <a:cubicBezTo>
                  <a:pt x="306769" y="429289"/>
                  <a:pt x="239036" y="479295"/>
                  <a:pt x="205169" y="498610"/>
                </a:cubicBezTo>
                <a:cubicBezTo>
                  <a:pt x="171302" y="517925"/>
                  <a:pt x="156750" y="521365"/>
                  <a:pt x="122619" y="531948"/>
                </a:cubicBezTo>
                <a:cubicBezTo>
                  <a:pt x="88488" y="542531"/>
                  <a:pt x="-6763" y="565021"/>
                  <a:pt x="381" y="562110"/>
                </a:cubicBezTo>
                <a:cubicBezTo>
                  <a:pt x="7525" y="559199"/>
                  <a:pt x="114152" y="529831"/>
                  <a:pt x="165481" y="514485"/>
                </a:cubicBezTo>
                <a:cubicBezTo>
                  <a:pt x="216810" y="499139"/>
                  <a:pt x="265493" y="503902"/>
                  <a:pt x="308356" y="470035"/>
                </a:cubicBezTo>
                <a:cubicBezTo>
                  <a:pt x="351219" y="436168"/>
                  <a:pt x="400960" y="357587"/>
                  <a:pt x="422656" y="311285"/>
                </a:cubicBezTo>
                <a:cubicBezTo>
                  <a:pt x="444352" y="264983"/>
                  <a:pt x="441177" y="221592"/>
                  <a:pt x="438531" y="192223"/>
                </a:cubicBezTo>
                <a:cubicBezTo>
                  <a:pt x="435885" y="162854"/>
                  <a:pt x="441177" y="165765"/>
                  <a:pt x="406781" y="135073"/>
                </a:cubicBezTo>
                <a:cubicBezTo>
                  <a:pt x="372385" y="104381"/>
                  <a:pt x="220250" y="4368"/>
                  <a:pt x="21628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563A364-BC9E-4F35-9A27-AE10DBAD92E4}"/>
              </a:ext>
            </a:extLst>
          </p:cNvPr>
          <p:cNvSpPr/>
          <p:nvPr/>
        </p:nvSpPr>
        <p:spPr>
          <a:xfrm>
            <a:off x="9770408" y="6067915"/>
            <a:ext cx="213551" cy="542772"/>
          </a:xfrm>
          <a:custGeom>
            <a:avLst/>
            <a:gdLst>
              <a:gd name="connsiteX0" fmla="*/ 213380 w 213551"/>
              <a:gd name="connsiteY0" fmla="*/ 2685 h 542772"/>
              <a:gd name="connsiteX1" fmla="*/ 86380 w 213551"/>
              <a:gd name="connsiteY1" fmla="*/ 231285 h 542772"/>
              <a:gd name="connsiteX2" fmla="*/ 108605 w 213551"/>
              <a:gd name="connsiteY2" fmla="*/ 145560 h 542772"/>
              <a:gd name="connsiteX3" fmla="*/ 73680 w 213551"/>
              <a:gd name="connsiteY3" fmla="*/ 259860 h 542772"/>
              <a:gd name="connsiteX4" fmla="*/ 64155 w 213551"/>
              <a:gd name="connsiteY4" fmla="*/ 285260 h 542772"/>
              <a:gd name="connsiteX5" fmla="*/ 48280 w 213551"/>
              <a:gd name="connsiteY5" fmla="*/ 356698 h 542772"/>
              <a:gd name="connsiteX6" fmla="*/ 33992 w 213551"/>
              <a:gd name="connsiteY6" fmla="*/ 366223 h 542772"/>
              <a:gd name="connsiteX7" fmla="*/ 11767 w 213551"/>
              <a:gd name="connsiteY7" fmla="*/ 469410 h 542772"/>
              <a:gd name="connsiteX8" fmla="*/ 5417 w 213551"/>
              <a:gd name="connsiteY8" fmla="*/ 542435 h 542772"/>
              <a:gd name="connsiteX9" fmla="*/ 5417 w 213551"/>
              <a:gd name="connsiteY9" fmla="*/ 483698 h 542772"/>
              <a:gd name="connsiteX10" fmla="*/ 75267 w 213551"/>
              <a:gd name="connsiteY10" fmla="*/ 231285 h 542772"/>
              <a:gd name="connsiteX11" fmla="*/ 113367 w 213551"/>
              <a:gd name="connsiteY11" fmla="*/ 113810 h 542772"/>
              <a:gd name="connsiteX12" fmla="*/ 213380 w 213551"/>
              <a:gd name="connsiteY12" fmla="*/ 2685 h 54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551" h="542772">
                <a:moveTo>
                  <a:pt x="213380" y="2685"/>
                </a:moveTo>
                <a:cubicBezTo>
                  <a:pt x="208882" y="22264"/>
                  <a:pt x="103842" y="207473"/>
                  <a:pt x="86380" y="231285"/>
                </a:cubicBezTo>
                <a:cubicBezTo>
                  <a:pt x="68918" y="255097"/>
                  <a:pt x="110722" y="140798"/>
                  <a:pt x="108605" y="145560"/>
                </a:cubicBezTo>
                <a:cubicBezTo>
                  <a:pt x="106488" y="150322"/>
                  <a:pt x="81088" y="236577"/>
                  <a:pt x="73680" y="259860"/>
                </a:cubicBezTo>
                <a:cubicBezTo>
                  <a:pt x="66272" y="283143"/>
                  <a:pt x="68388" y="269120"/>
                  <a:pt x="64155" y="285260"/>
                </a:cubicBezTo>
                <a:cubicBezTo>
                  <a:pt x="59922" y="301400"/>
                  <a:pt x="53307" y="343204"/>
                  <a:pt x="48280" y="356698"/>
                </a:cubicBezTo>
                <a:cubicBezTo>
                  <a:pt x="43253" y="370192"/>
                  <a:pt x="40077" y="347438"/>
                  <a:pt x="33992" y="366223"/>
                </a:cubicBezTo>
                <a:cubicBezTo>
                  <a:pt x="27907" y="385008"/>
                  <a:pt x="16529" y="440041"/>
                  <a:pt x="11767" y="469410"/>
                </a:cubicBezTo>
                <a:cubicBezTo>
                  <a:pt x="7005" y="498779"/>
                  <a:pt x="6475" y="540054"/>
                  <a:pt x="5417" y="542435"/>
                </a:cubicBezTo>
                <a:cubicBezTo>
                  <a:pt x="4359" y="544816"/>
                  <a:pt x="-6225" y="535556"/>
                  <a:pt x="5417" y="483698"/>
                </a:cubicBezTo>
                <a:cubicBezTo>
                  <a:pt x="17059" y="431840"/>
                  <a:pt x="57275" y="292933"/>
                  <a:pt x="75267" y="231285"/>
                </a:cubicBezTo>
                <a:cubicBezTo>
                  <a:pt x="93259" y="169637"/>
                  <a:pt x="94052" y="151910"/>
                  <a:pt x="113367" y="113810"/>
                </a:cubicBezTo>
                <a:cubicBezTo>
                  <a:pt x="132682" y="75710"/>
                  <a:pt x="217878" y="-16894"/>
                  <a:pt x="213380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0A0099B-6309-4725-81B8-D668F0457FC5}"/>
              </a:ext>
            </a:extLst>
          </p:cNvPr>
          <p:cNvSpPr/>
          <p:nvPr/>
        </p:nvSpPr>
        <p:spPr>
          <a:xfrm>
            <a:off x="9775412" y="6233616"/>
            <a:ext cx="90786" cy="383226"/>
          </a:xfrm>
          <a:custGeom>
            <a:avLst/>
            <a:gdLst>
              <a:gd name="connsiteX0" fmla="*/ 86138 w 90786"/>
              <a:gd name="connsiteY0" fmla="*/ 3672 h 383226"/>
              <a:gd name="connsiteX1" fmla="*/ 16288 w 90786"/>
              <a:gd name="connsiteY1" fmla="*/ 171947 h 383226"/>
              <a:gd name="connsiteX2" fmla="*/ 2001 w 90786"/>
              <a:gd name="connsiteY2" fmla="*/ 376734 h 383226"/>
              <a:gd name="connsiteX3" fmla="*/ 8351 w 90786"/>
              <a:gd name="connsiteY3" fmla="*/ 308472 h 383226"/>
              <a:gd name="connsiteX4" fmla="*/ 76613 w 90786"/>
              <a:gd name="connsiteY4" fmla="*/ 73522 h 383226"/>
              <a:gd name="connsiteX5" fmla="*/ 86138 w 90786"/>
              <a:gd name="connsiteY5" fmla="*/ 3672 h 3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86" h="383226">
                <a:moveTo>
                  <a:pt x="86138" y="3672"/>
                </a:moveTo>
                <a:cubicBezTo>
                  <a:pt x="76084" y="20076"/>
                  <a:pt x="30311" y="109770"/>
                  <a:pt x="16288" y="171947"/>
                </a:cubicBezTo>
                <a:cubicBezTo>
                  <a:pt x="2265" y="234124"/>
                  <a:pt x="3324" y="353980"/>
                  <a:pt x="2001" y="376734"/>
                </a:cubicBezTo>
                <a:cubicBezTo>
                  <a:pt x="678" y="399488"/>
                  <a:pt x="-4084" y="359007"/>
                  <a:pt x="8351" y="308472"/>
                </a:cubicBezTo>
                <a:cubicBezTo>
                  <a:pt x="20786" y="257937"/>
                  <a:pt x="64707" y="118501"/>
                  <a:pt x="76613" y="73522"/>
                </a:cubicBezTo>
                <a:cubicBezTo>
                  <a:pt x="88519" y="28543"/>
                  <a:pt x="96192" y="-12732"/>
                  <a:pt x="86138" y="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81F465A-838C-4A4B-85DF-87BE8503DDE7}"/>
              </a:ext>
            </a:extLst>
          </p:cNvPr>
          <p:cNvSpPr/>
          <p:nvPr/>
        </p:nvSpPr>
        <p:spPr>
          <a:xfrm>
            <a:off x="9773228" y="6178535"/>
            <a:ext cx="274202" cy="470118"/>
          </a:xfrm>
          <a:custGeom>
            <a:avLst/>
            <a:gdLst>
              <a:gd name="connsiteX0" fmla="*/ 120072 w 274202"/>
              <a:gd name="connsiteY0" fmla="*/ 15 h 470118"/>
              <a:gd name="connsiteX1" fmla="*/ 77210 w 274202"/>
              <a:gd name="connsiteY1" fmla="*/ 257190 h 470118"/>
              <a:gd name="connsiteX2" fmla="*/ 116897 w 274202"/>
              <a:gd name="connsiteY2" fmla="*/ 273065 h 470118"/>
              <a:gd name="connsiteX3" fmla="*/ 274060 w 274202"/>
              <a:gd name="connsiteY3" fmla="*/ 227028 h 470118"/>
              <a:gd name="connsiteX4" fmla="*/ 142297 w 274202"/>
              <a:gd name="connsiteY4" fmla="*/ 271478 h 470118"/>
              <a:gd name="connsiteX5" fmla="*/ 5772 w 274202"/>
              <a:gd name="connsiteY5" fmla="*/ 466740 h 470118"/>
              <a:gd name="connsiteX6" fmla="*/ 26410 w 274202"/>
              <a:gd name="connsiteY6" fmla="*/ 392128 h 470118"/>
              <a:gd name="connsiteX7" fmla="*/ 35935 w 274202"/>
              <a:gd name="connsiteY7" fmla="*/ 350853 h 470118"/>
              <a:gd name="connsiteX8" fmla="*/ 50222 w 274202"/>
              <a:gd name="connsiteY8" fmla="*/ 311165 h 470118"/>
              <a:gd name="connsiteX9" fmla="*/ 43872 w 274202"/>
              <a:gd name="connsiteY9" fmla="*/ 269890 h 470118"/>
              <a:gd name="connsiteX10" fmla="*/ 120072 w 274202"/>
              <a:gd name="connsiteY10" fmla="*/ 15 h 4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202" h="470118">
                <a:moveTo>
                  <a:pt x="120072" y="15"/>
                </a:moveTo>
                <a:cubicBezTo>
                  <a:pt x="125628" y="-2102"/>
                  <a:pt x="77739" y="211682"/>
                  <a:pt x="77210" y="257190"/>
                </a:cubicBezTo>
                <a:cubicBezTo>
                  <a:pt x="76681" y="302698"/>
                  <a:pt x="84089" y="278092"/>
                  <a:pt x="116897" y="273065"/>
                </a:cubicBezTo>
                <a:cubicBezTo>
                  <a:pt x="149705" y="268038"/>
                  <a:pt x="269827" y="227292"/>
                  <a:pt x="274060" y="227028"/>
                </a:cubicBezTo>
                <a:cubicBezTo>
                  <a:pt x="278293" y="226764"/>
                  <a:pt x="187012" y="231526"/>
                  <a:pt x="142297" y="271478"/>
                </a:cubicBezTo>
                <a:cubicBezTo>
                  <a:pt x="97582" y="311430"/>
                  <a:pt x="25086" y="446632"/>
                  <a:pt x="5772" y="466740"/>
                </a:cubicBezTo>
                <a:cubicBezTo>
                  <a:pt x="-13542" y="486848"/>
                  <a:pt x="21383" y="411443"/>
                  <a:pt x="26410" y="392128"/>
                </a:cubicBezTo>
                <a:cubicBezTo>
                  <a:pt x="31437" y="372813"/>
                  <a:pt x="31966" y="364347"/>
                  <a:pt x="35935" y="350853"/>
                </a:cubicBezTo>
                <a:cubicBezTo>
                  <a:pt x="39904" y="337359"/>
                  <a:pt x="48899" y="324659"/>
                  <a:pt x="50222" y="311165"/>
                </a:cubicBezTo>
                <a:cubicBezTo>
                  <a:pt x="51545" y="297671"/>
                  <a:pt x="34082" y="316721"/>
                  <a:pt x="43872" y="269890"/>
                </a:cubicBezTo>
                <a:cubicBezTo>
                  <a:pt x="53662" y="223059"/>
                  <a:pt x="114516" y="2132"/>
                  <a:pt x="12007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EED191C-BDA8-4AC1-BA5F-B028CA57B308}"/>
              </a:ext>
            </a:extLst>
          </p:cNvPr>
          <p:cNvSpPr/>
          <p:nvPr/>
        </p:nvSpPr>
        <p:spPr>
          <a:xfrm>
            <a:off x="9887534" y="6325841"/>
            <a:ext cx="772611" cy="173030"/>
          </a:xfrm>
          <a:custGeom>
            <a:avLst/>
            <a:gdLst>
              <a:gd name="connsiteX0" fmla="*/ 2591 w 772611"/>
              <a:gd name="connsiteY0" fmla="*/ 171797 h 173030"/>
              <a:gd name="connsiteX1" fmla="*/ 183566 w 772611"/>
              <a:gd name="connsiteY1" fmla="*/ 163859 h 173030"/>
              <a:gd name="connsiteX2" fmla="*/ 139116 w 772611"/>
              <a:gd name="connsiteY2" fmla="*/ 151159 h 173030"/>
              <a:gd name="connsiteX3" fmla="*/ 369304 w 772611"/>
              <a:gd name="connsiteY3" fmla="*/ 111472 h 173030"/>
              <a:gd name="connsiteX4" fmla="*/ 408991 w 772611"/>
              <a:gd name="connsiteY4" fmla="*/ 100359 h 173030"/>
              <a:gd name="connsiteX5" fmla="*/ 772529 w 772611"/>
              <a:gd name="connsiteY5" fmla="*/ 347 h 173030"/>
              <a:gd name="connsiteX6" fmla="*/ 374066 w 772611"/>
              <a:gd name="connsiteY6" fmla="*/ 68609 h 173030"/>
              <a:gd name="connsiteX7" fmla="*/ 229604 w 772611"/>
              <a:gd name="connsiteY7" fmla="*/ 101947 h 173030"/>
              <a:gd name="connsiteX8" fmla="*/ 340729 w 772611"/>
              <a:gd name="connsiteY8" fmla="*/ 87659 h 173030"/>
              <a:gd name="connsiteX9" fmla="*/ 35929 w 772611"/>
              <a:gd name="connsiteY9" fmla="*/ 117822 h 173030"/>
              <a:gd name="connsiteX10" fmla="*/ 235954 w 772611"/>
              <a:gd name="connsiteY10" fmla="*/ 114647 h 173030"/>
              <a:gd name="connsiteX11" fmla="*/ 88316 w 772611"/>
              <a:gd name="connsiteY11" fmla="*/ 136872 h 173030"/>
              <a:gd name="connsiteX12" fmla="*/ 2591 w 772611"/>
              <a:gd name="connsiteY12" fmla="*/ 171797 h 1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11" h="173030">
                <a:moveTo>
                  <a:pt x="2591" y="171797"/>
                </a:moveTo>
                <a:cubicBezTo>
                  <a:pt x="18466" y="176295"/>
                  <a:pt x="160812" y="167299"/>
                  <a:pt x="183566" y="163859"/>
                </a:cubicBezTo>
                <a:cubicBezTo>
                  <a:pt x="206320" y="160419"/>
                  <a:pt x="108160" y="159890"/>
                  <a:pt x="139116" y="151159"/>
                </a:cubicBezTo>
                <a:cubicBezTo>
                  <a:pt x="170072" y="142428"/>
                  <a:pt x="324325" y="119939"/>
                  <a:pt x="369304" y="111472"/>
                </a:cubicBezTo>
                <a:cubicBezTo>
                  <a:pt x="414283" y="103005"/>
                  <a:pt x="408991" y="100359"/>
                  <a:pt x="408991" y="100359"/>
                </a:cubicBezTo>
                <a:cubicBezTo>
                  <a:pt x="476195" y="81838"/>
                  <a:pt x="778350" y="5639"/>
                  <a:pt x="772529" y="347"/>
                </a:cubicBezTo>
                <a:cubicBezTo>
                  <a:pt x="766708" y="-4945"/>
                  <a:pt x="464554" y="51676"/>
                  <a:pt x="374066" y="68609"/>
                </a:cubicBezTo>
                <a:cubicBezTo>
                  <a:pt x="283578" y="85542"/>
                  <a:pt x="235160" y="98772"/>
                  <a:pt x="229604" y="101947"/>
                </a:cubicBezTo>
                <a:cubicBezTo>
                  <a:pt x="224048" y="105122"/>
                  <a:pt x="373008" y="85013"/>
                  <a:pt x="340729" y="87659"/>
                </a:cubicBezTo>
                <a:cubicBezTo>
                  <a:pt x="308450" y="90305"/>
                  <a:pt x="53392" y="113324"/>
                  <a:pt x="35929" y="117822"/>
                </a:cubicBezTo>
                <a:cubicBezTo>
                  <a:pt x="18466" y="122320"/>
                  <a:pt x="227223" y="111472"/>
                  <a:pt x="235954" y="114647"/>
                </a:cubicBezTo>
                <a:cubicBezTo>
                  <a:pt x="244685" y="117822"/>
                  <a:pt x="129327" y="129993"/>
                  <a:pt x="88316" y="136872"/>
                </a:cubicBezTo>
                <a:cubicBezTo>
                  <a:pt x="47305" y="143751"/>
                  <a:pt x="-13284" y="167299"/>
                  <a:pt x="2591" y="17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C7CAF33-5B0F-4D37-9887-1D291BB7803B}"/>
              </a:ext>
            </a:extLst>
          </p:cNvPr>
          <p:cNvSpPr/>
          <p:nvPr/>
        </p:nvSpPr>
        <p:spPr>
          <a:xfrm>
            <a:off x="9859173" y="5845523"/>
            <a:ext cx="608517" cy="598773"/>
          </a:xfrm>
          <a:custGeom>
            <a:avLst/>
            <a:gdLst>
              <a:gd name="connsiteX0" fmla="*/ 542127 w 608517"/>
              <a:gd name="connsiteY0" fmla="*/ 1240 h 598773"/>
              <a:gd name="connsiteX1" fmla="*/ 483390 w 608517"/>
              <a:gd name="connsiteY1" fmla="*/ 77440 h 598773"/>
              <a:gd name="connsiteX2" fmla="*/ 526252 w 608517"/>
              <a:gd name="connsiteY2" fmla="*/ 136177 h 598773"/>
              <a:gd name="connsiteX3" fmla="*/ 605627 w 608517"/>
              <a:gd name="connsiteY3" fmla="*/ 266352 h 598773"/>
              <a:gd name="connsiteX4" fmla="*/ 569115 w 608517"/>
              <a:gd name="connsiteY4" fmla="*/ 445740 h 598773"/>
              <a:gd name="connsiteX5" fmla="*/ 367502 w 608517"/>
              <a:gd name="connsiteY5" fmla="*/ 580677 h 598773"/>
              <a:gd name="connsiteX6" fmla="*/ 134140 w 608517"/>
              <a:gd name="connsiteY6" fmla="*/ 583852 h 598773"/>
              <a:gd name="connsiteX7" fmla="*/ 50002 w 608517"/>
              <a:gd name="connsiteY7" fmla="*/ 455265 h 598773"/>
              <a:gd name="connsiteX8" fmla="*/ 790 w 608517"/>
              <a:gd name="connsiteY8" fmla="*/ 533052 h 598773"/>
              <a:gd name="connsiteX9" fmla="*/ 88102 w 608517"/>
              <a:gd name="connsiteY9" fmla="*/ 244127 h 598773"/>
              <a:gd name="connsiteX10" fmla="*/ 254790 w 608517"/>
              <a:gd name="connsiteY10" fmla="*/ 98077 h 598773"/>
              <a:gd name="connsiteX11" fmla="*/ 378615 w 608517"/>
              <a:gd name="connsiteY11" fmla="*/ 34577 h 598773"/>
              <a:gd name="connsiteX12" fmla="*/ 542127 w 608517"/>
              <a:gd name="connsiteY12" fmla="*/ 1240 h 59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517" h="598773">
                <a:moveTo>
                  <a:pt x="542127" y="1240"/>
                </a:moveTo>
                <a:cubicBezTo>
                  <a:pt x="559589" y="8384"/>
                  <a:pt x="486036" y="54951"/>
                  <a:pt x="483390" y="77440"/>
                </a:cubicBezTo>
                <a:cubicBezTo>
                  <a:pt x="480744" y="99929"/>
                  <a:pt x="505879" y="104692"/>
                  <a:pt x="526252" y="136177"/>
                </a:cubicBezTo>
                <a:cubicBezTo>
                  <a:pt x="546625" y="167662"/>
                  <a:pt x="598483" y="214758"/>
                  <a:pt x="605627" y="266352"/>
                </a:cubicBezTo>
                <a:cubicBezTo>
                  <a:pt x="612771" y="317946"/>
                  <a:pt x="608803" y="393353"/>
                  <a:pt x="569115" y="445740"/>
                </a:cubicBezTo>
                <a:cubicBezTo>
                  <a:pt x="529427" y="498128"/>
                  <a:pt x="439998" y="557658"/>
                  <a:pt x="367502" y="580677"/>
                </a:cubicBezTo>
                <a:cubicBezTo>
                  <a:pt x="295006" y="603696"/>
                  <a:pt x="187057" y="604754"/>
                  <a:pt x="134140" y="583852"/>
                </a:cubicBezTo>
                <a:cubicBezTo>
                  <a:pt x="81223" y="562950"/>
                  <a:pt x="72227" y="463732"/>
                  <a:pt x="50002" y="455265"/>
                </a:cubicBezTo>
                <a:cubicBezTo>
                  <a:pt x="27777" y="446798"/>
                  <a:pt x="-5560" y="568242"/>
                  <a:pt x="790" y="533052"/>
                </a:cubicBezTo>
                <a:cubicBezTo>
                  <a:pt x="7140" y="497862"/>
                  <a:pt x="45769" y="316623"/>
                  <a:pt x="88102" y="244127"/>
                </a:cubicBezTo>
                <a:cubicBezTo>
                  <a:pt x="130435" y="171631"/>
                  <a:pt x="206371" y="133002"/>
                  <a:pt x="254790" y="98077"/>
                </a:cubicBezTo>
                <a:cubicBezTo>
                  <a:pt x="303209" y="63152"/>
                  <a:pt x="334165" y="49658"/>
                  <a:pt x="378615" y="34577"/>
                </a:cubicBezTo>
                <a:cubicBezTo>
                  <a:pt x="423065" y="19496"/>
                  <a:pt x="524665" y="-5904"/>
                  <a:pt x="542127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B3631376-3122-4EA4-B6E1-480943496724}"/>
              </a:ext>
            </a:extLst>
          </p:cNvPr>
          <p:cNvSpPr/>
          <p:nvPr/>
        </p:nvSpPr>
        <p:spPr>
          <a:xfrm>
            <a:off x="10155238" y="5989637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D9DACC6-44ED-44DE-B600-83C1F92F3B89}"/>
              </a:ext>
            </a:extLst>
          </p:cNvPr>
          <p:cNvSpPr/>
          <p:nvPr/>
        </p:nvSpPr>
        <p:spPr>
          <a:xfrm>
            <a:off x="10554539" y="6206393"/>
            <a:ext cx="403184" cy="174895"/>
          </a:xfrm>
          <a:custGeom>
            <a:avLst/>
            <a:gdLst>
              <a:gd name="connsiteX0" fmla="*/ 257924 w 403184"/>
              <a:gd name="connsiteY0" fmla="*/ 2320 h 174895"/>
              <a:gd name="connsiteX1" fmla="*/ 2336 w 403184"/>
              <a:gd name="connsiteY1" fmla="*/ 172182 h 174895"/>
              <a:gd name="connsiteX2" fmla="*/ 127749 w 403184"/>
              <a:gd name="connsiteY2" fmla="*/ 110270 h 174895"/>
              <a:gd name="connsiteX3" fmla="*/ 67424 w 403184"/>
              <a:gd name="connsiteY3" fmla="*/ 156307 h 174895"/>
              <a:gd name="connsiteX4" fmla="*/ 234111 w 403184"/>
              <a:gd name="connsiteY4" fmla="*/ 102332 h 174895"/>
              <a:gd name="connsiteX5" fmla="*/ 402386 w 403184"/>
              <a:gd name="connsiteY5" fmla="*/ 107095 h 174895"/>
              <a:gd name="connsiteX6" fmla="*/ 162674 w 403184"/>
              <a:gd name="connsiteY6" fmla="*/ 83282 h 174895"/>
              <a:gd name="connsiteX7" fmla="*/ 175374 w 403184"/>
              <a:gd name="connsiteY7" fmla="*/ 81695 h 174895"/>
              <a:gd name="connsiteX8" fmla="*/ 246811 w 403184"/>
              <a:gd name="connsiteY8" fmla="*/ 72170 h 174895"/>
              <a:gd name="connsiteX9" fmla="*/ 257924 w 403184"/>
              <a:gd name="connsiteY9" fmla="*/ 2320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184" h="174895">
                <a:moveTo>
                  <a:pt x="257924" y="2320"/>
                </a:moveTo>
                <a:cubicBezTo>
                  <a:pt x="217178" y="18989"/>
                  <a:pt x="24032" y="154190"/>
                  <a:pt x="2336" y="172182"/>
                </a:cubicBezTo>
                <a:cubicBezTo>
                  <a:pt x="-19360" y="190174"/>
                  <a:pt x="116901" y="112916"/>
                  <a:pt x="127749" y="110270"/>
                </a:cubicBezTo>
                <a:cubicBezTo>
                  <a:pt x="138597" y="107624"/>
                  <a:pt x="49697" y="157630"/>
                  <a:pt x="67424" y="156307"/>
                </a:cubicBezTo>
                <a:cubicBezTo>
                  <a:pt x="85151" y="154984"/>
                  <a:pt x="178284" y="110534"/>
                  <a:pt x="234111" y="102332"/>
                </a:cubicBezTo>
                <a:cubicBezTo>
                  <a:pt x="289938" y="94130"/>
                  <a:pt x="414292" y="110270"/>
                  <a:pt x="402386" y="107095"/>
                </a:cubicBezTo>
                <a:cubicBezTo>
                  <a:pt x="390480" y="103920"/>
                  <a:pt x="200509" y="87515"/>
                  <a:pt x="162674" y="83282"/>
                </a:cubicBezTo>
                <a:cubicBezTo>
                  <a:pt x="124839" y="79049"/>
                  <a:pt x="175374" y="81695"/>
                  <a:pt x="175374" y="81695"/>
                </a:cubicBezTo>
                <a:cubicBezTo>
                  <a:pt x="189397" y="79843"/>
                  <a:pt x="236228" y="80372"/>
                  <a:pt x="246811" y="72170"/>
                </a:cubicBezTo>
                <a:cubicBezTo>
                  <a:pt x="257394" y="63968"/>
                  <a:pt x="298670" y="-14349"/>
                  <a:pt x="257924" y="2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2E602A1-58C5-477E-AB4F-9C1E997531EA}"/>
              </a:ext>
            </a:extLst>
          </p:cNvPr>
          <p:cNvSpPr/>
          <p:nvPr/>
        </p:nvSpPr>
        <p:spPr>
          <a:xfrm>
            <a:off x="9998956" y="6370789"/>
            <a:ext cx="803563" cy="170524"/>
          </a:xfrm>
          <a:custGeom>
            <a:avLst/>
            <a:gdLst>
              <a:gd name="connsiteX0" fmla="*/ 707 w 803563"/>
              <a:gd name="connsiteY0" fmla="*/ 104624 h 170524"/>
              <a:gd name="connsiteX1" fmla="*/ 395994 w 803563"/>
              <a:gd name="connsiteY1" fmla="*/ 66524 h 170524"/>
              <a:gd name="connsiteX2" fmla="*/ 327732 w 803563"/>
              <a:gd name="connsiteY2" fmla="*/ 82399 h 170524"/>
              <a:gd name="connsiteX3" fmla="*/ 524582 w 803563"/>
              <a:gd name="connsiteY3" fmla="*/ 37949 h 170524"/>
              <a:gd name="connsiteX4" fmla="*/ 578557 w 803563"/>
              <a:gd name="connsiteY4" fmla="*/ 39536 h 170524"/>
              <a:gd name="connsiteX5" fmla="*/ 799219 w 803563"/>
              <a:gd name="connsiteY5" fmla="*/ 3024 h 170524"/>
              <a:gd name="connsiteX6" fmla="*/ 707144 w 803563"/>
              <a:gd name="connsiteY6" fmla="*/ 14136 h 170524"/>
              <a:gd name="connsiteX7" fmla="*/ 491244 w 803563"/>
              <a:gd name="connsiteY7" fmla="*/ 109386 h 170524"/>
              <a:gd name="connsiteX8" fmla="*/ 340432 w 803563"/>
              <a:gd name="connsiteY8" fmla="*/ 169711 h 170524"/>
              <a:gd name="connsiteX9" fmla="*/ 527757 w 803563"/>
              <a:gd name="connsiteY9" fmla="*/ 66524 h 170524"/>
              <a:gd name="connsiteX10" fmla="*/ 229307 w 803563"/>
              <a:gd name="connsiteY10" fmla="*/ 137961 h 170524"/>
              <a:gd name="connsiteX11" fmla="*/ 297569 w 803563"/>
              <a:gd name="connsiteY11" fmla="*/ 104624 h 170524"/>
              <a:gd name="connsiteX12" fmla="*/ 707 w 803563"/>
              <a:gd name="connsiteY12" fmla="*/ 104624 h 17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563" h="170524">
                <a:moveTo>
                  <a:pt x="707" y="104624"/>
                </a:moveTo>
                <a:cubicBezTo>
                  <a:pt x="17111" y="98274"/>
                  <a:pt x="341490" y="70228"/>
                  <a:pt x="395994" y="66524"/>
                </a:cubicBezTo>
                <a:cubicBezTo>
                  <a:pt x="450498" y="62820"/>
                  <a:pt x="327732" y="82399"/>
                  <a:pt x="327732" y="82399"/>
                </a:cubicBezTo>
                <a:cubicBezTo>
                  <a:pt x="349163" y="77637"/>
                  <a:pt x="482778" y="45093"/>
                  <a:pt x="524582" y="37949"/>
                </a:cubicBezTo>
                <a:cubicBezTo>
                  <a:pt x="566386" y="30805"/>
                  <a:pt x="532784" y="45357"/>
                  <a:pt x="578557" y="39536"/>
                </a:cubicBezTo>
                <a:cubicBezTo>
                  <a:pt x="624330" y="33715"/>
                  <a:pt x="777788" y="7257"/>
                  <a:pt x="799219" y="3024"/>
                </a:cubicBezTo>
                <a:cubicBezTo>
                  <a:pt x="820650" y="-1209"/>
                  <a:pt x="758473" y="-3591"/>
                  <a:pt x="707144" y="14136"/>
                </a:cubicBezTo>
                <a:cubicBezTo>
                  <a:pt x="655815" y="31863"/>
                  <a:pt x="491244" y="109386"/>
                  <a:pt x="491244" y="109386"/>
                </a:cubicBezTo>
                <a:cubicBezTo>
                  <a:pt x="430125" y="135315"/>
                  <a:pt x="334347" y="176855"/>
                  <a:pt x="340432" y="169711"/>
                </a:cubicBezTo>
                <a:cubicBezTo>
                  <a:pt x="346517" y="162567"/>
                  <a:pt x="546278" y="71816"/>
                  <a:pt x="527757" y="66524"/>
                </a:cubicBezTo>
                <a:cubicBezTo>
                  <a:pt x="509236" y="61232"/>
                  <a:pt x="267672" y="131611"/>
                  <a:pt x="229307" y="137961"/>
                </a:cubicBezTo>
                <a:cubicBezTo>
                  <a:pt x="190942" y="144311"/>
                  <a:pt x="336727" y="108857"/>
                  <a:pt x="297569" y="104624"/>
                </a:cubicBezTo>
                <a:cubicBezTo>
                  <a:pt x="258411" y="100391"/>
                  <a:pt x="-15697" y="110974"/>
                  <a:pt x="707" y="10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D5C3D95-D5D1-4AC9-A02E-D7EA0AC15A58}"/>
              </a:ext>
            </a:extLst>
          </p:cNvPr>
          <p:cNvSpPr/>
          <p:nvPr/>
        </p:nvSpPr>
        <p:spPr>
          <a:xfrm>
            <a:off x="9972169" y="6391543"/>
            <a:ext cx="768928" cy="191735"/>
          </a:xfrm>
          <a:custGeom>
            <a:avLst/>
            <a:gdLst>
              <a:gd name="connsiteX0" fmla="*/ 506 w 768928"/>
              <a:gd name="connsiteY0" fmla="*/ 115620 h 191735"/>
              <a:gd name="connsiteX1" fmla="*/ 189419 w 768928"/>
              <a:gd name="connsiteY1" fmla="*/ 160070 h 191735"/>
              <a:gd name="connsiteX2" fmla="*/ 210056 w 768928"/>
              <a:gd name="connsiteY2" fmla="*/ 141020 h 191735"/>
              <a:gd name="connsiteX3" fmla="*/ 384681 w 768928"/>
              <a:gd name="connsiteY3" fmla="*/ 145782 h 191735"/>
              <a:gd name="connsiteX4" fmla="*/ 403731 w 768928"/>
              <a:gd name="connsiteY4" fmla="*/ 131495 h 191735"/>
              <a:gd name="connsiteX5" fmla="*/ 762506 w 768928"/>
              <a:gd name="connsiteY5" fmla="*/ 2907 h 191735"/>
              <a:gd name="connsiteX6" fmla="*/ 606931 w 768928"/>
              <a:gd name="connsiteY6" fmla="*/ 53707 h 191735"/>
              <a:gd name="connsiteX7" fmla="*/ 268794 w 768928"/>
              <a:gd name="connsiteY7" fmla="*/ 188645 h 191735"/>
              <a:gd name="connsiteX8" fmla="*/ 343406 w 768928"/>
              <a:gd name="connsiteY8" fmla="*/ 147370 h 191735"/>
              <a:gd name="connsiteX9" fmla="*/ 140206 w 768928"/>
              <a:gd name="connsiteY9" fmla="*/ 136257 h 191735"/>
              <a:gd name="connsiteX10" fmla="*/ 506 w 768928"/>
              <a:gd name="connsiteY10" fmla="*/ 115620 h 19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928" h="191735">
                <a:moveTo>
                  <a:pt x="506" y="115620"/>
                </a:moveTo>
                <a:cubicBezTo>
                  <a:pt x="8708" y="119589"/>
                  <a:pt x="154494" y="155837"/>
                  <a:pt x="189419" y="160070"/>
                </a:cubicBezTo>
                <a:cubicBezTo>
                  <a:pt x="224344" y="164303"/>
                  <a:pt x="177512" y="143401"/>
                  <a:pt x="210056" y="141020"/>
                </a:cubicBezTo>
                <a:cubicBezTo>
                  <a:pt x="242600" y="138639"/>
                  <a:pt x="352402" y="147369"/>
                  <a:pt x="384681" y="145782"/>
                </a:cubicBezTo>
                <a:cubicBezTo>
                  <a:pt x="416960" y="144195"/>
                  <a:pt x="340760" y="155307"/>
                  <a:pt x="403731" y="131495"/>
                </a:cubicBezTo>
                <a:cubicBezTo>
                  <a:pt x="466702" y="107683"/>
                  <a:pt x="728640" y="15872"/>
                  <a:pt x="762506" y="2907"/>
                </a:cubicBezTo>
                <a:cubicBezTo>
                  <a:pt x="796372" y="-10058"/>
                  <a:pt x="689216" y="22751"/>
                  <a:pt x="606931" y="53707"/>
                </a:cubicBezTo>
                <a:cubicBezTo>
                  <a:pt x="524646" y="84663"/>
                  <a:pt x="312715" y="173035"/>
                  <a:pt x="268794" y="188645"/>
                </a:cubicBezTo>
                <a:cubicBezTo>
                  <a:pt x="224873" y="204255"/>
                  <a:pt x="364837" y="156101"/>
                  <a:pt x="343406" y="147370"/>
                </a:cubicBezTo>
                <a:cubicBezTo>
                  <a:pt x="321975" y="138639"/>
                  <a:pt x="194710" y="142078"/>
                  <a:pt x="140206" y="136257"/>
                </a:cubicBezTo>
                <a:cubicBezTo>
                  <a:pt x="85702" y="130436"/>
                  <a:pt x="-7696" y="111651"/>
                  <a:pt x="506" y="115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F7E4F98-6156-4D7D-9ED9-4CADC1EE61BB}"/>
              </a:ext>
            </a:extLst>
          </p:cNvPr>
          <p:cNvSpPr/>
          <p:nvPr/>
        </p:nvSpPr>
        <p:spPr>
          <a:xfrm>
            <a:off x="10518553" y="6049958"/>
            <a:ext cx="518371" cy="644209"/>
          </a:xfrm>
          <a:custGeom>
            <a:avLst/>
            <a:gdLst>
              <a:gd name="connsiteX0" fmla="*/ 517747 w 518371"/>
              <a:gd name="connsiteY0" fmla="*/ 5 h 644209"/>
              <a:gd name="connsiteX1" fmla="*/ 424085 w 518371"/>
              <a:gd name="connsiteY1" fmla="*/ 314330 h 644209"/>
              <a:gd name="connsiteX2" fmla="*/ 447897 w 518371"/>
              <a:gd name="connsiteY2" fmla="*/ 217492 h 644209"/>
              <a:gd name="connsiteX3" fmla="*/ 239935 w 518371"/>
              <a:gd name="connsiteY3" fmla="*/ 527055 h 644209"/>
              <a:gd name="connsiteX4" fmla="*/ 263747 w 518371"/>
              <a:gd name="connsiteY4" fmla="*/ 492130 h 644209"/>
              <a:gd name="connsiteX5" fmla="*/ 97060 w 518371"/>
              <a:gd name="connsiteY5" fmla="*/ 627067 h 644209"/>
              <a:gd name="connsiteX6" fmla="*/ 222 w 518371"/>
              <a:gd name="connsiteY6" fmla="*/ 639767 h 644209"/>
              <a:gd name="connsiteX7" fmla="*/ 122460 w 518371"/>
              <a:gd name="connsiteY7" fmla="*/ 603255 h 644209"/>
              <a:gd name="connsiteX8" fmla="*/ 143097 w 518371"/>
              <a:gd name="connsiteY8" fmla="*/ 558805 h 644209"/>
              <a:gd name="connsiteX9" fmla="*/ 346297 w 518371"/>
              <a:gd name="connsiteY9" fmla="*/ 352430 h 644209"/>
              <a:gd name="connsiteX10" fmla="*/ 370110 w 518371"/>
              <a:gd name="connsiteY10" fmla="*/ 306392 h 644209"/>
              <a:gd name="connsiteX11" fmla="*/ 517747 w 518371"/>
              <a:gd name="connsiteY11" fmla="*/ 5 h 6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371" h="644209">
                <a:moveTo>
                  <a:pt x="517747" y="5"/>
                </a:moveTo>
                <a:cubicBezTo>
                  <a:pt x="526743" y="1328"/>
                  <a:pt x="435727" y="278082"/>
                  <a:pt x="424085" y="314330"/>
                </a:cubicBezTo>
                <a:cubicBezTo>
                  <a:pt x="412443" y="350578"/>
                  <a:pt x="478589" y="182038"/>
                  <a:pt x="447897" y="217492"/>
                </a:cubicBezTo>
                <a:cubicBezTo>
                  <a:pt x="417205" y="252946"/>
                  <a:pt x="270627" y="481282"/>
                  <a:pt x="239935" y="527055"/>
                </a:cubicBezTo>
                <a:cubicBezTo>
                  <a:pt x="209243" y="572828"/>
                  <a:pt x="287560" y="475461"/>
                  <a:pt x="263747" y="492130"/>
                </a:cubicBezTo>
                <a:cubicBezTo>
                  <a:pt x="239934" y="508799"/>
                  <a:pt x="140981" y="602461"/>
                  <a:pt x="97060" y="627067"/>
                </a:cubicBezTo>
                <a:cubicBezTo>
                  <a:pt x="53139" y="651673"/>
                  <a:pt x="-4011" y="643736"/>
                  <a:pt x="222" y="639767"/>
                </a:cubicBezTo>
                <a:cubicBezTo>
                  <a:pt x="4455" y="635798"/>
                  <a:pt x="98647" y="616749"/>
                  <a:pt x="122460" y="603255"/>
                </a:cubicBezTo>
                <a:cubicBezTo>
                  <a:pt x="146272" y="589761"/>
                  <a:pt x="105791" y="600609"/>
                  <a:pt x="143097" y="558805"/>
                </a:cubicBezTo>
                <a:cubicBezTo>
                  <a:pt x="180403" y="517001"/>
                  <a:pt x="308461" y="394499"/>
                  <a:pt x="346297" y="352430"/>
                </a:cubicBezTo>
                <a:cubicBezTo>
                  <a:pt x="384132" y="310361"/>
                  <a:pt x="344445" y="361425"/>
                  <a:pt x="370110" y="306392"/>
                </a:cubicBezTo>
                <a:cubicBezTo>
                  <a:pt x="395775" y="251359"/>
                  <a:pt x="508751" y="-1318"/>
                  <a:pt x="51774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4E22421-9529-4BA1-AD3C-69D57B45A3E7}"/>
              </a:ext>
            </a:extLst>
          </p:cNvPr>
          <p:cNvSpPr/>
          <p:nvPr/>
        </p:nvSpPr>
        <p:spPr>
          <a:xfrm>
            <a:off x="9907362" y="6380152"/>
            <a:ext cx="787722" cy="223791"/>
          </a:xfrm>
          <a:custGeom>
            <a:avLst/>
            <a:gdLst>
              <a:gd name="connsiteX0" fmla="*/ 226 w 787722"/>
              <a:gd name="connsiteY0" fmla="*/ 149236 h 223791"/>
              <a:gd name="connsiteX1" fmla="*/ 320901 w 787722"/>
              <a:gd name="connsiteY1" fmla="*/ 219086 h 223791"/>
              <a:gd name="connsiteX2" fmla="*/ 343126 w 787722"/>
              <a:gd name="connsiteY2" fmla="*/ 209561 h 223791"/>
              <a:gd name="connsiteX3" fmla="*/ 611413 w 787722"/>
              <a:gd name="connsiteY3" fmla="*/ 146061 h 223791"/>
              <a:gd name="connsiteX4" fmla="*/ 643163 w 787722"/>
              <a:gd name="connsiteY4" fmla="*/ 104786 h 223791"/>
              <a:gd name="connsiteX5" fmla="*/ 787626 w 787722"/>
              <a:gd name="connsiteY5" fmla="*/ 11 h 223791"/>
              <a:gd name="connsiteX6" fmla="*/ 619351 w 787722"/>
              <a:gd name="connsiteY6" fmla="*/ 98436 h 223791"/>
              <a:gd name="connsiteX7" fmla="*/ 395513 w 787722"/>
              <a:gd name="connsiteY7" fmla="*/ 180986 h 223791"/>
              <a:gd name="connsiteX8" fmla="*/ 271688 w 787722"/>
              <a:gd name="connsiteY8" fmla="*/ 177811 h 223791"/>
              <a:gd name="connsiteX9" fmla="*/ 226 w 787722"/>
              <a:gd name="connsiteY9" fmla="*/ 149236 h 22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722" h="223791">
                <a:moveTo>
                  <a:pt x="226" y="149236"/>
                </a:moveTo>
                <a:cubicBezTo>
                  <a:pt x="8428" y="156115"/>
                  <a:pt x="263751" y="209032"/>
                  <a:pt x="320901" y="219086"/>
                </a:cubicBezTo>
                <a:cubicBezTo>
                  <a:pt x="378051" y="229140"/>
                  <a:pt x="294707" y="221732"/>
                  <a:pt x="343126" y="209561"/>
                </a:cubicBezTo>
                <a:cubicBezTo>
                  <a:pt x="391545" y="197390"/>
                  <a:pt x="561407" y="163524"/>
                  <a:pt x="611413" y="146061"/>
                </a:cubicBezTo>
                <a:cubicBezTo>
                  <a:pt x="661419" y="128598"/>
                  <a:pt x="613794" y="129128"/>
                  <a:pt x="643163" y="104786"/>
                </a:cubicBezTo>
                <a:cubicBezTo>
                  <a:pt x="672532" y="80444"/>
                  <a:pt x="791595" y="1069"/>
                  <a:pt x="787626" y="11"/>
                </a:cubicBezTo>
                <a:cubicBezTo>
                  <a:pt x="783657" y="-1047"/>
                  <a:pt x="684703" y="68274"/>
                  <a:pt x="619351" y="98436"/>
                </a:cubicBezTo>
                <a:cubicBezTo>
                  <a:pt x="553999" y="128598"/>
                  <a:pt x="453457" y="167757"/>
                  <a:pt x="395513" y="180986"/>
                </a:cubicBezTo>
                <a:cubicBezTo>
                  <a:pt x="337569" y="194215"/>
                  <a:pt x="334923" y="184690"/>
                  <a:pt x="271688" y="177811"/>
                </a:cubicBezTo>
                <a:cubicBezTo>
                  <a:pt x="208453" y="170932"/>
                  <a:pt x="-7976" y="142357"/>
                  <a:pt x="226" y="14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AD3EB9CE-D7B7-4ECC-8EFB-359B30E238A7}"/>
              </a:ext>
            </a:extLst>
          </p:cNvPr>
          <p:cNvSpPr/>
          <p:nvPr/>
        </p:nvSpPr>
        <p:spPr>
          <a:xfrm>
            <a:off x="9849006" y="6511916"/>
            <a:ext cx="718594" cy="103156"/>
          </a:xfrm>
          <a:custGeom>
            <a:avLst/>
            <a:gdLst>
              <a:gd name="connsiteX0" fmla="*/ 20482 w 718594"/>
              <a:gd name="connsiteY0" fmla="*/ 38109 h 103156"/>
              <a:gd name="connsiteX1" fmla="*/ 407832 w 718594"/>
              <a:gd name="connsiteY1" fmla="*/ 98434 h 103156"/>
              <a:gd name="connsiteX2" fmla="*/ 428469 w 718594"/>
              <a:gd name="connsiteY2" fmla="*/ 84147 h 103156"/>
              <a:gd name="connsiteX3" fmla="*/ 626907 w 718594"/>
              <a:gd name="connsiteY3" fmla="*/ 65097 h 103156"/>
              <a:gd name="connsiteX4" fmla="*/ 715807 w 718594"/>
              <a:gd name="connsiteY4" fmla="*/ 9 h 103156"/>
              <a:gd name="connsiteX5" fmla="*/ 530069 w 718594"/>
              <a:gd name="connsiteY5" fmla="*/ 69859 h 103156"/>
              <a:gd name="connsiteX6" fmla="*/ 312582 w 718594"/>
              <a:gd name="connsiteY6" fmla="*/ 101609 h 103156"/>
              <a:gd name="connsiteX7" fmla="*/ 77632 w 718594"/>
              <a:gd name="connsiteY7" fmla="*/ 23822 h 103156"/>
              <a:gd name="connsiteX8" fmla="*/ 20482 w 718594"/>
              <a:gd name="connsiteY8" fmla="*/ 38109 h 1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594" h="103156">
                <a:moveTo>
                  <a:pt x="20482" y="38109"/>
                </a:moveTo>
                <a:cubicBezTo>
                  <a:pt x="75515" y="50544"/>
                  <a:pt x="339834" y="90761"/>
                  <a:pt x="407832" y="98434"/>
                </a:cubicBezTo>
                <a:cubicBezTo>
                  <a:pt x="475830" y="106107"/>
                  <a:pt x="391957" y="89703"/>
                  <a:pt x="428469" y="84147"/>
                </a:cubicBezTo>
                <a:cubicBezTo>
                  <a:pt x="464981" y="78591"/>
                  <a:pt x="579017" y="79120"/>
                  <a:pt x="626907" y="65097"/>
                </a:cubicBezTo>
                <a:cubicBezTo>
                  <a:pt x="674797" y="51074"/>
                  <a:pt x="731947" y="-785"/>
                  <a:pt x="715807" y="9"/>
                </a:cubicBezTo>
                <a:cubicBezTo>
                  <a:pt x="699667" y="803"/>
                  <a:pt x="597273" y="52926"/>
                  <a:pt x="530069" y="69859"/>
                </a:cubicBezTo>
                <a:cubicBezTo>
                  <a:pt x="462865" y="86792"/>
                  <a:pt x="387988" y="109282"/>
                  <a:pt x="312582" y="101609"/>
                </a:cubicBezTo>
                <a:cubicBezTo>
                  <a:pt x="237176" y="93936"/>
                  <a:pt x="121288" y="36786"/>
                  <a:pt x="77632" y="23822"/>
                </a:cubicBezTo>
                <a:cubicBezTo>
                  <a:pt x="33976" y="10857"/>
                  <a:pt x="-34551" y="25674"/>
                  <a:pt x="20482" y="3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ACDEED78-765E-4F49-AB35-F4F3E83ECC63}"/>
              </a:ext>
            </a:extLst>
          </p:cNvPr>
          <p:cNvSpPr/>
          <p:nvPr/>
        </p:nvSpPr>
        <p:spPr>
          <a:xfrm>
            <a:off x="9794933" y="6557647"/>
            <a:ext cx="790102" cy="143843"/>
          </a:xfrm>
          <a:custGeom>
            <a:avLst/>
            <a:gdLst>
              <a:gd name="connsiteX0" fmla="*/ 1530 w 790102"/>
              <a:gd name="connsiteY0" fmla="*/ 1903 h 143843"/>
              <a:gd name="connsiteX1" fmla="*/ 234892 w 790102"/>
              <a:gd name="connsiteY1" fmla="*/ 133666 h 143843"/>
              <a:gd name="connsiteX2" fmla="*/ 209492 w 790102"/>
              <a:gd name="connsiteY2" fmla="*/ 87628 h 143843"/>
              <a:gd name="connsiteX3" fmla="*/ 515880 w 790102"/>
              <a:gd name="connsiteY3" fmla="*/ 141603 h 143843"/>
              <a:gd name="connsiteX4" fmla="*/ 530167 w 790102"/>
              <a:gd name="connsiteY4" fmla="*/ 130491 h 143843"/>
              <a:gd name="connsiteX5" fmla="*/ 720667 w 790102"/>
              <a:gd name="connsiteY5" fmla="*/ 101916 h 143843"/>
              <a:gd name="connsiteX6" fmla="*/ 720667 w 790102"/>
              <a:gd name="connsiteY6" fmla="*/ 81278 h 143843"/>
              <a:gd name="connsiteX7" fmla="*/ 788930 w 790102"/>
              <a:gd name="connsiteY7" fmla="*/ 132078 h 143843"/>
              <a:gd name="connsiteX8" fmla="*/ 655580 w 790102"/>
              <a:gd name="connsiteY8" fmla="*/ 101916 h 143843"/>
              <a:gd name="connsiteX9" fmla="*/ 376180 w 790102"/>
              <a:gd name="connsiteY9" fmla="*/ 141603 h 143843"/>
              <a:gd name="connsiteX10" fmla="*/ 295217 w 790102"/>
              <a:gd name="connsiteY10" fmla="*/ 73341 h 143843"/>
              <a:gd name="connsiteX11" fmla="*/ 139642 w 790102"/>
              <a:gd name="connsiteY11" fmla="*/ 55878 h 143843"/>
              <a:gd name="connsiteX12" fmla="*/ 1530 w 790102"/>
              <a:gd name="connsiteY12" fmla="*/ 1903 h 14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102" h="143843">
                <a:moveTo>
                  <a:pt x="1530" y="1903"/>
                </a:moveTo>
                <a:cubicBezTo>
                  <a:pt x="17405" y="14868"/>
                  <a:pt x="200232" y="119379"/>
                  <a:pt x="234892" y="133666"/>
                </a:cubicBezTo>
                <a:cubicBezTo>
                  <a:pt x="269552" y="147953"/>
                  <a:pt x="162661" y="86305"/>
                  <a:pt x="209492" y="87628"/>
                </a:cubicBezTo>
                <a:cubicBezTo>
                  <a:pt x="256323" y="88951"/>
                  <a:pt x="462434" y="134459"/>
                  <a:pt x="515880" y="141603"/>
                </a:cubicBezTo>
                <a:cubicBezTo>
                  <a:pt x="569326" y="148747"/>
                  <a:pt x="496036" y="137105"/>
                  <a:pt x="530167" y="130491"/>
                </a:cubicBezTo>
                <a:cubicBezTo>
                  <a:pt x="564298" y="123877"/>
                  <a:pt x="688917" y="110118"/>
                  <a:pt x="720667" y="101916"/>
                </a:cubicBezTo>
                <a:cubicBezTo>
                  <a:pt x="752417" y="93714"/>
                  <a:pt x="709290" y="76251"/>
                  <a:pt x="720667" y="81278"/>
                </a:cubicBezTo>
                <a:cubicBezTo>
                  <a:pt x="732044" y="86305"/>
                  <a:pt x="799778" y="128638"/>
                  <a:pt x="788930" y="132078"/>
                </a:cubicBezTo>
                <a:cubicBezTo>
                  <a:pt x="778082" y="135518"/>
                  <a:pt x="724372" y="100328"/>
                  <a:pt x="655580" y="101916"/>
                </a:cubicBezTo>
                <a:cubicBezTo>
                  <a:pt x="586788" y="103504"/>
                  <a:pt x="436240" y="146365"/>
                  <a:pt x="376180" y="141603"/>
                </a:cubicBezTo>
                <a:cubicBezTo>
                  <a:pt x="316120" y="136841"/>
                  <a:pt x="334640" y="87628"/>
                  <a:pt x="295217" y="73341"/>
                </a:cubicBezTo>
                <a:cubicBezTo>
                  <a:pt x="255794" y="59054"/>
                  <a:pt x="181711" y="65668"/>
                  <a:pt x="139642" y="55878"/>
                </a:cubicBezTo>
                <a:cubicBezTo>
                  <a:pt x="97573" y="46088"/>
                  <a:pt x="-14345" y="-11062"/>
                  <a:pt x="1530" y="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BC27F84-F822-4194-B3CE-AF04A53AD912}"/>
              </a:ext>
            </a:extLst>
          </p:cNvPr>
          <p:cNvSpPr/>
          <p:nvPr/>
        </p:nvSpPr>
        <p:spPr>
          <a:xfrm>
            <a:off x="9587052" y="5049838"/>
            <a:ext cx="1181515" cy="747034"/>
          </a:xfrm>
          <a:custGeom>
            <a:avLst/>
            <a:gdLst>
              <a:gd name="connsiteX0" fmla="*/ 1179373 w 1181515"/>
              <a:gd name="connsiteY0" fmla="*/ 0 h 747034"/>
              <a:gd name="connsiteX1" fmla="*/ 749161 w 1181515"/>
              <a:gd name="connsiteY1" fmla="*/ 19050 h 747034"/>
              <a:gd name="connsiteX2" fmla="*/ 944423 w 1181515"/>
              <a:gd name="connsiteY2" fmla="*/ 38100 h 747034"/>
              <a:gd name="connsiteX3" fmla="*/ 842823 w 1181515"/>
              <a:gd name="connsiteY3" fmla="*/ 106362 h 747034"/>
              <a:gd name="connsiteX4" fmla="*/ 852348 w 1181515"/>
              <a:gd name="connsiteY4" fmla="*/ 177800 h 747034"/>
              <a:gd name="connsiteX5" fmla="*/ 749161 w 1181515"/>
              <a:gd name="connsiteY5" fmla="*/ 188912 h 747034"/>
              <a:gd name="connsiteX6" fmla="*/ 745986 w 1181515"/>
              <a:gd name="connsiteY6" fmla="*/ 255587 h 747034"/>
              <a:gd name="connsiteX7" fmla="*/ 645973 w 1181515"/>
              <a:gd name="connsiteY7" fmla="*/ 230187 h 747034"/>
              <a:gd name="connsiteX8" fmla="*/ 628511 w 1181515"/>
              <a:gd name="connsiteY8" fmla="*/ 257175 h 747034"/>
              <a:gd name="connsiteX9" fmla="*/ 568186 w 1181515"/>
              <a:gd name="connsiteY9" fmla="*/ 314325 h 747034"/>
              <a:gd name="connsiteX10" fmla="*/ 474523 w 1181515"/>
              <a:gd name="connsiteY10" fmla="*/ 381000 h 747034"/>
              <a:gd name="connsiteX11" fmla="*/ 496748 w 1181515"/>
              <a:gd name="connsiteY11" fmla="*/ 323850 h 747034"/>
              <a:gd name="connsiteX12" fmla="*/ 355461 w 1181515"/>
              <a:gd name="connsiteY12" fmla="*/ 409575 h 747034"/>
              <a:gd name="connsiteX13" fmla="*/ 280848 w 1181515"/>
              <a:gd name="connsiteY13" fmla="*/ 449262 h 747034"/>
              <a:gd name="connsiteX14" fmla="*/ 261798 w 1181515"/>
              <a:gd name="connsiteY14" fmla="*/ 476250 h 747034"/>
              <a:gd name="connsiteX15" fmla="*/ 231636 w 1181515"/>
              <a:gd name="connsiteY15" fmla="*/ 474662 h 747034"/>
              <a:gd name="connsiteX16" fmla="*/ 160198 w 1181515"/>
              <a:gd name="connsiteY16" fmla="*/ 533400 h 747034"/>
              <a:gd name="connsiteX17" fmla="*/ 168136 w 1181515"/>
              <a:gd name="connsiteY17" fmla="*/ 525462 h 747034"/>
              <a:gd name="connsiteX18" fmla="*/ 91936 w 1181515"/>
              <a:gd name="connsiteY18" fmla="*/ 565150 h 747034"/>
              <a:gd name="connsiteX19" fmla="*/ 7798 w 1181515"/>
              <a:gd name="connsiteY19" fmla="*/ 742950 h 747034"/>
              <a:gd name="connsiteX20" fmla="*/ 52248 w 1181515"/>
              <a:gd name="connsiteY20" fmla="*/ 658812 h 747034"/>
              <a:gd name="connsiteX21" fmla="*/ 436423 w 1181515"/>
              <a:gd name="connsiteY21" fmla="*/ 320675 h 747034"/>
              <a:gd name="connsiteX22" fmla="*/ 447536 w 1181515"/>
              <a:gd name="connsiteY22" fmla="*/ 352425 h 747034"/>
              <a:gd name="connsiteX23" fmla="*/ 826948 w 1181515"/>
              <a:gd name="connsiteY23" fmla="*/ 180975 h 747034"/>
              <a:gd name="connsiteX24" fmla="*/ 904736 w 1181515"/>
              <a:gd name="connsiteY24" fmla="*/ 111125 h 747034"/>
              <a:gd name="connsiteX25" fmla="*/ 914261 w 1181515"/>
              <a:gd name="connsiteY25" fmla="*/ 19050 h 747034"/>
              <a:gd name="connsiteX26" fmla="*/ 1179373 w 1181515"/>
              <a:gd name="connsiteY26" fmla="*/ 0 h 7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1515" h="747034">
                <a:moveTo>
                  <a:pt x="1179373" y="0"/>
                </a:moveTo>
                <a:cubicBezTo>
                  <a:pt x="1151856" y="0"/>
                  <a:pt x="788319" y="12700"/>
                  <a:pt x="749161" y="19050"/>
                </a:cubicBezTo>
                <a:cubicBezTo>
                  <a:pt x="710003" y="25400"/>
                  <a:pt x="928813" y="23548"/>
                  <a:pt x="944423" y="38100"/>
                </a:cubicBezTo>
                <a:cubicBezTo>
                  <a:pt x="960033" y="52652"/>
                  <a:pt x="858169" y="83079"/>
                  <a:pt x="842823" y="106362"/>
                </a:cubicBezTo>
                <a:cubicBezTo>
                  <a:pt x="827477" y="129645"/>
                  <a:pt x="867958" y="164042"/>
                  <a:pt x="852348" y="177800"/>
                </a:cubicBezTo>
                <a:cubicBezTo>
                  <a:pt x="836738" y="191558"/>
                  <a:pt x="766888" y="175948"/>
                  <a:pt x="749161" y="188912"/>
                </a:cubicBezTo>
                <a:cubicBezTo>
                  <a:pt x="731434" y="201877"/>
                  <a:pt x="763184" y="248708"/>
                  <a:pt x="745986" y="255587"/>
                </a:cubicBezTo>
                <a:cubicBezTo>
                  <a:pt x="728788" y="262466"/>
                  <a:pt x="665552" y="229922"/>
                  <a:pt x="645973" y="230187"/>
                </a:cubicBezTo>
                <a:cubicBezTo>
                  <a:pt x="626394" y="230452"/>
                  <a:pt x="641475" y="243152"/>
                  <a:pt x="628511" y="257175"/>
                </a:cubicBezTo>
                <a:cubicBezTo>
                  <a:pt x="615546" y="271198"/>
                  <a:pt x="593851" y="293688"/>
                  <a:pt x="568186" y="314325"/>
                </a:cubicBezTo>
                <a:cubicBezTo>
                  <a:pt x="542521" y="334963"/>
                  <a:pt x="486429" y="379413"/>
                  <a:pt x="474523" y="381000"/>
                </a:cubicBezTo>
                <a:cubicBezTo>
                  <a:pt x="462617" y="382587"/>
                  <a:pt x="516592" y="319088"/>
                  <a:pt x="496748" y="323850"/>
                </a:cubicBezTo>
                <a:cubicBezTo>
                  <a:pt x="476904" y="328612"/>
                  <a:pt x="391444" y="388673"/>
                  <a:pt x="355461" y="409575"/>
                </a:cubicBezTo>
                <a:cubicBezTo>
                  <a:pt x="319478" y="430477"/>
                  <a:pt x="296458" y="438150"/>
                  <a:pt x="280848" y="449262"/>
                </a:cubicBezTo>
                <a:cubicBezTo>
                  <a:pt x="265238" y="460374"/>
                  <a:pt x="270000" y="472017"/>
                  <a:pt x="261798" y="476250"/>
                </a:cubicBezTo>
                <a:cubicBezTo>
                  <a:pt x="253596" y="480483"/>
                  <a:pt x="248569" y="465137"/>
                  <a:pt x="231636" y="474662"/>
                </a:cubicBezTo>
                <a:cubicBezTo>
                  <a:pt x="214703" y="484187"/>
                  <a:pt x="170781" y="524933"/>
                  <a:pt x="160198" y="533400"/>
                </a:cubicBezTo>
                <a:cubicBezTo>
                  <a:pt x="149615" y="541867"/>
                  <a:pt x="179513" y="520170"/>
                  <a:pt x="168136" y="525462"/>
                </a:cubicBezTo>
                <a:cubicBezTo>
                  <a:pt x="156759" y="530754"/>
                  <a:pt x="118659" y="528902"/>
                  <a:pt x="91936" y="565150"/>
                </a:cubicBezTo>
                <a:cubicBezTo>
                  <a:pt x="65213" y="601398"/>
                  <a:pt x="14413" y="727340"/>
                  <a:pt x="7798" y="742950"/>
                </a:cubicBezTo>
                <a:cubicBezTo>
                  <a:pt x="1183" y="758560"/>
                  <a:pt x="-19189" y="729191"/>
                  <a:pt x="52248" y="658812"/>
                </a:cubicBezTo>
                <a:cubicBezTo>
                  <a:pt x="123685" y="588433"/>
                  <a:pt x="370542" y="371739"/>
                  <a:pt x="436423" y="320675"/>
                </a:cubicBezTo>
                <a:cubicBezTo>
                  <a:pt x="502304" y="269611"/>
                  <a:pt x="382449" y="375708"/>
                  <a:pt x="447536" y="352425"/>
                </a:cubicBezTo>
                <a:cubicBezTo>
                  <a:pt x="512623" y="329142"/>
                  <a:pt x="750748" y="221192"/>
                  <a:pt x="826948" y="180975"/>
                </a:cubicBezTo>
                <a:cubicBezTo>
                  <a:pt x="903148" y="140758"/>
                  <a:pt x="890184" y="138113"/>
                  <a:pt x="904736" y="111125"/>
                </a:cubicBezTo>
                <a:cubicBezTo>
                  <a:pt x="919288" y="84138"/>
                  <a:pt x="867430" y="35454"/>
                  <a:pt x="914261" y="19050"/>
                </a:cubicBezTo>
                <a:cubicBezTo>
                  <a:pt x="961092" y="2646"/>
                  <a:pt x="1206890" y="0"/>
                  <a:pt x="1179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58EAE23-CAA8-43C2-B8BD-673AF28E9CE2}"/>
              </a:ext>
            </a:extLst>
          </p:cNvPr>
          <p:cNvSpPr/>
          <p:nvPr/>
        </p:nvSpPr>
        <p:spPr>
          <a:xfrm>
            <a:off x="9671747" y="5148019"/>
            <a:ext cx="1301238" cy="637353"/>
          </a:xfrm>
          <a:custGeom>
            <a:avLst/>
            <a:gdLst>
              <a:gd name="connsiteX0" fmla="*/ 1301053 w 1301238"/>
              <a:gd name="connsiteY0" fmla="*/ 244 h 637353"/>
              <a:gd name="connsiteX1" fmla="*/ 1258191 w 1301238"/>
              <a:gd name="connsiteY1" fmla="*/ 87556 h 637353"/>
              <a:gd name="connsiteX2" fmla="*/ 1128016 w 1301238"/>
              <a:gd name="connsiteY2" fmla="*/ 79619 h 637353"/>
              <a:gd name="connsiteX3" fmla="*/ 1116903 w 1301238"/>
              <a:gd name="connsiteY3" fmla="*/ 132006 h 637353"/>
              <a:gd name="connsiteX4" fmla="*/ 1113728 w 1301238"/>
              <a:gd name="connsiteY4" fmla="*/ 151056 h 637353"/>
              <a:gd name="connsiteX5" fmla="*/ 1021653 w 1301238"/>
              <a:gd name="connsiteY5" fmla="*/ 120894 h 637353"/>
              <a:gd name="connsiteX6" fmla="*/ 977203 w 1301238"/>
              <a:gd name="connsiteY6" fmla="*/ 216144 h 637353"/>
              <a:gd name="connsiteX7" fmla="*/ 880366 w 1301238"/>
              <a:gd name="connsiteY7" fmla="*/ 241544 h 637353"/>
              <a:gd name="connsiteX8" fmla="*/ 775591 w 1301238"/>
              <a:gd name="connsiteY8" fmla="*/ 201856 h 637353"/>
              <a:gd name="connsiteX9" fmla="*/ 799403 w 1301238"/>
              <a:gd name="connsiteY9" fmla="*/ 216144 h 637353"/>
              <a:gd name="connsiteX10" fmla="*/ 656528 w 1301238"/>
              <a:gd name="connsiteY10" fmla="*/ 265356 h 637353"/>
              <a:gd name="connsiteX11" fmla="*/ 637478 w 1301238"/>
              <a:gd name="connsiteY11" fmla="*/ 271706 h 637353"/>
              <a:gd name="connsiteX12" fmla="*/ 562866 w 1301238"/>
              <a:gd name="connsiteY12" fmla="*/ 354256 h 637353"/>
              <a:gd name="connsiteX13" fmla="*/ 485078 w 1301238"/>
              <a:gd name="connsiteY13" fmla="*/ 352669 h 637353"/>
              <a:gd name="connsiteX14" fmla="*/ 397766 w 1301238"/>
              <a:gd name="connsiteY14" fmla="*/ 451094 h 637353"/>
              <a:gd name="connsiteX15" fmla="*/ 370778 w 1301238"/>
              <a:gd name="connsiteY15" fmla="*/ 463794 h 637353"/>
              <a:gd name="connsiteX16" fmla="*/ 362841 w 1301238"/>
              <a:gd name="connsiteY16" fmla="*/ 462206 h 637353"/>
              <a:gd name="connsiteX17" fmla="*/ 305691 w 1301238"/>
              <a:gd name="connsiteY17" fmla="*/ 520944 h 637353"/>
              <a:gd name="connsiteX18" fmla="*/ 205678 w 1301238"/>
              <a:gd name="connsiteY18" fmla="*/ 527294 h 637353"/>
              <a:gd name="connsiteX19" fmla="*/ 129478 w 1301238"/>
              <a:gd name="connsiteY19" fmla="*/ 560631 h 637353"/>
              <a:gd name="connsiteX20" fmla="*/ 107253 w 1301238"/>
              <a:gd name="connsiteY20" fmla="*/ 552694 h 637353"/>
              <a:gd name="connsiteX21" fmla="*/ 891 w 1301238"/>
              <a:gd name="connsiteY21" fmla="*/ 636831 h 637353"/>
              <a:gd name="connsiteX22" fmla="*/ 173928 w 1301238"/>
              <a:gd name="connsiteY22" fmla="*/ 506656 h 637353"/>
              <a:gd name="connsiteX23" fmla="*/ 345378 w 1301238"/>
              <a:gd name="connsiteY23" fmla="*/ 471731 h 637353"/>
              <a:gd name="connsiteX24" fmla="*/ 296166 w 1301238"/>
              <a:gd name="connsiteY24" fmla="*/ 497131 h 637353"/>
              <a:gd name="connsiteX25" fmla="*/ 588266 w 1301238"/>
              <a:gd name="connsiteY25" fmla="*/ 316156 h 637353"/>
              <a:gd name="connsiteX26" fmla="*/ 769241 w 1301238"/>
              <a:gd name="connsiteY26" fmla="*/ 222494 h 637353"/>
              <a:gd name="connsiteX27" fmla="*/ 932753 w 1301238"/>
              <a:gd name="connsiteY27" fmla="*/ 198681 h 637353"/>
              <a:gd name="connsiteX28" fmla="*/ 1034353 w 1301238"/>
              <a:gd name="connsiteY28" fmla="*/ 163756 h 637353"/>
              <a:gd name="connsiteX29" fmla="*/ 1174053 w 1301238"/>
              <a:gd name="connsiteY29" fmla="*/ 103431 h 637353"/>
              <a:gd name="connsiteX30" fmla="*/ 1245491 w 1301238"/>
              <a:gd name="connsiteY30" fmla="*/ 62156 h 637353"/>
              <a:gd name="connsiteX31" fmla="*/ 1301053 w 1301238"/>
              <a:gd name="connsiteY31" fmla="*/ 244 h 63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01238" h="637353">
                <a:moveTo>
                  <a:pt x="1301053" y="244"/>
                </a:moveTo>
                <a:cubicBezTo>
                  <a:pt x="1303170" y="4477"/>
                  <a:pt x="1287030" y="74327"/>
                  <a:pt x="1258191" y="87556"/>
                </a:cubicBezTo>
                <a:cubicBezTo>
                  <a:pt x="1229352" y="100785"/>
                  <a:pt x="1151564" y="72211"/>
                  <a:pt x="1128016" y="79619"/>
                </a:cubicBezTo>
                <a:cubicBezTo>
                  <a:pt x="1104468" y="87027"/>
                  <a:pt x="1119284" y="120100"/>
                  <a:pt x="1116903" y="132006"/>
                </a:cubicBezTo>
                <a:cubicBezTo>
                  <a:pt x="1114522" y="143912"/>
                  <a:pt x="1129603" y="152908"/>
                  <a:pt x="1113728" y="151056"/>
                </a:cubicBezTo>
                <a:cubicBezTo>
                  <a:pt x="1097853" y="149204"/>
                  <a:pt x="1044407" y="110046"/>
                  <a:pt x="1021653" y="120894"/>
                </a:cubicBezTo>
                <a:cubicBezTo>
                  <a:pt x="998899" y="131742"/>
                  <a:pt x="1000751" y="196036"/>
                  <a:pt x="977203" y="216144"/>
                </a:cubicBezTo>
                <a:cubicBezTo>
                  <a:pt x="953655" y="236252"/>
                  <a:pt x="913968" y="243925"/>
                  <a:pt x="880366" y="241544"/>
                </a:cubicBezTo>
                <a:cubicBezTo>
                  <a:pt x="846764" y="239163"/>
                  <a:pt x="789085" y="206089"/>
                  <a:pt x="775591" y="201856"/>
                </a:cubicBezTo>
                <a:cubicBezTo>
                  <a:pt x="762097" y="197623"/>
                  <a:pt x="819247" y="205561"/>
                  <a:pt x="799403" y="216144"/>
                </a:cubicBezTo>
                <a:cubicBezTo>
                  <a:pt x="779559" y="226727"/>
                  <a:pt x="656528" y="265356"/>
                  <a:pt x="656528" y="265356"/>
                </a:cubicBezTo>
                <a:cubicBezTo>
                  <a:pt x="629540" y="274616"/>
                  <a:pt x="653088" y="256889"/>
                  <a:pt x="637478" y="271706"/>
                </a:cubicBezTo>
                <a:cubicBezTo>
                  <a:pt x="621868" y="286523"/>
                  <a:pt x="588266" y="340762"/>
                  <a:pt x="562866" y="354256"/>
                </a:cubicBezTo>
                <a:cubicBezTo>
                  <a:pt x="537466" y="367750"/>
                  <a:pt x="512595" y="336529"/>
                  <a:pt x="485078" y="352669"/>
                </a:cubicBezTo>
                <a:cubicBezTo>
                  <a:pt x="457561" y="368809"/>
                  <a:pt x="416816" y="432573"/>
                  <a:pt x="397766" y="451094"/>
                </a:cubicBezTo>
                <a:cubicBezTo>
                  <a:pt x="378716" y="469615"/>
                  <a:pt x="376599" y="461942"/>
                  <a:pt x="370778" y="463794"/>
                </a:cubicBezTo>
                <a:cubicBezTo>
                  <a:pt x="364957" y="465646"/>
                  <a:pt x="373689" y="452681"/>
                  <a:pt x="362841" y="462206"/>
                </a:cubicBezTo>
                <a:cubicBezTo>
                  <a:pt x="351993" y="471731"/>
                  <a:pt x="331885" y="510096"/>
                  <a:pt x="305691" y="520944"/>
                </a:cubicBezTo>
                <a:cubicBezTo>
                  <a:pt x="279497" y="531792"/>
                  <a:pt x="235047" y="520680"/>
                  <a:pt x="205678" y="527294"/>
                </a:cubicBezTo>
                <a:cubicBezTo>
                  <a:pt x="176309" y="533908"/>
                  <a:pt x="145882" y="556398"/>
                  <a:pt x="129478" y="560631"/>
                </a:cubicBezTo>
                <a:cubicBezTo>
                  <a:pt x="113074" y="564864"/>
                  <a:pt x="128684" y="539994"/>
                  <a:pt x="107253" y="552694"/>
                </a:cubicBezTo>
                <a:cubicBezTo>
                  <a:pt x="85822" y="565394"/>
                  <a:pt x="-10222" y="644504"/>
                  <a:pt x="891" y="636831"/>
                </a:cubicBezTo>
                <a:cubicBezTo>
                  <a:pt x="12003" y="629158"/>
                  <a:pt x="116514" y="534173"/>
                  <a:pt x="173928" y="506656"/>
                </a:cubicBezTo>
                <a:cubicBezTo>
                  <a:pt x="231342" y="479139"/>
                  <a:pt x="325005" y="473318"/>
                  <a:pt x="345378" y="471731"/>
                </a:cubicBezTo>
                <a:cubicBezTo>
                  <a:pt x="365751" y="470144"/>
                  <a:pt x="255685" y="523060"/>
                  <a:pt x="296166" y="497131"/>
                </a:cubicBezTo>
                <a:cubicBezTo>
                  <a:pt x="336647" y="471202"/>
                  <a:pt x="509420" y="361929"/>
                  <a:pt x="588266" y="316156"/>
                </a:cubicBezTo>
                <a:cubicBezTo>
                  <a:pt x="667112" y="270383"/>
                  <a:pt x="711827" y="242073"/>
                  <a:pt x="769241" y="222494"/>
                </a:cubicBezTo>
                <a:cubicBezTo>
                  <a:pt x="826655" y="202915"/>
                  <a:pt x="888568" y="208471"/>
                  <a:pt x="932753" y="198681"/>
                </a:cubicBezTo>
                <a:cubicBezTo>
                  <a:pt x="976938" y="188891"/>
                  <a:pt x="994136" y="179631"/>
                  <a:pt x="1034353" y="163756"/>
                </a:cubicBezTo>
                <a:cubicBezTo>
                  <a:pt x="1074570" y="147881"/>
                  <a:pt x="1138863" y="120364"/>
                  <a:pt x="1174053" y="103431"/>
                </a:cubicBezTo>
                <a:cubicBezTo>
                  <a:pt x="1209243" y="86498"/>
                  <a:pt x="1225647" y="76443"/>
                  <a:pt x="1245491" y="62156"/>
                </a:cubicBezTo>
                <a:cubicBezTo>
                  <a:pt x="1265335" y="47869"/>
                  <a:pt x="1298936" y="-3989"/>
                  <a:pt x="1301053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54704BD-EBDB-4034-B9D2-1A17405539C6}"/>
              </a:ext>
            </a:extLst>
          </p:cNvPr>
          <p:cNvSpPr/>
          <p:nvPr/>
        </p:nvSpPr>
        <p:spPr>
          <a:xfrm>
            <a:off x="6715705" y="5799667"/>
            <a:ext cx="794393" cy="270553"/>
          </a:xfrm>
          <a:custGeom>
            <a:avLst/>
            <a:gdLst>
              <a:gd name="connsiteX0" fmla="*/ 6828 w 794393"/>
              <a:gd name="connsiteY0" fmla="*/ 258233 h 270553"/>
              <a:gd name="connsiteX1" fmla="*/ 59745 w 794393"/>
              <a:gd name="connsiteY1" fmla="*/ 234950 h 270553"/>
              <a:gd name="connsiteX2" fmla="*/ 301045 w 794393"/>
              <a:gd name="connsiteY2" fmla="*/ 14816 h 270553"/>
              <a:gd name="connsiteX3" fmla="*/ 279878 w 794393"/>
              <a:gd name="connsiteY3" fmla="*/ 55033 h 270553"/>
              <a:gd name="connsiteX4" fmla="*/ 182512 w 794393"/>
              <a:gd name="connsiteY4" fmla="*/ 264583 h 270553"/>
              <a:gd name="connsiteX5" fmla="*/ 265062 w 794393"/>
              <a:gd name="connsiteY5" fmla="*/ 196850 h 270553"/>
              <a:gd name="connsiteX6" fmla="*/ 612195 w 794393"/>
              <a:gd name="connsiteY6" fmla="*/ 25400 h 270553"/>
              <a:gd name="connsiteX7" fmla="*/ 470378 w 794393"/>
              <a:gd name="connsiteY7" fmla="*/ 127000 h 270553"/>
              <a:gd name="connsiteX8" fmla="*/ 423812 w 794393"/>
              <a:gd name="connsiteY8" fmla="*/ 215900 h 270553"/>
              <a:gd name="connsiteX9" fmla="*/ 658762 w 794393"/>
              <a:gd name="connsiteY9" fmla="*/ 127000 h 270553"/>
              <a:gd name="connsiteX10" fmla="*/ 794228 w 794393"/>
              <a:gd name="connsiteY10" fmla="*/ 0 h 270553"/>
              <a:gd name="connsiteX11" fmla="*/ 633362 w 794393"/>
              <a:gd name="connsiteY11" fmla="*/ 127000 h 270553"/>
              <a:gd name="connsiteX12" fmla="*/ 368778 w 794393"/>
              <a:gd name="connsiteY12" fmla="*/ 251883 h 270553"/>
              <a:gd name="connsiteX13" fmla="*/ 377245 w 794393"/>
              <a:gd name="connsiteY13" fmla="*/ 179916 h 270553"/>
              <a:gd name="connsiteX14" fmla="*/ 182512 w 794393"/>
              <a:gd name="connsiteY14" fmla="*/ 228600 h 270553"/>
              <a:gd name="connsiteX15" fmla="*/ 176162 w 794393"/>
              <a:gd name="connsiteY15" fmla="*/ 188383 h 270553"/>
              <a:gd name="connsiteX16" fmla="*/ 6828 w 794393"/>
              <a:gd name="connsiteY16" fmla="*/ 258233 h 27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393" h="270553">
                <a:moveTo>
                  <a:pt x="6828" y="258233"/>
                </a:moveTo>
                <a:cubicBezTo>
                  <a:pt x="-12575" y="265994"/>
                  <a:pt x="10709" y="275519"/>
                  <a:pt x="59745" y="234950"/>
                </a:cubicBezTo>
                <a:cubicBezTo>
                  <a:pt x="108781" y="194381"/>
                  <a:pt x="264356" y="44802"/>
                  <a:pt x="301045" y="14816"/>
                </a:cubicBezTo>
                <a:cubicBezTo>
                  <a:pt x="337734" y="-15170"/>
                  <a:pt x="299633" y="13405"/>
                  <a:pt x="279878" y="55033"/>
                </a:cubicBezTo>
                <a:cubicBezTo>
                  <a:pt x="260123" y="96661"/>
                  <a:pt x="184981" y="240947"/>
                  <a:pt x="182512" y="264583"/>
                </a:cubicBezTo>
                <a:cubicBezTo>
                  <a:pt x="180043" y="288219"/>
                  <a:pt x="193448" y="236714"/>
                  <a:pt x="265062" y="196850"/>
                </a:cubicBezTo>
                <a:cubicBezTo>
                  <a:pt x="336676" y="156986"/>
                  <a:pt x="577976" y="37042"/>
                  <a:pt x="612195" y="25400"/>
                </a:cubicBezTo>
                <a:cubicBezTo>
                  <a:pt x="646414" y="13758"/>
                  <a:pt x="501775" y="95250"/>
                  <a:pt x="470378" y="127000"/>
                </a:cubicBezTo>
                <a:cubicBezTo>
                  <a:pt x="438981" y="158750"/>
                  <a:pt x="392415" y="215900"/>
                  <a:pt x="423812" y="215900"/>
                </a:cubicBezTo>
                <a:cubicBezTo>
                  <a:pt x="455209" y="215900"/>
                  <a:pt x="597026" y="162983"/>
                  <a:pt x="658762" y="127000"/>
                </a:cubicBezTo>
                <a:cubicBezTo>
                  <a:pt x="720498" y="91017"/>
                  <a:pt x="798461" y="0"/>
                  <a:pt x="794228" y="0"/>
                </a:cubicBezTo>
                <a:cubicBezTo>
                  <a:pt x="789995" y="0"/>
                  <a:pt x="704270" y="85020"/>
                  <a:pt x="633362" y="127000"/>
                </a:cubicBezTo>
                <a:cubicBezTo>
                  <a:pt x="562454" y="168980"/>
                  <a:pt x="411464" y="243064"/>
                  <a:pt x="368778" y="251883"/>
                </a:cubicBezTo>
                <a:cubicBezTo>
                  <a:pt x="326092" y="260702"/>
                  <a:pt x="408289" y="183796"/>
                  <a:pt x="377245" y="179916"/>
                </a:cubicBezTo>
                <a:cubicBezTo>
                  <a:pt x="346201" y="176036"/>
                  <a:pt x="216026" y="227189"/>
                  <a:pt x="182512" y="228600"/>
                </a:cubicBezTo>
                <a:cubicBezTo>
                  <a:pt x="148998" y="230011"/>
                  <a:pt x="202973" y="185561"/>
                  <a:pt x="176162" y="188383"/>
                </a:cubicBezTo>
                <a:cubicBezTo>
                  <a:pt x="149351" y="191205"/>
                  <a:pt x="26231" y="250472"/>
                  <a:pt x="6828" y="258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4A0155D-FD25-4B3B-9F3D-393B78FA7FCE}"/>
              </a:ext>
            </a:extLst>
          </p:cNvPr>
          <p:cNvSpPr/>
          <p:nvPr/>
        </p:nvSpPr>
        <p:spPr>
          <a:xfrm>
            <a:off x="7471502" y="5863121"/>
            <a:ext cx="1065015" cy="281028"/>
          </a:xfrm>
          <a:custGeom>
            <a:avLst/>
            <a:gdLst>
              <a:gd name="connsiteX0" fmla="*/ 331 w 1065015"/>
              <a:gd name="connsiteY0" fmla="*/ 80479 h 281028"/>
              <a:gd name="connsiteX1" fmla="*/ 220465 w 1065015"/>
              <a:gd name="connsiteY1" fmla="*/ 2162 h 281028"/>
              <a:gd name="connsiteX2" fmla="*/ 186598 w 1065015"/>
              <a:gd name="connsiteY2" fmla="*/ 65662 h 281028"/>
              <a:gd name="connsiteX3" fmla="*/ 468115 w 1065015"/>
              <a:gd name="connsiteY3" fmla="*/ 36029 h 281028"/>
              <a:gd name="connsiteX4" fmla="*/ 468115 w 1065015"/>
              <a:gd name="connsiteY4" fmla="*/ 29679 h 281028"/>
              <a:gd name="connsiteX5" fmla="*/ 601465 w 1065015"/>
              <a:gd name="connsiteY5" fmla="*/ 4279 h 281028"/>
              <a:gd name="connsiteX6" fmla="*/ 658615 w 1065015"/>
              <a:gd name="connsiteY6" fmla="*/ 33912 h 281028"/>
              <a:gd name="connsiteX7" fmla="*/ 724231 w 1065015"/>
              <a:gd name="connsiteY7" fmla="*/ 14862 h 281028"/>
              <a:gd name="connsiteX8" fmla="*/ 895681 w 1065015"/>
              <a:gd name="connsiteY8" fmla="*/ 14862 h 281028"/>
              <a:gd name="connsiteX9" fmla="*/ 923198 w 1065015"/>
              <a:gd name="connsiteY9" fmla="*/ 46 h 281028"/>
              <a:gd name="connsiteX10" fmla="*/ 961298 w 1065015"/>
              <a:gd name="connsiteY10" fmla="*/ 10629 h 281028"/>
              <a:gd name="connsiteX11" fmla="*/ 1026915 w 1065015"/>
              <a:gd name="connsiteY11" fmla="*/ 23329 h 281028"/>
              <a:gd name="connsiteX12" fmla="*/ 1065015 w 1065015"/>
              <a:gd name="connsiteY12" fmla="*/ 14862 h 281028"/>
              <a:gd name="connsiteX13" fmla="*/ 1026915 w 1065015"/>
              <a:gd name="connsiteY13" fmla="*/ 74129 h 281028"/>
              <a:gd name="connsiteX14" fmla="*/ 931665 w 1065015"/>
              <a:gd name="connsiteY14" fmla="*/ 279446 h 281028"/>
              <a:gd name="connsiteX15" fmla="*/ 984581 w 1065015"/>
              <a:gd name="connsiteY15" fmla="*/ 163029 h 281028"/>
              <a:gd name="connsiteX16" fmla="*/ 982465 w 1065015"/>
              <a:gd name="connsiteY16" fmla="*/ 50846 h 281028"/>
              <a:gd name="connsiteX17" fmla="*/ 791965 w 1065015"/>
              <a:gd name="connsiteY17" fmla="*/ 82596 h 281028"/>
              <a:gd name="connsiteX18" fmla="*/ 374981 w 1065015"/>
              <a:gd name="connsiteY18" fmla="*/ 101646 h 281028"/>
              <a:gd name="connsiteX19" fmla="*/ 277615 w 1065015"/>
              <a:gd name="connsiteY19" fmla="*/ 61429 h 281028"/>
              <a:gd name="connsiteX20" fmla="*/ 331 w 1065015"/>
              <a:gd name="connsiteY20" fmla="*/ 80479 h 2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5015" h="281028">
                <a:moveTo>
                  <a:pt x="331" y="80479"/>
                </a:moveTo>
                <a:cubicBezTo>
                  <a:pt x="-9194" y="70601"/>
                  <a:pt x="189421" y="4631"/>
                  <a:pt x="220465" y="2162"/>
                </a:cubicBezTo>
                <a:cubicBezTo>
                  <a:pt x="251509" y="-307"/>
                  <a:pt x="145323" y="60018"/>
                  <a:pt x="186598" y="65662"/>
                </a:cubicBezTo>
                <a:cubicBezTo>
                  <a:pt x="227873" y="71306"/>
                  <a:pt x="421196" y="42026"/>
                  <a:pt x="468115" y="36029"/>
                </a:cubicBezTo>
                <a:cubicBezTo>
                  <a:pt x="515035" y="30032"/>
                  <a:pt x="445890" y="34971"/>
                  <a:pt x="468115" y="29679"/>
                </a:cubicBezTo>
                <a:cubicBezTo>
                  <a:pt x="490340" y="24387"/>
                  <a:pt x="569715" y="3574"/>
                  <a:pt x="601465" y="4279"/>
                </a:cubicBezTo>
                <a:cubicBezTo>
                  <a:pt x="633215" y="4984"/>
                  <a:pt x="638154" y="32148"/>
                  <a:pt x="658615" y="33912"/>
                </a:cubicBezTo>
                <a:cubicBezTo>
                  <a:pt x="679076" y="35676"/>
                  <a:pt x="684720" y="18037"/>
                  <a:pt x="724231" y="14862"/>
                </a:cubicBezTo>
                <a:cubicBezTo>
                  <a:pt x="763742" y="11687"/>
                  <a:pt x="862520" y="17331"/>
                  <a:pt x="895681" y="14862"/>
                </a:cubicBezTo>
                <a:cubicBezTo>
                  <a:pt x="928842" y="12393"/>
                  <a:pt x="912262" y="751"/>
                  <a:pt x="923198" y="46"/>
                </a:cubicBezTo>
                <a:cubicBezTo>
                  <a:pt x="934134" y="-659"/>
                  <a:pt x="944012" y="6749"/>
                  <a:pt x="961298" y="10629"/>
                </a:cubicBezTo>
                <a:cubicBezTo>
                  <a:pt x="978584" y="14509"/>
                  <a:pt x="1009629" y="22624"/>
                  <a:pt x="1026915" y="23329"/>
                </a:cubicBezTo>
                <a:cubicBezTo>
                  <a:pt x="1044201" y="24034"/>
                  <a:pt x="1065015" y="6395"/>
                  <a:pt x="1065015" y="14862"/>
                </a:cubicBezTo>
                <a:cubicBezTo>
                  <a:pt x="1065015" y="23329"/>
                  <a:pt x="1049140" y="30032"/>
                  <a:pt x="1026915" y="74129"/>
                </a:cubicBezTo>
                <a:cubicBezTo>
                  <a:pt x="1004690" y="118226"/>
                  <a:pt x="938721" y="264629"/>
                  <a:pt x="931665" y="279446"/>
                </a:cubicBezTo>
                <a:cubicBezTo>
                  <a:pt x="924609" y="294263"/>
                  <a:pt x="976114" y="201129"/>
                  <a:pt x="984581" y="163029"/>
                </a:cubicBezTo>
                <a:cubicBezTo>
                  <a:pt x="993048" y="124929"/>
                  <a:pt x="1014568" y="64251"/>
                  <a:pt x="982465" y="50846"/>
                </a:cubicBezTo>
                <a:cubicBezTo>
                  <a:pt x="950362" y="37440"/>
                  <a:pt x="893212" y="74129"/>
                  <a:pt x="791965" y="82596"/>
                </a:cubicBezTo>
                <a:cubicBezTo>
                  <a:pt x="690718" y="91063"/>
                  <a:pt x="460706" y="105174"/>
                  <a:pt x="374981" y="101646"/>
                </a:cubicBezTo>
                <a:cubicBezTo>
                  <a:pt x="289256" y="98118"/>
                  <a:pt x="333354" y="65310"/>
                  <a:pt x="277615" y="61429"/>
                </a:cubicBezTo>
                <a:cubicBezTo>
                  <a:pt x="221876" y="57548"/>
                  <a:pt x="9856" y="90357"/>
                  <a:pt x="331" y="8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0587876-0C14-4DB3-BAD0-2F5CEB9F3BFD}"/>
              </a:ext>
            </a:extLst>
          </p:cNvPr>
          <p:cNvSpPr/>
          <p:nvPr/>
        </p:nvSpPr>
        <p:spPr>
          <a:xfrm>
            <a:off x="6497560" y="6081114"/>
            <a:ext cx="1131878" cy="432503"/>
          </a:xfrm>
          <a:custGeom>
            <a:avLst/>
            <a:gdLst>
              <a:gd name="connsiteX0" fmla="*/ 2723 w 1131878"/>
              <a:gd name="connsiteY0" fmla="*/ 431869 h 432503"/>
              <a:gd name="connsiteX1" fmla="*/ 337157 w 1131878"/>
              <a:gd name="connsiteY1" fmla="*/ 218086 h 432503"/>
              <a:gd name="connsiteX2" fmla="*/ 315990 w 1131878"/>
              <a:gd name="connsiteY2" fmla="*/ 207503 h 432503"/>
              <a:gd name="connsiteX3" fmla="*/ 654657 w 1131878"/>
              <a:gd name="connsiteY3" fmla="*/ 93203 h 432503"/>
              <a:gd name="connsiteX4" fmla="*/ 580573 w 1131878"/>
              <a:gd name="connsiteY4" fmla="*/ 141886 h 432503"/>
              <a:gd name="connsiteX5" fmla="*/ 807057 w 1131878"/>
              <a:gd name="connsiteY5" fmla="*/ 69919 h 432503"/>
              <a:gd name="connsiteX6" fmla="*/ 819757 w 1131878"/>
              <a:gd name="connsiteY6" fmla="*/ 69 h 432503"/>
              <a:gd name="connsiteX7" fmla="*/ 986973 w 1131878"/>
              <a:gd name="connsiteY7" fmla="*/ 57219 h 432503"/>
              <a:gd name="connsiteX8" fmla="*/ 1069523 w 1131878"/>
              <a:gd name="connsiteY8" fmla="*/ 76269 h 432503"/>
              <a:gd name="connsiteX9" fmla="*/ 1128790 w 1131878"/>
              <a:gd name="connsiteY9" fmla="*/ 112253 h 432503"/>
              <a:gd name="connsiteX10" fmla="*/ 972157 w 1131878"/>
              <a:gd name="connsiteY10" fmla="*/ 36053 h 432503"/>
              <a:gd name="connsiteX11" fmla="*/ 785890 w 1131878"/>
              <a:gd name="connsiteY11" fmla="*/ 12769 h 432503"/>
              <a:gd name="connsiteX12" fmla="*/ 631373 w 1131878"/>
              <a:gd name="connsiteY12" fmla="*/ 76269 h 432503"/>
              <a:gd name="connsiteX13" fmla="*/ 504373 w 1131878"/>
              <a:gd name="connsiteY13" fmla="*/ 112253 h 432503"/>
              <a:gd name="connsiteX14" fmla="*/ 423940 w 1131878"/>
              <a:gd name="connsiteY14" fmla="*/ 196919 h 432503"/>
              <a:gd name="connsiteX15" fmla="*/ 191107 w 1131878"/>
              <a:gd name="connsiteY15" fmla="*/ 281586 h 432503"/>
              <a:gd name="connsiteX16" fmla="*/ 2723 w 1131878"/>
              <a:gd name="connsiteY16" fmla="*/ 431869 h 4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1878" h="432503">
                <a:moveTo>
                  <a:pt x="2723" y="431869"/>
                </a:moveTo>
                <a:cubicBezTo>
                  <a:pt x="27065" y="421286"/>
                  <a:pt x="284946" y="255480"/>
                  <a:pt x="337157" y="218086"/>
                </a:cubicBezTo>
                <a:cubicBezTo>
                  <a:pt x="389368" y="180692"/>
                  <a:pt x="263073" y="228317"/>
                  <a:pt x="315990" y="207503"/>
                </a:cubicBezTo>
                <a:cubicBezTo>
                  <a:pt x="368907" y="186689"/>
                  <a:pt x="610560" y="104139"/>
                  <a:pt x="654657" y="93203"/>
                </a:cubicBezTo>
                <a:cubicBezTo>
                  <a:pt x="698754" y="82267"/>
                  <a:pt x="555173" y="145767"/>
                  <a:pt x="580573" y="141886"/>
                </a:cubicBezTo>
                <a:cubicBezTo>
                  <a:pt x="605973" y="138005"/>
                  <a:pt x="767193" y="93555"/>
                  <a:pt x="807057" y="69919"/>
                </a:cubicBezTo>
                <a:cubicBezTo>
                  <a:pt x="846921" y="46283"/>
                  <a:pt x="789771" y="2186"/>
                  <a:pt x="819757" y="69"/>
                </a:cubicBezTo>
                <a:cubicBezTo>
                  <a:pt x="849743" y="-2048"/>
                  <a:pt x="945345" y="44519"/>
                  <a:pt x="986973" y="57219"/>
                </a:cubicBezTo>
                <a:cubicBezTo>
                  <a:pt x="1028601" y="69919"/>
                  <a:pt x="1045887" y="67097"/>
                  <a:pt x="1069523" y="76269"/>
                </a:cubicBezTo>
                <a:cubicBezTo>
                  <a:pt x="1093159" y="85441"/>
                  <a:pt x="1145018" y="118956"/>
                  <a:pt x="1128790" y="112253"/>
                </a:cubicBezTo>
                <a:cubicBezTo>
                  <a:pt x="1112562" y="105550"/>
                  <a:pt x="1029307" y="52634"/>
                  <a:pt x="972157" y="36053"/>
                </a:cubicBezTo>
                <a:cubicBezTo>
                  <a:pt x="915007" y="19472"/>
                  <a:pt x="842687" y="6066"/>
                  <a:pt x="785890" y="12769"/>
                </a:cubicBezTo>
                <a:cubicBezTo>
                  <a:pt x="729093" y="19472"/>
                  <a:pt x="678292" y="59688"/>
                  <a:pt x="631373" y="76269"/>
                </a:cubicBezTo>
                <a:cubicBezTo>
                  <a:pt x="584454" y="92850"/>
                  <a:pt x="538945" y="92145"/>
                  <a:pt x="504373" y="112253"/>
                </a:cubicBezTo>
                <a:cubicBezTo>
                  <a:pt x="469801" y="132361"/>
                  <a:pt x="476151" y="168697"/>
                  <a:pt x="423940" y="196919"/>
                </a:cubicBezTo>
                <a:cubicBezTo>
                  <a:pt x="371729" y="225141"/>
                  <a:pt x="258840" y="245603"/>
                  <a:pt x="191107" y="281586"/>
                </a:cubicBezTo>
                <a:cubicBezTo>
                  <a:pt x="123374" y="317569"/>
                  <a:pt x="-21619" y="442452"/>
                  <a:pt x="2723" y="431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8EF18B9-2166-4F48-B3D8-FB95AF8F1FB8}"/>
              </a:ext>
            </a:extLst>
          </p:cNvPr>
          <p:cNvSpPr/>
          <p:nvPr/>
        </p:nvSpPr>
        <p:spPr>
          <a:xfrm>
            <a:off x="7525244" y="6040956"/>
            <a:ext cx="921411" cy="86832"/>
          </a:xfrm>
          <a:custGeom>
            <a:avLst/>
            <a:gdLst>
              <a:gd name="connsiteX0" fmla="*/ 7973 w 921411"/>
              <a:gd name="connsiteY0" fmla="*/ 42344 h 86832"/>
              <a:gd name="connsiteX1" fmla="*/ 376273 w 921411"/>
              <a:gd name="connsiteY1" fmla="*/ 86794 h 86832"/>
              <a:gd name="connsiteX2" fmla="*/ 234456 w 921411"/>
              <a:gd name="connsiteY2" fmla="*/ 33877 h 86832"/>
              <a:gd name="connsiteX3" fmla="*/ 522323 w 921411"/>
              <a:gd name="connsiteY3" fmla="*/ 74094 h 86832"/>
              <a:gd name="connsiteX4" fmla="*/ 526556 w 921411"/>
              <a:gd name="connsiteY4" fmla="*/ 44461 h 86832"/>
              <a:gd name="connsiteX5" fmla="*/ 708589 w 921411"/>
              <a:gd name="connsiteY5" fmla="*/ 21177 h 86832"/>
              <a:gd name="connsiteX6" fmla="*/ 799606 w 921411"/>
              <a:gd name="connsiteY6" fmla="*/ 35994 h 86832"/>
              <a:gd name="connsiteX7" fmla="*/ 818656 w 921411"/>
              <a:gd name="connsiteY7" fmla="*/ 11 h 86832"/>
              <a:gd name="connsiteX8" fmla="*/ 911789 w 921411"/>
              <a:gd name="connsiteY8" fmla="*/ 31761 h 86832"/>
              <a:gd name="connsiteX9" fmla="*/ 913906 w 921411"/>
              <a:gd name="connsiteY9" fmla="*/ 8477 h 86832"/>
              <a:gd name="connsiteX10" fmla="*/ 871573 w 921411"/>
              <a:gd name="connsiteY10" fmla="*/ 55044 h 86832"/>
              <a:gd name="connsiteX11" fmla="*/ 723406 w 921411"/>
              <a:gd name="connsiteY11" fmla="*/ 21177 h 86832"/>
              <a:gd name="connsiteX12" fmla="*/ 410139 w 921411"/>
              <a:gd name="connsiteY12" fmla="*/ 69861 h 86832"/>
              <a:gd name="connsiteX13" fmla="*/ 422839 w 921411"/>
              <a:gd name="connsiteY13" fmla="*/ 42344 h 86832"/>
              <a:gd name="connsiteX14" fmla="*/ 200589 w 921411"/>
              <a:gd name="connsiteY14" fmla="*/ 21177 h 86832"/>
              <a:gd name="connsiteX15" fmla="*/ 128623 w 921411"/>
              <a:gd name="connsiteY15" fmla="*/ 40227 h 86832"/>
              <a:gd name="connsiteX16" fmla="*/ 7973 w 921411"/>
              <a:gd name="connsiteY16" fmla="*/ 42344 h 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1411" h="86832">
                <a:moveTo>
                  <a:pt x="7973" y="42344"/>
                </a:moveTo>
                <a:cubicBezTo>
                  <a:pt x="49248" y="50105"/>
                  <a:pt x="338526" y="88205"/>
                  <a:pt x="376273" y="86794"/>
                </a:cubicBezTo>
                <a:cubicBezTo>
                  <a:pt x="414020" y="85383"/>
                  <a:pt x="210114" y="35994"/>
                  <a:pt x="234456" y="33877"/>
                </a:cubicBezTo>
                <a:cubicBezTo>
                  <a:pt x="258798" y="31760"/>
                  <a:pt x="473640" y="72330"/>
                  <a:pt x="522323" y="74094"/>
                </a:cubicBezTo>
                <a:cubicBezTo>
                  <a:pt x="571006" y="75858"/>
                  <a:pt x="495512" y="53281"/>
                  <a:pt x="526556" y="44461"/>
                </a:cubicBezTo>
                <a:cubicBezTo>
                  <a:pt x="557600" y="35641"/>
                  <a:pt x="663081" y="22588"/>
                  <a:pt x="708589" y="21177"/>
                </a:cubicBezTo>
                <a:cubicBezTo>
                  <a:pt x="754097" y="19766"/>
                  <a:pt x="781262" y="39522"/>
                  <a:pt x="799606" y="35994"/>
                </a:cubicBezTo>
                <a:cubicBezTo>
                  <a:pt x="817950" y="32466"/>
                  <a:pt x="799959" y="716"/>
                  <a:pt x="818656" y="11"/>
                </a:cubicBezTo>
                <a:cubicBezTo>
                  <a:pt x="837353" y="-695"/>
                  <a:pt x="895914" y="30350"/>
                  <a:pt x="911789" y="31761"/>
                </a:cubicBezTo>
                <a:cubicBezTo>
                  <a:pt x="927664" y="33172"/>
                  <a:pt x="920609" y="4597"/>
                  <a:pt x="913906" y="8477"/>
                </a:cubicBezTo>
                <a:cubicBezTo>
                  <a:pt x="907203" y="12357"/>
                  <a:pt x="903323" y="52927"/>
                  <a:pt x="871573" y="55044"/>
                </a:cubicBezTo>
                <a:cubicBezTo>
                  <a:pt x="839823" y="57161"/>
                  <a:pt x="800312" y="18707"/>
                  <a:pt x="723406" y="21177"/>
                </a:cubicBezTo>
                <a:cubicBezTo>
                  <a:pt x="646500" y="23647"/>
                  <a:pt x="460233" y="66333"/>
                  <a:pt x="410139" y="69861"/>
                </a:cubicBezTo>
                <a:cubicBezTo>
                  <a:pt x="360045" y="73389"/>
                  <a:pt x="457764" y="50458"/>
                  <a:pt x="422839" y="42344"/>
                </a:cubicBezTo>
                <a:cubicBezTo>
                  <a:pt x="387914" y="34230"/>
                  <a:pt x="249625" y="21530"/>
                  <a:pt x="200589" y="21177"/>
                </a:cubicBezTo>
                <a:cubicBezTo>
                  <a:pt x="151553" y="20824"/>
                  <a:pt x="159667" y="37052"/>
                  <a:pt x="128623" y="40227"/>
                </a:cubicBezTo>
                <a:cubicBezTo>
                  <a:pt x="97579" y="43402"/>
                  <a:pt x="-33302" y="34583"/>
                  <a:pt x="7973" y="4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A88CFFB-A38C-46AC-90D3-A908C1FBBD59}"/>
              </a:ext>
            </a:extLst>
          </p:cNvPr>
          <p:cNvSpPr/>
          <p:nvPr/>
        </p:nvSpPr>
        <p:spPr>
          <a:xfrm>
            <a:off x="9362455" y="5916531"/>
            <a:ext cx="157521" cy="1015255"/>
          </a:xfrm>
          <a:custGeom>
            <a:avLst/>
            <a:gdLst>
              <a:gd name="connsiteX0" fmla="*/ 156195 w 157521"/>
              <a:gd name="connsiteY0" fmla="*/ 11194 h 1015255"/>
              <a:gd name="connsiteX1" fmla="*/ 3795 w 157521"/>
              <a:gd name="connsiteY1" fmla="*/ 611269 h 1015255"/>
              <a:gd name="connsiteX2" fmla="*/ 45070 w 157521"/>
              <a:gd name="connsiteY2" fmla="*/ 458869 h 1015255"/>
              <a:gd name="connsiteX3" fmla="*/ 32370 w 157521"/>
              <a:gd name="connsiteY3" fmla="*/ 1004969 h 1015255"/>
              <a:gd name="connsiteX4" fmla="*/ 41895 w 157521"/>
              <a:gd name="connsiteY4" fmla="*/ 785894 h 1015255"/>
              <a:gd name="connsiteX5" fmla="*/ 95870 w 157521"/>
              <a:gd name="connsiteY5" fmla="*/ 414419 h 1015255"/>
              <a:gd name="connsiteX6" fmla="*/ 76820 w 157521"/>
              <a:gd name="connsiteY6" fmla="*/ 236619 h 1015255"/>
              <a:gd name="connsiteX7" fmla="*/ 156195 w 157521"/>
              <a:gd name="connsiteY7" fmla="*/ 11194 h 101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21" h="1015255">
                <a:moveTo>
                  <a:pt x="156195" y="11194"/>
                </a:moveTo>
                <a:cubicBezTo>
                  <a:pt x="144024" y="73636"/>
                  <a:pt x="22316" y="536657"/>
                  <a:pt x="3795" y="611269"/>
                </a:cubicBezTo>
                <a:cubicBezTo>
                  <a:pt x="-14726" y="685882"/>
                  <a:pt x="40307" y="393252"/>
                  <a:pt x="45070" y="458869"/>
                </a:cubicBezTo>
                <a:cubicBezTo>
                  <a:pt x="49832" y="524486"/>
                  <a:pt x="32899" y="950465"/>
                  <a:pt x="32370" y="1004969"/>
                </a:cubicBezTo>
                <a:cubicBezTo>
                  <a:pt x="31841" y="1059473"/>
                  <a:pt x="31312" y="884319"/>
                  <a:pt x="41895" y="785894"/>
                </a:cubicBezTo>
                <a:cubicBezTo>
                  <a:pt x="52478" y="687469"/>
                  <a:pt x="90049" y="505965"/>
                  <a:pt x="95870" y="414419"/>
                </a:cubicBezTo>
                <a:cubicBezTo>
                  <a:pt x="101691" y="322873"/>
                  <a:pt x="60416" y="308586"/>
                  <a:pt x="76820" y="236619"/>
                </a:cubicBezTo>
                <a:cubicBezTo>
                  <a:pt x="93224" y="164652"/>
                  <a:pt x="168366" y="-51248"/>
                  <a:pt x="156195" y="1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FAB830B-CFA5-44F5-A046-1EB6E619B3F9}"/>
              </a:ext>
            </a:extLst>
          </p:cNvPr>
          <p:cNvSpPr/>
          <p:nvPr/>
        </p:nvSpPr>
        <p:spPr>
          <a:xfrm>
            <a:off x="8702247" y="6088706"/>
            <a:ext cx="696202" cy="1195799"/>
          </a:xfrm>
          <a:custGeom>
            <a:avLst/>
            <a:gdLst>
              <a:gd name="connsiteX0" fmla="*/ 428 w 696202"/>
              <a:gd name="connsiteY0" fmla="*/ 944 h 1195799"/>
              <a:gd name="connsiteX1" fmla="*/ 533828 w 696202"/>
              <a:gd name="connsiteY1" fmla="*/ 654994 h 1195799"/>
              <a:gd name="connsiteX2" fmla="*/ 489378 w 696202"/>
              <a:gd name="connsiteY2" fmla="*/ 597844 h 1195799"/>
              <a:gd name="connsiteX3" fmla="*/ 692578 w 696202"/>
              <a:gd name="connsiteY3" fmla="*/ 1178869 h 1195799"/>
              <a:gd name="connsiteX4" fmla="*/ 613203 w 696202"/>
              <a:gd name="connsiteY4" fmla="*/ 1004244 h 1195799"/>
              <a:gd name="connsiteX5" fmla="*/ 530653 w 696202"/>
              <a:gd name="connsiteY5" fmla="*/ 632769 h 1195799"/>
              <a:gd name="connsiteX6" fmla="*/ 444928 w 696202"/>
              <a:gd name="connsiteY6" fmla="*/ 512119 h 1195799"/>
              <a:gd name="connsiteX7" fmla="*/ 428 w 696202"/>
              <a:gd name="connsiteY7" fmla="*/ 944 h 11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202" h="1195799">
                <a:moveTo>
                  <a:pt x="428" y="944"/>
                </a:moveTo>
                <a:cubicBezTo>
                  <a:pt x="15245" y="24756"/>
                  <a:pt x="452336" y="555511"/>
                  <a:pt x="533828" y="654994"/>
                </a:cubicBezTo>
                <a:cubicBezTo>
                  <a:pt x="615320" y="754477"/>
                  <a:pt x="462920" y="510532"/>
                  <a:pt x="489378" y="597844"/>
                </a:cubicBezTo>
                <a:cubicBezTo>
                  <a:pt x="515836" y="685156"/>
                  <a:pt x="671941" y="1111136"/>
                  <a:pt x="692578" y="1178869"/>
                </a:cubicBezTo>
                <a:cubicBezTo>
                  <a:pt x="713215" y="1246602"/>
                  <a:pt x="640190" y="1095261"/>
                  <a:pt x="613203" y="1004244"/>
                </a:cubicBezTo>
                <a:cubicBezTo>
                  <a:pt x="586216" y="913227"/>
                  <a:pt x="558699" y="714790"/>
                  <a:pt x="530653" y="632769"/>
                </a:cubicBezTo>
                <a:cubicBezTo>
                  <a:pt x="502607" y="550748"/>
                  <a:pt x="530124" y="613719"/>
                  <a:pt x="444928" y="512119"/>
                </a:cubicBezTo>
                <a:cubicBezTo>
                  <a:pt x="359732" y="410519"/>
                  <a:pt x="-14389" y="-22868"/>
                  <a:pt x="428" y="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55B75DA-8005-4349-89AE-7D5CE589E65D}"/>
              </a:ext>
            </a:extLst>
          </p:cNvPr>
          <p:cNvSpPr/>
          <p:nvPr/>
        </p:nvSpPr>
        <p:spPr>
          <a:xfrm>
            <a:off x="9085183" y="7245177"/>
            <a:ext cx="305804" cy="1182403"/>
          </a:xfrm>
          <a:custGeom>
            <a:avLst/>
            <a:gdLst>
              <a:gd name="connsiteX0" fmla="*/ 220742 w 305804"/>
              <a:gd name="connsiteY0" fmla="*/ 173 h 1182403"/>
              <a:gd name="connsiteX1" fmla="*/ 300117 w 305804"/>
              <a:gd name="connsiteY1" fmla="*/ 498648 h 1182403"/>
              <a:gd name="connsiteX2" fmla="*/ 230267 w 305804"/>
              <a:gd name="connsiteY2" fmla="*/ 733598 h 1182403"/>
              <a:gd name="connsiteX3" fmla="*/ 8017 w 305804"/>
              <a:gd name="connsiteY3" fmla="*/ 927273 h 1182403"/>
              <a:gd name="connsiteX4" fmla="*/ 46117 w 305804"/>
              <a:gd name="connsiteY4" fmla="*/ 1181273 h 1182403"/>
              <a:gd name="connsiteX5" fmla="*/ 17542 w 305804"/>
              <a:gd name="connsiteY5" fmla="*/ 1016173 h 1182403"/>
              <a:gd name="connsiteX6" fmla="*/ 30242 w 305804"/>
              <a:gd name="connsiteY6" fmla="*/ 911398 h 1182403"/>
              <a:gd name="connsiteX7" fmla="*/ 274717 w 305804"/>
              <a:gd name="connsiteY7" fmla="*/ 755823 h 1182403"/>
              <a:gd name="connsiteX8" fmla="*/ 296942 w 305804"/>
              <a:gd name="connsiteY8" fmla="*/ 555798 h 1182403"/>
              <a:gd name="connsiteX9" fmla="*/ 220742 w 305804"/>
              <a:gd name="connsiteY9" fmla="*/ 173 h 118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804" h="1182403">
                <a:moveTo>
                  <a:pt x="220742" y="173"/>
                </a:moveTo>
                <a:cubicBezTo>
                  <a:pt x="221271" y="-9352"/>
                  <a:pt x="298530" y="376411"/>
                  <a:pt x="300117" y="498648"/>
                </a:cubicBezTo>
                <a:cubicBezTo>
                  <a:pt x="301705" y="620886"/>
                  <a:pt x="278950" y="662161"/>
                  <a:pt x="230267" y="733598"/>
                </a:cubicBezTo>
                <a:cubicBezTo>
                  <a:pt x="181584" y="805036"/>
                  <a:pt x="38709" y="852661"/>
                  <a:pt x="8017" y="927273"/>
                </a:cubicBezTo>
                <a:cubicBezTo>
                  <a:pt x="-22675" y="1001885"/>
                  <a:pt x="44530" y="1166456"/>
                  <a:pt x="46117" y="1181273"/>
                </a:cubicBezTo>
                <a:cubicBezTo>
                  <a:pt x="47704" y="1196090"/>
                  <a:pt x="20188" y="1061152"/>
                  <a:pt x="17542" y="1016173"/>
                </a:cubicBezTo>
                <a:cubicBezTo>
                  <a:pt x="14896" y="971194"/>
                  <a:pt x="-12620" y="954789"/>
                  <a:pt x="30242" y="911398"/>
                </a:cubicBezTo>
                <a:cubicBezTo>
                  <a:pt x="73104" y="868007"/>
                  <a:pt x="230267" y="815090"/>
                  <a:pt x="274717" y="755823"/>
                </a:cubicBezTo>
                <a:cubicBezTo>
                  <a:pt x="319167" y="696556"/>
                  <a:pt x="305409" y="679623"/>
                  <a:pt x="296942" y="555798"/>
                </a:cubicBezTo>
                <a:cubicBezTo>
                  <a:pt x="288475" y="431973"/>
                  <a:pt x="220213" y="9698"/>
                  <a:pt x="22074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82F77A0-029F-4670-9840-8BEC4BFC5B5A}"/>
              </a:ext>
            </a:extLst>
          </p:cNvPr>
          <p:cNvSpPr/>
          <p:nvPr/>
        </p:nvSpPr>
        <p:spPr>
          <a:xfrm>
            <a:off x="9528097" y="6716445"/>
            <a:ext cx="288088" cy="911728"/>
          </a:xfrm>
          <a:custGeom>
            <a:avLst/>
            <a:gdLst>
              <a:gd name="connsiteX0" fmla="*/ 78 w 288088"/>
              <a:gd name="connsiteY0" fmla="*/ 1855 h 911728"/>
              <a:gd name="connsiteX1" fmla="*/ 273128 w 288088"/>
              <a:gd name="connsiteY1" fmla="*/ 871805 h 911728"/>
              <a:gd name="connsiteX2" fmla="*/ 247728 w 288088"/>
              <a:gd name="connsiteY2" fmla="*/ 751155 h 911728"/>
              <a:gd name="connsiteX3" fmla="*/ 209628 w 288088"/>
              <a:gd name="connsiteY3" fmla="*/ 624155 h 911728"/>
              <a:gd name="connsiteX4" fmla="*/ 244553 w 288088"/>
              <a:gd name="connsiteY4" fmla="*/ 640030 h 911728"/>
              <a:gd name="connsiteX5" fmla="*/ 78 w 288088"/>
              <a:gd name="connsiteY5" fmla="*/ 1855 h 9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88" h="911728">
                <a:moveTo>
                  <a:pt x="78" y="1855"/>
                </a:moveTo>
                <a:cubicBezTo>
                  <a:pt x="4840" y="40484"/>
                  <a:pt x="231853" y="746922"/>
                  <a:pt x="273128" y="871805"/>
                </a:cubicBezTo>
                <a:cubicBezTo>
                  <a:pt x="314403" y="996688"/>
                  <a:pt x="258311" y="792430"/>
                  <a:pt x="247728" y="751155"/>
                </a:cubicBezTo>
                <a:cubicBezTo>
                  <a:pt x="237145" y="709880"/>
                  <a:pt x="210157" y="642676"/>
                  <a:pt x="209628" y="624155"/>
                </a:cubicBezTo>
                <a:cubicBezTo>
                  <a:pt x="209099" y="605634"/>
                  <a:pt x="281065" y="740572"/>
                  <a:pt x="244553" y="640030"/>
                </a:cubicBezTo>
                <a:cubicBezTo>
                  <a:pt x="208041" y="539488"/>
                  <a:pt x="-4684" y="-36774"/>
                  <a:pt x="78" y="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0247905-A4AC-4CD6-BF9D-9D612F9B4EA3}"/>
              </a:ext>
            </a:extLst>
          </p:cNvPr>
          <p:cNvSpPr/>
          <p:nvPr/>
        </p:nvSpPr>
        <p:spPr>
          <a:xfrm>
            <a:off x="9851203" y="7710813"/>
            <a:ext cx="180579" cy="795810"/>
          </a:xfrm>
          <a:custGeom>
            <a:avLst/>
            <a:gdLst>
              <a:gd name="connsiteX0" fmla="*/ 822 w 180579"/>
              <a:gd name="connsiteY0" fmla="*/ 1262 h 795810"/>
              <a:gd name="connsiteX1" fmla="*/ 165922 w 180579"/>
              <a:gd name="connsiteY1" fmla="*/ 321937 h 795810"/>
              <a:gd name="connsiteX2" fmla="*/ 162747 w 180579"/>
              <a:gd name="connsiteY2" fmla="*/ 309237 h 795810"/>
              <a:gd name="connsiteX3" fmla="*/ 80197 w 180579"/>
              <a:gd name="connsiteY3" fmla="*/ 420362 h 795810"/>
              <a:gd name="connsiteX4" fmla="*/ 23047 w 180579"/>
              <a:gd name="connsiteY4" fmla="*/ 782312 h 795810"/>
              <a:gd name="connsiteX5" fmla="*/ 16697 w 180579"/>
              <a:gd name="connsiteY5" fmla="*/ 687062 h 795810"/>
              <a:gd name="connsiteX6" fmla="*/ 48447 w 180579"/>
              <a:gd name="connsiteY6" fmla="*/ 388612 h 795810"/>
              <a:gd name="connsiteX7" fmla="*/ 115122 w 180579"/>
              <a:gd name="connsiteY7" fmla="*/ 309237 h 795810"/>
              <a:gd name="connsiteX8" fmla="*/ 102422 w 180579"/>
              <a:gd name="connsiteY8" fmla="*/ 213987 h 795810"/>
              <a:gd name="connsiteX9" fmla="*/ 822 w 180579"/>
              <a:gd name="connsiteY9" fmla="*/ 1262 h 7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579" h="795810">
                <a:moveTo>
                  <a:pt x="822" y="1262"/>
                </a:moveTo>
                <a:cubicBezTo>
                  <a:pt x="11405" y="19254"/>
                  <a:pt x="138935" y="270608"/>
                  <a:pt x="165922" y="321937"/>
                </a:cubicBezTo>
                <a:cubicBezTo>
                  <a:pt x="192910" y="373266"/>
                  <a:pt x="177035" y="292833"/>
                  <a:pt x="162747" y="309237"/>
                </a:cubicBezTo>
                <a:cubicBezTo>
                  <a:pt x="148459" y="325641"/>
                  <a:pt x="103480" y="341516"/>
                  <a:pt x="80197" y="420362"/>
                </a:cubicBezTo>
                <a:cubicBezTo>
                  <a:pt x="56914" y="499208"/>
                  <a:pt x="33630" y="737862"/>
                  <a:pt x="23047" y="782312"/>
                </a:cubicBezTo>
                <a:cubicBezTo>
                  <a:pt x="12464" y="826762"/>
                  <a:pt x="12464" y="752679"/>
                  <a:pt x="16697" y="687062"/>
                </a:cubicBezTo>
                <a:cubicBezTo>
                  <a:pt x="20930" y="621445"/>
                  <a:pt x="32043" y="451583"/>
                  <a:pt x="48447" y="388612"/>
                </a:cubicBezTo>
                <a:cubicBezTo>
                  <a:pt x="64851" y="325641"/>
                  <a:pt x="106126" y="338341"/>
                  <a:pt x="115122" y="309237"/>
                </a:cubicBezTo>
                <a:cubicBezTo>
                  <a:pt x="124118" y="280133"/>
                  <a:pt x="119884" y="265316"/>
                  <a:pt x="102422" y="213987"/>
                </a:cubicBezTo>
                <a:cubicBezTo>
                  <a:pt x="84960" y="162658"/>
                  <a:pt x="-9761" y="-16730"/>
                  <a:pt x="822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31AA1B8-41AB-44FF-AB98-8CA4FB80F1FD}"/>
              </a:ext>
            </a:extLst>
          </p:cNvPr>
          <p:cNvSpPr/>
          <p:nvPr/>
        </p:nvSpPr>
        <p:spPr>
          <a:xfrm>
            <a:off x="9406387" y="7277097"/>
            <a:ext cx="226109" cy="1070899"/>
          </a:xfrm>
          <a:custGeom>
            <a:avLst/>
            <a:gdLst>
              <a:gd name="connsiteX0" fmla="*/ 134488 w 226109"/>
              <a:gd name="connsiteY0" fmla="*/ 3 h 1070899"/>
              <a:gd name="connsiteX1" fmla="*/ 159888 w 226109"/>
              <a:gd name="connsiteY1" fmla="*/ 733428 h 1070899"/>
              <a:gd name="connsiteX2" fmla="*/ 150363 w 226109"/>
              <a:gd name="connsiteY2" fmla="*/ 673103 h 1070899"/>
              <a:gd name="connsiteX3" fmla="*/ 194813 w 226109"/>
              <a:gd name="connsiteY3" fmla="*/ 908053 h 1070899"/>
              <a:gd name="connsiteX4" fmla="*/ 175763 w 226109"/>
              <a:gd name="connsiteY4" fmla="*/ 984253 h 1070899"/>
              <a:gd name="connsiteX5" fmla="*/ 1138 w 226109"/>
              <a:gd name="connsiteY5" fmla="*/ 1066803 h 1070899"/>
              <a:gd name="connsiteX6" fmla="*/ 102738 w 226109"/>
              <a:gd name="connsiteY6" fmla="*/ 1057278 h 1070899"/>
              <a:gd name="connsiteX7" fmla="*/ 150363 w 226109"/>
              <a:gd name="connsiteY7" fmla="*/ 1047753 h 1070899"/>
              <a:gd name="connsiteX8" fmla="*/ 121788 w 226109"/>
              <a:gd name="connsiteY8" fmla="*/ 1028703 h 1070899"/>
              <a:gd name="connsiteX9" fmla="*/ 223388 w 226109"/>
              <a:gd name="connsiteY9" fmla="*/ 879478 h 1070899"/>
              <a:gd name="connsiteX10" fmla="*/ 191638 w 226109"/>
              <a:gd name="connsiteY10" fmla="*/ 723903 h 1070899"/>
              <a:gd name="connsiteX11" fmla="*/ 134488 w 226109"/>
              <a:gd name="connsiteY11" fmla="*/ 3 h 107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109" h="1070899">
                <a:moveTo>
                  <a:pt x="134488" y="3"/>
                </a:moveTo>
                <a:cubicBezTo>
                  <a:pt x="129196" y="1590"/>
                  <a:pt x="157242" y="621245"/>
                  <a:pt x="159888" y="733428"/>
                </a:cubicBezTo>
                <a:cubicBezTo>
                  <a:pt x="162534" y="845611"/>
                  <a:pt x="144542" y="643999"/>
                  <a:pt x="150363" y="673103"/>
                </a:cubicBezTo>
                <a:cubicBezTo>
                  <a:pt x="156184" y="702207"/>
                  <a:pt x="190580" y="856195"/>
                  <a:pt x="194813" y="908053"/>
                </a:cubicBezTo>
                <a:cubicBezTo>
                  <a:pt x="199046" y="959911"/>
                  <a:pt x="208042" y="957795"/>
                  <a:pt x="175763" y="984253"/>
                </a:cubicBezTo>
                <a:cubicBezTo>
                  <a:pt x="143484" y="1010711"/>
                  <a:pt x="13309" y="1054632"/>
                  <a:pt x="1138" y="1066803"/>
                </a:cubicBezTo>
                <a:cubicBezTo>
                  <a:pt x="-11033" y="1078974"/>
                  <a:pt x="77867" y="1060453"/>
                  <a:pt x="102738" y="1057278"/>
                </a:cubicBezTo>
                <a:cubicBezTo>
                  <a:pt x="127609" y="1054103"/>
                  <a:pt x="147188" y="1052515"/>
                  <a:pt x="150363" y="1047753"/>
                </a:cubicBezTo>
                <a:cubicBezTo>
                  <a:pt x="153538" y="1042991"/>
                  <a:pt x="109617" y="1056749"/>
                  <a:pt x="121788" y="1028703"/>
                </a:cubicBezTo>
                <a:cubicBezTo>
                  <a:pt x="133959" y="1000657"/>
                  <a:pt x="211746" y="930278"/>
                  <a:pt x="223388" y="879478"/>
                </a:cubicBezTo>
                <a:cubicBezTo>
                  <a:pt x="235030" y="828678"/>
                  <a:pt x="206455" y="863603"/>
                  <a:pt x="191638" y="723903"/>
                </a:cubicBezTo>
                <a:cubicBezTo>
                  <a:pt x="176821" y="584203"/>
                  <a:pt x="139780" y="-1584"/>
                  <a:pt x="1344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3ABF8B1-A8CB-43BE-A16B-EBD6FB71E1C2}"/>
              </a:ext>
            </a:extLst>
          </p:cNvPr>
          <p:cNvSpPr/>
          <p:nvPr/>
        </p:nvSpPr>
        <p:spPr>
          <a:xfrm>
            <a:off x="9262060" y="8380680"/>
            <a:ext cx="424759" cy="172853"/>
          </a:xfrm>
          <a:custGeom>
            <a:avLst/>
            <a:gdLst>
              <a:gd name="connsiteX0" fmla="*/ 8940 w 424759"/>
              <a:gd name="connsiteY0" fmla="*/ 1320 h 172853"/>
              <a:gd name="connsiteX1" fmla="*/ 259765 w 424759"/>
              <a:gd name="connsiteY1" fmla="*/ 77520 h 172853"/>
              <a:gd name="connsiteX2" fmla="*/ 421690 w 424759"/>
              <a:gd name="connsiteY2" fmla="*/ 172770 h 172853"/>
              <a:gd name="connsiteX3" fmla="*/ 358190 w 424759"/>
              <a:gd name="connsiteY3" fmla="*/ 93395 h 172853"/>
              <a:gd name="connsiteX4" fmla="*/ 262940 w 424759"/>
              <a:gd name="connsiteY4" fmla="*/ 45770 h 172853"/>
              <a:gd name="connsiteX5" fmla="*/ 72440 w 424759"/>
              <a:gd name="connsiteY5" fmla="*/ 29895 h 172853"/>
              <a:gd name="connsiteX6" fmla="*/ 8940 w 424759"/>
              <a:gd name="connsiteY6" fmla="*/ 1320 h 1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759" h="172853">
                <a:moveTo>
                  <a:pt x="8940" y="1320"/>
                </a:moveTo>
                <a:cubicBezTo>
                  <a:pt x="40161" y="9257"/>
                  <a:pt x="190973" y="48945"/>
                  <a:pt x="259765" y="77520"/>
                </a:cubicBezTo>
                <a:cubicBezTo>
                  <a:pt x="328557" y="106095"/>
                  <a:pt x="405286" y="170124"/>
                  <a:pt x="421690" y="172770"/>
                </a:cubicBezTo>
                <a:cubicBezTo>
                  <a:pt x="438094" y="175416"/>
                  <a:pt x="384648" y="114562"/>
                  <a:pt x="358190" y="93395"/>
                </a:cubicBezTo>
                <a:cubicBezTo>
                  <a:pt x="331732" y="72228"/>
                  <a:pt x="310565" y="56353"/>
                  <a:pt x="262940" y="45770"/>
                </a:cubicBezTo>
                <a:cubicBezTo>
                  <a:pt x="215315" y="35187"/>
                  <a:pt x="109482" y="36245"/>
                  <a:pt x="72440" y="29895"/>
                </a:cubicBezTo>
                <a:cubicBezTo>
                  <a:pt x="35398" y="23545"/>
                  <a:pt x="-22281" y="-6617"/>
                  <a:pt x="8940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846D7DD7-1724-49DD-9E69-04014D23C92B}"/>
              </a:ext>
            </a:extLst>
          </p:cNvPr>
          <p:cNvSpPr/>
          <p:nvPr/>
        </p:nvSpPr>
        <p:spPr>
          <a:xfrm>
            <a:off x="10013731" y="7908669"/>
            <a:ext cx="206755" cy="441447"/>
          </a:xfrm>
          <a:custGeom>
            <a:avLst/>
            <a:gdLst>
              <a:gd name="connsiteX0" fmla="*/ 219 w 206755"/>
              <a:gd name="connsiteY0" fmla="*/ 256 h 441447"/>
              <a:gd name="connsiteX1" fmla="*/ 155794 w 206755"/>
              <a:gd name="connsiteY1" fmla="*/ 235206 h 441447"/>
              <a:gd name="connsiteX2" fmla="*/ 171669 w 206755"/>
              <a:gd name="connsiteY2" fmla="*/ 238381 h 441447"/>
              <a:gd name="connsiteX3" fmla="*/ 203419 w 206755"/>
              <a:gd name="connsiteY3" fmla="*/ 330456 h 441447"/>
              <a:gd name="connsiteX4" fmla="*/ 168494 w 206755"/>
              <a:gd name="connsiteY4" fmla="*/ 428881 h 441447"/>
              <a:gd name="connsiteX5" fmla="*/ 168494 w 206755"/>
              <a:gd name="connsiteY5" fmla="*/ 438406 h 441447"/>
              <a:gd name="connsiteX6" fmla="*/ 98644 w 206755"/>
              <a:gd name="connsiteY6" fmla="*/ 413006 h 441447"/>
              <a:gd name="connsiteX7" fmla="*/ 171669 w 206755"/>
              <a:gd name="connsiteY7" fmla="*/ 409831 h 441447"/>
              <a:gd name="connsiteX8" fmla="*/ 193894 w 206755"/>
              <a:gd name="connsiteY8" fmla="*/ 336806 h 441447"/>
              <a:gd name="connsiteX9" fmla="*/ 193894 w 206755"/>
              <a:gd name="connsiteY9" fmla="*/ 286006 h 441447"/>
              <a:gd name="connsiteX10" fmla="*/ 219 w 206755"/>
              <a:gd name="connsiteY10" fmla="*/ 256 h 4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755" h="441447">
                <a:moveTo>
                  <a:pt x="219" y="256"/>
                </a:moveTo>
                <a:cubicBezTo>
                  <a:pt x="-6131" y="-8211"/>
                  <a:pt x="127219" y="195519"/>
                  <a:pt x="155794" y="235206"/>
                </a:cubicBezTo>
                <a:cubicBezTo>
                  <a:pt x="184369" y="274894"/>
                  <a:pt x="163732" y="222506"/>
                  <a:pt x="171669" y="238381"/>
                </a:cubicBezTo>
                <a:cubicBezTo>
                  <a:pt x="179606" y="254256"/>
                  <a:pt x="203948" y="298706"/>
                  <a:pt x="203419" y="330456"/>
                </a:cubicBezTo>
                <a:cubicBezTo>
                  <a:pt x="202890" y="362206"/>
                  <a:pt x="168494" y="428881"/>
                  <a:pt x="168494" y="428881"/>
                </a:cubicBezTo>
                <a:cubicBezTo>
                  <a:pt x="162673" y="446873"/>
                  <a:pt x="180136" y="441052"/>
                  <a:pt x="168494" y="438406"/>
                </a:cubicBezTo>
                <a:cubicBezTo>
                  <a:pt x="156852" y="435760"/>
                  <a:pt x="98115" y="417769"/>
                  <a:pt x="98644" y="413006"/>
                </a:cubicBezTo>
                <a:cubicBezTo>
                  <a:pt x="99173" y="408244"/>
                  <a:pt x="155794" y="422531"/>
                  <a:pt x="171669" y="409831"/>
                </a:cubicBezTo>
                <a:cubicBezTo>
                  <a:pt x="187544" y="397131"/>
                  <a:pt x="190190" y="357444"/>
                  <a:pt x="193894" y="336806"/>
                </a:cubicBezTo>
                <a:cubicBezTo>
                  <a:pt x="197598" y="316168"/>
                  <a:pt x="220882" y="340510"/>
                  <a:pt x="193894" y="286006"/>
                </a:cubicBezTo>
                <a:cubicBezTo>
                  <a:pt x="166907" y="231502"/>
                  <a:pt x="6569" y="8723"/>
                  <a:pt x="21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5F35DAC7-7A7D-4FB0-B415-F63AAD929129}"/>
              </a:ext>
            </a:extLst>
          </p:cNvPr>
          <p:cNvSpPr/>
          <p:nvPr/>
        </p:nvSpPr>
        <p:spPr>
          <a:xfrm>
            <a:off x="8867775" y="8447058"/>
            <a:ext cx="564302" cy="58767"/>
          </a:xfrm>
          <a:custGeom>
            <a:avLst/>
            <a:gdLst>
              <a:gd name="connsiteX0" fmla="*/ 539750 w 564302"/>
              <a:gd name="connsiteY0" fmla="*/ 36542 h 58767"/>
              <a:gd name="connsiteX1" fmla="*/ 146050 w 564302"/>
              <a:gd name="connsiteY1" fmla="*/ 20667 h 58767"/>
              <a:gd name="connsiteX2" fmla="*/ 0 w 564302"/>
              <a:gd name="connsiteY2" fmla="*/ 58767 h 58767"/>
              <a:gd name="connsiteX3" fmla="*/ 231775 w 564302"/>
              <a:gd name="connsiteY3" fmla="*/ 1617 h 58767"/>
              <a:gd name="connsiteX4" fmla="*/ 492125 w 564302"/>
              <a:gd name="connsiteY4" fmla="*/ 17492 h 58767"/>
              <a:gd name="connsiteX5" fmla="*/ 539750 w 564302"/>
              <a:gd name="connsiteY5" fmla="*/ 36542 h 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02" h="58767">
                <a:moveTo>
                  <a:pt x="539750" y="36542"/>
                </a:moveTo>
                <a:cubicBezTo>
                  <a:pt x="482071" y="37071"/>
                  <a:pt x="236008" y="16963"/>
                  <a:pt x="146050" y="20667"/>
                </a:cubicBezTo>
                <a:cubicBezTo>
                  <a:pt x="56092" y="24371"/>
                  <a:pt x="0" y="58767"/>
                  <a:pt x="0" y="58767"/>
                </a:cubicBezTo>
                <a:cubicBezTo>
                  <a:pt x="14287" y="55592"/>
                  <a:pt x="149754" y="8496"/>
                  <a:pt x="231775" y="1617"/>
                </a:cubicBezTo>
                <a:cubicBezTo>
                  <a:pt x="313796" y="-5262"/>
                  <a:pt x="442383" y="11671"/>
                  <a:pt x="492125" y="17492"/>
                </a:cubicBezTo>
                <a:cubicBezTo>
                  <a:pt x="541867" y="23313"/>
                  <a:pt x="597429" y="36013"/>
                  <a:pt x="539750" y="36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A9D14814-EC83-4179-B7A6-97921290C19C}"/>
              </a:ext>
            </a:extLst>
          </p:cNvPr>
          <p:cNvSpPr/>
          <p:nvPr/>
        </p:nvSpPr>
        <p:spPr>
          <a:xfrm>
            <a:off x="8671285" y="8469654"/>
            <a:ext cx="302143" cy="385654"/>
          </a:xfrm>
          <a:custGeom>
            <a:avLst/>
            <a:gdLst>
              <a:gd name="connsiteX0" fmla="*/ 50440 w 302143"/>
              <a:gd name="connsiteY0" fmla="*/ 1246 h 385654"/>
              <a:gd name="connsiteX1" fmla="*/ 12340 w 302143"/>
              <a:gd name="connsiteY1" fmla="*/ 179046 h 385654"/>
              <a:gd name="connsiteX2" fmla="*/ 298090 w 302143"/>
              <a:gd name="connsiteY2" fmla="*/ 379071 h 385654"/>
              <a:gd name="connsiteX3" fmla="*/ 171090 w 302143"/>
              <a:gd name="connsiteY3" fmla="*/ 331446 h 385654"/>
              <a:gd name="connsiteX4" fmla="*/ 37740 w 302143"/>
              <a:gd name="connsiteY4" fmla="*/ 271121 h 385654"/>
              <a:gd name="connsiteX5" fmla="*/ 50440 w 302143"/>
              <a:gd name="connsiteY5" fmla="*/ 1246 h 3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43" h="385654">
                <a:moveTo>
                  <a:pt x="50440" y="1246"/>
                </a:moveTo>
                <a:cubicBezTo>
                  <a:pt x="46207" y="-14100"/>
                  <a:pt x="-28935" y="116075"/>
                  <a:pt x="12340" y="179046"/>
                </a:cubicBezTo>
                <a:cubicBezTo>
                  <a:pt x="53615" y="242017"/>
                  <a:pt x="271632" y="353671"/>
                  <a:pt x="298090" y="379071"/>
                </a:cubicBezTo>
                <a:cubicBezTo>
                  <a:pt x="324548" y="404471"/>
                  <a:pt x="214482" y="349438"/>
                  <a:pt x="171090" y="331446"/>
                </a:cubicBezTo>
                <a:cubicBezTo>
                  <a:pt x="127698" y="313454"/>
                  <a:pt x="61023" y="321921"/>
                  <a:pt x="37740" y="271121"/>
                </a:cubicBezTo>
                <a:cubicBezTo>
                  <a:pt x="14457" y="220321"/>
                  <a:pt x="54673" y="16592"/>
                  <a:pt x="50440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A862FFA0-71D7-4D8C-A5AB-631F0119B2DF}"/>
              </a:ext>
            </a:extLst>
          </p:cNvPr>
          <p:cNvSpPr/>
          <p:nvPr/>
        </p:nvSpPr>
        <p:spPr>
          <a:xfrm>
            <a:off x="8940522" y="8575014"/>
            <a:ext cx="627436" cy="80039"/>
          </a:xfrm>
          <a:custGeom>
            <a:avLst/>
            <a:gdLst>
              <a:gd name="connsiteX0" fmla="*/ 278 w 627436"/>
              <a:gd name="connsiteY0" fmla="*/ 60986 h 80039"/>
              <a:gd name="connsiteX1" fmla="*/ 359053 w 627436"/>
              <a:gd name="connsiteY1" fmla="*/ 19711 h 80039"/>
              <a:gd name="connsiteX2" fmla="*/ 625753 w 627436"/>
              <a:gd name="connsiteY2" fmla="*/ 80036 h 80039"/>
              <a:gd name="connsiteX3" fmla="*/ 470178 w 627436"/>
              <a:gd name="connsiteY3" fmla="*/ 16536 h 80039"/>
              <a:gd name="connsiteX4" fmla="*/ 419378 w 627436"/>
              <a:gd name="connsiteY4" fmla="*/ 661 h 80039"/>
              <a:gd name="connsiteX5" fmla="*/ 278 w 627436"/>
              <a:gd name="connsiteY5" fmla="*/ 60986 h 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36" h="80039">
                <a:moveTo>
                  <a:pt x="278" y="60986"/>
                </a:moveTo>
                <a:cubicBezTo>
                  <a:pt x="-9776" y="64161"/>
                  <a:pt x="254807" y="16536"/>
                  <a:pt x="359053" y="19711"/>
                </a:cubicBezTo>
                <a:cubicBezTo>
                  <a:pt x="463299" y="22886"/>
                  <a:pt x="607232" y="80565"/>
                  <a:pt x="625753" y="80036"/>
                </a:cubicBezTo>
                <a:cubicBezTo>
                  <a:pt x="644274" y="79507"/>
                  <a:pt x="504574" y="29765"/>
                  <a:pt x="470178" y="16536"/>
                </a:cubicBezTo>
                <a:cubicBezTo>
                  <a:pt x="435782" y="3307"/>
                  <a:pt x="501928" y="-1985"/>
                  <a:pt x="419378" y="661"/>
                </a:cubicBezTo>
                <a:cubicBezTo>
                  <a:pt x="336828" y="3307"/>
                  <a:pt x="10332" y="57811"/>
                  <a:pt x="278" y="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40D69F3-A192-44C3-97AA-32EFEC6ED691}"/>
              </a:ext>
            </a:extLst>
          </p:cNvPr>
          <p:cNvSpPr/>
          <p:nvPr/>
        </p:nvSpPr>
        <p:spPr>
          <a:xfrm>
            <a:off x="9769419" y="8228462"/>
            <a:ext cx="374834" cy="352944"/>
          </a:xfrm>
          <a:custGeom>
            <a:avLst/>
            <a:gdLst>
              <a:gd name="connsiteX0" fmla="*/ 374706 w 374834"/>
              <a:gd name="connsiteY0" fmla="*/ 1138 h 352944"/>
              <a:gd name="connsiteX1" fmla="*/ 146106 w 374834"/>
              <a:gd name="connsiteY1" fmla="*/ 293238 h 352944"/>
              <a:gd name="connsiteX2" fmla="*/ 133406 w 374834"/>
              <a:gd name="connsiteY2" fmla="*/ 340863 h 352944"/>
              <a:gd name="connsiteX3" fmla="*/ 56 w 374834"/>
              <a:gd name="connsiteY3" fmla="*/ 350388 h 352944"/>
              <a:gd name="connsiteX4" fmla="*/ 117531 w 374834"/>
              <a:gd name="connsiteY4" fmla="*/ 302763 h 352944"/>
              <a:gd name="connsiteX5" fmla="*/ 177856 w 374834"/>
              <a:gd name="connsiteY5" fmla="*/ 194813 h 352944"/>
              <a:gd name="connsiteX6" fmla="*/ 374706 w 374834"/>
              <a:gd name="connsiteY6" fmla="*/ 1138 h 35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834" h="352944">
                <a:moveTo>
                  <a:pt x="374706" y="1138"/>
                </a:moveTo>
                <a:cubicBezTo>
                  <a:pt x="369414" y="17542"/>
                  <a:pt x="186323" y="236617"/>
                  <a:pt x="146106" y="293238"/>
                </a:cubicBezTo>
                <a:cubicBezTo>
                  <a:pt x="105889" y="349859"/>
                  <a:pt x="157748" y="331338"/>
                  <a:pt x="133406" y="340863"/>
                </a:cubicBezTo>
                <a:cubicBezTo>
                  <a:pt x="109064" y="350388"/>
                  <a:pt x="2702" y="356738"/>
                  <a:pt x="56" y="350388"/>
                </a:cubicBezTo>
                <a:cubicBezTo>
                  <a:pt x="-2590" y="344038"/>
                  <a:pt x="87898" y="328692"/>
                  <a:pt x="117531" y="302763"/>
                </a:cubicBezTo>
                <a:cubicBezTo>
                  <a:pt x="147164" y="276834"/>
                  <a:pt x="134994" y="239263"/>
                  <a:pt x="177856" y="194813"/>
                </a:cubicBezTo>
                <a:cubicBezTo>
                  <a:pt x="220718" y="150363"/>
                  <a:pt x="379998" y="-15266"/>
                  <a:pt x="374706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136603E-2470-43A2-9E2E-ED66397501E2}"/>
              </a:ext>
            </a:extLst>
          </p:cNvPr>
          <p:cNvSpPr/>
          <p:nvPr/>
        </p:nvSpPr>
        <p:spPr>
          <a:xfrm>
            <a:off x="9452941" y="6842710"/>
            <a:ext cx="469809" cy="1164217"/>
          </a:xfrm>
          <a:custGeom>
            <a:avLst/>
            <a:gdLst>
              <a:gd name="connsiteX0" fmla="*/ 27609 w 469809"/>
              <a:gd name="connsiteY0" fmla="*/ 59740 h 1164217"/>
              <a:gd name="connsiteX1" fmla="*/ 357809 w 469809"/>
              <a:gd name="connsiteY1" fmla="*/ 907465 h 1164217"/>
              <a:gd name="connsiteX2" fmla="*/ 338759 w 469809"/>
              <a:gd name="connsiteY2" fmla="*/ 885240 h 1164217"/>
              <a:gd name="connsiteX3" fmla="*/ 468934 w 469809"/>
              <a:gd name="connsiteY3" fmla="*/ 1161465 h 1164217"/>
              <a:gd name="connsiteX4" fmla="*/ 399084 w 469809"/>
              <a:gd name="connsiteY4" fmla="*/ 1034465 h 1164217"/>
              <a:gd name="connsiteX5" fmla="*/ 272084 w 469809"/>
              <a:gd name="connsiteY5" fmla="*/ 805865 h 1164217"/>
              <a:gd name="connsiteX6" fmla="*/ 230809 w 469809"/>
              <a:gd name="connsiteY6" fmla="*/ 612190 h 1164217"/>
              <a:gd name="connsiteX7" fmla="*/ 40309 w 469809"/>
              <a:gd name="connsiteY7" fmla="*/ 126415 h 1164217"/>
              <a:gd name="connsiteX8" fmla="*/ 27609 w 469809"/>
              <a:gd name="connsiteY8" fmla="*/ 59740 h 11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09" h="1164217">
                <a:moveTo>
                  <a:pt x="27609" y="59740"/>
                </a:moveTo>
                <a:cubicBezTo>
                  <a:pt x="80526" y="189915"/>
                  <a:pt x="305951" y="769882"/>
                  <a:pt x="357809" y="907465"/>
                </a:cubicBezTo>
                <a:cubicBezTo>
                  <a:pt x="409667" y="1045048"/>
                  <a:pt x="320238" y="842907"/>
                  <a:pt x="338759" y="885240"/>
                </a:cubicBezTo>
                <a:cubicBezTo>
                  <a:pt x="357280" y="927573"/>
                  <a:pt x="458880" y="1136594"/>
                  <a:pt x="468934" y="1161465"/>
                </a:cubicBezTo>
                <a:cubicBezTo>
                  <a:pt x="478988" y="1186336"/>
                  <a:pt x="399084" y="1034465"/>
                  <a:pt x="399084" y="1034465"/>
                </a:cubicBezTo>
                <a:cubicBezTo>
                  <a:pt x="366276" y="975198"/>
                  <a:pt x="300130" y="876244"/>
                  <a:pt x="272084" y="805865"/>
                </a:cubicBezTo>
                <a:cubicBezTo>
                  <a:pt x="244038" y="735486"/>
                  <a:pt x="269438" y="725432"/>
                  <a:pt x="230809" y="612190"/>
                </a:cubicBezTo>
                <a:cubicBezTo>
                  <a:pt x="192180" y="498948"/>
                  <a:pt x="72059" y="212669"/>
                  <a:pt x="40309" y="126415"/>
                </a:cubicBezTo>
                <a:cubicBezTo>
                  <a:pt x="8559" y="40161"/>
                  <a:pt x="-25308" y="-70435"/>
                  <a:pt x="27609" y="59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BEC3ACB-40FA-49AB-B9C3-BA9A2177983A}"/>
              </a:ext>
            </a:extLst>
          </p:cNvPr>
          <p:cNvSpPr/>
          <p:nvPr/>
        </p:nvSpPr>
        <p:spPr>
          <a:xfrm>
            <a:off x="9556189" y="8855953"/>
            <a:ext cx="694245" cy="436313"/>
          </a:xfrm>
          <a:custGeom>
            <a:avLst/>
            <a:gdLst>
              <a:gd name="connsiteX0" fmla="*/ 13261 w 694245"/>
              <a:gd name="connsiteY0" fmla="*/ 322972 h 436313"/>
              <a:gd name="connsiteX1" fmla="*/ 292661 w 694245"/>
              <a:gd name="connsiteY1" fmla="*/ 208672 h 436313"/>
              <a:gd name="connsiteX2" fmla="*/ 286311 w 694245"/>
              <a:gd name="connsiteY2" fmla="*/ 211847 h 436313"/>
              <a:gd name="connsiteX3" fmla="*/ 645086 w 694245"/>
              <a:gd name="connsiteY3" fmla="*/ 30872 h 436313"/>
              <a:gd name="connsiteX4" fmla="*/ 686361 w 694245"/>
              <a:gd name="connsiteY4" fmla="*/ 2297 h 436313"/>
              <a:gd name="connsiteX5" fmla="*/ 600636 w 694245"/>
              <a:gd name="connsiteY5" fmla="*/ 56272 h 436313"/>
              <a:gd name="connsiteX6" fmla="*/ 445061 w 694245"/>
              <a:gd name="connsiteY6" fmla="*/ 164222 h 436313"/>
              <a:gd name="connsiteX7" fmla="*/ 359336 w 694245"/>
              <a:gd name="connsiteY7" fmla="*/ 202322 h 436313"/>
              <a:gd name="connsiteX8" fmla="*/ 22786 w 694245"/>
              <a:gd name="connsiteY8" fmla="*/ 424572 h 436313"/>
              <a:gd name="connsiteX9" fmla="*/ 38661 w 694245"/>
              <a:gd name="connsiteY9" fmla="*/ 399172 h 436313"/>
              <a:gd name="connsiteX10" fmla="*/ 13261 w 694245"/>
              <a:gd name="connsiteY10" fmla="*/ 322972 h 43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45" h="436313">
                <a:moveTo>
                  <a:pt x="13261" y="322972"/>
                </a:moveTo>
                <a:cubicBezTo>
                  <a:pt x="55594" y="291222"/>
                  <a:pt x="247153" y="227193"/>
                  <a:pt x="292661" y="208672"/>
                </a:cubicBezTo>
                <a:cubicBezTo>
                  <a:pt x="338169" y="190151"/>
                  <a:pt x="286311" y="211847"/>
                  <a:pt x="286311" y="211847"/>
                </a:cubicBezTo>
                <a:lnTo>
                  <a:pt x="645086" y="30872"/>
                </a:lnTo>
                <a:cubicBezTo>
                  <a:pt x="711761" y="-4053"/>
                  <a:pt x="693769" y="-1936"/>
                  <a:pt x="686361" y="2297"/>
                </a:cubicBezTo>
                <a:cubicBezTo>
                  <a:pt x="678953" y="6530"/>
                  <a:pt x="640853" y="29285"/>
                  <a:pt x="600636" y="56272"/>
                </a:cubicBezTo>
                <a:cubicBezTo>
                  <a:pt x="560419" y="83259"/>
                  <a:pt x="485278" y="139880"/>
                  <a:pt x="445061" y="164222"/>
                </a:cubicBezTo>
                <a:cubicBezTo>
                  <a:pt x="404844" y="188564"/>
                  <a:pt x="429715" y="158930"/>
                  <a:pt x="359336" y="202322"/>
                </a:cubicBezTo>
                <a:cubicBezTo>
                  <a:pt x="288957" y="245714"/>
                  <a:pt x="76232" y="391764"/>
                  <a:pt x="22786" y="424572"/>
                </a:cubicBezTo>
                <a:cubicBezTo>
                  <a:pt x="-30660" y="457380"/>
                  <a:pt x="33369" y="412401"/>
                  <a:pt x="38661" y="399172"/>
                </a:cubicBezTo>
                <a:cubicBezTo>
                  <a:pt x="43953" y="385943"/>
                  <a:pt x="-29072" y="354722"/>
                  <a:pt x="13261" y="322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F59A113-63B7-49F8-BF54-53D2A2B91498}"/>
              </a:ext>
            </a:extLst>
          </p:cNvPr>
          <p:cNvSpPr/>
          <p:nvPr/>
        </p:nvSpPr>
        <p:spPr>
          <a:xfrm>
            <a:off x="8668871" y="9194689"/>
            <a:ext cx="1002425" cy="136636"/>
          </a:xfrm>
          <a:custGeom>
            <a:avLst/>
            <a:gdLst>
              <a:gd name="connsiteX0" fmla="*/ 5229 w 1002425"/>
              <a:gd name="connsiteY0" fmla="*/ 136636 h 136636"/>
              <a:gd name="connsiteX1" fmla="*/ 475129 w 1002425"/>
              <a:gd name="connsiteY1" fmla="*/ 47736 h 136636"/>
              <a:gd name="connsiteX2" fmla="*/ 570379 w 1002425"/>
              <a:gd name="connsiteY2" fmla="*/ 60436 h 136636"/>
              <a:gd name="connsiteX3" fmla="*/ 586254 w 1002425"/>
              <a:gd name="connsiteY3" fmla="*/ 31861 h 136636"/>
              <a:gd name="connsiteX4" fmla="*/ 999004 w 1002425"/>
              <a:gd name="connsiteY4" fmla="*/ 31861 h 136636"/>
              <a:gd name="connsiteX5" fmla="*/ 773579 w 1002425"/>
              <a:gd name="connsiteY5" fmla="*/ 111 h 136636"/>
              <a:gd name="connsiteX6" fmla="*/ 605304 w 1002425"/>
              <a:gd name="connsiteY6" fmla="*/ 44561 h 136636"/>
              <a:gd name="connsiteX7" fmla="*/ 471954 w 1002425"/>
              <a:gd name="connsiteY7" fmla="*/ 38211 h 136636"/>
              <a:gd name="connsiteX8" fmla="*/ 237004 w 1002425"/>
              <a:gd name="connsiteY8" fmla="*/ 47736 h 136636"/>
              <a:gd name="connsiteX9" fmla="*/ 5229 w 1002425"/>
              <a:gd name="connsiteY9" fmla="*/ 136636 h 13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425" h="136636">
                <a:moveTo>
                  <a:pt x="5229" y="136636"/>
                </a:moveTo>
                <a:cubicBezTo>
                  <a:pt x="44916" y="136636"/>
                  <a:pt x="380937" y="60436"/>
                  <a:pt x="475129" y="47736"/>
                </a:cubicBezTo>
                <a:cubicBezTo>
                  <a:pt x="569321" y="35036"/>
                  <a:pt x="551858" y="63082"/>
                  <a:pt x="570379" y="60436"/>
                </a:cubicBezTo>
                <a:cubicBezTo>
                  <a:pt x="588900" y="57790"/>
                  <a:pt x="514817" y="36623"/>
                  <a:pt x="586254" y="31861"/>
                </a:cubicBezTo>
                <a:cubicBezTo>
                  <a:pt x="657692" y="27098"/>
                  <a:pt x="967783" y="37153"/>
                  <a:pt x="999004" y="31861"/>
                </a:cubicBezTo>
                <a:cubicBezTo>
                  <a:pt x="1030225" y="26569"/>
                  <a:pt x="839196" y="-2006"/>
                  <a:pt x="773579" y="111"/>
                </a:cubicBezTo>
                <a:cubicBezTo>
                  <a:pt x="707962" y="2228"/>
                  <a:pt x="655575" y="38211"/>
                  <a:pt x="605304" y="44561"/>
                </a:cubicBezTo>
                <a:cubicBezTo>
                  <a:pt x="555033" y="50911"/>
                  <a:pt x="533337" y="37682"/>
                  <a:pt x="471954" y="38211"/>
                </a:cubicBezTo>
                <a:cubicBezTo>
                  <a:pt x="410571" y="38740"/>
                  <a:pt x="311616" y="30803"/>
                  <a:pt x="237004" y="47736"/>
                </a:cubicBezTo>
                <a:cubicBezTo>
                  <a:pt x="162392" y="64669"/>
                  <a:pt x="-34458" y="136636"/>
                  <a:pt x="5229" y="136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1755D934-9BE2-4B9C-AB7F-1020D6837995}"/>
              </a:ext>
            </a:extLst>
          </p:cNvPr>
          <p:cNvSpPr/>
          <p:nvPr/>
        </p:nvSpPr>
        <p:spPr>
          <a:xfrm>
            <a:off x="10045688" y="8637879"/>
            <a:ext cx="454843" cy="490247"/>
          </a:xfrm>
          <a:custGeom>
            <a:avLst/>
            <a:gdLst>
              <a:gd name="connsiteX0" fmla="*/ 450862 w 454843"/>
              <a:gd name="connsiteY0" fmla="*/ 1296 h 490247"/>
              <a:gd name="connsiteX1" fmla="*/ 139712 w 454843"/>
              <a:gd name="connsiteY1" fmla="*/ 385471 h 490247"/>
              <a:gd name="connsiteX2" fmla="*/ 282587 w 454843"/>
              <a:gd name="connsiteY2" fmla="*/ 264821 h 490247"/>
              <a:gd name="connsiteX3" fmla="*/ 12 w 454843"/>
              <a:gd name="connsiteY3" fmla="*/ 490246 h 490247"/>
              <a:gd name="connsiteX4" fmla="*/ 295287 w 454843"/>
              <a:gd name="connsiteY4" fmla="*/ 267996 h 490247"/>
              <a:gd name="connsiteX5" fmla="*/ 450862 w 454843"/>
              <a:gd name="connsiteY5" fmla="*/ 1296 h 4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843" h="490247">
                <a:moveTo>
                  <a:pt x="450862" y="1296"/>
                </a:moveTo>
                <a:cubicBezTo>
                  <a:pt x="424933" y="20875"/>
                  <a:pt x="167758" y="341550"/>
                  <a:pt x="139712" y="385471"/>
                </a:cubicBezTo>
                <a:cubicBezTo>
                  <a:pt x="111666" y="429392"/>
                  <a:pt x="305870" y="247359"/>
                  <a:pt x="282587" y="264821"/>
                </a:cubicBezTo>
                <a:cubicBezTo>
                  <a:pt x="259304" y="282284"/>
                  <a:pt x="-2105" y="489717"/>
                  <a:pt x="12" y="490246"/>
                </a:cubicBezTo>
                <a:cubicBezTo>
                  <a:pt x="2129" y="490775"/>
                  <a:pt x="220145" y="346842"/>
                  <a:pt x="295287" y="267996"/>
                </a:cubicBezTo>
                <a:cubicBezTo>
                  <a:pt x="370429" y="189150"/>
                  <a:pt x="476791" y="-18283"/>
                  <a:pt x="450862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2F28438-6654-4689-BE7F-F200F77EE514}"/>
              </a:ext>
            </a:extLst>
          </p:cNvPr>
          <p:cNvSpPr/>
          <p:nvPr/>
        </p:nvSpPr>
        <p:spPr>
          <a:xfrm>
            <a:off x="7898830" y="9306013"/>
            <a:ext cx="1118729" cy="140614"/>
          </a:xfrm>
          <a:custGeom>
            <a:avLst/>
            <a:gdLst>
              <a:gd name="connsiteX0" fmla="*/ 570 w 1118729"/>
              <a:gd name="connsiteY0" fmla="*/ 139612 h 140614"/>
              <a:gd name="connsiteX1" fmla="*/ 432370 w 1118729"/>
              <a:gd name="connsiteY1" fmla="*/ 114212 h 140614"/>
              <a:gd name="connsiteX2" fmla="*/ 502220 w 1118729"/>
              <a:gd name="connsiteY2" fmla="*/ 111037 h 140614"/>
              <a:gd name="connsiteX3" fmla="*/ 1105470 w 1118729"/>
              <a:gd name="connsiteY3" fmla="*/ 3087 h 140614"/>
              <a:gd name="connsiteX4" fmla="*/ 908620 w 1118729"/>
              <a:gd name="connsiteY4" fmla="*/ 34837 h 140614"/>
              <a:gd name="connsiteX5" fmla="*/ 784795 w 1118729"/>
              <a:gd name="connsiteY5" fmla="*/ 91987 h 140614"/>
              <a:gd name="connsiteX6" fmla="*/ 533970 w 1118729"/>
              <a:gd name="connsiteY6" fmla="*/ 126912 h 140614"/>
              <a:gd name="connsiteX7" fmla="*/ 570 w 1118729"/>
              <a:gd name="connsiteY7" fmla="*/ 139612 h 1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29" h="140614">
                <a:moveTo>
                  <a:pt x="570" y="139612"/>
                </a:moveTo>
                <a:cubicBezTo>
                  <a:pt x="-16363" y="137495"/>
                  <a:pt x="348762" y="118974"/>
                  <a:pt x="432370" y="114212"/>
                </a:cubicBezTo>
                <a:cubicBezTo>
                  <a:pt x="515978" y="109450"/>
                  <a:pt x="390037" y="129558"/>
                  <a:pt x="502220" y="111037"/>
                </a:cubicBezTo>
                <a:cubicBezTo>
                  <a:pt x="614403" y="92516"/>
                  <a:pt x="1037737" y="15787"/>
                  <a:pt x="1105470" y="3087"/>
                </a:cubicBezTo>
                <a:cubicBezTo>
                  <a:pt x="1173203" y="-9613"/>
                  <a:pt x="962066" y="20020"/>
                  <a:pt x="908620" y="34837"/>
                </a:cubicBezTo>
                <a:cubicBezTo>
                  <a:pt x="855174" y="49654"/>
                  <a:pt x="847237" y="76641"/>
                  <a:pt x="784795" y="91987"/>
                </a:cubicBezTo>
                <a:cubicBezTo>
                  <a:pt x="722353" y="107333"/>
                  <a:pt x="667849" y="112095"/>
                  <a:pt x="533970" y="126912"/>
                </a:cubicBezTo>
                <a:cubicBezTo>
                  <a:pt x="400091" y="141729"/>
                  <a:pt x="17503" y="141729"/>
                  <a:pt x="570" y="139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8E46BBF-69C8-441B-9D58-05AEB174C529}"/>
              </a:ext>
            </a:extLst>
          </p:cNvPr>
          <p:cNvSpPr/>
          <p:nvPr/>
        </p:nvSpPr>
        <p:spPr>
          <a:xfrm>
            <a:off x="9534525" y="9039094"/>
            <a:ext cx="600712" cy="333506"/>
          </a:xfrm>
          <a:custGeom>
            <a:avLst/>
            <a:gdLst>
              <a:gd name="connsiteX0" fmla="*/ 0 w 600712"/>
              <a:gd name="connsiteY0" fmla="*/ 333506 h 333506"/>
              <a:gd name="connsiteX1" fmla="*/ 238125 w 600712"/>
              <a:gd name="connsiteY1" fmla="*/ 231906 h 333506"/>
              <a:gd name="connsiteX2" fmla="*/ 590550 w 600712"/>
              <a:gd name="connsiteY2" fmla="*/ 38231 h 333506"/>
              <a:gd name="connsiteX3" fmla="*/ 444500 w 600712"/>
              <a:gd name="connsiteY3" fmla="*/ 101731 h 333506"/>
              <a:gd name="connsiteX4" fmla="*/ 600075 w 600712"/>
              <a:gd name="connsiteY4" fmla="*/ 131 h 333506"/>
              <a:gd name="connsiteX5" fmla="*/ 371475 w 600712"/>
              <a:gd name="connsiteY5" fmla="*/ 127131 h 333506"/>
              <a:gd name="connsiteX6" fmla="*/ 0 w 600712"/>
              <a:gd name="connsiteY6" fmla="*/ 333506 h 33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12" h="333506">
                <a:moveTo>
                  <a:pt x="0" y="333506"/>
                </a:moveTo>
                <a:cubicBezTo>
                  <a:pt x="69850" y="307312"/>
                  <a:pt x="139700" y="281118"/>
                  <a:pt x="238125" y="231906"/>
                </a:cubicBezTo>
                <a:cubicBezTo>
                  <a:pt x="336550" y="182694"/>
                  <a:pt x="556154" y="59927"/>
                  <a:pt x="590550" y="38231"/>
                </a:cubicBezTo>
                <a:cubicBezTo>
                  <a:pt x="624946" y="16535"/>
                  <a:pt x="442913" y="108081"/>
                  <a:pt x="444500" y="101731"/>
                </a:cubicBezTo>
                <a:cubicBezTo>
                  <a:pt x="446088" y="95381"/>
                  <a:pt x="612246" y="-4102"/>
                  <a:pt x="600075" y="131"/>
                </a:cubicBezTo>
                <a:cubicBezTo>
                  <a:pt x="587904" y="4364"/>
                  <a:pt x="371475" y="127131"/>
                  <a:pt x="371475" y="127131"/>
                </a:cubicBezTo>
                <a:lnTo>
                  <a:pt x="0" y="3335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4F57D4C-E0F0-47AB-863A-6B296E701610}"/>
              </a:ext>
            </a:extLst>
          </p:cNvPr>
          <p:cNvSpPr/>
          <p:nvPr/>
        </p:nvSpPr>
        <p:spPr>
          <a:xfrm>
            <a:off x="7905750" y="9340850"/>
            <a:ext cx="1597025" cy="153820"/>
          </a:xfrm>
          <a:custGeom>
            <a:avLst/>
            <a:gdLst>
              <a:gd name="connsiteX0" fmla="*/ 1597025 w 1597025"/>
              <a:gd name="connsiteY0" fmla="*/ 0 h 153820"/>
              <a:gd name="connsiteX1" fmla="*/ 1520825 w 1597025"/>
              <a:gd name="connsiteY1" fmla="*/ 79375 h 153820"/>
              <a:gd name="connsiteX2" fmla="*/ 1352550 w 1597025"/>
              <a:gd name="connsiteY2" fmla="*/ 104775 h 153820"/>
              <a:gd name="connsiteX3" fmla="*/ 1158875 w 1597025"/>
              <a:gd name="connsiteY3" fmla="*/ 104775 h 153820"/>
              <a:gd name="connsiteX4" fmla="*/ 1238250 w 1597025"/>
              <a:gd name="connsiteY4" fmla="*/ 111125 h 153820"/>
              <a:gd name="connsiteX5" fmla="*/ 854075 w 1597025"/>
              <a:gd name="connsiteY5" fmla="*/ 127000 h 153820"/>
              <a:gd name="connsiteX6" fmla="*/ 0 w 1597025"/>
              <a:gd name="connsiteY6" fmla="*/ 120650 h 153820"/>
              <a:gd name="connsiteX7" fmla="*/ 927100 w 1597025"/>
              <a:gd name="connsiteY7" fmla="*/ 152400 h 153820"/>
              <a:gd name="connsiteX8" fmla="*/ 1339850 w 1597025"/>
              <a:gd name="connsiteY8" fmla="*/ 66675 h 153820"/>
              <a:gd name="connsiteX9" fmla="*/ 1597025 w 1597025"/>
              <a:gd name="connsiteY9" fmla="*/ 0 h 1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025" h="153820">
                <a:moveTo>
                  <a:pt x="1597025" y="0"/>
                </a:moveTo>
                <a:cubicBezTo>
                  <a:pt x="1579298" y="30956"/>
                  <a:pt x="1561571" y="61913"/>
                  <a:pt x="1520825" y="79375"/>
                </a:cubicBezTo>
                <a:cubicBezTo>
                  <a:pt x="1480079" y="96838"/>
                  <a:pt x="1412875" y="100542"/>
                  <a:pt x="1352550" y="104775"/>
                </a:cubicBezTo>
                <a:cubicBezTo>
                  <a:pt x="1292225" y="109008"/>
                  <a:pt x="1177925" y="103717"/>
                  <a:pt x="1158875" y="104775"/>
                </a:cubicBezTo>
                <a:cubicBezTo>
                  <a:pt x="1139825" y="105833"/>
                  <a:pt x="1289050" y="107421"/>
                  <a:pt x="1238250" y="111125"/>
                </a:cubicBezTo>
                <a:cubicBezTo>
                  <a:pt x="1187450" y="114829"/>
                  <a:pt x="854075" y="127000"/>
                  <a:pt x="854075" y="127000"/>
                </a:cubicBezTo>
                <a:lnTo>
                  <a:pt x="0" y="120650"/>
                </a:lnTo>
                <a:cubicBezTo>
                  <a:pt x="12171" y="124883"/>
                  <a:pt x="703792" y="161396"/>
                  <a:pt x="927100" y="152400"/>
                </a:cubicBezTo>
                <a:cubicBezTo>
                  <a:pt x="1150408" y="143404"/>
                  <a:pt x="1339850" y="66675"/>
                  <a:pt x="1339850" y="66675"/>
                </a:cubicBezTo>
                <a:lnTo>
                  <a:pt x="15970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7A94E8D4-601A-4DD1-BBED-1FCEAED00991}"/>
              </a:ext>
            </a:extLst>
          </p:cNvPr>
          <p:cNvSpPr/>
          <p:nvPr/>
        </p:nvSpPr>
        <p:spPr>
          <a:xfrm>
            <a:off x="10150365" y="8706525"/>
            <a:ext cx="406053" cy="469544"/>
          </a:xfrm>
          <a:custGeom>
            <a:avLst/>
            <a:gdLst>
              <a:gd name="connsiteX0" fmla="*/ 390635 w 406053"/>
              <a:gd name="connsiteY0" fmla="*/ 8850 h 469544"/>
              <a:gd name="connsiteX1" fmla="*/ 165210 w 406053"/>
              <a:gd name="connsiteY1" fmla="*/ 323175 h 469544"/>
              <a:gd name="connsiteX2" fmla="*/ 171560 w 406053"/>
              <a:gd name="connsiteY2" fmla="*/ 300950 h 469544"/>
              <a:gd name="connsiteX3" fmla="*/ 110 w 406053"/>
              <a:gd name="connsiteY3" fmla="*/ 469225 h 469544"/>
              <a:gd name="connsiteX4" fmla="*/ 146160 w 406053"/>
              <a:gd name="connsiteY4" fmla="*/ 342225 h 469544"/>
              <a:gd name="connsiteX5" fmla="*/ 187435 w 406053"/>
              <a:gd name="connsiteY5" fmla="*/ 304125 h 469544"/>
              <a:gd name="connsiteX6" fmla="*/ 235060 w 406053"/>
              <a:gd name="connsiteY6" fmla="*/ 250150 h 469544"/>
              <a:gd name="connsiteX7" fmla="*/ 371585 w 406053"/>
              <a:gd name="connsiteY7" fmla="*/ 97750 h 469544"/>
              <a:gd name="connsiteX8" fmla="*/ 390635 w 406053"/>
              <a:gd name="connsiteY8" fmla="*/ 8850 h 46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053" h="469544">
                <a:moveTo>
                  <a:pt x="390635" y="8850"/>
                </a:moveTo>
                <a:cubicBezTo>
                  <a:pt x="356239" y="46421"/>
                  <a:pt x="201722" y="274492"/>
                  <a:pt x="165210" y="323175"/>
                </a:cubicBezTo>
                <a:cubicBezTo>
                  <a:pt x="128698" y="371858"/>
                  <a:pt x="199077" y="276608"/>
                  <a:pt x="171560" y="300950"/>
                </a:cubicBezTo>
                <a:cubicBezTo>
                  <a:pt x="144043" y="325292"/>
                  <a:pt x="4343" y="462346"/>
                  <a:pt x="110" y="469225"/>
                </a:cubicBezTo>
                <a:cubicBezTo>
                  <a:pt x="-4123" y="476104"/>
                  <a:pt x="114939" y="369742"/>
                  <a:pt x="146160" y="342225"/>
                </a:cubicBezTo>
                <a:cubicBezTo>
                  <a:pt x="177381" y="314708"/>
                  <a:pt x="172618" y="319471"/>
                  <a:pt x="187435" y="304125"/>
                </a:cubicBezTo>
                <a:cubicBezTo>
                  <a:pt x="202252" y="288779"/>
                  <a:pt x="204368" y="284546"/>
                  <a:pt x="235060" y="250150"/>
                </a:cubicBezTo>
                <a:cubicBezTo>
                  <a:pt x="265752" y="215754"/>
                  <a:pt x="348831" y="132146"/>
                  <a:pt x="371585" y="97750"/>
                </a:cubicBezTo>
                <a:cubicBezTo>
                  <a:pt x="394339" y="63354"/>
                  <a:pt x="425031" y="-28721"/>
                  <a:pt x="390635" y="8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082BA4E-6E4F-452B-900B-C14F5189E189}"/>
              </a:ext>
            </a:extLst>
          </p:cNvPr>
          <p:cNvSpPr/>
          <p:nvPr/>
        </p:nvSpPr>
        <p:spPr>
          <a:xfrm>
            <a:off x="9799738" y="9132019"/>
            <a:ext cx="436144" cy="658570"/>
          </a:xfrm>
          <a:custGeom>
            <a:avLst/>
            <a:gdLst>
              <a:gd name="connsiteX0" fmla="*/ 430112 w 436144"/>
              <a:gd name="connsiteY0" fmla="*/ 11981 h 658570"/>
              <a:gd name="connsiteX1" fmla="*/ 318987 w 436144"/>
              <a:gd name="connsiteY1" fmla="*/ 310431 h 658570"/>
              <a:gd name="connsiteX2" fmla="*/ 344387 w 436144"/>
              <a:gd name="connsiteY2" fmla="*/ 265981 h 658570"/>
              <a:gd name="connsiteX3" fmla="*/ 233262 w 436144"/>
              <a:gd name="connsiteY3" fmla="*/ 446956 h 658570"/>
              <a:gd name="connsiteX4" fmla="*/ 61812 w 436144"/>
              <a:gd name="connsiteY4" fmla="*/ 612056 h 658570"/>
              <a:gd name="connsiteX5" fmla="*/ 71337 w 436144"/>
              <a:gd name="connsiteY5" fmla="*/ 612056 h 658570"/>
              <a:gd name="connsiteX6" fmla="*/ 1487 w 436144"/>
              <a:gd name="connsiteY6" fmla="*/ 656506 h 658570"/>
              <a:gd name="connsiteX7" fmla="*/ 147537 w 436144"/>
              <a:gd name="connsiteY7" fmla="*/ 535856 h 658570"/>
              <a:gd name="connsiteX8" fmla="*/ 360262 w 436144"/>
              <a:gd name="connsiteY8" fmla="*/ 335831 h 658570"/>
              <a:gd name="connsiteX9" fmla="*/ 407887 w 436144"/>
              <a:gd name="connsiteY9" fmla="*/ 164381 h 658570"/>
              <a:gd name="connsiteX10" fmla="*/ 420587 w 436144"/>
              <a:gd name="connsiteY10" fmla="*/ 65956 h 658570"/>
              <a:gd name="connsiteX11" fmla="*/ 430112 w 436144"/>
              <a:gd name="connsiteY11" fmla="*/ 11981 h 65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144" h="658570">
                <a:moveTo>
                  <a:pt x="430112" y="11981"/>
                </a:moveTo>
                <a:cubicBezTo>
                  <a:pt x="413179" y="52727"/>
                  <a:pt x="333274" y="268098"/>
                  <a:pt x="318987" y="310431"/>
                </a:cubicBezTo>
                <a:cubicBezTo>
                  <a:pt x="304700" y="352764"/>
                  <a:pt x="358674" y="243227"/>
                  <a:pt x="344387" y="265981"/>
                </a:cubicBezTo>
                <a:cubicBezTo>
                  <a:pt x="330099" y="288735"/>
                  <a:pt x="280358" y="389277"/>
                  <a:pt x="233262" y="446956"/>
                </a:cubicBezTo>
                <a:cubicBezTo>
                  <a:pt x="186166" y="504635"/>
                  <a:pt x="88799" y="584539"/>
                  <a:pt x="61812" y="612056"/>
                </a:cubicBezTo>
                <a:cubicBezTo>
                  <a:pt x="34824" y="639573"/>
                  <a:pt x="81391" y="604648"/>
                  <a:pt x="71337" y="612056"/>
                </a:cubicBezTo>
                <a:cubicBezTo>
                  <a:pt x="61283" y="619464"/>
                  <a:pt x="-11213" y="669206"/>
                  <a:pt x="1487" y="656506"/>
                </a:cubicBezTo>
                <a:cubicBezTo>
                  <a:pt x="14187" y="643806"/>
                  <a:pt x="87741" y="589302"/>
                  <a:pt x="147537" y="535856"/>
                </a:cubicBezTo>
                <a:cubicBezTo>
                  <a:pt x="207333" y="482410"/>
                  <a:pt x="316870" y="397744"/>
                  <a:pt x="360262" y="335831"/>
                </a:cubicBezTo>
                <a:cubicBezTo>
                  <a:pt x="403654" y="273919"/>
                  <a:pt x="397833" y="209360"/>
                  <a:pt x="407887" y="164381"/>
                </a:cubicBezTo>
                <a:cubicBezTo>
                  <a:pt x="417941" y="119402"/>
                  <a:pt x="417941" y="86064"/>
                  <a:pt x="420587" y="65956"/>
                </a:cubicBezTo>
                <a:cubicBezTo>
                  <a:pt x="423233" y="45848"/>
                  <a:pt x="447045" y="-28765"/>
                  <a:pt x="430112" y="1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4C90F861-80D0-4843-8CE4-DABEBC545224}"/>
              </a:ext>
            </a:extLst>
          </p:cNvPr>
          <p:cNvSpPr/>
          <p:nvPr/>
        </p:nvSpPr>
        <p:spPr>
          <a:xfrm>
            <a:off x="8554032" y="9753226"/>
            <a:ext cx="1313876" cy="161432"/>
          </a:xfrm>
          <a:custGeom>
            <a:avLst/>
            <a:gdLst>
              <a:gd name="connsiteX0" fmla="*/ 5768 w 1313876"/>
              <a:gd name="connsiteY0" fmla="*/ 67049 h 161432"/>
              <a:gd name="connsiteX1" fmla="*/ 529643 w 1313876"/>
              <a:gd name="connsiteY1" fmla="*/ 114674 h 161432"/>
              <a:gd name="connsiteX2" fmla="*/ 469318 w 1313876"/>
              <a:gd name="connsiteY2" fmla="*/ 114674 h 161432"/>
              <a:gd name="connsiteX3" fmla="*/ 894768 w 1313876"/>
              <a:gd name="connsiteY3" fmla="*/ 111499 h 161432"/>
              <a:gd name="connsiteX4" fmla="*/ 866193 w 1313876"/>
              <a:gd name="connsiteY4" fmla="*/ 101974 h 161432"/>
              <a:gd name="connsiteX5" fmla="*/ 1313868 w 1313876"/>
              <a:gd name="connsiteY5" fmla="*/ 374 h 161432"/>
              <a:gd name="connsiteX6" fmla="*/ 853493 w 1313876"/>
              <a:gd name="connsiteY6" fmla="*/ 143249 h 161432"/>
              <a:gd name="connsiteX7" fmla="*/ 437568 w 1313876"/>
              <a:gd name="connsiteY7" fmla="*/ 159124 h 161432"/>
              <a:gd name="connsiteX8" fmla="*/ 259768 w 1313876"/>
              <a:gd name="connsiteY8" fmla="*/ 140074 h 161432"/>
              <a:gd name="connsiteX9" fmla="*/ 5768 w 1313876"/>
              <a:gd name="connsiteY9" fmla="*/ 67049 h 16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3876" h="161432">
                <a:moveTo>
                  <a:pt x="5768" y="67049"/>
                </a:moveTo>
                <a:lnTo>
                  <a:pt x="529643" y="114674"/>
                </a:lnTo>
                <a:cubicBezTo>
                  <a:pt x="606901" y="122611"/>
                  <a:pt x="469318" y="114674"/>
                  <a:pt x="469318" y="114674"/>
                </a:cubicBezTo>
                <a:lnTo>
                  <a:pt x="894768" y="111499"/>
                </a:lnTo>
                <a:cubicBezTo>
                  <a:pt x="960914" y="109382"/>
                  <a:pt x="796343" y="120495"/>
                  <a:pt x="866193" y="101974"/>
                </a:cubicBezTo>
                <a:cubicBezTo>
                  <a:pt x="936043" y="83453"/>
                  <a:pt x="1315985" y="-6505"/>
                  <a:pt x="1313868" y="374"/>
                </a:cubicBezTo>
                <a:cubicBezTo>
                  <a:pt x="1311751" y="7253"/>
                  <a:pt x="999543" y="116791"/>
                  <a:pt x="853493" y="143249"/>
                </a:cubicBezTo>
                <a:cubicBezTo>
                  <a:pt x="707443" y="169707"/>
                  <a:pt x="536522" y="159653"/>
                  <a:pt x="437568" y="159124"/>
                </a:cubicBezTo>
                <a:cubicBezTo>
                  <a:pt x="338614" y="158595"/>
                  <a:pt x="328030" y="158066"/>
                  <a:pt x="259768" y="140074"/>
                </a:cubicBezTo>
                <a:cubicBezTo>
                  <a:pt x="191506" y="122082"/>
                  <a:pt x="-39211" y="71282"/>
                  <a:pt x="5768" y="6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224E709A-0195-4765-9BB6-CA40F33B85FD}"/>
              </a:ext>
            </a:extLst>
          </p:cNvPr>
          <p:cNvSpPr/>
          <p:nvPr/>
        </p:nvSpPr>
        <p:spPr>
          <a:xfrm>
            <a:off x="7921595" y="9566232"/>
            <a:ext cx="981231" cy="328073"/>
          </a:xfrm>
          <a:custGeom>
            <a:avLst/>
            <a:gdLst>
              <a:gd name="connsiteX0" fmla="*/ 30 w 981231"/>
              <a:gd name="connsiteY0" fmla="*/ 43 h 328073"/>
              <a:gd name="connsiteX1" fmla="*/ 466755 w 981231"/>
              <a:gd name="connsiteY1" fmla="*/ 200068 h 328073"/>
              <a:gd name="connsiteX2" fmla="*/ 428655 w 981231"/>
              <a:gd name="connsiteY2" fmla="*/ 190543 h 328073"/>
              <a:gd name="connsiteX3" fmla="*/ 974755 w 981231"/>
              <a:gd name="connsiteY3" fmla="*/ 327068 h 328073"/>
              <a:gd name="connsiteX4" fmla="*/ 711230 w 981231"/>
              <a:gd name="connsiteY4" fmla="*/ 250868 h 328073"/>
              <a:gd name="connsiteX5" fmla="*/ 444530 w 981231"/>
              <a:gd name="connsiteY5" fmla="*/ 219118 h 328073"/>
              <a:gd name="connsiteX6" fmla="*/ 30 w 981231"/>
              <a:gd name="connsiteY6" fmla="*/ 43 h 3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231" h="328073">
                <a:moveTo>
                  <a:pt x="30" y="43"/>
                </a:moveTo>
                <a:cubicBezTo>
                  <a:pt x="3734" y="-3132"/>
                  <a:pt x="395318" y="168318"/>
                  <a:pt x="466755" y="200068"/>
                </a:cubicBezTo>
                <a:cubicBezTo>
                  <a:pt x="538192" y="231818"/>
                  <a:pt x="428655" y="190543"/>
                  <a:pt x="428655" y="190543"/>
                </a:cubicBezTo>
                <a:lnTo>
                  <a:pt x="974755" y="327068"/>
                </a:lnTo>
                <a:cubicBezTo>
                  <a:pt x="1021851" y="337122"/>
                  <a:pt x="799601" y="268860"/>
                  <a:pt x="711230" y="250868"/>
                </a:cubicBezTo>
                <a:cubicBezTo>
                  <a:pt x="622859" y="232876"/>
                  <a:pt x="563063" y="257747"/>
                  <a:pt x="444530" y="219118"/>
                </a:cubicBezTo>
                <a:cubicBezTo>
                  <a:pt x="325997" y="180489"/>
                  <a:pt x="-3674" y="3218"/>
                  <a:pt x="3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4511421-A96B-4DEA-839E-1356A94BE5FF}"/>
              </a:ext>
            </a:extLst>
          </p:cNvPr>
          <p:cNvSpPr/>
          <p:nvPr/>
        </p:nvSpPr>
        <p:spPr>
          <a:xfrm>
            <a:off x="10189438" y="9102116"/>
            <a:ext cx="168902" cy="494680"/>
          </a:xfrm>
          <a:custGeom>
            <a:avLst/>
            <a:gdLst>
              <a:gd name="connsiteX0" fmla="*/ 167412 w 168902"/>
              <a:gd name="connsiteY0" fmla="*/ 6959 h 494680"/>
              <a:gd name="connsiteX1" fmla="*/ 8662 w 168902"/>
              <a:gd name="connsiteY1" fmla="*/ 480034 h 494680"/>
              <a:gd name="connsiteX2" fmla="*/ 27712 w 168902"/>
              <a:gd name="connsiteY2" fmla="*/ 359384 h 494680"/>
              <a:gd name="connsiteX3" fmla="*/ 84862 w 168902"/>
              <a:gd name="connsiteY3" fmla="*/ 206984 h 494680"/>
              <a:gd name="connsiteX4" fmla="*/ 167412 w 168902"/>
              <a:gd name="connsiteY4" fmla="*/ 6959 h 49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02" h="494680">
                <a:moveTo>
                  <a:pt x="167412" y="6959"/>
                </a:moveTo>
                <a:cubicBezTo>
                  <a:pt x="154712" y="52467"/>
                  <a:pt x="31945" y="421297"/>
                  <a:pt x="8662" y="480034"/>
                </a:cubicBezTo>
                <a:cubicBezTo>
                  <a:pt x="-14621" y="538771"/>
                  <a:pt x="15012" y="404892"/>
                  <a:pt x="27712" y="359384"/>
                </a:cubicBezTo>
                <a:cubicBezTo>
                  <a:pt x="40412" y="313876"/>
                  <a:pt x="61579" y="262017"/>
                  <a:pt x="84862" y="206984"/>
                </a:cubicBezTo>
                <a:cubicBezTo>
                  <a:pt x="108145" y="151951"/>
                  <a:pt x="180112" y="-38549"/>
                  <a:pt x="167412" y="6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3B2902C-B4A1-457A-990D-2F7FCABC0C1A}"/>
              </a:ext>
            </a:extLst>
          </p:cNvPr>
          <p:cNvSpPr/>
          <p:nvPr/>
        </p:nvSpPr>
        <p:spPr>
          <a:xfrm>
            <a:off x="9613138" y="9454468"/>
            <a:ext cx="529005" cy="677560"/>
          </a:xfrm>
          <a:custGeom>
            <a:avLst/>
            <a:gdLst>
              <a:gd name="connsiteX0" fmla="*/ 521462 w 529005"/>
              <a:gd name="connsiteY0" fmla="*/ 13382 h 677560"/>
              <a:gd name="connsiteX1" fmla="*/ 467487 w 529005"/>
              <a:gd name="connsiteY1" fmla="*/ 327707 h 677560"/>
              <a:gd name="connsiteX2" fmla="*/ 470662 w 529005"/>
              <a:gd name="connsiteY2" fmla="*/ 305482 h 677560"/>
              <a:gd name="connsiteX3" fmla="*/ 365887 w 529005"/>
              <a:gd name="connsiteY3" fmla="*/ 492807 h 677560"/>
              <a:gd name="connsiteX4" fmla="*/ 289687 w 529005"/>
              <a:gd name="connsiteY4" fmla="*/ 537257 h 677560"/>
              <a:gd name="connsiteX5" fmla="*/ 762 w 529005"/>
              <a:gd name="connsiteY5" fmla="*/ 676957 h 677560"/>
              <a:gd name="connsiteX6" fmla="*/ 210312 w 529005"/>
              <a:gd name="connsiteY6" fmla="*/ 581707 h 677560"/>
              <a:gd name="connsiteX7" fmla="*/ 362712 w 529005"/>
              <a:gd name="connsiteY7" fmla="*/ 435657 h 677560"/>
              <a:gd name="connsiteX8" fmla="*/ 511937 w 529005"/>
              <a:gd name="connsiteY8" fmla="*/ 92757 h 677560"/>
              <a:gd name="connsiteX9" fmla="*/ 521462 w 529005"/>
              <a:gd name="connsiteY9" fmla="*/ 13382 h 67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05" h="677560">
                <a:moveTo>
                  <a:pt x="521462" y="13382"/>
                </a:moveTo>
                <a:cubicBezTo>
                  <a:pt x="514054" y="52540"/>
                  <a:pt x="475954" y="279024"/>
                  <a:pt x="467487" y="327707"/>
                </a:cubicBezTo>
                <a:cubicBezTo>
                  <a:pt x="459020" y="376390"/>
                  <a:pt x="487595" y="277965"/>
                  <a:pt x="470662" y="305482"/>
                </a:cubicBezTo>
                <a:cubicBezTo>
                  <a:pt x="453729" y="332999"/>
                  <a:pt x="396049" y="454178"/>
                  <a:pt x="365887" y="492807"/>
                </a:cubicBezTo>
                <a:cubicBezTo>
                  <a:pt x="335724" y="531436"/>
                  <a:pt x="350541" y="506565"/>
                  <a:pt x="289687" y="537257"/>
                </a:cubicBezTo>
                <a:cubicBezTo>
                  <a:pt x="228833" y="567949"/>
                  <a:pt x="13991" y="669549"/>
                  <a:pt x="762" y="676957"/>
                </a:cubicBezTo>
                <a:cubicBezTo>
                  <a:pt x="-12467" y="684365"/>
                  <a:pt x="149987" y="621924"/>
                  <a:pt x="210312" y="581707"/>
                </a:cubicBezTo>
                <a:cubicBezTo>
                  <a:pt x="270637" y="541490"/>
                  <a:pt x="312441" y="517149"/>
                  <a:pt x="362712" y="435657"/>
                </a:cubicBezTo>
                <a:cubicBezTo>
                  <a:pt x="412983" y="354165"/>
                  <a:pt x="486537" y="158374"/>
                  <a:pt x="511937" y="92757"/>
                </a:cubicBezTo>
                <a:cubicBezTo>
                  <a:pt x="537337" y="27140"/>
                  <a:pt x="528870" y="-25776"/>
                  <a:pt x="521462" y="1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3D0EEB3-9FC4-4137-8ADC-2B31183EC77F}"/>
              </a:ext>
            </a:extLst>
          </p:cNvPr>
          <p:cNvSpPr/>
          <p:nvPr/>
        </p:nvSpPr>
        <p:spPr>
          <a:xfrm>
            <a:off x="8554950" y="9913470"/>
            <a:ext cx="1214163" cy="177370"/>
          </a:xfrm>
          <a:custGeom>
            <a:avLst/>
            <a:gdLst>
              <a:gd name="connsiteX0" fmla="*/ 1675 w 1214163"/>
              <a:gd name="connsiteY0" fmla="*/ 24280 h 177370"/>
              <a:gd name="connsiteX1" fmla="*/ 693825 w 1214163"/>
              <a:gd name="connsiteY1" fmla="*/ 97305 h 177370"/>
              <a:gd name="connsiteX2" fmla="*/ 639850 w 1214163"/>
              <a:gd name="connsiteY2" fmla="*/ 110005 h 177370"/>
              <a:gd name="connsiteX3" fmla="*/ 1205000 w 1214163"/>
              <a:gd name="connsiteY3" fmla="*/ 2055 h 177370"/>
              <a:gd name="connsiteX4" fmla="*/ 966875 w 1214163"/>
              <a:gd name="connsiteY4" fmla="*/ 49680 h 177370"/>
              <a:gd name="connsiteX5" fmla="*/ 665250 w 1214163"/>
              <a:gd name="connsiteY5" fmla="*/ 176680 h 177370"/>
              <a:gd name="connsiteX6" fmla="*/ 801775 w 1214163"/>
              <a:gd name="connsiteY6" fmla="*/ 100480 h 177370"/>
              <a:gd name="connsiteX7" fmla="*/ 662075 w 1214163"/>
              <a:gd name="connsiteY7" fmla="*/ 100480 h 177370"/>
              <a:gd name="connsiteX8" fmla="*/ 503325 w 1214163"/>
              <a:gd name="connsiteY8" fmla="*/ 122705 h 177370"/>
              <a:gd name="connsiteX9" fmla="*/ 1675 w 1214163"/>
              <a:gd name="connsiteY9" fmla="*/ 24280 h 17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4163" h="177370">
                <a:moveTo>
                  <a:pt x="1675" y="24280"/>
                </a:moveTo>
                <a:cubicBezTo>
                  <a:pt x="33425" y="20047"/>
                  <a:pt x="587463" y="83018"/>
                  <a:pt x="693825" y="97305"/>
                </a:cubicBezTo>
                <a:cubicBezTo>
                  <a:pt x="800187" y="111592"/>
                  <a:pt x="639850" y="110005"/>
                  <a:pt x="639850" y="110005"/>
                </a:cubicBezTo>
                <a:lnTo>
                  <a:pt x="1205000" y="2055"/>
                </a:lnTo>
                <a:cubicBezTo>
                  <a:pt x="1259504" y="-7999"/>
                  <a:pt x="1056833" y="20576"/>
                  <a:pt x="966875" y="49680"/>
                </a:cubicBezTo>
                <a:cubicBezTo>
                  <a:pt x="876917" y="78784"/>
                  <a:pt x="692767" y="168213"/>
                  <a:pt x="665250" y="176680"/>
                </a:cubicBezTo>
                <a:cubicBezTo>
                  <a:pt x="637733" y="185147"/>
                  <a:pt x="802304" y="113180"/>
                  <a:pt x="801775" y="100480"/>
                </a:cubicBezTo>
                <a:cubicBezTo>
                  <a:pt x="801246" y="87780"/>
                  <a:pt x="711817" y="96776"/>
                  <a:pt x="662075" y="100480"/>
                </a:cubicBezTo>
                <a:cubicBezTo>
                  <a:pt x="612333" y="104184"/>
                  <a:pt x="608100" y="132759"/>
                  <a:pt x="503325" y="122705"/>
                </a:cubicBezTo>
                <a:cubicBezTo>
                  <a:pt x="398550" y="112651"/>
                  <a:pt x="-30075" y="28513"/>
                  <a:pt x="1675" y="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F07063DB-1AF4-4ED5-AC3D-F4D190B08938}"/>
              </a:ext>
            </a:extLst>
          </p:cNvPr>
          <p:cNvSpPr/>
          <p:nvPr/>
        </p:nvSpPr>
        <p:spPr>
          <a:xfrm>
            <a:off x="7781531" y="9442293"/>
            <a:ext cx="779550" cy="542466"/>
          </a:xfrm>
          <a:custGeom>
            <a:avLst/>
            <a:gdLst>
              <a:gd name="connsiteX0" fmla="*/ 394 w 779550"/>
              <a:gd name="connsiteY0" fmla="*/ 157 h 542466"/>
              <a:gd name="connsiteX1" fmla="*/ 302019 w 779550"/>
              <a:gd name="connsiteY1" fmla="*/ 266857 h 542466"/>
              <a:gd name="connsiteX2" fmla="*/ 311544 w 779550"/>
              <a:gd name="connsiteY2" fmla="*/ 266857 h 542466"/>
              <a:gd name="connsiteX3" fmla="*/ 508394 w 779550"/>
              <a:gd name="connsiteY3" fmla="*/ 349407 h 542466"/>
              <a:gd name="connsiteX4" fmla="*/ 543319 w 779550"/>
              <a:gd name="connsiteY4" fmla="*/ 362107 h 542466"/>
              <a:gd name="connsiteX5" fmla="*/ 775094 w 779550"/>
              <a:gd name="connsiteY5" fmla="*/ 539907 h 542466"/>
              <a:gd name="connsiteX6" fmla="*/ 689369 w 779550"/>
              <a:gd name="connsiteY6" fmla="*/ 460532 h 542466"/>
              <a:gd name="connsiteX7" fmla="*/ 606819 w 779550"/>
              <a:gd name="connsiteY7" fmla="*/ 365282 h 542466"/>
              <a:gd name="connsiteX8" fmla="*/ 511569 w 779550"/>
              <a:gd name="connsiteY8" fmla="*/ 298607 h 542466"/>
              <a:gd name="connsiteX9" fmla="*/ 76594 w 779550"/>
              <a:gd name="connsiteY9" fmla="*/ 22382 h 542466"/>
              <a:gd name="connsiteX10" fmla="*/ 425844 w 779550"/>
              <a:gd name="connsiteY10" fmla="*/ 311307 h 542466"/>
              <a:gd name="connsiteX11" fmla="*/ 241694 w 779550"/>
              <a:gd name="connsiteY11" fmla="*/ 228757 h 542466"/>
              <a:gd name="connsiteX12" fmla="*/ 394 w 779550"/>
              <a:gd name="connsiteY12" fmla="*/ 157 h 54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550" h="542466">
                <a:moveTo>
                  <a:pt x="394" y="157"/>
                </a:moveTo>
                <a:cubicBezTo>
                  <a:pt x="10448" y="6507"/>
                  <a:pt x="250161" y="222407"/>
                  <a:pt x="302019" y="266857"/>
                </a:cubicBezTo>
                <a:cubicBezTo>
                  <a:pt x="353877" y="311307"/>
                  <a:pt x="277148" y="253099"/>
                  <a:pt x="311544" y="266857"/>
                </a:cubicBezTo>
                <a:cubicBezTo>
                  <a:pt x="345940" y="280615"/>
                  <a:pt x="469765" y="333532"/>
                  <a:pt x="508394" y="349407"/>
                </a:cubicBezTo>
                <a:cubicBezTo>
                  <a:pt x="547023" y="365282"/>
                  <a:pt x="498869" y="330357"/>
                  <a:pt x="543319" y="362107"/>
                </a:cubicBezTo>
                <a:cubicBezTo>
                  <a:pt x="587769" y="393857"/>
                  <a:pt x="750752" y="523503"/>
                  <a:pt x="775094" y="539907"/>
                </a:cubicBezTo>
                <a:cubicBezTo>
                  <a:pt x="799436" y="556311"/>
                  <a:pt x="717415" y="489636"/>
                  <a:pt x="689369" y="460532"/>
                </a:cubicBezTo>
                <a:cubicBezTo>
                  <a:pt x="661323" y="431428"/>
                  <a:pt x="636452" y="392270"/>
                  <a:pt x="606819" y="365282"/>
                </a:cubicBezTo>
                <a:cubicBezTo>
                  <a:pt x="577186" y="338295"/>
                  <a:pt x="599940" y="355757"/>
                  <a:pt x="511569" y="298607"/>
                </a:cubicBezTo>
                <a:cubicBezTo>
                  <a:pt x="423198" y="241457"/>
                  <a:pt x="90882" y="20265"/>
                  <a:pt x="76594" y="22382"/>
                </a:cubicBezTo>
                <a:cubicBezTo>
                  <a:pt x="62307" y="24499"/>
                  <a:pt x="398327" y="276911"/>
                  <a:pt x="425844" y="311307"/>
                </a:cubicBezTo>
                <a:cubicBezTo>
                  <a:pt x="453361" y="345703"/>
                  <a:pt x="308369" y="276382"/>
                  <a:pt x="241694" y="228757"/>
                </a:cubicBezTo>
                <a:cubicBezTo>
                  <a:pt x="175019" y="181132"/>
                  <a:pt x="-9660" y="-6193"/>
                  <a:pt x="39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5F79426C-E25D-4596-AF99-82B42EC0DEEB}"/>
              </a:ext>
            </a:extLst>
          </p:cNvPr>
          <p:cNvSpPr/>
          <p:nvPr/>
        </p:nvSpPr>
        <p:spPr>
          <a:xfrm>
            <a:off x="9835902" y="9084685"/>
            <a:ext cx="271182" cy="550001"/>
          </a:xfrm>
          <a:custGeom>
            <a:avLst/>
            <a:gdLst>
              <a:gd name="connsiteX0" fmla="*/ 271181 w 271182"/>
              <a:gd name="connsiteY0" fmla="*/ 48 h 550001"/>
              <a:gd name="connsiteX1" fmla="*/ 262715 w 271182"/>
              <a:gd name="connsiteY1" fmla="*/ 177848 h 550001"/>
              <a:gd name="connsiteX2" fmla="*/ 264831 w 271182"/>
              <a:gd name="connsiteY2" fmla="*/ 165148 h 550001"/>
              <a:gd name="connsiteX3" fmla="*/ 237315 w 271182"/>
              <a:gd name="connsiteY3" fmla="*/ 300615 h 550001"/>
              <a:gd name="connsiteX4" fmla="*/ 222498 w 271182"/>
              <a:gd name="connsiteY4" fmla="*/ 243465 h 550001"/>
              <a:gd name="connsiteX5" fmla="*/ 135715 w 271182"/>
              <a:gd name="connsiteY5" fmla="*/ 361998 h 550001"/>
              <a:gd name="connsiteX6" fmla="*/ 152648 w 271182"/>
              <a:gd name="connsiteY6" fmla="*/ 336598 h 550001"/>
              <a:gd name="connsiteX7" fmla="*/ 95498 w 271182"/>
              <a:gd name="connsiteY7" fmla="*/ 486882 h 550001"/>
              <a:gd name="connsiteX8" fmla="*/ 93381 w 271182"/>
              <a:gd name="connsiteY8" fmla="*/ 442432 h 550001"/>
              <a:gd name="connsiteX9" fmla="*/ 57398 w 271182"/>
              <a:gd name="connsiteY9" fmla="*/ 442432 h 550001"/>
              <a:gd name="connsiteX10" fmla="*/ 17181 w 271182"/>
              <a:gd name="connsiteY10" fmla="*/ 465715 h 550001"/>
              <a:gd name="connsiteX11" fmla="*/ 6598 w 271182"/>
              <a:gd name="connsiteY11" fmla="*/ 524982 h 550001"/>
              <a:gd name="connsiteX12" fmla="*/ 248 w 271182"/>
              <a:gd name="connsiteY12" fmla="*/ 546148 h 550001"/>
              <a:gd name="connsiteX13" fmla="*/ 15065 w 271182"/>
              <a:gd name="connsiteY13" fmla="*/ 450898 h 550001"/>
              <a:gd name="connsiteX14" fmla="*/ 51048 w 271182"/>
              <a:gd name="connsiteY14" fmla="*/ 425498 h 550001"/>
              <a:gd name="connsiteX15" fmla="*/ 125131 w 271182"/>
              <a:gd name="connsiteY15" fmla="*/ 334482 h 550001"/>
              <a:gd name="connsiteX16" fmla="*/ 171698 w 271182"/>
              <a:gd name="connsiteY16" fmla="*/ 270982 h 550001"/>
              <a:gd name="connsiteX17" fmla="*/ 228848 w 271182"/>
              <a:gd name="connsiteY17" fmla="*/ 237115 h 550001"/>
              <a:gd name="connsiteX18" fmla="*/ 262715 w 271182"/>
              <a:gd name="connsiteY18" fmla="*/ 196898 h 550001"/>
              <a:gd name="connsiteX19" fmla="*/ 271181 w 271182"/>
              <a:gd name="connsiteY19" fmla="*/ 48 h 5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182" h="550001">
                <a:moveTo>
                  <a:pt x="271181" y="48"/>
                </a:moveTo>
                <a:cubicBezTo>
                  <a:pt x="271181" y="-3127"/>
                  <a:pt x="263773" y="150331"/>
                  <a:pt x="262715" y="177848"/>
                </a:cubicBezTo>
                <a:cubicBezTo>
                  <a:pt x="261657" y="205365"/>
                  <a:pt x="269064" y="144687"/>
                  <a:pt x="264831" y="165148"/>
                </a:cubicBezTo>
                <a:cubicBezTo>
                  <a:pt x="260598" y="185609"/>
                  <a:pt x="244370" y="287562"/>
                  <a:pt x="237315" y="300615"/>
                </a:cubicBezTo>
                <a:cubicBezTo>
                  <a:pt x="230260" y="313668"/>
                  <a:pt x="239431" y="233234"/>
                  <a:pt x="222498" y="243465"/>
                </a:cubicBezTo>
                <a:cubicBezTo>
                  <a:pt x="205565" y="253696"/>
                  <a:pt x="147357" y="346476"/>
                  <a:pt x="135715" y="361998"/>
                </a:cubicBezTo>
                <a:cubicBezTo>
                  <a:pt x="124073" y="377520"/>
                  <a:pt x="159351" y="315784"/>
                  <a:pt x="152648" y="336598"/>
                </a:cubicBezTo>
                <a:cubicBezTo>
                  <a:pt x="145945" y="357412"/>
                  <a:pt x="105376" y="469243"/>
                  <a:pt x="95498" y="486882"/>
                </a:cubicBezTo>
                <a:cubicBezTo>
                  <a:pt x="85620" y="504521"/>
                  <a:pt x="99731" y="449840"/>
                  <a:pt x="93381" y="442432"/>
                </a:cubicBezTo>
                <a:cubicBezTo>
                  <a:pt x="87031" y="435024"/>
                  <a:pt x="70098" y="438552"/>
                  <a:pt x="57398" y="442432"/>
                </a:cubicBezTo>
                <a:cubicBezTo>
                  <a:pt x="44698" y="446312"/>
                  <a:pt x="25648" y="451957"/>
                  <a:pt x="17181" y="465715"/>
                </a:cubicBezTo>
                <a:cubicBezTo>
                  <a:pt x="8714" y="479473"/>
                  <a:pt x="9420" y="511576"/>
                  <a:pt x="6598" y="524982"/>
                </a:cubicBezTo>
                <a:cubicBezTo>
                  <a:pt x="3776" y="538388"/>
                  <a:pt x="-1163" y="558495"/>
                  <a:pt x="248" y="546148"/>
                </a:cubicBezTo>
                <a:cubicBezTo>
                  <a:pt x="1659" y="533801"/>
                  <a:pt x="6598" y="471006"/>
                  <a:pt x="15065" y="450898"/>
                </a:cubicBezTo>
                <a:cubicBezTo>
                  <a:pt x="23532" y="430790"/>
                  <a:pt x="32704" y="444901"/>
                  <a:pt x="51048" y="425498"/>
                </a:cubicBezTo>
                <a:cubicBezTo>
                  <a:pt x="69392" y="406095"/>
                  <a:pt x="105023" y="360235"/>
                  <a:pt x="125131" y="334482"/>
                </a:cubicBezTo>
                <a:cubicBezTo>
                  <a:pt x="145239" y="308729"/>
                  <a:pt x="154412" y="287210"/>
                  <a:pt x="171698" y="270982"/>
                </a:cubicBezTo>
                <a:cubicBezTo>
                  <a:pt x="188984" y="254754"/>
                  <a:pt x="213678" y="249462"/>
                  <a:pt x="228848" y="237115"/>
                </a:cubicBezTo>
                <a:cubicBezTo>
                  <a:pt x="244017" y="224768"/>
                  <a:pt x="253895" y="232176"/>
                  <a:pt x="262715" y="196898"/>
                </a:cubicBezTo>
                <a:cubicBezTo>
                  <a:pt x="271535" y="161620"/>
                  <a:pt x="271181" y="3223"/>
                  <a:pt x="27118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DEDD6A8-B201-4204-8CB1-CCFBCD5FFA5D}"/>
              </a:ext>
            </a:extLst>
          </p:cNvPr>
          <p:cNvSpPr/>
          <p:nvPr/>
        </p:nvSpPr>
        <p:spPr>
          <a:xfrm>
            <a:off x="9912349" y="9152225"/>
            <a:ext cx="100845" cy="353725"/>
          </a:xfrm>
          <a:custGeom>
            <a:avLst/>
            <a:gdLst>
              <a:gd name="connsiteX0" fmla="*/ 65618 w 100845"/>
              <a:gd name="connsiteY0" fmla="*/ 242 h 353725"/>
              <a:gd name="connsiteX1" fmla="*/ 99484 w 100845"/>
              <a:gd name="connsiteY1" fmla="*/ 201325 h 353725"/>
              <a:gd name="connsiteX2" fmla="*/ 84668 w 100845"/>
              <a:gd name="connsiteY2" fmla="*/ 220375 h 353725"/>
              <a:gd name="connsiteX3" fmla="*/ 1 w 100845"/>
              <a:gd name="connsiteY3" fmla="*/ 353725 h 353725"/>
              <a:gd name="connsiteX4" fmla="*/ 86784 w 100845"/>
              <a:gd name="connsiteY4" fmla="*/ 218258 h 353725"/>
              <a:gd name="connsiteX5" fmla="*/ 82551 w 100845"/>
              <a:gd name="connsiteY5" fmla="*/ 161108 h 353725"/>
              <a:gd name="connsiteX6" fmla="*/ 65618 w 100845"/>
              <a:gd name="connsiteY6" fmla="*/ 242 h 3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45" h="353725">
                <a:moveTo>
                  <a:pt x="65618" y="242"/>
                </a:moveTo>
                <a:cubicBezTo>
                  <a:pt x="68440" y="6945"/>
                  <a:pt x="96309" y="164636"/>
                  <a:pt x="99484" y="201325"/>
                </a:cubicBezTo>
                <a:cubicBezTo>
                  <a:pt x="102659" y="238014"/>
                  <a:pt x="101248" y="194975"/>
                  <a:pt x="84668" y="220375"/>
                </a:cubicBezTo>
                <a:cubicBezTo>
                  <a:pt x="68088" y="245775"/>
                  <a:pt x="-352" y="354078"/>
                  <a:pt x="1" y="353725"/>
                </a:cubicBezTo>
                <a:cubicBezTo>
                  <a:pt x="354" y="353372"/>
                  <a:pt x="73026" y="250361"/>
                  <a:pt x="86784" y="218258"/>
                </a:cubicBezTo>
                <a:cubicBezTo>
                  <a:pt x="100542" y="186155"/>
                  <a:pt x="86431" y="194622"/>
                  <a:pt x="82551" y="161108"/>
                </a:cubicBezTo>
                <a:cubicBezTo>
                  <a:pt x="78671" y="127594"/>
                  <a:pt x="62796" y="-6461"/>
                  <a:pt x="6561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8A8367F1-5FFF-4287-A9E2-6594124A46F0}"/>
              </a:ext>
            </a:extLst>
          </p:cNvPr>
          <p:cNvSpPr/>
          <p:nvPr/>
        </p:nvSpPr>
        <p:spPr>
          <a:xfrm>
            <a:off x="9074514" y="9482047"/>
            <a:ext cx="95490" cy="331331"/>
          </a:xfrm>
          <a:custGeom>
            <a:avLst/>
            <a:gdLst>
              <a:gd name="connsiteX0" fmla="*/ 39324 w 95490"/>
              <a:gd name="connsiteY0" fmla="*/ 91 h 331331"/>
              <a:gd name="connsiteX1" fmla="*/ 1224 w 95490"/>
              <a:gd name="connsiteY1" fmla="*/ 160428 h 331331"/>
              <a:gd name="connsiteX2" fmla="*/ 93299 w 95490"/>
              <a:gd name="connsiteY2" fmla="*/ 327116 h 331331"/>
              <a:gd name="connsiteX3" fmla="*/ 63136 w 95490"/>
              <a:gd name="connsiteY3" fmla="*/ 273141 h 331331"/>
              <a:gd name="connsiteX4" fmla="*/ 23449 w 95490"/>
              <a:gd name="connsiteY4" fmla="*/ 182653 h 331331"/>
              <a:gd name="connsiteX5" fmla="*/ 39324 w 95490"/>
              <a:gd name="connsiteY5" fmla="*/ 91 h 3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90" h="331331">
                <a:moveTo>
                  <a:pt x="39324" y="91"/>
                </a:moveTo>
                <a:cubicBezTo>
                  <a:pt x="35620" y="-3613"/>
                  <a:pt x="-7772" y="105924"/>
                  <a:pt x="1224" y="160428"/>
                </a:cubicBezTo>
                <a:cubicBezTo>
                  <a:pt x="10220" y="214932"/>
                  <a:pt x="82980" y="308331"/>
                  <a:pt x="93299" y="327116"/>
                </a:cubicBezTo>
                <a:cubicBezTo>
                  <a:pt x="103618" y="345902"/>
                  <a:pt x="74778" y="297218"/>
                  <a:pt x="63136" y="273141"/>
                </a:cubicBezTo>
                <a:cubicBezTo>
                  <a:pt x="51494" y="249064"/>
                  <a:pt x="28476" y="223399"/>
                  <a:pt x="23449" y="182653"/>
                </a:cubicBezTo>
                <a:cubicBezTo>
                  <a:pt x="18422" y="141907"/>
                  <a:pt x="43028" y="3795"/>
                  <a:pt x="3932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ABB915-59A2-4554-976E-962CAAE3CCBD}"/>
              </a:ext>
            </a:extLst>
          </p:cNvPr>
          <p:cNvSpPr/>
          <p:nvPr/>
        </p:nvSpPr>
        <p:spPr>
          <a:xfrm>
            <a:off x="8765422" y="9486900"/>
            <a:ext cx="364454" cy="265188"/>
          </a:xfrm>
          <a:custGeom>
            <a:avLst/>
            <a:gdLst>
              <a:gd name="connsiteX0" fmla="*/ 753 w 364454"/>
              <a:gd name="connsiteY0" fmla="*/ 0 h 265188"/>
              <a:gd name="connsiteX1" fmla="*/ 42028 w 364454"/>
              <a:gd name="connsiteY1" fmla="*/ 209550 h 265188"/>
              <a:gd name="connsiteX2" fmla="*/ 35678 w 364454"/>
              <a:gd name="connsiteY2" fmla="*/ 193675 h 265188"/>
              <a:gd name="connsiteX3" fmla="*/ 83303 w 364454"/>
              <a:gd name="connsiteY3" fmla="*/ 257175 h 265188"/>
              <a:gd name="connsiteX4" fmla="*/ 102353 w 364454"/>
              <a:gd name="connsiteY4" fmla="*/ 247650 h 265188"/>
              <a:gd name="connsiteX5" fmla="*/ 319841 w 364454"/>
              <a:gd name="connsiteY5" fmla="*/ 265113 h 265188"/>
              <a:gd name="connsiteX6" fmla="*/ 199191 w 364454"/>
              <a:gd name="connsiteY6" fmla="*/ 254000 h 265188"/>
              <a:gd name="connsiteX7" fmla="*/ 356353 w 364454"/>
              <a:gd name="connsiteY7" fmla="*/ 254000 h 265188"/>
              <a:gd name="connsiteX8" fmla="*/ 324603 w 364454"/>
              <a:gd name="connsiteY8" fmla="*/ 242888 h 265188"/>
              <a:gd name="connsiteX9" fmla="*/ 176966 w 364454"/>
              <a:gd name="connsiteY9" fmla="*/ 238125 h 265188"/>
              <a:gd name="connsiteX10" fmla="*/ 88066 w 364454"/>
              <a:gd name="connsiteY10" fmla="*/ 217488 h 265188"/>
              <a:gd name="connsiteX11" fmla="*/ 83303 w 364454"/>
              <a:gd name="connsiteY11" fmla="*/ 209550 h 265188"/>
              <a:gd name="connsiteX12" fmla="*/ 753 w 364454"/>
              <a:gd name="connsiteY12" fmla="*/ 0 h 2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454" h="265188">
                <a:moveTo>
                  <a:pt x="753" y="0"/>
                </a:moveTo>
                <a:cubicBezTo>
                  <a:pt x="-6126" y="0"/>
                  <a:pt x="36207" y="177271"/>
                  <a:pt x="42028" y="209550"/>
                </a:cubicBezTo>
                <a:cubicBezTo>
                  <a:pt x="47849" y="241829"/>
                  <a:pt x="28799" y="185737"/>
                  <a:pt x="35678" y="193675"/>
                </a:cubicBezTo>
                <a:cubicBezTo>
                  <a:pt x="42557" y="201613"/>
                  <a:pt x="72191" y="248179"/>
                  <a:pt x="83303" y="257175"/>
                </a:cubicBezTo>
                <a:cubicBezTo>
                  <a:pt x="94415" y="266171"/>
                  <a:pt x="62930" y="246327"/>
                  <a:pt x="102353" y="247650"/>
                </a:cubicBezTo>
                <a:cubicBezTo>
                  <a:pt x="141776" y="248973"/>
                  <a:pt x="319841" y="265113"/>
                  <a:pt x="319841" y="265113"/>
                </a:cubicBezTo>
                <a:cubicBezTo>
                  <a:pt x="335981" y="266171"/>
                  <a:pt x="193106" y="255852"/>
                  <a:pt x="199191" y="254000"/>
                </a:cubicBezTo>
                <a:cubicBezTo>
                  <a:pt x="205276" y="252148"/>
                  <a:pt x="335451" y="255852"/>
                  <a:pt x="356353" y="254000"/>
                </a:cubicBezTo>
                <a:cubicBezTo>
                  <a:pt x="377255" y="252148"/>
                  <a:pt x="354501" y="245534"/>
                  <a:pt x="324603" y="242888"/>
                </a:cubicBezTo>
                <a:cubicBezTo>
                  <a:pt x="294705" y="240242"/>
                  <a:pt x="216389" y="242358"/>
                  <a:pt x="176966" y="238125"/>
                </a:cubicBezTo>
                <a:cubicBezTo>
                  <a:pt x="137543" y="233892"/>
                  <a:pt x="103676" y="222250"/>
                  <a:pt x="88066" y="217488"/>
                </a:cubicBezTo>
                <a:cubicBezTo>
                  <a:pt x="72456" y="212726"/>
                  <a:pt x="95209" y="241565"/>
                  <a:pt x="83303" y="209550"/>
                </a:cubicBezTo>
                <a:cubicBezTo>
                  <a:pt x="71397" y="177535"/>
                  <a:pt x="7632" y="0"/>
                  <a:pt x="7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EA0ECB33-8E13-4946-B458-AE78D3C0A8BC}"/>
              </a:ext>
            </a:extLst>
          </p:cNvPr>
          <p:cNvSpPr/>
          <p:nvPr/>
        </p:nvSpPr>
        <p:spPr>
          <a:xfrm>
            <a:off x="8239095" y="9465955"/>
            <a:ext cx="712607" cy="282138"/>
          </a:xfrm>
          <a:custGeom>
            <a:avLst/>
            <a:gdLst>
              <a:gd name="connsiteX0" fmla="*/ 30 w 712607"/>
              <a:gd name="connsiteY0" fmla="*/ 308 h 282138"/>
              <a:gd name="connsiteX1" fmla="*/ 196880 w 712607"/>
              <a:gd name="connsiteY1" fmla="*/ 152708 h 282138"/>
              <a:gd name="connsiteX2" fmla="*/ 185768 w 712607"/>
              <a:gd name="connsiteY2" fmla="*/ 109845 h 282138"/>
              <a:gd name="connsiteX3" fmla="*/ 282605 w 712607"/>
              <a:gd name="connsiteY3" fmla="*/ 109845 h 282138"/>
              <a:gd name="connsiteX4" fmla="*/ 371505 w 712607"/>
              <a:gd name="connsiteY4" fmla="*/ 171758 h 282138"/>
              <a:gd name="connsiteX5" fmla="*/ 446118 w 712607"/>
              <a:gd name="connsiteY5" fmla="*/ 200333 h 282138"/>
              <a:gd name="connsiteX6" fmla="*/ 642968 w 712607"/>
              <a:gd name="connsiteY6" fmla="*/ 254308 h 282138"/>
              <a:gd name="connsiteX7" fmla="*/ 708055 w 712607"/>
              <a:gd name="connsiteY7" fmla="*/ 281295 h 282138"/>
              <a:gd name="connsiteX8" fmla="*/ 533430 w 712607"/>
              <a:gd name="connsiteY8" fmla="*/ 224145 h 282138"/>
              <a:gd name="connsiteX9" fmla="*/ 212755 w 712607"/>
              <a:gd name="connsiteY9" fmla="*/ 116195 h 282138"/>
              <a:gd name="connsiteX10" fmla="*/ 30 w 712607"/>
              <a:gd name="connsiteY10" fmla="*/ 308 h 2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07" h="282138">
                <a:moveTo>
                  <a:pt x="30" y="308"/>
                </a:moveTo>
                <a:cubicBezTo>
                  <a:pt x="-2616" y="6393"/>
                  <a:pt x="165924" y="134452"/>
                  <a:pt x="196880" y="152708"/>
                </a:cubicBezTo>
                <a:cubicBezTo>
                  <a:pt x="227836" y="170964"/>
                  <a:pt x="171481" y="116989"/>
                  <a:pt x="185768" y="109845"/>
                </a:cubicBezTo>
                <a:cubicBezTo>
                  <a:pt x="200056" y="102701"/>
                  <a:pt x="251649" y="99526"/>
                  <a:pt x="282605" y="109845"/>
                </a:cubicBezTo>
                <a:cubicBezTo>
                  <a:pt x="313561" y="120164"/>
                  <a:pt x="344253" y="156677"/>
                  <a:pt x="371505" y="171758"/>
                </a:cubicBezTo>
                <a:cubicBezTo>
                  <a:pt x="398757" y="186839"/>
                  <a:pt x="400874" y="186575"/>
                  <a:pt x="446118" y="200333"/>
                </a:cubicBezTo>
                <a:cubicBezTo>
                  <a:pt x="491362" y="214091"/>
                  <a:pt x="599312" y="240814"/>
                  <a:pt x="642968" y="254308"/>
                </a:cubicBezTo>
                <a:cubicBezTo>
                  <a:pt x="686624" y="267802"/>
                  <a:pt x="726311" y="286322"/>
                  <a:pt x="708055" y="281295"/>
                </a:cubicBezTo>
                <a:cubicBezTo>
                  <a:pt x="689799" y="276268"/>
                  <a:pt x="533430" y="224145"/>
                  <a:pt x="533430" y="224145"/>
                </a:cubicBezTo>
                <a:cubicBezTo>
                  <a:pt x="450880" y="196628"/>
                  <a:pt x="303242" y="152707"/>
                  <a:pt x="212755" y="116195"/>
                </a:cubicBezTo>
                <a:cubicBezTo>
                  <a:pt x="122268" y="79683"/>
                  <a:pt x="2676" y="-5777"/>
                  <a:pt x="3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F0E049BC-E833-479E-96D4-D30A0C865983}"/>
              </a:ext>
            </a:extLst>
          </p:cNvPr>
          <p:cNvSpPr/>
          <p:nvPr/>
        </p:nvSpPr>
        <p:spPr>
          <a:xfrm>
            <a:off x="9141704" y="9301006"/>
            <a:ext cx="692268" cy="494766"/>
          </a:xfrm>
          <a:custGeom>
            <a:avLst/>
            <a:gdLst>
              <a:gd name="connsiteX0" fmla="*/ 653171 w 692268"/>
              <a:gd name="connsiteY0" fmla="*/ 157 h 494766"/>
              <a:gd name="connsiteX1" fmla="*/ 681746 w 692268"/>
              <a:gd name="connsiteY1" fmla="*/ 244632 h 494766"/>
              <a:gd name="connsiteX2" fmla="*/ 688096 w 692268"/>
              <a:gd name="connsiteY2" fmla="*/ 282732 h 494766"/>
              <a:gd name="connsiteX3" fmla="*/ 665871 w 692268"/>
              <a:gd name="connsiteY3" fmla="*/ 325594 h 494766"/>
              <a:gd name="connsiteX4" fmla="*/ 427746 w 692268"/>
              <a:gd name="connsiteY4" fmla="*/ 409732 h 494766"/>
              <a:gd name="connsiteX5" fmla="*/ 515059 w 692268"/>
              <a:gd name="connsiteY5" fmla="*/ 403382 h 494766"/>
              <a:gd name="connsiteX6" fmla="*/ 413459 w 692268"/>
              <a:gd name="connsiteY6" fmla="*/ 409732 h 494766"/>
              <a:gd name="connsiteX7" fmla="*/ 322971 w 692268"/>
              <a:gd name="connsiteY7" fmla="*/ 438307 h 494766"/>
              <a:gd name="connsiteX8" fmla="*/ 216609 w 692268"/>
              <a:gd name="connsiteY8" fmla="*/ 468469 h 494766"/>
              <a:gd name="connsiteX9" fmla="*/ 709 w 692268"/>
              <a:gd name="connsiteY9" fmla="*/ 493869 h 494766"/>
              <a:gd name="connsiteX10" fmla="*/ 295984 w 692268"/>
              <a:gd name="connsiteY10" fmla="*/ 435132 h 494766"/>
              <a:gd name="connsiteX11" fmla="*/ 308684 w 692268"/>
              <a:gd name="connsiteY11" fmla="*/ 433544 h 494766"/>
              <a:gd name="connsiteX12" fmla="*/ 640471 w 692268"/>
              <a:gd name="connsiteY12" fmla="*/ 335119 h 494766"/>
              <a:gd name="connsiteX13" fmla="*/ 659521 w 692268"/>
              <a:gd name="connsiteY13" fmla="*/ 309719 h 494766"/>
              <a:gd name="connsiteX14" fmla="*/ 659521 w 692268"/>
              <a:gd name="connsiteY14" fmla="*/ 284319 h 494766"/>
              <a:gd name="connsiteX15" fmla="*/ 653171 w 692268"/>
              <a:gd name="connsiteY15" fmla="*/ 157 h 49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268" h="494766">
                <a:moveTo>
                  <a:pt x="653171" y="157"/>
                </a:moveTo>
                <a:cubicBezTo>
                  <a:pt x="656875" y="-6457"/>
                  <a:pt x="675925" y="197536"/>
                  <a:pt x="681746" y="244632"/>
                </a:cubicBezTo>
                <a:cubicBezTo>
                  <a:pt x="687567" y="291728"/>
                  <a:pt x="690742" y="269238"/>
                  <a:pt x="688096" y="282732"/>
                </a:cubicBezTo>
                <a:cubicBezTo>
                  <a:pt x="685450" y="296226"/>
                  <a:pt x="709263" y="304427"/>
                  <a:pt x="665871" y="325594"/>
                </a:cubicBezTo>
                <a:cubicBezTo>
                  <a:pt x="622479" y="346761"/>
                  <a:pt x="452881" y="396767"/>
                  <a:pt x="427746" y="409732"/>
                </a:cubicBezTo>
                <a:cubicBezTo>
                  <a:pt x="402611" y="422697"/>
                  <a:pt x="517440" y="403382"/>
                  <a:pt x="515059" y="403382"/>
                </a:cubicBezTo>
                <a:cubicBezTo>
                  <a:pt x="512678" y="403382"/>
                  <a:pt x="445474" y="403911"/>
                  <a:pt x="413459" y="409732"/>
                </a:cubicBezTo>
                <a:cubicBezTo>
                  <a:pt x="381444" y="415553"/>
                  <a:pt x="355779" y="428518"/>
                  <a:pt x="322971" y="438307"/>
                </a:cubicBezTo>
                <a:cubicBezTo>
                  <a:pt x="290163" y="448096"/>
                  <a:pt x="270319" y="459209"/>
                  <a:pt x="216609" y="468469"/>
                </a:cubicBezTo>
                <a:cubicBezTo>
                  <a:pt x="162899" y="477729"/>
                  <a:pt x="-12520" y="499425"/>
                  <a:pt x="709" y="493869"/>
                </a:cubicBezTo>
                <a:cubicBezTo>
                  <a:pt x="13938" y="488313"/>
                  <a:pt x="244655" y="445186"/>
                  <a:pt x="295984" y="435132"/>
                </a:cubicBezTo>
                <a:cubicBezTo>
                  <a:pt x="347313" y="425078"/>
                  <a:pt x="308684" y="433544"/>
                  <a:pt x="308684" y="433544"/>
                </a:cubicBezTo>
                <a:cubicBezTo>
                  <a:pt x="366098" y="416875"/>
                  <a:pt x="581998" y="355757"/>
                  <a:pt x="640471" y="335119"/>
                </a:cubicBezTo>
                <a:cubicBezTo>
                  <a:pt x="698944" y="314482"/>
                  <a:pt x="656346" y="318186"/>
                  <a:pt x="659521" y="309719"/>
                </a:cubicBezTo>
                <a:cubicBezTo>
                  <a:pt x="662696" y="301252"/>
                  <a:pt x="660050" y="330886"/>
                  <a:pt x="659521" y="284319"/>
                </a:cubicBezTo>
                <a:cubicBezTo>
                  <a:pt x="658992" y="237752"/>
                  <a:pt x="649467" y="6771"/>
                  <a:pt x="6531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96AEB2BA-8422-4A94-95D5-2A0B9FECF690}"/>
              </a:ext>
            </a:extLst>
          </p:cNvPr>
          <p:cNvSpPr/>
          <p:nvPr/>
        </p:nvSpPr>
        <p:spPr>
          <a:xfrm>
            <a:off x="9429525" y="9423364"/>
            <a:ext cx="38325" cy="312415"/>
          </a:xfrm>
          <a:custGeom>
            <a:avLst/>
            <a:gdLst>
              <a:gd name="connsiteX0" fmla="*/ 225 w 38325"/>
              <a:gd name="connsiteY0" fmla="*/ 36 h 312415"/>
              <a:gd name="connsiteX1" fmla="*/ 22450 w 38325"/>
              <a:gd name="connsiteY1" fmla="*/ 120686 h 312415"/>
              <a:gd name="connsiteX2" fmla="*/ 20863 w 38325"/>
              <a:gd name="connsiteY2" fmla="*/ 187361 h 312415"/>
              <a:gd name="connsiteX3" fmla="*/ 17688 w 38325"/>
              <a:gd name="connsiteY3" fmla="*/ 308011 h 312415"/>
              <a:gd name="connsiteX4" fmla="*/ 11338 w 38325"/>
              <a:gd name="connsiteY4" fmla="*/ 271499 h 312415"/>
              <a:gd name="connsiteX5" fmla="*/ 38325 w 38325"/>
              <a:gd name="connsiteY5" fmla="*/ 133386 h 312415"/>
              <a:gd name="connsiteX6" fmla="*/ 225 w 38325"/>
              <a:gd name="connsiteY6" fmla="*/ 36 h 31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25" h="312415">
                <a:moveTo>
                  <a:pt x="225" y="36"/>
                </a:moveTo>
                <a:cubicBezTo>
                  <a:pt x="-2421" y="-2081"/>
                  <a:pt x="19010" y="89465"/>
                  <a:pt x="22450" y="120686"/>
                </a:cubicBezTo>
                <a:cubicBezTo>
                  <a:pt x="25890" y="151907"/>
                  <a:pt x="21657" y="156140"/>
                  <a:pt x="20863" y="187361"/>
                </a:cubicBezTo>
                <a:cubicBezTo>
                  <a:pt x="20069" y="218582"/>
                  <a:pt x="19275" y="293988"/>
                  <a:pt x="17688" y="308011"/>
                </a:cubicBezTo>
                <a:cubicBezTo>
                  <a:pt x="16101" y="322034"/>
                  <a:pt x="7899" y="300603"/>
                  <a:pt x="11338" y="271499"/>
                </a:cubicBezTo>
                <a:cubicBezTo>
                  <a:pt x="14777" y="242395"/>
                  <a:pt x="38325" y="176513"/>
                  <a:pt x="38325" y="133386"/>
                </a:cubicBezTo>
                <a:cubicBezTo>
                  <a:pt x="38325" y="90259"/>
                  <a:pt x="2871" y="2153"/>
                  <a:pt x="22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34C0D82-6DD9-418D-A5C6-77F174C32306}"/>
              </a:ext>
            </a:extLst>
          </p:cNvPr>
          <p:cNvSpPr/>
          <p:nvPr/>
        </p:nvSpPr>
        <p:spPr>
          <a:xfrm>
            <a:off x="9452184" y="9407950"/>
            <a:ext cx="82688" cy="321739"/>
          </a:xfrm>
          <a:custGeom>
            <a:avLst/>
            <a:gdLst>
              <a:gd name="connsiteX0" fmla="*/ 44241 w 82688"/>
              <a:gd name="connsiteY0" fmla="*/ 4338 h 321739"/>
              <a:gd name="connsiteX1" fmla="*/ 7729 w 82688"/>
              <a:gd name="connsiteY1" fmla="*/ 178963 h 321739"/>
              <a:gd name="connsiteX2" fmla="*/ 1379 w 82688"/>
              <a:gd name="connsiteY2" fmla="*/ 218650 h 321739"/>
              <a:gd name="connsiteX3" fmla="*/ 26779 w 82688"/>
              <a:gd name="connsiteY3" fmla="*/ 258338 h 321739"/>
              <a:gd name="connsiteX4" fmla="*/ 80754 w 82688"/>
              <a:gd name="connsiteY4" fmla="*/ 320250 h 321739"/>
              <a:gd name="connsiteX5" fmla="*/ 64879 w 82688"/>
              <a:gd name="connsiteY5" fmla="*/ 296438 h 321739"/>
              <a:gd name="connsiteX6" fmla="*/ 9316 w 82688"/>
              <a:gd name="connsiteY6" fmla="*/ 229763 h 321739"/>
              <a:gd name="connsiteX7" fmla="*/ 2966 w 82688"/>
              <a:gd name="connsiteY7" fmla="*/ 167850 h 321739"/>
              <a:gd name="connsiteX8" fmla="*/ 17254 w 82688"/>
              <a:gd name="connsiteY8" fmla="*/ 61488 h 321739"/>
              <a:gd name="connsiteX9" fmla="*/ 44241 w 82688"/>
              <a:gd name="connsiteY9" fmla="*/ 4338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88" h="321739">
                <a:moveTo>
                  <a:pt x="44241" y="4338"/>
                </a:moveTo>
                <a:cubicBezTo>
                  <a:pt x="42654" y="23917"/>
                  <a:pt x="14873" y="143244"/>
                  <a:pt x="7729" y="178963"/>
                </a:cubicBezTo>
                <a:cubicBezTo>
                  <a:pt x="585" y="214682"/>
                  <a:pt x="-1796" y="205421"/>
                  <a:pt x="1379" y="218650"/>
                </a:cubicBezTo>
                <a:cubicBezTo>
                  <a:pt x="4554" y="231879"/>
                  <a:pt x="13550" y="241405"/>
                  <a:pt x="26779" y="258338"/>
                </a:cubicBezTo>
                <a:cubicBezTo>
                  <a:pt x="40008" y="275271"/>
                  <a:pt x="74404" y="313900"/>
                  <a:pt x="80754" y="320250"/>
                </a:cubicBezTo>
                <a:cubicBezTo>
                  <a:pt x="87104" y="326600"/>
                  <a:pt x="76785" y="311519"/>
                  <a:pt x="64879" y="296438"/>
                </a:cubicBezTo>
                <a:cubicBezTo>
                  <a:pt x="52973" y="281357"/>
                  <a:pt x="19635" y="251194"/>
                  <a:pt x="9316" y="229763"/>
                </a:cubicBezTo>
                <a:cubicBezTo>
                  <a:pt x="-1003" y="208332"/>
                  <a:pt x="1643" y="195896"/>
                  <a:pt x="2966" y="167850"/>
                </a:cubicBezTo>
                <a:cubicBezTo>
                  <a:pt x="4289" y="139804"/>
                  <a:pt x="10639" y="86623"/>
                  <a:pt x="17254" y="61488"/>
                </a:cubicBezTo>
                <a:cubicBezTo>
                  <a:pt x="23869" y="36353"/>
                  <a:pt x="45828" y="-15241"/>
                  <a:pt x="44241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33DE6031-957B-4944-83F9-4A3D534D91B7}"/>
              </a:ext>
            </a:extLst>
          </p:cNvPr>
          <p:cNvSpPr/>
          <p:nvPr/>
        </p:nvSpPr>
        <p:spPr>
          <a:xfrm>
            <a:off x="10877851" y="5187501"/>
            <a:ext cx="461298" cy="982237"/>
          </a:xfrm>
          <a:custGeom>
            <a:avLst/>
            <a:gdLst>
              <a:gd name="connsiteX0" fmla="*/ 2874 w 461298"/>
              <a:gd name="connsiteY0" fmla="*/ 3624 h 982237"/>
              <a:gd name="connsiteX1" fmla="*/ 304499 w 461298"/>
              <a:gd name="connsiteY1" fmla="*/ 632274 h 982237"/>
              <a:gd name="connsiteX2" fmla="*/ 298149 w 461298"/>
              <a:gd name="connsiteY2" fmla="*/ 556074 h 982237"/>
              <a:gd name="connsiteX3" fmla="*/ 444199 w 461298"/>
              <a:gd name="connsiteY3" fmla="*/ 959299 h 982237"/>
              <a:gd name="connsiteX4" fmla="*/ 441024 w 461298"/>
              <a:gd name="connsiteY4" fmla="*/ 898974 h 982237"/>
              <a:gd name="connsiteX5" fmla="*/ 288624 w 461298"/>
              <a:gd name="connsiteY5" fmla="*/ 619574 h 982237"/>
              <a:gd name="connsiteX6" fmla="*/ 158449 w 461298"/>
              <a:gd name="connsiteY6" fmla="*/ 384624 h 982237"/>
              <a:gd name="connsiteX7" fmla="*/ 2874 w 461298"/>
              <a:gd name="connsiteY7" fmla="*/ 3624 h 9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298" h="982237">
                <a:moveTo>
                  <a:pt x="2874" y="3624"/>
                </a:moveTo>
                <a:cubicBezTo>
                  <a:pt x="27216" y="44899"/>
                  <a:pt x="255287" y="540199"/>
                  <a:pt x="304499" y="632274"/>
                </a:cubicBezTo>
                <a:cubicBezTo>
                  <a:pt x="353711" y="724349"/>
                  <a:pt x="274866" y="501570"/>
                  <a:pt x="298149" y="556074"/>
                </a:cubicBezTo>
                <a:cubicBezTo>
                  <a:pt x="321432" y="610578"/>
                  <a:pt x="420387" y="902149"/>
                  <a:pt x="444199" y="959299"/>
                </a:cubicBezTo>
                <a:cubicBezTo>
                  <a:pt x="468011" y="1016449"/>
                  <a:pt x="466953" y="955595"/>
                  <a:pt x="441024" y="898974"/>
                </a:cubicBezTo>
                <a:cubicBezTo>
                  <a:pt x="415095" y="842353"/>
                  <a:pt x="335720" y="705299"/>
                  <a:pt x="288624" y="619574"/>
                </a:cubicBezTo>
                <a:cubicBezTo>
                  <a:pt x="241528" y="533849"/>
                  <a:pt x="201311" y="484107"/>
                  <a:pt x="158449" y="384624"/>
                </a:cubicBezTo>
                <a:cubicBezTo>
                  <a:pt x="115587" y="285141"/>
                  <a:pt x="-21468" y="-37651"/>
                  <a:pt x="2874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4DE914A-E0FF-4E77-ABAE-D34EBA0D58BE}"/>
              </a:ext>
            </a:extLst>
          </p:cNvPr>
          <p:cNvSpPr/>
          <p:nvPr/>
        </p:nvSpPr>
        <p:spPr>
          <a:xfrm>
            <a:off x="11310874" y="6140550"/>
            <a:ext cx="201156" cy="1615975"/>
          </a:xfrm>
          <a:custGeom>
            <a:avLst/>
            <a:gdLst>
              <a:gd name="connsiteX0" fmla="*/ 4826 w 201156"/>
              <a:gd name="connsiteY0" fmla="*/ 25300 h 1615975"/>
              <a:gd name="connsiteX1" fmla="*/ 27051 w 201156"/>
              <a:gd name="connsiteY1" fmla="*/ 82450 h 1615975"/>
              <a:gd name="connsiteX2" fmla="*/ 176276 w 201156"/>
              <a:gd name="connsiteY2" fmla="*/ 619025 h 1615975"/>
              <a:gd name="connsiteX3" fmla="*/ 185801 w 201156"/>
              <a:gd name="connsiteY3" fmla="*/ 596800 h 1615975"/>
              <a:gd name="connsiteX4" fmla="*/ 154051 w 201156"/>
              <a:gd name="connsiteY4" fmla="*/ 1066700 h 1615975"/>
              <a:gd name="connsiteX5" fmla="*/ 173101 w 201156"/>
              <a:gd name="connsiteY5" fmla="*/ 1015900 h 1615975"/>
              <a:gd name="connsiteX6" fmla="*/ 198501 w 201156"/>
              <a:gd name="connsiteY6" fmla="*/ 1495325 h 1615975"/>
              <a:gd name="connsiteX7" fmla="*/ 198501 w 201156"/>
              <a:gd name="connsiteY7" fmla="*/ 1615975 h 1615975"/>
              <a:gd name="connsiteX8" fmla="*/ 198501 w 201156"/>
              <a:gd name="connsiteY8" fmla="*/ 1495325 h 1615975"/>
              <a:gd name="connsiteX9" fmla="*/ 198501 w 201156"/>
              <a:gd name="connsiteY9" fmla="*/ 876200 h 1615975"/>
              <a:gd name="connsiteX10" fmla="*/ 195326 w 201156"/>
              <a:gd name="connsiteY10" fmla="*/ 736500 h 1615975"/>
              <a:gd name="connsiteX11" fmla="*/ 195326 w 201156"/>
              <a:gd name="connsiteY11" fmla="*/ 561875 h 1615975"/>
              <a:gd name="connsiteX12" fmla="*/ 192151 w 201156"/>
              <a:gd name="connsiteY12" fmla="*/ 476150 h 1615975"/>
              <a:gd name="connsiteX13" fmla="*/ 84201 w 201156"/>
              <a:gd name="connsiteY13" fmla="*/ 317400 h 1615975"/>
              <a:gd name="connsiteX14" fmla="*/ 4826 w 201156"/>
              <a:gd name="connsiteY14" fmla="*/ 25300 h 16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156" h="1615975">
                <a:moveTo>
                  <a:pt x="4826" y="25300"/>
                </a:moveTo>
                <a:cubicBezTo>
                  <a:pt x="-4699" y="-13858"/>
                  <a:pt x="-1524" y="-16504"/>
                  <a:pt x="27051" y="82450"/>
                </a:cubicBezTo>
                <a:cubicBezTo>
                  <a:pt x="55626" y="181404"/>
                  <a:pt x="149818" y="533300"/>
                  <a:pt x="176276" y="619025"/>
                </a:cubicBezTo>
                <a:cubicBezTo>
                  <a:pt x="202734" y="704750"/>
                  <a:pt x="189505" y="522188"/>
                  <a:pt x="185801" y="596800"/>
                </a:cubicBezTo>
                <a:cubicBezTo>
                  <a:pt x="182097" y="671413"/>
                  <a:pt x="156168" y="996850"/>
                  <a:pt x="154051" y="1066700"/>
                </a:cubicBezTo>
                <a:cubicBezTo>
                  <a:pt x="151934" y="1136550"/>
                  <a:pt x="165693" y="944463"/>
                  <a:pt x="173101" y="1015900"/>
                </a:cubicBezTo>
                <a:cubicBezTo>
                  <a:pt x="180509" y="1087337"/>
                  <a:pt x="194268" y="1395313"/>
                  <a:pt x="198501" y="1495325"/>
                </a:cubicBezTo>
                <a:cubicBezTo>
                  <a:pt x="202734" y="1595337"/>
                  <a:pt x="198501" y="1615975"/>
                  <a:pt x="198501" y="1615975"/>
                </a:cubicBezTo>
                <a:lnTo>
                  <a:pt x="198501" y="1495325"/>
                </a:lnTo>
                <a:cubicBezTo>
                  <a:pt x="198501" y="1372029"/>
                  <a:pt x="199030" y="1002671"/>
                  <a:pt x="198501" y="876200"/>
                </a:cubicBezTo>
                <a:cubicBezTo>
                  <a:pt x="197972" y="749729"/>
                  <a:pt x="195855" y="788887"/>
                  <a:pt x="195326" y="736500"/>
                </a:cubicBezTo>
                <a:cubicBezTo>
                  <a:pt x="194797" y="684113"/>
                  <a:pt x="195855" y="605267"/>
                  <a:pt x="195326" y="561875"/>
                </a:cubicBezTo>
                <a:cubicBezTo>
                  <a:pt x="194797" y="518483"/>
                  <a:pt x="210672" y="516896"/>
                  <a:pt x="192151" y="476150"/>
                </a:cubicBezTo>
                <a:cubicBezTo>
                  <a:pt x="173630" y="435404"/>
                  <a:pt x="110130" y="389367"/>
                  <a:pt x="84201" y="317400"/>
                </a:cubicBezTo>
                <a:cubicBezTo>
                  <a:pt x="58272" y="245433"/>
                  <a:pt x="14351" y="64458"/>
                  <a:pt x="4826" y="25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0E1CF620-F452-4A89-90BC-58E4F6AB71E2}"/>
              </a:ext>
            </a:extLst>
          </p:cNvPr>
          <p:cNvSpPr/>
          <p:nvPr/>
        </p:nvSpPr>
        <p:spPr>
          <a:xfrm>
            <a:off x="11116858" y="7464384"/>
            <a:ext cx="405779" cy="1637203"/>
          </a:xfrm>
          <a:custGeom>
            <a:avLst/>
            <a:gdLst>
              <a:gd name="connsiteX0" fmla="*/ 405217 w 405779"/>
              <a:gd name="connsiteY0" fmla="*/ 41 h 1637203"/>
              <a:gd name="connsiteX1" fmla="*/ 313142 w 405779"/>
              <a:gd name="connsiteY1" fmla="*/ 676316 h 1637203"/>
              <a:gd name="connsiteX2" fmla="*/ 332192 w 405779"/>
              <a:gd name="connsiteY2" fmla="*/ 622341 h 1637203"/>
              <a:gd name="connsiteX3" fmla="*/ 170267 w 405779"/>
              <a:gd name="connsiteY3" fmla="*/ 1225591 h 1637203"/>
              <a:gd name="connsiteX4" fmla="*/ 227417 w 405779"/>
              <a:gd name="connsiteY4" fmla="*/ 1098591 h 1637203"/>
              <a:gd name="connsiteX5" fmla="*/ 5167 w 405779"/>
              <a:gd name="connsiteY5" fmla="*/ 1616116 h 1637203"/>
              <a:gd name="connsiteX6" fmla="*/ 87717 w 405779"/>
              <a:gd name="connsiteY6" fmla="*/ 1476416 h 1637203"/>
              <a:gd name="connsiteX7" fmla="*/ 278217 w 405779"/>
              <a:gd name="connsiteY7" fmla="*/ 923966 h 1637203"/>
              <a:gd name="connsiteX8" fmla="*/ 348067 w 405779"/>
              <a:gd name="connsiteY8" fmla="*/ 644566 h 1637203"/>
              <a:gd name="connsiteX9" fmla="*/ 405217 w 405779"/>
              <a:gd name="connsiteY9" fmla="*/ 41 h 16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779" h="1637203">
                <a:moveTo>
                  <a:pt x="405217" y="41"/>
                </a:moveTo>
                <a:cubicBezTo>
                  <a:pt x="399396" y="5333"/>
                  <a:pt x="325313" y="572599"/>
                  <a:pt x="313142" y="676316"/>
                </a:cubicBezTo>
                <a:cubicBezTo>
                  <a:pt x="300971" y="780033"/>
                  <a:pt x="356004" y="530795"/>
                  <a:pt x="332192" y="622341"/>
                </a:cubicBezTo>
                <a:cubicBezTo>
                  <a:pt x="308379" y="713887"/>
                  <a:pt x="187729" y="1146216"/>
                  <a:pt x="170267" y="1225591"/>
                </a:cubicBezTo>
                <a:cubicBezTo>
                  <a:pt x="152805" y="1304966"/>
                  <a:pt x="254934" y="1033504"/>
                  <a:pt x="227417" y="1098591"/>
                </a:cubicBezTo>
                <a:cubicBezTo>
                  <a:pt x="199900" y="1163678"/>
                  <a:pt x="28450" y="1553145"/>
                  <a:pt x="5167" y="1616116"/>
                </a:cubicBezTo>
                <a:cubicBezTo>
                  <a:pt x="-18116" y="1679087"/>
                  <a:pt x="42209" y="1591774"/>
                  <a:pt x="87717" y="1476416"/>
                </a:cubicBezTo>
                <a:cubicBezTo>
                  <a:pt x="133225" y="1361058"/>
                  <a:pt x="234825" y="1062608"/>
                  <a:pt x="278217" y="923966"/>
                </a:cubicBezTo>
                <a:cubicBezTo>
                  <a:pt x="321609" y="785324"/>
                  <a:pt x="325842" y="794320"/>
                  <a:pt x="348067" y="644566"/>
                </a:cubicBezTo>
                <a:cubicBezTo>
                  <a:pt x="370292" y="494812"/>
                  <a:pt x="411038" y="-5251"/>
                  <a:pt x="40521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C1FD1C0B-11DD-4A7D-86FA-7F670CAA932C}"/>
              </a:ext>
            </a:extLst>
          </p:cNvPr>
          <p:cNvSpPr/>
          <p:nvPr/>
        </p:nvSpPr>
        <p:spPr>
          <a:xfrm>
            <a:off x="10673172" y="9116445"/>
            <a:ext cx="445789" cy="1143754"/>
          </a:xfrm>
          <a:custGeom>
            <a:avLst/>
            <a:gdLst>
              <a:gd name="connsiteX0" fmla="*/ 445678 w 445789"/>
              <a:gd name="connsiteY0" fmla="*/ 2155 h 1143754"/>
              <a:gd name="connsiteX1" fmla="*/ 207553 w 445789"/>
              <a:gd name="connsiteY1" fmla="*/ 564130 h 1143754"/>
              <a:gd name="connsiteX2" fmla="*/ 220253 w 445789"/>
              <a:gd name="connsiteY2" fmla="*/ 522855 h 1143754"/>
              <a:gd name="connsiteX3" fmla="*/ 10703 w 445789"/>
              <a:gd name="connsiteY3" fmla="*/ 1110230 h 1143754"/>
              <a:gd name="connsiteX4" fmla="*/ 51978 w 445789"/>
              <a:gd name="connsiteY4" fmla="*/ 999105 h 1143754"/>
              <a:gd name="connsiteX5" fmla="*/ 236128 w 445789"/>
              <a:gd name="connsiteY5" fmla="*/ 395855 h 1143754"/>
              <a:gd name="connsiteX6" fmla="*/ 445678 w 445789"/>
              <a:gd name="connsiteY6" fmla="*/ 2155 h 114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89" h="1143754">
                <a:moveTo>
                  <a:pt x="445678" y="2155"/>
                </a:moveTo>
                <a:cubicBezTo>
                  <a:pt x="440916" y="30201"/>
                  <a:pt x="245124" y="477347"/>
                  <a:pt x="207553" y="564130"/>
                </a:cubicBezTo>
                <a:cubicBezTo>
                  <a:pt x="169982" y="650913"/>
                  <a:pt x="253061" y="431839"/>
                  <a:pt x="220253" y="522855"/>
                </a:cubicBezTo>
                <a:cubicBezTo>
                  <a:pt x="187445" y="613871"/>
                  <a:pt x="38749" y="1030855"/>
                  <a:pt x="10703" y="1110230"/>
                </a:cubicBezTo>
                <a:cubicBezTo>
                  <a:pt x="-17343" y="1189605"/>
                  <a:pt x="14407" y="1118167"/>
                  <a:pt x="51978" y="999105"/>
                </a:cubicBezTo>
                <a:cubicBezTo>
                  <a:pt x="89549" y="880043"/>
                  <a:pt x="170511" y="565717"/>
                  <a:pt x="236128" y="395855"/>
                </a:cubicBezTo>
                <a:cubicBezTo>
                  <a:pt x="301745" y="225993"/>
                  <a:pt x="450440" y="-25891"/>
                  <a:pt x="445678" y="2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D2340E1-8404-406E-B450-5AA4E66ED85A}"/>
              </a:ext>
            </a:extLst>
          </p:cNvPr>
          <p:cNvSpPr/>
          <p:nvPr/>
        </p:nvSpPr>
        <p:spPr>
          <a:xfrm>
            <a:off x="9818520" y="10137757"/>
            <a:ext cx="881305" cy="1099030"/>
          </a:xfrm>
          <a:custGeom>
            <a:avLst/>
            <a:gdLst>
              <a:gd name="connsiteX0" fmla="*/ 881230 w 881305"/>
              <a:gd name="connsiteY0" fmla="*/ 18 h 1099030"/>
              <a:gd name="connsiteX1" fmla="*/ 665330 w 881305"/>
              <a:gd name="connsiteY1" fmla="*/ 482618 h 1099030"/>
              <a:gd name="connsiteX2" fmla="*/ 681205 w 881305"/>
              <a:gd name="connsiteY2" fmla="*/ 466743 h 1099030"/>
              <a:gd name="connsiteX3" fmla="*/ 373230 w 881305"/>
              <a:gd name="connsiteY3" fmla="*/ 828693 h 1099030"/>
              <a:gd name="connsiteX4" fmla="*/ 458955 w 881305"/>
              <a:gd name="connsiteY4" fmla="*/ 765193 h 1099030"/>
              <a:gd name="connsiteX5" fmla="*/ 157330 w 881305"/>
              <a:gd name="connsiteY5" fmla="*/ 1022368 h 1099030"/>
              <a:gd name="connsiteX6" fmla="*/ 1755 w 881305"/>
              <a:gd name="connsiteY6" fmla="*/ 1098568 h 1099030"/>
              <a:gd name="connsiteX7" fmla="*/ 103355 w 881305"/>
              <a:gd name="connsiteY7" fmla="*/ 1035068 h 1099030"/>
              <a:gd name="connsiteX8" fmla="*/ 519280 w 881305"/>
              <a:gd name="connsiteY8" fmla="*/ 720743 h 1099030"/>
              <a:gd name="connsiteX9" fmla="*/ 687555 w 881305"/>
              <a:gd name="connsiteY9" fmla="*/ 501668 h 1099030"/>
              <a:gd name="connsiteX10" fmla="*/ 881230 w 881305"/>
              <a:gd name="connsiteY10" fmla="*/ 18 h 10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305" h="1099030">
                <a:moveTo>
                  <a:pt x="881230" y="18"/>
                </a:moveTo>
                <a:cubicBezTo>
                  <a:pt x="877526" y="-3157"/>
                  <a:pt x="698667" y="404831"/>
                  <a:pt x="665330" y="482618"/>
                </a:cubicBezTo>
                <a:cubicBezTo>
                  <a:pt x="631993" y="560405"/>
                  <a:pt x="681205" y="466743"/>
                  <a:pt x="681205" y="466743"/>
                </a:cubicBezTo>
                <a:cubicBezTo>
                  <a:pt x="632522" y="524422"/>
                  <a:pt x="410272" y="778951"/>
                  <a:pt x="373230" y="828693"/>
                </a:cubicBezTo>
                <a:cubicBezTo>
                  <a:pt x="336188" y="878435"/>
                  <a:pt x="494938" y="732914"/>
                  <a:pt x="458955" y="765193"/>
                </a:cubicBezTo>
                <a:cubicBezTo>
                  <a:pt x="422972" y="797472"/>
                  <a:pt x="233530" y="966806"/>
                  <a:pt x="157330" y="1022368"/>
                </a:cubicBezTo>
                <a:cubicBezTo>
                  <a:pt x="81130" y="1077930"/>
                  <a:pt x="10751" y="1096451"/>
                  <a:pt x="1755" y="1098568"/>
                </a:cubicBezTo>
                <a:cubicBezTo>
                  <a:pt x="-7241" y="1100685"/>
                  <a:pt x="17101" y="1098039"/>
                  <a:pt x="103355" y="1035068"/>
                </a:cubicBezTo>
                <a:cubicBezTo>
                  <a:pt x="189609" y="972097"/>
                  <a:pt x="421913" y="809643"/>
                  <a:pt x="519280" y="720743"/>
                </a:cubicBezTo>
                <a:cubicBezTo>
                  <a:pt x="616647" y="631843"/>
                  <a:pt x="622997" y="621260"/>
                  <a:pt x="687555" y="501668"/>
                </a:cubicBezTo>
                <a:cubicBezTo>
                  <a:pt x="752113" y="382076"/>
                  <a:pt x="884934" y="3193"/>
                  <a:pt x="88123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362027E4-D9DE-46B2-85CF-637A920B7B09}"/>
              </a:ext>
            </a:extLst>
          </p:cNvPr>
          <p:cNvSpPr/>
          <p:nvPr/>
        </p:nvSpPr>
        <p:spPr>
          <a:xfrm>
            <a:off x="8344103" y="11052679"/>
            <a:ext cx="1604138" cy="253560"/>
          </a:xfrm>
          <a:custGeom>
            <a:avLst/>
            <a:gdLst>
              <a:gd name="connsiteX0" fmla="*/ 37897 w 1604138"/>
              <a:gd name="connsiteY0" fmla="*/ 15371 h 253560"/>
              <a:gd name="connsiteX1" fmla="*/ 707822 w 1604138"/>
              <a:gd name="connsiteY1" fmla="*/ 209046 h 253560"/>
              <a:gd name="connsiteX2" fmla="*/ 599872 w 1604138"/>
              <a:gd name="connsiteY2" fmla="*/ 205871 h 253560"/>
              <a:gd name="connsiteX3" fmla="*/ 1152322 w 1604138"/>
              <a:gd name="connsiteY3" fmla="*/ 231271 h 253560"/>
              <a:gd name="connsiteX4" fmla="*/ 1288847 w 1604138"/>
              <a:gd name="connsiteY4" fmla="*/ 253496 h 253560"/>
              <a:gd name="connsiteX5" fmla="*/ 1603172 w 1604138"/>
              <a:gd name="connsiteY5" fmla="*/ 237621 h 253560"/>
              <a:gd name="connsiteX6" fmla="*/ 1365047 w 1604138"/>
              <a:gd name="connsiteY6" fmla="*/ 224921 h 253560"/>
              <a:gd name="connsiteX7" fmla="*/ 784022 w 1604138"/>
              <a:gd name="connsiteY7" fmla="*/ 174121 h 253560"/>
              <a:gd name="connsiteX8" fmla="*/ 425247 w 1604138"/>
              <a:gd name="connsiteY8" fmla="*/ 123321 h 253560"/>
              <a:gd name="connsiteX9" fmla="*/ 117272 w 1604138"/>
              <a:gd name="connsiteY9" fmla="*/ 24896 h 253560"/>
              <a:gd name="connsiteX10" fmla="*/ 37897 w 1604138"/>
              <a:gd name="connsiteY10" fmla="*/ 15371 h 2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4138" h="253560">
                <a:moveTo>
                  <a:pt x="37897" y="15371"/>
                </a:moveTo>
                <a:cubicBezTo>
                  <a:pt x="136322" y="46063"/>
                  <a:pt x="614159" y="177296"/>
                  <a:pt x="707822" y="209046"/>
                </a:cubicBezTo>
                <a:cubicBezTo>
                  <a:pt x="801485" y="240796"/>
                  <a:pt x="599872" y="205871"/>
                  <a:pt x="599872" y="205871"/>
                </a:cubicBezTo>
                <a:lnTo>
                  <a:pt x="1152322" y="231271"/>
                </a:lnTo>
                <a:cubicBezTo>
                  <a:pt x="1267151" y="239209"/>
                  <a:pt x="1213705" y="252438"/>
                  <a:pt x="1288847" y="253496"/>
                </a:cubicBezTo>
                <a:cubicBezTo>
                  <a:pt x="1363989" y="254554"/>
                  <a:pt x="1590472" y="242384"/>
                  <a:pt x="1603172" y="237621"/>
                </a:cubicBezTo>
                <a:cubicBezTo>
                  <a:pt x="1615872" y="232858"/>
                  <a:pt x="1501572" y="235504"/>
                  <a:pt x="1365047" y="224921"/>
                </a:cubicBezTo>
                <a:lnTo>
                  <a:pt x="784022" y="174121"/>
                </a:lnTo>
                <a:cubicBezTo>
                  <a:pt x="627389" y="157188"/>
                  <a:pt x="536372" y="148192"/>
                  <a:pt x="425247" y="123321"/>
                </a:cubicBezTo>
                <a:cubicBezTo>
                  <a:pt x="314122" y="98450"/>
                  <a:pt x="177597" y="43417"/>
                  <a:pt x="117272" y="24896"/>
                </a:cubicBezTo>
                <a:cubicBezTo>
                  <a:pt x="56947" y="6375"/>
                  <a:pt x="-60528" y="-15321"/>
                  <a:pt x="37897" y="1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ECBFF0AC-4BDA-484E-B953-67609C7CE45E}"/>
              </a:ext>
            </a:extLst>
          </p:cNvPr>
          <p:cNvSpPr/>
          <p:nvPr/>
        </p:nvSpPr>
        <p:spPr>
          <a:xfrm>
            <a:off x="7493474" y="10313222"/>
            <a:ext cx="1066732" cy="881923"/>
          </a:xfrm>
          <a:custGeom>
            <a:avLst/>
            <a:gdLst>
              <a:gd name="connsiteX0" fmla="*/ 70646 w 1066732"/>
              <a:gd name="connsiteY0" fmla="*/ 44898 h 881923"/>
              <a:gd name="connsiteX1" fmla="*/ 101126 w 1066732"/>
              <a:gd name="connsiteY1" fmla="*/ 90618 h 881923"/>
              <a:gd name="connsiteX2" fmla="*/ 731046 w 1066732"/>
              <a:gd name="connsiteY2" fmla="*/ 598618 h 881923"/>
              <a:gd name="connsiteX3" fmla="*/ 614206 w 1066732"/>
              <a:gd name="connsiteY3" fmla="*/ 532578 h 881923"/>
              <a:gd name="connsiteX4" fmla="*/ 1056166 w 1066732"/>
              <a:gd name="connsiteY4" fmla="*/ 872938 h 881923"/>
              <a:gd name="connsiteX5" fmla="*/ 898686 w 1066732"/>
              <a:gd name="connsiteY5" fmla="*/ 766258 h 881923"/>
              <a:gd name="connsiteX6" fmla="*/ 563406 w 1066732"/>
              <a:gd name="connsiteY6" fmla="*/ 583378 h 881923"/>
              <a:gd name="connsiteX7" fmla="*/ 497366 w 1066732"/>
              <a:gd name="connsiteY7" fmla="*/ 451298 h 881923"/>
              <a:gd name="connsiteX8" fmla="*/ 786926 w 1066732"/>
              <a:gd name="connsiteY8" fmla="*/ 568138 h 881923"/>
              <a:gd name="connsiteX9" fmla="*/ 70646 w 1066732"/>
              <a:gd name="connsiteY9" fmla="*/ 44898 h 8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6732" h="881923">
                <a:moveTo>
                  <a:pt x="70646" y="44898"/>
                </a:moveTo>
                <a:cubicBezTo>
                  <a:pt x="-43654" y="-34689"/>
                  <a:pt x="-8941" y="-1669"/>
                  <a:pt x="101126" y="90618"/>
                </a:cubicBezTo>
                <a:cubicBezTo>
                  <a:pt x="211193" y="182905"/>
                  <a:pt x="645533" y="524958"/>
                  <a:pt x="731046" y="598618"/>
                </a:cubicBezTo>
                <a:cubicBezTo>
                  <a:pt x="816559" y="672278"/>
                  <a:pt x="560019" y="486858"/>
                  <a:pt x="614206" y="532578"/>
                </a:cubicBezTo>
                <a:cubicBezTo>
                  <a:pt x="668393" y="578298"/>
                  <a:pt x="1008753" y="833991"/>
                  <a:pt x="1056166" y="872938"/>
                </a:cubicBezTo>
                <a:cubicBezTo>
                  <a:pt x="1103579" y="911885"/>
                  <a:pt x="980812" y="814518"/>
                  <a:pt x="898686" y="766258"/>
                </a:cubicBezTo>
                <a:cubicBezTo>
                  <a:pt x="816560" y="717998"/>
                  <a:pt x="630293" y="635871"/>
                  <a:pt x="563406" y="583378"/>
                </a:cubicBezTo>
                <a:cubicBezTo>
                  <a:pt x="496519" y="530885"/>
                  <a:pt x="460113" y="453838"/>
                  <a:pt x="497366" y="451298"/>
                </a:cubicBezTo>
                <a:cubicBezTo>
                  <a:pt x="534619" y="448758"/>
                  <a:pt x="854659" y="631638"/>
                  <a:pt x="786926" y="568138"/>
                </a:cubicBezTo>
                <a:cubicBezTo>
                  <a:pt x="719193" y="504638"/>
                  <a:pt x="184946" y="124485"/>
                  <a:pt x="70646" y="44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A5E5F837-CD75-497A-8CC7-2AEA883E812F}"/>
              </a:ext>
            </a:extLst>
          </p:cNvPr>
          <p:cNvSpPr/>
          <p:nvPr/>
        </p:nvSpPr>
        <p:spPr>
          <a:xfrm>
            <a:off x="5878796" y="8952055"/>
            <a:ext cx="1340519" cy="1567763"/>
          </a:xfrm>
          <a:custGeom>
            <a:avLst/>
            <a:gdLst>
              <a:gd name="connsiteX0" fmla="*/ 59724 w 1340519"/>
              <a:gd name="connsiteY0" fmla="*/ 95425 h 1567763"/>
              <a:gd name="connsiteX1" fmla="*/ 786164 w 1340519"/>
              <a:gd name="connsiteY1" fmla="*/ 1116505 h 1567763"/>
              <a:gd name="connsiteX2" fmla="*/ 709964 w 1340519"/>
              <a:gd name="connsiteY2" fmla="*/ 994585 h 1567763"/>
              <a:gd name="connsiteX3" fmla="*/ 1324644 w 1340519"/>
              <a:gd name="connsiteY3" fmla="*/ 1553385 h 1567763"/>
              <a:gd name="connsiteX4" fmla="*/ 1126524 w 1340519"/>
              <a:gd name="connsiteY4" fmla="*/ 1380665 h 1567763"/>
              <a:gd name="connsiteX5" fmla="*/ 770924 w 1340519"/>
              <a:gd name="connsiteY5" fmla="*/ 1141905 h 1567763"/>
              <a:gd name="connsiteX6" fmla="*/ 638844 w 1340519"/>
              <a:gd name="connsiteY6" fmla="*/ 969185 h 1567763"/>
              <a:gd name="connsiteX7" fmla="*/ 105444 w 1340519"/>
              <a:gd name="connsiteY7" fmla="*/ 141145 h 1567763"/>
              <a:gd name="connsiteX8" fmla="*/ 59724 w 1340519"/>
              <a:gd name="connsiteY8" fmla="*/ 95425 h 15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519" h="1567763">
                <a:moveTo>
                  <a:pt x="59724" y="95425"/>
                </a:moveTo>
                <a:cubicBezTo>
                  <a:pt x="173177" y="257985"/>
                  <a:pt x="677791" y="966645"/>
                  <a:pt x="786164" y="1116505"/>
                </a:cubicBezTo>
                <a:cubicBezTo>
                  <a:pt x="894537" y="1266365"/>
                  <a:pt x="620217" y="921772"/>
                  <a:pt x="709964" y="994585"/>
                </a:cubicBezTo>
                <a:cubicBezTo>
                  <a:pt x="799711" y="1067398"/>
                  <a:pt x="1255218" y="1489039"/>
                  <a:pt x="1324644" y="1553385"/>
                </a:cubicBezTo>
                <a:cubicBezTo>
                  <a:pt x="1394070" y="1617731"/>
                  <a:pt x="1218811" y="1449245"/>
                  <a:pt x="1126524" y="1380665"/>
                </a:cubicBezTo>
                <a:cubicBezTo>
                  <a:pt x="1034237" y="1312085"/>
                  <a:pt x="852204" y="1210485"/>
                  <a:pt x="770924" y="1141905"/>
                </a:cubicBezTo>
                <a:cubicBezTo>
                  <a:pt x="689644" y="1073325"/>
                  <a:pt x="749757" y="1135978"/>
                  <a:pt x="638844" y="969185"/>
                </a:cubicBezTo>
                <a:cubicBezTo>
                  <a:pt x="527931" y="802392"/>
                  <a:pt x="197731" y="284232"/>
                  <a:pt x="105444" y="141145"/>
                </a:cubicBezTo>
                <a:cubicBezTo>
                  <a:pt x="13157" y="-1942"/>
                  <a:pt x="-53729" y="-67135"/>
                  <a:pt x="59724" y="95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0AC0DFCE-247E-4038-AF2E-D9B02532FFFE}"/>
              </a:ext>
            </a:extLst>
          </p:cNvPr>
          <p:cNvSpPr/>
          <p:nvPr/>
        </p:nvSpPr>
        <p:spPr>
          <a:xfrm>
            <a:off x="6076950" y="7877866"/>
            <a:ext cx="840673" cy="1603216"/>
          </a:xfrm>
          <a:custGeom>
            <a:avLst/>
            <a:gdLst>
              <a:gd name="connsiteX0" fmla="*/ 3810 w 840673"/>
              <a:gd name="connsiteY0" fmla="*/ 1214 h 1603216"/>
              <a:gd name="connsiteX1" fmla="*/ 3810 w 840673"/>
              <a:gd name="connsiteY1" fmla="*/ 722574 h 1603216"/>
              <a:gd name="connsiteX2" fmla="*/ 34290 w 840673"/>
              <a:gd name="connsiteY2" fmla="*/ 580334 h 1603216"/>
              <a:gd name="connsiteX3" fmla="*/ 227330 w 840673"/>
              <a:gd name="connsiteY3" fmla="*/ 1042614 h 1603216"/>
              <a:gd name="connsiteX4" fmla="*/ 836930 w 840673"/>
              <a:gd name="connsiteY4" fmla="*/ 1596334 h 1603216"/>
              <a:gd name="connsiteX5" fmla="*/ 466090 w 840673"/>
              <a:gd name="connsiteY5" fmla="*/ 1311854 h 1603216"/>
              <a:gd name="connsiteX6" fmla="*/ 100330 w 840673"/>
              <a:gd name="connsiteY6" fmla="*/ 722574 h 1603216"/>
              <a:gd name="connsiteX7" fmla="*/ 34290 w 840673"/>
              <a:gd name="connsiteY7" fmla="*/ 554934 h 1603216"/>
              <a:gd name="connsiteX8" fmla="*/ 3810 w 840673"/>
              <a:gd name="connsiteY8" fmla="*/ 1214 h 16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673" h="1603216">
                <a:moveTo>
                  <a:pt x="3810" y="1214"/>
                </a:moveTo>
                <a:cubicBezTo>
                  <a:pt x="-1270" y="29154"/>
                  <a:pt x="-1270" y="626054"/>
                  <a:pt x="3810" y="722574"/>
                </a:cubicBezTo>
                <a:cubicBezTo>
                  <a:pt x="8890" y="819094"/>
                  <a:pt x="-2963" y="526994"/>
                  <a:pt x="34290" y="580334"/>
                </a:cubicBezTo>
                <a:cubicBezTo>
                  <a:pt x="71543" y="633674"/>
                  <a:pt x="93557" y="873281"/>
                  <a:pt x="227330" y="1042614"/>
                </a:cubicBezTo>
                <a:cubicBezTo>
                  <a:pt x="361103" y="1211947"/>
                  <a:pt x="797137" y="1551461"/>
                  <a:pt x="836930" y="1596334"/>
                </a:cubicBezTo>
                <a:cubicBezTo>
                  <a:pt x="876723" y="1641207"/>
                  <a:pt x="588857" y="1457481"/>
                  <a:pt x="466090" y="1311854"/>
                </a:cubicBezTo>
                <a:cubicBezTo>
                  <a:pt x="343323" y="1166227"/>
                  <a:pt x="172297" y="848727"/>
                  <a:pt x="100330" y="722574"/>
                </a:cubicBezTo>
                <a:cubicBezTo>
                  <a:pt x="28363" y="596421"/>
                  <a:pt x="46143" y="674314"/>
                  <a:pt x="34290" y="554934"/>
                </a:cubicBezTo>
                <a:cubicBezTo>
                  <a:pt x="22437" y="435554"/>
                  <a:pt x="8890" y="-26726"/>
                  <a:pt x="3810" y="121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FAD61900-8883-45C0-9B0A-0D7267112E6F}"/>
              </a:ext>
            </a:extLst>
          </p:cNvPr>
          <p:cNvSpPr/>
          <p:nvPr/>
        </p:nvSpPr>
        <p:spPr>
          <a:xfrm>
            <a:off x="5567041" y="7396014"/>
            <a:ext cx="163319" cy="1278711"/>
          </a:xfrm>
          <a:custGeom>
            <a:avLst/>
            <a:gdLst>
              <a:gd name="connsiteX0" fmla="*/ 117479 w 163319"/>
              <a:gd name="connsiteY0" fmla="*/ 466 h 1278711"/>
              <a:gd name="connsiteX1" fmla="*/ 76839 w 163319"/>
              <a:gd name="connsiteY1" fmla="*/ 874226 h 1278711"/>
              <a:gd name="connsiteX2" fmla="*/ 163199 w 163319"/>
              <a:gd name="connsiteY2" fmla="*/ 1275546 h 1278711"/>
              <a:gd name="connsiteX3" fmla="*/ 97159 w 163319"/>
              <a:gd name="connsiteY3" fmla="*/ 1072346 h 1278711"/>
              <a:gd name="connsiteX4" fmla="*/ 639 w 163319"/>
              <a:gd name="connsiteY4" fmla="*/ 757386 h 1278711"/>
              <a:gd name="connsiteX5" fmla="*/ 117479 w 163319"/>
              <a:gd name="connsiteY5" fmla="*/ 466 h 127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19" h="1278711">
                <a:moveTo>
                  <a:pt x="117479" y="466"/>
                </a:moveTo>
                <a:cubicBezTo>
                  <a:pt x="130179" y="19939"/>
                  <a:pt x="69219" y="661713"/>
                  <a:pt x="76839" y="874226"/>
                </a:cubicBezTo>
                <a:cubicBezTo>
                  <a:pt x="84459" y="1086739"/>
                  <a:pt x="159812" y="1242526"/>
                  <a:pt x="163199" y="1275546"/>
                </a:cubicBezTo>
                <a:cubicBezTo>
                  <a:pt x="166586" y="1308566"/>
                  <a:pt x="97159" y="1072346"/>
                  <a:pt x="97159" y="1072346"/>
                </a:cubicBezTo>
                <a:cubicBezTo>
                  <a:pt x="70066" y="985986"/>
                  <a:pt x="-7828" y="938573"/>
                  <a:pt x="639" y="757386"/>
                </a:cubicBezTo>
                <a:cubicBezTo>
                  <a:pt x="9106" y="576199"/>
                  <a:pt x="104779" y="-19007"/>
                  <a:pt x="11747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52F36E33-71EB-43BA-A2E0-0B546C2BCE70}"/>
              </a:ext>
            </a:extLst>
          </p:cNvPr>
          <p:cNvSpPr/>
          <p:nvPr/>
        </p:nvSpPr>
        <p:spPr>
          <a:xfrm>
            <a:off x="8434377" y="9491119"/>
            <a:ext cx="454201" cy="191397"/>
          </a:xfrm>
          <a:custGeom>
            <a:avLst/>
            <a:gdLst>
              <a:gd name="connsiteX0" fmla="*/ 540 w 454201"/>
              <a:gd name="connsiteY0" fmla="*/ 14 h 191397"/>
              <a:gd name="connsiteX1" fmla="*/ 152940 w 454201"/>
              <a:gd name="connsiteY1" fmla="*/ 129131 h 191397"/>
              <a:gd name="connsiteX2" fmla="*/ 203740 w 454201"/>
              <a:gd name="connsiteY2" fmla="*/ 177814 h 191397"/>
              <a:gd name="connsiteX3" fmla="*/ 445040 w 454201"/>
              <a:gd name="connsiteY3" fmla="*/ 190514 h 191397"/>
              <a:gd name="connsiteX4" fmla="*/ 396356 w 454201"/>
              <a:gd name="connsiteY4" fmla="*/ 158764 h 191397"/>
              <a:gd name="connsiteX5" fmla="*/ 326506 w 454201"/>
              <a:gd name="connsiteY5" fmla="*/ 10598 h 191397"/>
              <a:gd name="connsiteX6" fmla="*/ 341323 w 454201"/>
              <a:gd name="connsiteY6" fmla="*/ 105848 h 191397"/>
              <a:gd name="connsiteX7" fmla="*/ 368840 w 454201"/>
              <a:gd name="connsiteY7" fmla="*/ 171464 h 191397"/>
              <a:gd name="connsiteX8" fmla="*/ 305340 w 454201"/>
              <a:gd name="connsiteY8" fmla="*/ 154531 h 191397"/>
              <a:gd name="connsiteX9" fmla="*/ 212206 w 454201"/>
              <a:gd name="connsiteY9" fmla="*/ 137598 h 191397"/>
              <a:gd name="connsiteX10" fmla="*/ 540 w 454201"/>
              <a:gd name="connsiteY10" fmla="*/ 14 h 19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201" h="191397">
                <a:moveTo>
                  <a:pt x="540" y="14"/>
                </a:moveTo>
                <a:cubicBezTo>
                  <a:pt x="-9338" y="-1397"/>
                  <a:pt x="119073" y="99498"/>
                  <a:pt x="152940" y="129131"/>
                </a:cubicBezTo>
                <a:cubicBezTo>
                  <a:pt x="186807" y="158764"/>
                  <a:pt x="155057" y="167584"/>
                  <a:pt x="203740" y="177814"/>
                </a:cubicBezTo>
                <a:cubicBezTo>
                  <a:pt x="252423" y="188044"/>
                  <a:pt x="412937" y="193689"/>
                  <a:pt x="445040" y="190514"/>
                </a:cubicBezTo>
                <a:cubicBezTo>
                  <a:pt x="477143" y="187339"/>
                  <a:pt x="416112" y="188750"/>
                  <a:pt x="396356" y="158764"/>
                </a:cubicBezTo>
                <a:cubicBezTo>
                  <a:pt x="376600" y="128778"/>
                  <a:pt x="335678" y="19417"/>
                  <a:pt x="326506" y="10598"/>
                </a:cubicBezTo>
                <a:cubicBezTo>
                  <a:pt x="317334" y="1779"/>
                  <a:pt x="334267" y="79037"/>
                  <a:pt x="341323" y="105848"/>
                </a:cubicBezTo>
                <a:cubicBezTo>
                  <a:pt x="348379" y="132659"/>
                  <a:pt x="374837" y="163350"/>
                  <a:pt x="368840" y="171464"/>
                </a:cubicBezTo>
                <a:cubicBezTo>
                  <a:pt x="362843" y="179578"/>
                  <a:pt x="331446" y="160175"/>
                  <a:pt x="305340" y="154531"/>
                </a:cubicBezTo>
                <a:cubicBezTo>
                  <a:pt x="279234" y="148887"/>
                  <a:pt x="259478" y="162293"/>
                  <a:pt x="212206" y="137598"/>
                </a:cubicBezTo>
                <a:cubicBezTo>
                  <a:pt x="164934" y="112904"/>
                  <a:pt x="10418" y="1425"/>
                  <a:pt x="54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9F21A470-0273-4C3A-BDA1-D611DDCDC115}"/>
              </a:ext>
            </a:extLst>
          </p:cNvPr>
          <p:cNvSpPr/>
          <p:nvPr/>
        </p:nvSpPr>
        <p:spPr>
          <a:xfrm>
            <a:off x="8910151" y="6684283"/>
            <a:ext cx="135848" cy="986490"/>
          </a:xfrm>
          <a:custGeom>
            <a:avLst/>
            <a:gdLst>
              <a:gd name="connsiteX0" fmla="*/ 66209 w 135848"/>
              <a:gd name="connsiteY0" fmla="*/ 997 h 986490"/>
              <a:gd name="connsiteX1" fmla="*/ 86529 w 135848"/>
              <a:gd name="connsiteY1" fmla="*/ 702037 h 986490"/>
              <a:gd name="connsiteX2" fmla="*/ 169 w 135848"/>
              <a:gd name="connsiteY2" fmla="*/ 981437 h 986490"/>
              <a:gd name="connsiteX3" fmla="*/ 66209 w 135848"/>
              <a:gd name="connsiteY3" fmla="*/ 864597 h 986490"/>
              <a:gd name="connsiteX4" fmla="*/ 127169 w 135848"/>
              <a:gd name="connsiteY4" fmla="*/ 646157 h 986490"/>
              <a:gd name="connsiteX5" fmla="*/ 132249 w 135848"/>
              <a:gd name="connsiteY5" fmla="*/ 549637 h 986490"/>
              <a:gd name="connsiteX6" fmla="*/ 66209 w 135848"/>
              <a:gd name="connsiteY6" fmla="*/ 997 h 9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48" h="986490">
                <a:moveTo>
                  <a:pt x="66209" y="997"/>
                </a:moveTo>
                <a:cubicBezTo>
                  <a:pt x="58589" y="26397"/>
                  <a:pt x="97536" y="538630"/>
                  <a:pt x="86529" y="702037"/>
                </a:cubicBezTo>
                <a:cubicBezTo>
                  <a:pt x="75522" y="865444"/>
                  <a:pt x="3556" y="954344"/>
                  <a:pt x="169" y="981437"/>
                </a:cubicBezTo>
                <a:cubicBezTo>
                  <a:pt x="-3218" y="1008530"/>
                  <a:pt x="45042" y="920477"/>
                  <a:pt x="66209" y="864597"/>
                </a:cubicBezTo>
                <a:cubicBezTo>
                  <a:pt x="87376" y="808717"/>
                  <a:pt x="116162" y="698650"/>
                  <a:pt x="127169" y="646157"/>
                </a:cubicBezTo>
                <a:cubicBezTo>
                  <a:pt x="138176" y="593664"/>
                  <a:pt x="137329" y="656317"/>
                  <a:pt x="132249" y="549637"/>
                </a:cubicBezTo>
                <a:cubicBezTo>
                  <a:pt x="127169" y="442957"/>
                  <a:pt x="73829" y="-24403"/>
                  <a:pt x="66209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CC52A529-151E-4F59-A358-4CFE6C6389B2}"/>
              </a:ext>
            </a:extLst>
          </p:cNvPr>
          <p:cNvSpPr/>
          <p:nvPr/>
        </p:nvSpPr>
        <p:spPr>
          <a:xfrm>
            <a:off x="10006235" y="7414278"/>
            <a:ext cx="47247" cy="297410"/>
          </a:xfrm>
          <a:custGeom>
            <a:avLst/>
            <a:gdLst>
              <a:gd name="connsiteX0" fmla="*/ 1365 w 47247"/>
              <a:gd name="connsiteY0" fmla="*/ 2522 h 297410"/>
              <a:gd name="connsiteX1" fmla="*/ 47085 w 47247"/>
              <a:gd name="connsiteY1" fmla="*/ 129522 h 297410"/>
              <a:gd name="connsiteX2" fmla="*/ 16605 w 47247"/>
              <a:gd name="connsiteY2" fmla="*/ 297162 h 297410"/>
              <a:gd name="connsiteX3" fmla="*/ 16605 w 47247"/>
              <a:gd name="connsiteY3" fmla="*/ 170162 h 297410"/>
              <a:gd name="connsiteX4" fmla="*/ 11525 w 47247"/>
              <a:gd name="connsiteY4" fmla="*/ 53322 h 297410"/>
              <a:gd name="connsiteX5" fmla="*/ 1365 w 47247"/>
              <a:gd name="connsiteY5" fmla="*/ 2522 h 2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47" h="297410">
                <a:moveTo>
                  <a:pt x="1365" y="2522"/>
                </a:moveTo>
                <a:cubicBezTo>
                  <a:pt x="7292" y="15222"/>
                  <a:pt x="44545" y="80415"/>
                  <a:pt x="47085" y="129522"/>
                </a:cubicBezTo>
                <a:cubicBezTo>
                  <a:pt x="49625" y="178629"/>
                  <a:pt x="21685" y="290389"/>
                  <a:pt x="16605" y="297162"/>
                </a:cubicBezTo>
                <a:cubicBezTo>
                  <a:pt x="11525" y="303935"/>
                  <a:pt x="16605" y="170162"/>
                  <a:pt x="16605" y="170162"/>
                </a:cubicBezTo>
                <a:cubicBezTo>
                  <a:pt x="15758" y="129522"/>
                  <a:pt x="12372" y="78722"/>
                  <a:pt x="11525" y="53322"/>
                </a:cubicBezTo>
                <a:cubicBezTo>
                  <a:pt x="10678" y="27922"/>
                  <a:pt x="-4562" y="-10178"/>
                  <a:pt x="1365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789F8B3D-9243-41C4-9DDB-DF25F399C649}"/>
              </a:ext>
            </a:extLst>
          </p:cNvPr>
          <p:cNvSpPr/>
          <p:nvPr/>
        </p:nvSpPr>
        <p:spPr>
          <a:xfrm>
            <a:off x="8483314" y="4876687"/>
            <a:ext cx="299527" cy="601725"/>
          </a:xfrm>
          <a:custGeom>
            <a:avLst/>
            <a:gdLst>
              <a:gd name="connsiteX0" fmla="*/ 286 w 299527"/>
              <a:gd name="connsiteY0" fmla="*/ 113 h 601725"/>
              <a:gd name="connsiteX1" fmla="*/ 239046 w 299527"/>
              <a:gd name="connsiteY1" fmla="*/ 320153 h 601725"/>
              <a:gd name="connsiteX2" fmla="*/ 162846 w 299527"/>
              <a:gd name="connsiteY2" fmla="*/ 594473 h 601725"/>
              <a:gd name="connsiteX3" fmla="*/ 193326 w 299527"/>
              <a:gd name="connsiteY3" fmla="*/ 508113 h 601725"/>
              <a:gd name="connsiteX4" fmla="*/ 294926 w 299527"/>
              <a:gd name="connsiteY4" fmla="*/ 355713 h 601725"/>
              <a:gd name="connsiteX5" fmla="*/ 286 w 299527"/>
              <a:gd name="connsiteY5" fmla="*/ 113 h 60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27" h="601725">
                <a:moveTo>
                  <a:pt x="286" y="113"/>
                </a:moveTo>
                <a:cubicBezTo>
                  <a:pt x="-9027" y="-5814"/>
                  <a:pt x="211953" y="221093"/>
                  <a:pt x="239046" y="320153"/>
                </a:cubicBezTo>
                <a:cubicBezTo>
                  <a:pt x="266139" y="419213"/>
                  <a:pt x="170466" y="563146"/>
                  <a:pt x="162846" y="594473"/>
                </a:cubicBezTo>
                <a:cubicBezTo>
                  <a:pt x="155226" y="625800"/>
                  <a:pt x="171313" y="547906"/>
                  <a:pt x="193326" y="508113"/>
                </a:cubicBezTo>
                <a:cubicBezTo>
                  <a:pt x="215339" y="468320"/>
                  <a:pt x="322866" y="438686"/>
                  <a:pt x="294926" y="355713"/>
                </a:cubicBezTo>
                <a:cubicBezTo>
                  <a:pt x="266986" y="272740"/>
                  <a:pt x="9599" y="6040"/>
                  <a:pt x="286" y="11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0E63F3EE-9840-48C4-946F-B36B4531CECE}"/>
              </a:ext>
            </a:extLst>
          </p:cNvPr>
          <p:cNvSpPr/>
          <p:nvPr/>
        </p:nvSpPr>
        <p:spPr>
          <a:xfrm>
            <a:off x="9147187" y="4639443"/>
            <a:ext cx="190502" cy="890571"/>
          </a:xfrm>
          <a:custGeom>
            <a:avLst/>
            <a:gdLst>
              <a:gd name="connsiteX0" fmla="*/ 179693 w 190502"/>
              <a:gd name="connsiteY0" fmla="*/ 29077 h 890571"/>
              <a:gd name="connsiteX1" fmla="*/ 42533 w 190502"/>
              <a:gd name="connsiteY1" fmla="*/ 476117 h 890571"/>
              <a:gd name="connsiteX2" fmla="*/ 128893 w 190502"/>
              <a:gd name="connsiteY2" fmla="*/ 882517 h 890571"/>
              <a:gd name="connsiteX3" fmla="*/ 83173 w 190502"/>
              <a:gd name="connsiteY3" fmla="*/ 730117 h 890571"/>
              <a:gd name="connsiteX4" fmla="*/ 1893 w 190502"/>
              <a:gd name="connsiteY4" fmla="*/ 526917 h 890571"/>
              <a:gd name="connsiteX5" fmla="*/ 37453 w 190502"/>
              <a:gd name="connsiteY5" fmla="*/ 389757 h 890571"/>
              <a:gd name="connsiteX6" fmla="*/ 164453 w 190502"/>
              <a:gd name="connsiteY6" fmla="*/ 79877 h 890571"/>
              <a:gd name="connsiteX7" fmla="*/ 179693 w 190502"/>
              <a:gd name="connsiteY7" fmla="*/ 29077 h 8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2" h="890571">
                <a:moveTo>
                  <a:pt x="179693" y="29077"/>
                </a:moveTo>
                <a:cubicBezTo>
                  <a:pt x="159373" y="95117"/>
                  <a:pt x="51000" y="333877"/>
                  <a:pt x="42533" y="476117"/>
                </a:cubicBezTo>
                <a:cubicBezTo>
                  <a:pt x="34066" y="618357"/>
                  <a:pt x="122120" y="840184"/>
                  <a:pt x="128893" y="882517"/>
                </a:cubicBezTo>
                <a:cubicBezTo>
                  <a:pt x="135666" y="924850"/>
                  <a:pt x="104340" y="789384"/>
                  <a:pt x="83173" y="730117"/>
                </a:cubicBezTo>
                <a:cubicBezTo>
                  <a:pt x="62006" y="670850"/>
                  <a:pt x="9513" y="583644"/>
                  <a:pt x="1893" y="526917"/>
                </a:cubicBezTo>
                <a:cubicBezTo>
                  <a:pt x="-5727" y="470190"/>
                  <a:pt x="10360" y="464264"/>
                  <a:pt x="37453" y="389757"/>
                </a:cubicBezTo>
                <a:cubicBezTo>
                  <a:pt x="64546" y="315250"/>
                  <a:pt x="139053" y="137450"/>
                  <a:pt x="164453" y="79877"/>
                </a:cubicBezTo>
                <a:cubicBezTo>
                  <a:pt x="189853" y="22304"/>
                  <a:pt x="200013" y="-36963"/>
                  <a:pt x="179693" y="290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A1063BF4-0810-4606-BA69-89EFFC2640D9}"/>
              </a:ext>
            </a:extLst>
          </p:cNvPr>
          <p:cNvSpPr/>
          <p:nvPr/>
        </p:nvSpPr>
        <p:spPr>
          <a:xfrm>
            <a:off x="7669540" y="2731844"/>
            <a:ext cx="341631" cy="1862443"/>
          </a:xfrm>
          <a:custGeom>
            <a:avLst/>
            <a:gdLst>
              <a:gd name="connsiteX0" fmla="*/ 179060 w 341631"/>
              <a:gd name="connsiteY0" fmla="*/ 1196 h 1862443"/>
              <a:gd name="connsiteX1" fmla="*/ 280660 w 341631"/>
              <a:gd name="connsiteY1" fmla="*/ 966396 h 1862443"/>
              <a:gd name="connsiteX2" fmla="*/ 326380 w 341631"/>
              <a:gd name="connsiteY2" fmla="*/ 656516 h 1862443"/>
              <a:gd name="connsiteX3" fmla="*/ 11420 w 341631"/>
              <a:gd name="connsiteY3" fmla="*/ 1824916 h 1862443"/>
              <a:gd name="connsiteX4" fmla="*/ 87620 w 341631"/>
              <a:gd name="connsiteY4" fmla="*/ 1530276 h 1862443"/>
              <a:gd name="connsiteX5" fmla="*/ 265420 w 341631"/>
              <a:gd name="connsiteY5" fmla="*/ 1083236 h 1862443"/>
              <a:gd name="connsiteX6" fmla="*/ 179060 w 341631"/>
              <a:gd name="connsiteY6" fmla="*/ 1113716 h 1862443"/>
              <a:gd name="connsiteX7" fmla="*/ 199380 w 341631"/>
              <a:gd name="connsiteY7" fmla="*/ 773356 h 1862443"/>
              <a:gd name="connsiteX8" fmla="*/ 179060 w 341631"/>
              <a:gd name="connsiteY8" fmla="*/ 1196 h 186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31" h="1862443">
                <a:moveTo>
                  <a:pt x="179060" y="1196"/>
                </a:moveTo>
                <a:cubicBezTo>
                  <a:pt x="192607" y="33369"/>
                  <a:pt x="256107" y="857176"/>
                  <a:pt x="280660" y="966396"/>
                </a:cubicBezTo>
                <a:cubicBezTo>
                  <a:pt x="305213" y="1075616"/>
                  <a:pt x="371253" y="513429"/>
                  <a:pt x="326380" y="656516"/>
                </a:cubicBezTo>
                <a:cubicBezTo>
                  <a:pt x="281507" y="799603"/>
                  <a:pt x="51213" y="1679289"/>
                  <a:pt x="11420" y="1824916"/>
                </a:cubicBezTo>
                <a:cubicBezTo>
                  <a:pt x="-28373" y="1970543"/>
                  <a:pt x="45287" y="1653889"/>
                  <a:pt x="87620" y="1530276"/>
                </a:cubicBezTo>
                <a:cubicBezTo>
                  <a:pt x="129953" y="1406663"/>
                  <a:pt x="250180" y="1152663"/>
                  <a:pt x="265420" y="1083236"/>
                </a:cubicBezTo>
                <a:cubicBezTo>
                  <a:pt x="280660" y="1013809"/>
                  <a:pt x="190067" y="1165363"/>
                  <a:pt x="179060" y="1113716"/>
                </a:cubicBezTo>
                <a:cubicBezTo>
                  <a:pt x="168053" y="1062069"/>
                  <a:pt x="198533" y="952003"/>
                  <a:pt x="199380" y="773356"/>
                </a:cubicBezTo>
                <a:cubicBezTo>
                  <a:pt x="200227" y="594709"/>
                  <a:pt x="165513" y="-30977"/>
                  <a:pt x="179060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E2F50907-5C34-4334-9ED8-AA948FEB527F}"/>
              </a:ext>
            </a:extLst>
          </p:cNvPr>
          <p:cNvSpPr/>
          <p:nvPr/>
        </p:nvSpPr>
        <p:spPr>
          <a:xfrm>
            <a:off x="6681189" y="3986212"/>
            <a:ext cx="1179704" cy="2157054"/>
          </a:xfrm>
          <a:custGeom>
            <a:avLst/>
            <a:gdLst>
              <a:gd name="connsiteX0" fmla="*/ 1177571 w 1179704"/>
              <a:gd name="connsiteY0" fmla="*/ 1588 h 2157054"/>
              <a:gd name="connsiteX1" fmla="*/ 552731 w 1179704"/>
              <a:gd name="connsiteY1" fmla="*/ 1063308 h 2157054"/>
              <a:gd name="connsiteX2" fmla="*/ 679731 w 1179704"/>
              <a:gd name="connsiteY2" fmla="*/ 839788 h 2157054"/>
              <a:gd name="connsiteX3" fmla="*/ 19331 w 1179704"/>
              <a:gd name="connsiteY3" fmla="*/ 2130108 h 2157054"/>
              <a:gd name="connsiteX4" fmla="*/ 237771 w 1179704"/>
              <a:gd name="connsiteY4" fmla="*/ 1632268 h 2157054"/>
              <a:gd name="connsiteX5" fmla="*/ 867691 w 1179704"/>
              <a:gd name="connsiteY5" fmla="*/ 651828 h 2157054"/>
              <a:gd name="connsiteX6" fmla="*/ 761011 w 1179704"/>
              <a:gd name="connsiteY6" fmla="*/ 819468 h 2157054"/>
              <a:gd name="connsiteX7" fmla="*/ 1177571 w 1179704"/>
              <a:gd name="connsiteY7" fmla="*/ 1588 h 21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704" h="2157054">
                <a:moveTo>
                  <a:pt x="1177571" y="1588"/>
                </a:moveTo>
                <a:cubicBezTo>
                  <a:pt x="1142858" y="42228"/>
                  <a:pt x="635704" y="923608"/>
                  <a:pt x="552731" y="1063308"/>
                </a:cubicBezTo>
                <a:cubicBezTo>
                  <a:pt x="469758" y="1203008"/>
                  <a:pt x="768631" y="661988"/>
                  <a:pt x="679731" y="839788"/>
                </a:cubicBezTo>
                <a:cubicBezTo>
                  <a:pt x="590831" y="1017588"/>
                  <a:pt x="92991" y="1998028"/>
                  <a:pt x="19331" y="2130108"/>
                </a:cubicBezTo>
                <a:cubicBezTo>
                  <a:pt x="-54329" y="2262188"/>
                  <a:pt x="96378" y="1878648"/>
                  <a:pt x="237771" y="1632268"/>
                </a:cubicBezTo>
                <a:cubicBezTo>
                  <a:pt x="379164" y="1385888"/>
                  <a:pt x="780484" y="787295"/>
                  <a:pt x="867691" y="651828"/>
                </a:cubicBezTo>
                <a:cubicBezTo>
                  <a:pt x="954898" y="516361"/>
                  <a:pt x="709364" y="926148"/>
                  <a:pt x="761011" y="819468"/>
                </a:cubicBezTo>
                <a:cubicBezTo>
                  <a:pt x="812658" y="712788"/>
                  <a:pt x="1212284" y="-39052"/>
                  <a:pt x="1177571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EDF40AB-5613-4990-A875-F5ECD5B2997D}"/>
              </a:ext>
            </a:extLst>
          </p:cNvPr>
          <p:cNvSpPr/>
          <p:nvPr/>
        </p:nvSpPr>
        <p:spPr>
          <a:xfrm>
            <a:off x="5104459" y="925857"/>
            <a:ext cx="1486989" cy="3179466"/>
          </a:xfrm>
          <a:custGeom>
            <a:avLst/>
            <a:gdLst>
              <a:gd name="connsiteX0" fmla="*/ 1482608 w 1486989"/>
              <a:gd name="connsiteY0" fmla="*/ 13943 h 3179466"/>
              <a:gd name="connsiteX1" fmla="*/ 187208 w 1486989"/>
              <a:gd name="connsiteY1" fmla="*/ 1775010 h 3179466"/>
              <a:gd name="connsiteX2" fmla="*/ 635941 w 1486989"/>
              <a:gd name="connsiteY2" fmla="*/ 1046876 h 3179466"/>
              <a:gd name="connsiteX3" fmla="*/ 17874 w 1486989"/>
              <a:gd name="connsiteY3" fmla="*/ 3121210 h 3179466"/>
              <a:gd name="connsiteX4" fmla="*/ 204141 w 1486989"/>
              <a:gd name="connsiteY4" fmla="*/ 2469276 h 3179466"/>
              <a:gd name="connsiteX5" fmla="*/ 593608 w 1486989"/>
              <a:gd name="connsiteY5" fmla="*/ 1029943 h 3179466"/>
              <a:gd name="connsiteX6" fmla="*/ 1482608 w 1486989"/>
              <a:gd name="connsiteY6" fmla="*/ 13943 h 31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989" h="3179466">
                <a:moveTo>
                  <a:pt x="1482608" y="13943"/>
                </a:moveTo>
                <a:cubicBezTo>
                  <a:pt x="1414875" y="138121"/>
                  <a:pt x="328319" y="1602855"/>
                  <a:pt x="187208" y="1775010"/>
                </a:cubicBezTo>
                <a:cubicBezTo>
                  <a:pt x="46097" y="1947165"/>
                  <a:pt x="664163" y="822509"/>
                  <a:pt x="635941" y="1046876"/>
                </a:cubicBezTo>
                <a:cubicBezTo>
                  <a:pt x="607719" y="1271243"/>
                  <a:pt x="89841" y="2884143"/>
                  <a:pt x="17874" y="3121210"/>
                </a:cubicBezTo>
                <a:cubicBezTo>
                  <a:pt x="-54093" y="3358277"/>
                  <a:pt x="108185" y="2817820"/>
                  <a:pt x="204141" y="2469276"/>
                </a:cubicBezTo>
                <a:cubicBezTo>
                  <a:pt x="300097" y="2120732"/>
                  <a:pt x="373475" y="1434932"/>
                  <a:pt x="593608" y="1029943"/>
                </a:cubicBezTo>
                <a:cubicBezTo>
                  <a:pt x="813741" y="624954"/>
                  <a:pt x="1550341" y="-110235"/>
                  <a:pt x="1482608" y="13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58B2B3F-B445-4245-A2D7-AB9F12703970}"/>
              </a:ext>
            </a:extLst>
          </p:cNvPr>
          <p:cNvSpPr/>
          <p:nvPr/>
        </p:nvSpPr>
        <p:spPr>
          <a:xfrm>
            <a:off x="3034391" y="767801"/>
            <a:ext cx="3377826" cy="2598407"/>
          </a:xfrm>
          <a:custGeom>
            <a:avLst/>
            <a:gdLst>
              <a:gd name="connsiteX0" fmla="*/ 3374876 w 3377826"/>
              <a:gd name="connsiteY0" fmla="*/ 2666 h 2598407"/>
              <a:gd name="connsiteX1" fmla="*/ 1723876 w 3377826"/>
              <a:gd name="connsiteY1" fmla="*/ 78866 h 2598407"/>
              <a:gd name="connsiteX2" fmla="*/ 2494342 w 3377826"/>
              <a:gd name="connsiteY2" fmla="*/ 78866 h 2598407"/>
              <a:gd name="connsiteX3" fmla="*/ 1546076 w 3377826"/>
              <a:gd name="connsiteY3" fmla="*/ 366732 h 2598407"/>
              <a:gd name="connsiteX4" fmla="*/ 1021142 w 3377826"/>
              <a:gd name="connsiteY4" fmla="*/ 696932 h 2598407"/>
              <a:gd name="connsiteX5" fmla="*/ 1207409 w 3377826"/>
              <a:gd name="connsiteY5" fmla="*/ 586866 h 2598407"/>
              <a:gd name="connsiteX6" fmla="*/ 72876 w 3377826"/>
              <a:gd name="connsiteY6" fmla="*/ 2491866 h 2598407"/>
              <a:gd name="connsiteX7" fmla="*/ 267609 w 3377826"/>
              <a:gd name="connsiteY7" fmla="*/ 2127799 h 2598407"/>
              <a:gd name="connsiteX8" fmla="*/ 1520676 w 3377826"/>
              <a:gd name="connsiteY8" fmla="*/ 214332 h 2598407"/>
              <a:gd name="connsiteX9" fmla="*/ 1986342 w 3377826"/>
              <a:gd name="connsiteY9" fmla="*/ 205866 h 2598407"/>
              <a:gd name="connsiteX10" fmla="*/ 1579942 w 3377826"/>
              <a:gd name="connsiteY10" fmla="*/ 324399 h 2598407"/>
              <a:gd name="connsiteX11" fmla="*/ 2113342 w 3377826"/>
              <a:gd name="connsiteY11" fmla="*/ 188932 h 2598407"/>
              <a:gd name="connsiteX12" fmla="*/ 3374876 w 3377826"/>
              <a:gd name="connsiteY12" fmla="*/ 2666 h 25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7826" h="2598407">
                <a:moveTo>
                  <a:pt x="3374876" y="2666"/>
                </a:moveTo>
                <a:cubicBezTo>
                  <a:pt x="3309965" y="-15678"/>
                  <a:pt x="1870632" y="66166"/>
                  <a:pt x="1723876" y="78866"/>
                </a:cubicBezTo>
                <a:cubicBezTo>
                  <a:pt x="1577120" y="91566"/>
                  <a:pt x="2523975" y="30888"/>
                  <a:pt x="2494342" y="78866"/>
                </a:cubicBezTo>
                <a:cubicBezTo>
                  <a:pt x="2464709" y="126844"/>
                  <a:pt x="1791609" y="263721"/>
                  <a:pt x="1546076" y="366732"/>
                </a:cubicBezTo>
                <a:cubicBezTo>
                  <a:pt x="1300543" y="469743"/>
                  <a:pt x="1077586" y="660243"/>
                  <a:pt x="1021142" y="696932"/>
                </a:cubicBezTo>
                <a:cubicBezTo>
                  <a:pt x="964698" y="733621"/>
                  <a:pt x="1365453" y="287710"/>
                  <a:pt x="1207409" y="586866"/>
                </a:cubicBezTo>
                <a:cubicBezTo>
                  <a:pt x="1049365" y="886022"/>
                  <a:pt x="229509" y="2235044"/>
                  <a:pt x="72876" y="2491866"/>
                </a:cubicBezTo>
                <a:cubicBezTo>
                  <a:pt x="-83757" y="2748688"/>
                  <a:pt x="26309" y="2507388"/>
                  <a:pt x="267609" y="2127799"/>
                </a:cubicBezTo>
                <a:cubicBezTo>
                  <a:pt x="508909" y="1748210"/>
                  <a:pt x="1234220" y="534654"/>
                  <a:pt x="1520676" y="214332"/>
                </a:cubicBezTo>
                <a:cubicBezTo>
                  <a:pt x="1807131" y="-105990"/>
                  <a:pt x="1976464" y="187521"/>
                  <a:pt x="1986342" y="205866"/>
                </a:cubicBezTo>
                <a:cubicBezTo>
                  <a:pt x="1996220" y="224211"/>
                  <a:pt x="1558775" y="327221"/>
                  <a:pt x="1579942" y="324399"/>
                </a:cubicBezTo>
                <a:cubicBezTo>
                  <a:pt x="1601109" y="321577"/>
                  <a:pt x="1811364" y="238321"/>
                  <a:pt x="2113342" y="188932"/>
                </a:cubicBezTo>
                <a:cubicBezTo>
                  <a:pt x="2415320" y="139543"/>
                  <a:pt x="3439787" y="21010"/>
                  <a:pt x="3374876" y="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B7BC20-F4A1-4EBC-A5BE-E7D76BA6857C}"/>
              </a:ext>
            </a:extLst>
          </p:cNvPr>
          <p:cNvSpPr/>
          <p:nvPr/>
        </p:nvSpPr>
        <p:spPr>
          <a:xfrm>
            <a:off x="2777031" y="1965658"/>
            <a:ext cx="1109567" cy="3457295"/>
          </a:xfrm>
          <a:custGeom>
            <a:avLst/>
            <a:gdLst>
              <a:gd name="connsiteX0" fmla="*/ 1109169 w 1109567"/>
              <a:gd name="connsiteY0" fmla="*/ 7075 h 3457295"/>
              <a:gd name="connsiteX1" fmla="*/ 499569 w 1109567"/>
              <a:gd name="connsiteY1" fmla="*/ 1573409 h 3457295"/>
              <a:gd name="connsiteX2" fmla="*/ 516502 w 1109567"/>
              <a:gd name="connsiteY2" fmla="*/ 1040009 h 3457295"/>
              <a:gd name="connsiteX3" fmla="*/ 135502 w 1109567"/>
              <a:gd name="connsiteY3" fmla="*/ 3088942 h 3457295"/>
              <a:gd name="connsiteX4" fmla="*/ 36 w 1109567"/>
              <a:gd name="connsiteY4" fmla="*/ 3444542 h 3457295"/>
              <a:gd name="connsiteX5" fmla="*/ 127036 w 1109567"/>
              <a:gd name="connsiteY5" fmla="*/ 2919609 h 3457295"/>
              <a:gd name="connsiteX6" fmla="*/ 533436 w 1109567"/>
              <a:gd name="connsiteY6" fmla="*/ 1082342 h 3457295"/>
              <a:gd name="connsiteX7" fmla="*/ 592702 w 1109567"/>
              <a:gd name="connsiteY7" fmla="*/ 997675 h 3457295"/>
              <a:gd name="connsiteX8" fmla="*/ 1109169 w 1109567"/>
              <a:gd name="connsiteY8" fmla="*/ 7075 h 34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567" h="3457295">
                <a:moveTo>
                  <a:pt x="1109169" y="7075"/>
                </a:moveTo>
                <a:cubicBezTo>
                  <a:pt x="1093647" y="103031"/>
                  <a:pt x="598347" y="1401253"/>
                  <a:pt x="499569" y="1573409"/>
                </a:cubicBezTo>
                <a:cubicBezTo>
                  <a:pt x="400791" y="1745565"/>
                  <a:pt x="577180" y="787420"/>
                  <a:pt x="516502" y="1040009"/>
                </a:cubicBezTo>
                <a:cubicBezTo>
                  <a:pt x="455824" y="1292598"/>
                  <a:pt x="221580" y="2688187"/>
                  <a:pt x="135502" y="3088942"/>
                </a:cubicBezTo>
                <a:cubicBezTo>
                  <a:pt x="49424" y="3489698"/>
                  <a:pt x="1447" y="3472764"/>
                  <a:pt x="36" y="3444542"/>
                </a:cubicBezTo>
                <a:cubicBezTo>
                  <a:pt x="-1375" y="3416320"/>
                  <a:pt x="38136" y="3313309"/>
                  <a:pt x="127036" y="2919609"/>
                </a:cubicBezTo>
                <a:cubicBezTo>
                  <a:pt x="215936" y="2525909"/>
                  <a:pt x="455825" y="1402664"/>
                  <a:pt x="533436" y="1082342"/>
                </a:cubicBezTo>
                <a:cubicBezTo>
                  <a:pt x="611047" y="762020"/>
                  <a:pt x="503802" y="1175475"/>
                  <a:pt x="592702" y="997675"/>
                </a:cubicBezTo>
                <a:cubicBezTo>
                  <a:pt x="681602" y="819875"/>
                  <a:pt x="1124691" y="-88881"/>
                  <a:pt x="1109169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C398FD3-949A-4125-95B0-82093B8B2E72}"/>
              </a:ext>
            </a:extLst>
          </p:cNvPr>
          <p:cNvSpPr/>
          <p:nvPr/>
        </p:nvSpPr>
        <p:spPr>
          <a:xfrm>
            <a:off x="5648408" y="5280476"/>
            <a:ext cx="302738" cy="2588858"/>
          </a:xfrm>
          <a:custGeom>
            <a:avLst/>
            <a:gdLst>
              <a:gd name="connsiteX0" fmla="*/ 261325 w 302738"/>
              <a:gd name="connsiteY0" fmla="*/ 2724 h 2588858"/>
              <a:gd name="connsiteX1" fmla="*/ 108925 w 302738"/>
              <a:gd name="connsiteY1" fmla="*/ 1569057 h 2588858"/>
              <a:gd name="connsiteX2" fmla="*/ 24259 w 302738"/>
              <a:gd name="connsiteY2" fmla="*/ 1230391 h 2588858"/>
              <a:gd name="connsiteX3" fmla="*/ 295192 w 302738"/>
              <a:gd name="connsiteY3" fmla="*/ 2542724 h 2588858"/>
              <a:gd name="connsiteX4" fmla="*/ 210525 w 302738"/>
              <a:gd name="connsiteY4" fmla="*/ 2212524 h 2588858"/>
              <a:gd name="connsiteX5" fmla="*/ 32725 w 302738"/>
              <a:gd name="connsiteY5" fmla="*/ 1442057 h 2588858"/>
              <a:gd name="connsiteX6" fmla="*/ 24259 w 302738"/>
              <a:gd name="connsiteY6" fmla="*/ 1196524 h 2588858"/>
              <a:gd name="connsiteX7" fmla="*/ 261325 w 302738"/>
              <a:gd name="connsiteY7" fmla="*/ 2724 h 258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38" h="2588858">
                <a:moveTo>
                  <a:pt x="261325" y="2724"/>
                </a:moveTo>
                <a:cubicBezTo>
                  <a:pt x="275436" y="64813"/>
                  <a:pt x="148436" y="1364446"/>
                  <a:pt x="108925" y="1569057"/>
                </a:cubicBezTo>
                <a:cubicBezTo>
                  <a:pt x="69414" y="1773668"/>
                  <a:pt x="-6785" y="1068113"/>
                  <a:pt x="24259" y="1230391"/>
                </a:cubicBezTo>
                <a:cubicBezTo>
                  <a:pt x="55303" y="1392669"/>
                  <a:pt x="264148" y="2379035"/>
                  <a:pt x="295192" y="2542724"/>
                </a:cubicBezTo>
                <a:cubicBezTo>
                  <a:pt x="326236" y="2706413"/>
                  <a:pt x="254269" y="2395968"/>
                  <a:pt x="210525" y="2212524"/>
                </a:cubicBezTo>
                <a:cubicBezTo>
                  <a:pt x="166781" y="2029080"/>
                  <a:pt x="63769" y="1611390"/>
                  <a:pt x="32725" y="1442057"/>
                </a:cubicBezTo>
                <a:cubicBezTo>
                  <a:pt x="1681" y="1272724"/>
                  <a:pt x="-18074" y="1435002"/>
                  <a:pt x="24259" y="1196524"/>
                </a:cubicBezTo>
                <a:cubicBezTo>
                  <a:pt x="66592" y="958046"/>
                  <a:pt x="247214" y="-59365"/>
                  <a:pt x="261325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551C841-7DDF-48B0-96DF-5D60B3A716D5}"/>
              </a:ext>
            </a:extLst>
          </p:cNvPr>
          <p:cNvSpPr/>
          <p:nvPr/>
        </p:nvSpPr>
        <p:spPr>
          <a:xfrm>
            <a:off x="2517509" y="5442682"/>
            <a:ext cx="372900" cy="2927979"/>
          </a:xfrm>
          <a:custGeom>
            <a:avLst/>
            <a:gdLst>
              <a:gd name="connsiteX0" fmla="*/ 327291 w 372900"/>
              <a:gd name="connsiteY0" fmla="*/ 1385 h 2927979"/>
              <a:gd name="connsiteX1" fmla="*/ 327291 w 372900"/>
              <a:gd name="connsiteY1" fmla="*/ 1474585 h 2927979"/>
              <a:gd name="connsiteX2" fmla="*/ 242624 w 372900"/>
              <a:gd name="connsiteY2" fmla="*/ 1305251 h 2927979"/>
              <a:gd name="connsiteX3" fmla="*/ 5558 w 372900"/>
              <a:gd name="connsiteY3" fmla="*/ 2888518 h 2927979"/>
              <a:gd name="connsiteX4" fmla="*/ 98691 w 372900"/>
              <a:gd name="connsiteY4" fmla="*/ 2346651 h 2927979"/>
              <a:gd name="connsiteX5" fmla="*/ 361158 w 372900"/>
              <a:gd name="connsiteY5" fmla="*/ 1229051 h 2927979"/>
              <a:gd name="connsiteX6" fmla="*/ 327291 w 372900"/>
              <a:gd name="connsiteY6" fmla="*/ 1385 h 29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00" h="2927979">
                <a:moveTo>
                  <a:pt x="327291" y="1385"/>
                </a:moveTo>
                <a:cubicBezTo>
                  <a:pt x="321647" y="42307"/>
                  <a:pt x="341402" y="1257274"/>
                  <a:pt x="327291" y="1474585"/>
                </a:cubicBezTo>
                <a:cubicBezTo>
                  <a:pt x="313180" y="1691896"/>
                  <a:pt x="296246" y="1069596"/>
                  <a:pt x="242624" y="1305251"/>
                </a:cubicBezTo>
                <a:cubicBezTo>
                  <a:pt x="189002" y="1540907"/>
                  <a:pt x="29547" y="2714951"/>
                  <a:pt x="5558" y="2888518"/>
                </a:cubicBezTo>
                <a:cubicBezTo>
                  <a:pt x="-18431" y="3062085"/>
                  <a:pt x="39424" y="2623229"/>
                  <a:pt x="98691" y="2346651"/>
                </a:cubicBezTo>
                <a:cubicBezTo>
                  <a:pt x="157958" y="2070073"/>
                  <a:pt x="323058" y="1621340"/>
                  <a:pt x="361158" y="1229051"/>
                </a:cubicBezTo>
                <a:cubicBezTo>
                  <a:pt x="399258" y="836762"/>
                  <a:pt x="332935" y="-39537"/>
                  <a:pt x="327291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EC6B2D3-F043-4D0C-9762-0ED7995474BA}"/>
              </a:ext>
            </a:extLst>
          </p:cNvPr>
          <p:cNvSpPr/>
          <p:nvPr/>
        </p:nvSpPr>
        <p:spPr>
          <a:xfrm>
            <a:off x="5068824" y="6779659"/>
            <a:ext cx="832445" cy="2211746"/>
          </a:xfrm>
          <a:custGeom>
            <a:avLst/>
            <a:gdLst>
              <a:gd name="connsiteX0" fmla="*/ 832443 w 832445"/>
              <a:gd name="connsiteY0" fmla="*/ 2141 h 2211746"/>
              <a:gd name="connsiteX1" fmla="*/ 70443 w 832445"/>
              <a:gd name="connsiteY1" fmla="*/ 814941 h 2211746"/>
              <a:gd name="connsiteX2" fmla="*/ 332909 w 832445"/>
              <a:gd name="connsiteY2" fmla="*/ 535541 h 2211746"/>
              <a:gd name="connsiteX3" fmla="*/ 197443 w 832445"/>
              <a:gd name="connsiteY3" fmla="*/ 798008 h 2211746"/>
              <a:gd name="connsiteX4" fmla="*/ 197443 w 832445"/>
              <a:gd name="connsiteY4" fmla="*/ 1162074 h 2211746"/>
              <a:gd name="connsiteX5" fmla="*/ 155109 w 832445"/>
              <a:gd name="connsiteY5" fmla="*/ 1195941 h 2211746"/>
              <a:gd name="connsiteX6" fmla="*/ 459909 w 832445"/>
              <a:gd name="connsiteY6" fmla="*/ 2203474 h 2211746"/>
              <a:gd name="connsiteX7" fmla="*/ 349843 w 832445"/>
              <a:gd name="connsiteY7" fmla="*/ 1627741 h 2211746"/>
              <a:gd name="connsiteX8" fmla="*/ 53509 w 832445"/>
              <a:gd name="connsiteY8" fmla="*/ 806474 h 2211746"/>
              <a:gd name="connsiteX9" fmla="*/ 78909 w 832445"/>
              <a:gd name="connsiteY9" fmla="*/ 586341 h 2211746"/>
              <a:gd name="connsiteX10" fmla="*/ 832443 w 832445"/>
              <a:gd name="connsiteY10" fmla="*/ 2141 h 221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445" h="2211746">
                <a:moveTo>
                  <a:pt x="832443" y="2141"/>
                </a:moveTo>
                <a:cubicBezTo>
                  <a:pt x="831032" y="40241"/>
                  <a:pt x="70443" y="814941"/>
                  <a:pt x="70443" y="814941"/>
                </a:cubicBezTo>
                <a:cubicBezTo>
                  <a:pt x="-12813" y="903841"/>
                  <a:pt x="311742" y="538363"/>
                  <a:pt x="332909" y="535541"/>
                </a:cubicBezTo>
                <a:cubicBezTo>
                  <a:pt x="354076" y="532719"/>
                  <a:pt x="220021" y="693586"/>
                  <a:pt x="197443" y="798008"/>
                </a:cubicBezTo>
                <a:cubicBezTo>
                  <a:pt x="174865" y="902430"/>
                  <a:pt x="204499" y="1095752"/>
                  <a:pt x="197443" y="1162074"/>
                </a:cubicBezTo>
                <a:cubicBezTo>
                  <a:pt x="190387" y="1228396"/>
                  <a:pt x="111365" y="1022374"/>
                  <a:pt x="155109" y="1195941"/>
                </a:cubicBezTo>
                <a:cubicBezTo>
                  <a:pt x="198853" y="1369508"/>
                  <a:pt x="427453" y="2131507"/>
                  <a:pt x="459909" y="2203474"/>
                </a:cubicBezTo>
                <a:cubicBezTo>
                  <a:pt x="492365" y="2275441"/>
                  <a:pt x="417576" y="1860574"/>
                  <a:pt x="349843" y="1627741"/>
                </a:cubicBezTo>
                <a:cubicBezTo>
                  <a:pt x="282110" y="1394908"/>
                  <a:pt x="98665" y="980041"/>
                  <a:pt x="53509" y="806474"/>
                </a:cubicBezTo>
                <a:cubicBezTo>
                  <a:pt x="8353" y="632907"/>
                  <a:pt x="-50913" y="727452"/>
                  <a:pt x="78909" y="586341"/>
                </a:cubicBezTo>
                <a:cubicBezTo>
                  <a:pt x="208731" y="445230"/>
                  <a:pt x="833854" y="-35959"/>
                  <a:pt x="832443" y="2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6841F2B-72C7-455E-A2F0-7D9217D92137}"/>
              </a:ext>
            </a:extLst>
          </p:cNvPr>
          <p:cNvSpPr/>
          <p:nvPr/>
        </p:nvSpPr>
        <p:spPr>
          <a:xfrm>
            <a:off x="5789403" y="401643"/>
            <a:ext cx="861904" cy="715712"/>
          </a:xfrm>
          <a:custGeom>
            <a:avLst/>
            <a:gdLst>
              <a:gd name="connsiteX0" fmla="*/ 861654 w 861904"/>
              <a:gd name="connsiteY0" fmla="*/ 714888 h 715712"/>
              <a:gd name="connsiteX1" fmla="*/ 553645 w 861904"/>
              <a:gd name="connsiteY1" fmla="*/ 609010 h 715712"/>
              <a:gd name="connsiteX2" fmla="*/ 82008 w 861904"/>
              <a:gd name="connsiteY2" fmla="*/ 483881 h 715712"/>
              <a:gd name="connsiteX3" fmla="*/ 43506 w 861904"/>
              <a:gd name="connsiteY3" fmla="*/ 455005 h 715712"/>
              <a:gd name="connsiteX4" fmla="*/ 534395 w 861904"/>
              <a:gd name="connsiteY4" fmla="*/ 12243 h 715712"/>
              <a:gd name="connsiteX5" fmla="*/ 380391 w 861904"/>
              <a:gd name="connsiteY5" fmla="*/ 137372 h 715712"/>
              <a:gd name="connsiteX6" fmla="*/ 370765 w 861904"/>
              <a:gd name="connsiteY6" fmla="*/ 281751 h 715712"/>
              <a:gd name="connsiteX7" fmla="*/ 207136 w 861904"/>
              <a:gd name="connsiteY7" fmla="*/ 435755 h 715712"/>
              <a:gd name="connsiteX8" fmla="*/ 505519 w 861904"/>
              <a:gd name="connsiteY8" fmla="*/ 551258 h 715712"/>
              <a:gd name="connsiteX9" fmla="*/ 861654 w 861904"/>
              <a:gd name="connsiteY9" fmla="*/ 714888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904" h="715712">
                <a:moveTo>
                  <a:pt x="861654" y="714888"/>
                </a:moveTo>
                <a:cubicBezTo>
                  <a:pt x="869675" y="724513"/>
                  <a:pt x="683586" y="647511"/>
                  <a:pt x="553645" y="609010"/>
                </a:cubicBezTo>
                <a:cubicBezTo>
                  <a:pt x="423704" y="570509"/>
                  <a:pt x="167031" y="509548"/>
                  <a:pt x="82008" y="483881"/>
                </a:cubicBezTo>
                <a:cubicBezTo>
                  <a:pt x="-3015" y="458214"/>
                  <a:pt x="-31892" y="533611"/>
                  <a:pt x="43506" y="455005"/>
                </a:cubicBezTo>
                <a:cubicBezTo>
                  <a:pt x="118904" y="376399"/>
                  <a:pt x="478247" y="65182"/>
                  <a:pt x="534395" y="12243"/>
                </a:cubicBezTo>
                <a:cubicBezTo>
                  <a:pt x="590543" y="-40696"/>
                  <a:pt x="407663" y="92454"/>
                  <a:pt x="380391" y="137372"/>
                </a:cubicBezTo>
                <a:cubicBezTo>
                  <a:pt x="353119" y="182290"/>
                  <a:pt x="399641" y="232020"/>
                  <a:pt x="370765" y="281751"/>
                </a:cubicBezTo>
                <a:cubicBezTo>
                  <a:pt x="341889" y="331482"/>
                  <a:pt x="184677" y="390837"/>
                  <a:pt x="207136" y="435755"/>
                </a:cubicBezTo>
                <a:cubicBezTo>
                  <a:pt x="229595" y="480673"/>
                  <a:pt x="394829" y="512757"/>
                  <a:pt x="505519" y="551258"/>
                </a:cubicBezTo>
                <a:cubicBezTo>
                  <a:pt x="616209" y="589759"/>
                  <a:pt x="853633" y="705263"/>
                  <a:pt x="861654" y="714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83FE6A-11BD-4798-8063-C10663DE39B3}"/>
              </a:ext>
            </a:extLst>
          </p:cNvPr>
          <p:cNvSpPr/>
          <p:nvPr/>
        </p:nvSpPr>
        <p:spPr>
          <a:xfrm>
            <a:off x="6314860" y="207061"/>
            <a:ext cx="3317012" cy="800070"/>
          </a:xfrm>
          <a:custGeom>
            <a:avLst/>
            <a:gdLst>
              <a:gd name="connsiteX0" fmla="*/ 9740 w 3317012"/>
              <a:gd name="connsiteY0" fmla="*/ 470272 h 800070"/>
              <a:gd name="connsiteX1" fmla="*/ 314540 w 3317012"/>
              <a:gd name="connsiteY1" fmla="*/ 402539 h 800070"/>
              <a:gd name="connsiteX2" fmla="*/ 974940 w 3317012"/>
              <a:gd name="connsiteY2" fmla="*/ 190872 h 800070"/>
              <a:gd name="connsiteX3" fmla="*/ 771740 w 3317012"/>
              <a:gd name="connsiteY3" fmla="*/ 190872 h 800070"/>
              <a:gd name="connsiteX4" fmla="*/ 1296673 w 3317012"/>
              <a:gd name="connsiteY4" fmla="*/ 80806 h 800070"/>
              <a:gd name="connsiteX5" fmla="*/ 2177207 w 3317012"/>
              <a:gd name="connsiteY5" fmla="*/ 190872 h 800070"/>
              <a:gd name="connsiteX6" fmla="*/ 2050207 w 3317012"/>
              <a:gd name="connsiteY6" fmla="*/ 182406 h 800070"/>
              <a:gd name="connsiteX7" fmla="*/ 3294807 w 3317012"/>
              <a:gd name="connsiteY7" fmla="*/ 792006 h 800070"/>
              <a:gd name="connsiteX8" fmla="*/ 2803740 w 3317012"/>
              <a:gd name="connsiteY8" fmla="*/ 512606 h 800070"/>
              <a:gd name="connsiteX9" fmla="*/ 2236473 w 3317012"/>
              <a:gd name="connsiteY9" fmla="*/ 233206 h 800070"/>
              <a:gd name="connsiteX10" fmla="*/ 1999407 w 3317012"/>
              <a:gd name="connsiteY10" fmla="*/ 148539 h 800070"/>
              <a:gd name="connsiteX11" fmla="*/ 1330540 w 3317012"/>
              <a:gd name="connsiteY11" fmla="*/ 4606 h 800070"/>
              <a:gd name="connsiteX12" fmla="*/ 1406740 w 3317012"/>
              <a:gd name="connsiteY12" fmla="*/ 55406 h 800070"/>
              <a:gd name="connsiteX13" fmla="*/ 653207 w 3317012"/>
              <a:gd name="connsiteY13" fmla="*/ 250139 h 800070"/>
              <a:gd name="connsiteX14" fmla="*/ 9740 w 3317012"/>
              <a:gd name="connsiteY14" fmla="*/ 470272 h 80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7012" h="800070">
                <a:moveTo>
                  <a:pt x="9740" y="470272"/>
                </a:moveTo>
                <a:cubicBezTo>
                  <a:pt x="-46705" y="495672"/>
                  <a:pt x="153673" y="449106"/>
                  <a:pt x="314540" y="402539"/>
                </a:cubicBezTo>
                <a:cubicBezTo>
                  <a:pt x="475407" y="355972"/>
                  <a:pt x="898740" y="226150"/>
                  <a:pt x="974940" y="190872"/>
                </a:cubicBezTo>
                <a:cubicBezTo>
                  <a:pt x="1051140" y="155594"/>
                  <a:pt x="718118" y="209216"/>
                  <a:pt x="771740" y="190872"/>
                </a:cubicBezTo>
                <a:cubicBezTo>
                  <a:pt x="825362" y="172528"/>
                  <a:pt x="1062429" y="80806"/>
                  <a:pt x="1296673" y="80806"/>
                </a:cubicBezTo>
                <a:cubicBezTo>
                  <a:pt x="1530917" y="80806"/>
                  <a:pt x="2051618" y="173939"/>
                  <a:pt x="2177207" y="190872"/>
                </a:cubicBezTo>
                <a:cubicBezTo>
                  <a:pt x="2302796" y="207805"/>
                  <a:pt x="1863940" y="82217"/>
                  <a:pt x="2050207" y="182406"/>
                </a:cubicBezTo>
                <a:cubicBezTo>
                  <a:pt x="2236474" y="282595"/>
                  <a:pt x="3169218" y="736973"/>
                  <a:pt x="3294807" y="792006"/>
                </a:cubicBezTo>
                <a:cubicBezTo>
                  <a:pt x="3420396" y="847039"/>
                  <a:pt x="2980129" y="605739"/>
                  <a:pt x="2803740" y="512606"/>
                </a:cubicBezTo>
                <a:cubicBezTo>
                  <a:pt x="2627351" y="419473"/>
                  <a:pt x="2370529" y="293884"/>
                  <a:pt x="2236473" y="233206"/>
                </a:cubicBezTo>
                <a:cubicBezTo>
                  <a:pt x="2102418" y="172528"/>
                  <a:pt x="2150396" y="186639"/>
                  <a:pt x="1999407" y="148539"/>
                </a:cubicBezTo>
                <a:cubicBezTo>
                  <a:pt x="1848418" y="110439"/>
                  <a:pt x="1429318" y="20128"/>
                  <a:pt x="1330540" y="4606"/>
                </a:cubicBezTo>
                <a:cubicBezTo>
                  <a:pt x="1231762" y="-10916"/>
                  <a:pt x="1519629" y="14484"/>
                  <a:pt x="1406740" y="55406"/>
                </a:cubicBezTo>
                <a:cubicBezTo>
                  <a:pt x="1293851" y="96328"/>
                  <a:pt x="887452" y="182406"/>
                  <a:pt x="653207" y="250139"/>
                </a:cubicBezTo>
                <a:cubicBezTo>
                  <a:pt x="418962" y="317872"/>
                  <a:pt x="66185" y="444872"/>
                  <a:pt x="9740" y="470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91C6DC3-3564-4723-B8A0-F36F8BEE1D1B}"/>
              </a:ext>
            </a:extLst>
          </p:cNvPr>
          <p:cNvSpPr/>
          <p:nvPr/>
        </p:nvSpPr>
        <p:spPr>
          <a:xfrm>
            <a:off x="6073826" y="561491"/>
            <a:ext cx="4358476" cy="1415012"/>
          </a:xfrm>
          <a:custGeom>
            <a:avLst/>
            <a:gdLst>
              <a:gd name="connsiteX0" fmla="*/ 5241 w 4358476"/>
              <a:gd name="connsiteY0" fmla="*/ 496842 h 1415012"/>
              <a:gd name="connsiteX1" fmla="*/ 1850974 w 4358476"/>
              <a:gd name="connsiteY1" fmla="*/ 56576 h 1415012"/>
              <a:gd name="connsiteX2" fmla="*/ 1588507 w 4358476"/>
              <a:gd name="connsiteY2" fmla="*/ 5776 h 1415012"/>
              <a:gd name="connsiteX3" fmla="*/ 2113441 w 4358476"/>
              <a:gd name="connsiteY3" fmla="*/ 107376 h 1415012"/>
              <a:gd name="connsiteX4" fmla="*/ 3823707 w 4358476"/>
              <a:gd name="connsiteY4" fmla="*/ 843976 h 1415012"/>
              <a:gd name="connsiteX5" fmla="*/ 3840641 w 4358476"/>
              <a:gd name="connsiteY5" fmla="*/ 835509 h 1415012"/>
              <a:gd name="connsiteX6" fmla="*/ 4348641 w 4358476"/>
              <a:gd name="connsiteY6" fmla="*/ 1402776 h 1415012"/>
              <a:gd name="connsiteX7" fmla="*/ 4111574 w 4358476"/>
              <a:gd name="connsiteY7" fmla="*/ 1165709 h 1415012"/>
              <a:gd name="connsiteX8" fmla="*/ 3349574 w 4358476"/>
              <a:gd name="connsiteY8" fmla="*/ 488376 h 1415012"/>
              <a:gd name="connsiteX9" fmla="*/ 3341107 w 4358476"/>
              <a:gd name="connsiteY9" fmla="*/ 581509 h 1415012"/>
              <a:gd name="connsiteX10" fmla="*/ 2045707 w 4358476"/>
              <a:gd name="connsiteY10" fmla="*/ 192042 h 1415012"/>
              <a:gd name="connsiteX11" fmla="*/ 1969507 w 4358476"/>
              <a:gd name="connsiteY11" fmla="*/ 200509 h 1415012"/>
              <a:gd name="connsiteX12" fmla="*/ 1317574 w 4358476"/>
              <a:gd name="connsiteY12" fmla="*/ 141242 h 1415012"/>
              <a:gd name="connsiteX13" fmla="*/ 5241 w 4358476"/>
              <a:gd name="connsiteY13" fmla="*/ 496842 h 14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8476" h="1415012">
                <a:moveTo>
                  <a:pt x="5241" y="496842"/>
                </a:moveTo>
                <a:cubicBezTo>
                  <a:pt x="94141" y="482731"/>
                  <a:pt x="1587096" y="138420"/>
                  <a:pt x="1850974" y="56576"/>
                </a:cubicBezTo>
                <a:cubicBezTo>
                  <a:pt x="2114852" y="-25268"/>
                  <a:pt x="1588507" y="5776"/>
                  <a:pt x="1588507" y="5776"/>
                </a:cubicBezTo>
                <a:cubicBezTo>
                  <a:pt x="1632252" y="14243"/>
                  <a:pt x="1740908" y="-32324"/>
                  <a:pt x="2113441" y="107376"/>
                </a:cubicBezTo>
                <a:cubicBezTo>
                  <a:pt x="2485974" y="247076"/>
                  <a:pt x="3535840" y="722621"/>
                  <a:pt x="3823707" y="843976"/>
                </a:cubicBezTo>
                <a:cubicBezTo>
                  <a:pt x="4111574" y="965332"/>
                  <a:pt x="3753152" y="742376"/>
                  <a:pt x="3840641" y="835509"/>
                </a:cubicBezTo>
                <a:cubicBezTo>
                  <a:pt x="3928130" y="928642"/>
                  <a:pt x="4303486" y="1347743"/>
                  <a:pt x="4348641" y="1402776"/>
                </a:cubicBezTo>
                <a:cubicBezTo>
                  <a:pt x="4393797" y="1457809"/>
                  <a:pt x="4278085" y="1318109"/>
                  <a:pt x="4111574" y="1165709"/>
                </a:cubicBezTo>
                <a:cubicBezTo>
                  <a:pt x="3945063" y="1013309"/>
                  <a:pt x="3477985" y="585743"/>
                  <a:pt x="3349574" y="488376"/>
                </a:cubicBezTo>
                <a:cubicBezTo>
                  <a:pt x="3221163" y="391009"/>
                  <a:pt x="3558418" y="630898"/>
                  <a:pt x="3341107" y="581509"/>
                </a:cubicBezTo>
                <a:cubicBezTo>
                  <a:pt x="3123796" y="532120"/>
                  <a:pt x="2274307" y="255542"/>
                  <a:pt x="2045707" y="192042"/>
                </a:cubicBezTo>
                <a:cubicBezTo>
                  <a:pt x="1817107" y="128542"/>
                  <a:pt x="2090863" y="208976"/>
                  <a:pt x="1969507" y="200509"/>
                </a:cubicBezTo>
                <a:cubicBezTo>
                  <a:pt x="1848151" y="192042"/>
                  <a:pt x="1652007" y="89031"/>
                  <a:pt x="1317574" y="141242"/>
                </a:cubicBezTo>
                <a:cubicBezTo>
                  <a:pt x="983141" y="193453"/>
                  <a:pt x="-83659" y="510953"/>
                  <a:pt x="5241" y="49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F80F14BE-4882-483E-AF5E-005DF2BF646E}"/>
              </a:ext>
            </a:extLst>
          </p:cNvPr>
          <p:cNvSpPr/>
          <p:nvPr/>
        </p:nvSpPr>
        <p:spPr>
          <a:xfrm>
            <a:off x="6145825" y="1142230"/>
            <a:ext cx="906910" cy="3540684"/>
          </a:xfrm>
          <a:custGeom>
            <a:avLst/>
            <a:gdLst>
              <a:gd name="connsiteX0" fmla="*/ 906908 w 906910"/>
              <a:gd name="connsiteY0" fmla="*/ 770 h 3540684"/>
              <a:gd name="connsiteX1" fmla="*/ 314242 w 906910"/>
              <a:gd name="connsiteY1" fmla="*/ 932103 h 3540684"/>
              <a:gd name="connsiteX2" fmla="*/ 517442 w 906910"/>
              <a:gd name="connsiteY2" fmla="*/ 508770 h 3540684"/>
              <a:gd name="connsiteX3" fmla="*/ 246508 w 906910"/>
              <a:gd name="connsiteY3" fmla="*/ 1270770 h 3540684"/>
              <a:gd name="connsiteX4" fmla="*/ 119508 w 906910"/>
              <a:gd name="connsiteY4" fmla="*/ 2041237 h 3540684"/>
              <a:gd name="connsiteX5" fmla="*/ 144908 w 906910"/>
              <a:gd name="connsiteY5" fmla="*/ 1719503 h 3540684"/>
              <a:gd name="connsiteX6" fmla="*/ 975 w 906910"/>
              <a:gd name="connsiteY6" fmla="*/ 3446703 h 3540684"/>
              <a:gd name="connsiteX7" fmla="*/ 85642 w 906910"/>
              <a:gd name="connsiteY7" fmla="*/ 3099570 h 3540684"/>
              <a:gd name="connsiteX8" fmla="*/ 161842 w 906910"/>
              <a:gd name="connsiteY8" fmla="*/ 1313103 h 3540684"/>
              <a:gd name="connsiteX9" fmla="*/ 212642 w 906910"/>
              <a:gd name="connsiteY9" fmla="*/ 1169170 h 3540684"/>
              <a:gd name="connsiteX10" fmla="*/ 305775 w 906910"/>
              <a:gd name="connsiteY10" fmla="*/ 779703 h 3540684"/>
              <a:gd name="connsiteX11" fmla="*/ 906908 w 906910"/>
              <a:gd name="connsiteY11" fmla="*/ 770 h 354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910" h="3540684">
                <a:moveTo>
                  <a:pt x="906908" y="770"/>
                </a:moveTo>
                <a:cubicBezTo>
                  <a:pt x="908319" y="26170"/>
                  <a:pt x="379153" y="847436"/>
                  <a:pt x="314242" y="932103"/>
                </a:cubicBezTo>
                <a:cubicBezTo>
                  <a:pt x="249331" y="1016770"/>
                  <a:pt x="528731" y="452326"/>
                  <a:pt x="517442" y="508770"/>
                </a:cubicBezTo>
                <a:cubicBezTo>
                  <a:pt x="506153" y="565214"/>
                  <a:pt x="312830" y="1015359"/>
                  <a:pt x="246508" y="1270770"/>
                </a:cubicBezTo>
                <a:cubicBezTo>
                  <a:pt x="180186" y="1526181"/>
                  <a:pt x="136441" y="1966448"/>
                  <a:pt x="119508" y="2041237"/>
                </a:cubicBezTo>
                <a:cubicBezTo>
                  <a:pt x="102575" y="2116026"/>
                  <a:pt x="164663" y="1485259"/>
                  <a:pt x="144908" y="1719503"/>
                </a:cubicBezTo>
                <a:cubicBezTo>
                  <a:pt x="125152" y="1953747"/>
                  <a:pt x="10853" y="3216692"/>
                  <a:pt x="975" y="3446703"/>
                </a:cubicBezTo>
                <a:cubicBezTo>
                  <a:pt x="-8903" y="3676714"/>
                  <a:pt x="58831" y="3455170"/>
                  <a:pt x="85642" y="3099570"/>
                </a:cubicBezTo>
                <a:cubicBezTo>
                  <a:pt x="112453" y="2743970"/>
                  <a:pt x="140675" y="1634836"/>
                  <a:pt x="161842" y="1313103"/>
                </a:cubicBezTo>
                <a:cubicBezTo>
                  <a:pt x="183009" y="991370"/>
                  <a:pt x="188653" y="1258070"/>
                  <a:pt x="212642" y="1169170"/>
                </a:cubicBezTo>
                <a:cubicBezTo>
                  <a:pt x="236631" y="1080270"/>
                  <a:pt x="192886" y="974436"/>
                  <a:pt x="305775" y="779703"/>
                </a:cubicBezTo>
                <a:cubicBezTo>
                  <a:pt x="418664" y="584970"/>
                  <a:pt x="905497" y="-24630"/>
                  <a:pt x="906908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3738225-D6AD-464E-B487-6ABC37731CD0}"/>
              </a:ext>
            </a:extLst>
          </p:cNvPr>
          <p:cNvSpPr/>
          <p:nvPr/>
        </p:nvSpPr>
        <p:spPr>
          <a:xfrm>
            <a:off x="6757988" y="1404884"/>
            <a:ext cx="4139498" cy="2956417"/>
          </a:xfrm>
          <a:custGeom>
            <a:avLst/>
            <a:gdLst>
              <a:gd name="connsiteX0" fmla="*/ 23812 w 4139498"/>
              <a:gd name="connsiteY0" fmla="*/ 9049 h 2956417"/>
              <a:gd name="connsiteX1" fmla="*/ 2369079 w 4139498"/>
              <a:gd name="connsiteY1" fmla="*/ 584783 h 2956417"/>
              <a:gd name="connsiteX2" fmla="*/ 2081212 w 4139498"/>
              <a:gd name="connsiteY2" fmla="*/ 474716 h 2956417"/>
              <a:gd name="connsiteX3" fmla="*/ 3410479 w 4139498"/>
              <a:gd name="connsiteY3" fmla="*/ 1710849 h 2956417"/>
              <a:gd name="connsiteX4" fmla="*/ 3435879 w 4139498"/>
              <a:gd name="connsiteY4" fmla="*/ 1676983 h 2956417"/>
              <a:gd name="connsiteX5" fmla="*/ 4130145 w 4139498"/>
              <a:gd name="connsiteY5" fmla="*/ 2930049 h 2956417"/>
              <a:gd name="connsiteX6" fmla="*/ 3732212 w 4139498"/>
              <a:gd name="connsiteY6" fmla="*/ 2371249 h 2956417"/>
              <a:gd name="connsiteX7" fmla="*/ 2335212 w 4139498"/>
              <a:gd name="connsiteY7" fmla="*/ 559383 h 2956417"/>
              <a:gd name="connsiteX8" fmla="*/ 2369079 w 4139498"/>
              <a:gd name="connsiteY8" fmla="*/ 669449 h 2956417"/>
              <a:gd name="connsiteX9" fmla="*/ 1226079 w 4139498"/>
              <a:gd name="connsiteY9" fmla="*/ 263049 h 2956417"/>
              <a:gd name="connsiteX10" fmla="*/ 23812 w 4139498"/>
              <a:gd name="connsiteY10" fmla="*/ 9049 h 295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9498" h="2956417">
                <a:moveTo>
                  <a:pt x="23812" y="9049"/>
                </a:moveTo>
                <a:cubicBezTo>
                  <a:pt x="214312" y="62671"/>
                  <a:pt x="2026179" y="507172"/>
                  <a:pt x="2369079" y="584783"/>
                </a:cubicBezTo>
                <a:cubicBezTo>
                  <a:pt x="2711979" y="662394"/>
                  <a:pt x="1907645" y="287038"/>
                  <a:pt x="2081212" y="474716"/>
                </a:cubicBezTo>
                <a:cubicBezTo>
                  <a:pt x="2254779" y="662394"/>
                  <a:pt x="3184701" y="1510471"/>
                  <a:pt x="3410479" y="1710849"/>
                </a:cubicBezTo>
                <a:cubicBezTo>
                  <a:pt x="3636257" y="1911227"/>
                  <a:pt x="3315935" y="1473783"/>
                  <a:pt x="3435879" y="1676983"/>
                </a:cubicBezTo>
                <a:cubicBezTo>
                  <a:pt x="3555823" y="1880183"/>
                  <a:pt x="4080756" y="2814338"/>
                  <a:pt x="4130145" y="2930049"/>
                </a:cubicBezTo>
                <a:cubicBezTo>
                  <a:pt x="4179534" y="3045760"/>
                  <a:pt x="4031368" y="2766360"/>
                  <a:pt x="3732212" y="2371249"/>
                </a:cubicBezTo>
                <a:cubicBezTo>
                  <a:pt x="3433057" y="1976138"/>
                  <a:pt x="2562401" y="843016"/>
                  <a:pt x="2335212" y="559383"/>
                </a:cubicBezTo>
                <a:cubicBezTo>
                  <a:pt x="2108023" y="275750"/>
                  <a:pt x="2553935" y="718838"/>
                  <a:pt x="2369079" y="669449"/>
                </a:cubicBezTo>
                <a:cubicBezTo>
                  <a:pt x="2184224" y="620060"/>
                  <a:pt x="1615546" y="373116"/>
                  <a:pt x="1226079" y="263049"/>
                </a:cubicBezTo>
                <a:cubicBezTo>
                  <a:pt x="836612" y="152982"/>
                  <a:pt x="-166688" y="-44573"/>
                  <a:pt x="23812" y="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5104FAE5-3872-4993-937D-58A7FC7364FA}"/>
              </a:ext>
            </a:extLst>
          </p:cNvPr>
          <p:cNvSpPr/>
          <p:nvPr/>
        </p:nvSpPr>
        <p:spPr>
          <a:xfrm>
            <a:off x="7836761" y="3009258"/>
            <a:ext cx="3077513" cy="2143212"/>
          </a:xfrm>
          <a:custGeom>
            <a:avLst/>
            <a:gdLst>
              <a:gd name="connsiteX0" fmla="*/ 28772 w 3077513"/>
              <a:gd name="connsiteY0" fmla="*/ 13342 h 2143212"/>
              <a:gd name="connsiteX1" fmla="*/ 1383439 w 3077513"/>
              <a:gd name="connsiteY1" fmla="*/ 258875 h 2143212"/>
              <a:gd name="connsiteX2" fmla="*/ 1231039 w 3077513"/>
              <a:gd name="connsiteY2" fmla="*/ 216542 h 2143212"/>
              <a:gd name="connsiteX3" fmla="*/ 1976106 w 3077513"/>
              <a:gd name="connsiteY3" fmla="*/ 682209 h 2143212"/>
              <a:gd name="connsiteX4" fmla="*/ 1967639 w 3077513"/>
              <a:gd name="connsiteY4" fmla="*/ 597542 h 2143212"/>
              <a:gd name="connsiteX5" fmla="*/ 2526439 w 3077513"/>
              <a:gd name="connsiteY5" fmla="*/ 1224075 h 2143212"/>
              <a:gd name="connsiteX6" fmla="*/ 2501039 w 3077513"/>
              <a:gd name="connsiteY6" fmla="*/ 1181742 h 2143212"/>
              <a:gd name="connsiteX7" fmla="*/ 2924372 w 3077513"/>
              <a:gd name="connsiteY7" fmla="*/ 1926809 h 2143212"/>
              <a:gd name="connsiteX8" fmla="*/ 3076772 w 3077513"/>
              <a:gd name="connsiteY8" fmla="*/ 2138475 h 2143212"/>
              <a:gd name="connsiteX9" fmla="*/ 2873572 w 3077513"/>
              <a:gd name="connsiteY9" fmla="*/ 1774409 h 2143212"/>
              <a:gd name="connsiteX10" fmla="*/ 2433306 w 3077513"/>
              <a:gd name="connsiteY10" fmla="*/ 944675 h 2143212"/>
              <a:gd name="connsiteX11" fmla="*/ 2492572 w 3077513"/>
              <a:gd name="connsiteY11" fmla="*/ 1003942 h 2143212"/>
              <a:gd name="connsiteX12" fmla="*/ 1772906 w 3077513"/>
              <a:gd name="connsiteY12" fmla="*/ 453609 h 2143212"/>
              <a:gd name="connsiteX13" fmla="*/ 1874506 w 3077513"/>
              <a:gd name="connsiteY13" fmla="*/ 479009 h 2143212"/>
              <a:gd name="connsiteX14" fmla="*/ 1383439 w 3077513"/>
              <a:gd name="connsiteY14" fmla="*/ 250409 h 2143212"/>
              <a:gd name="connsiteX15" fmla="*/ 528306 w 3077513"/>
              <a:gd name="connsiteY15" fmla="*/ 55675 h 2143212"/>
              <a:gd name="connsiteX16" fmla="*/ 28772 w 3077513"/>
              <a:gd name="connsiteY16" fmla="*/ 13342 h 21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7513" h="2143212">
                <a:moveTo>
                  <a:pt x="28772" y="13342"/>
                </a:moveTo>
                <a:cubicBezTo>
                  <a:pt x="171294" y="47209"/>
                  <a:pt x="1183061" y="225008"/>
                  <a:pt x="1383439" y="258875"/>
                </a:cubicBezTo>
                <a:cubicBezTo>
                  <a:pt x="1583817" y="292742"/>
                  <a:pt x="1132261" y="145986"/>
                  <a:pt x="1231039" y="216542"/>
                </a:cubicBezTo>
                <a:cubicBezTo>
                  <a:pt x="1329817" y="287098"/>
                  <a:pt x="1853339" y="618709"/>
                  <a:pt x="1976106" y="682209"/>
                </a:cubicBezTo>
                <a:cubicBezTo>
                  <a:pt x="2098873" y="745709"/>
                  <a:pt x="1875917" y="507231"/>
                  <a:pt x="1967639" y="597542"/>
                </a:cubicBezTo>
                <a:cubicBezTo>
                  <a:pt x="2059361" y="687853"/>
                  <a:pt x="2437539" y="1126708"/>
                  <a:pt x="2526439" y="1224075"/>
                </a:cubicBezTo>
                <a:cubicBezTo>
                  <a:pt x="2615339" y="1321442"/>
                  <a:pt x="2434717" y="1064620"/>
                  <a:pt x="2501039" y="1181742"/>
                </a:cubicBezTo>
                <a:cubicBezTo>
                  <a:pt x="2567361" y="1298864"/>
                  <a:pt x="2828417" y="1767354"/>
                  <a:pt x="2924372" y="1926809"/>
                </a:cubicBezTo>
                <a:cubicBezTo>
                  <a:pt x="3020327" y="2086264"/>
                  <a:pt x="3085239" y="2163875"/>
                  <a:pt x="3076772" y="2138475"/>
                </a:cubicBezTo>
                <a:cubicBezTo>
                  <a:pt x="3068305" y="2113075"/>
                  <a:pt x="2980816" y="1973376"/>
                  <a:pt x="2873572" y="1774409"/>
                </a:cubicBezTo>
                <a:cubicBezTo>
                  <a:pt x="2766328" y="1575442"/>
                  <a:pt x="2496806" y="1073086"/>
                  <a:pt x="2433306" y="944675"/>
                </a:cubicBezTo>
                <a:cubicBezTo>
                  <a:pt x="2369806" y="816264"/>
                  <a:pt x="2602639" y="1085786"/>
                  <a:pt x="2492572" y="1003942"/>
                </a:cubicBezTo>
                <a:cubicBezTo>
                  <a:pt x="2382505" y="922098"/>
                  <a:pt x="1875917" y="541098"/>
                  <a:pt x="1772906" y="453609"/>
                </a:cubicBezTo>
                <a:cubicBezTo>
                  <a:pt x="1669895" y="366120"/>
                  <a:pt x="1939417" y="512876"/>
                  <a:pt x="1874506" y="479009"/>
                </a:cubicBezTo>
                <a:cubicBezTo>
                  <a:pt x="1809595" y="445142"/>
                  <a:pt x="1607806" y="320965"/>
                  <a:pt x="1383439" y="250409"/>
                </a:cubicBezTo>
                <a:cubicBezTo>
                  <a:pt x="1159072" y="179853"/>
                  <a:pt x="748439" y="95186"/>
                  <a:pt x="528306" y="55675"/>
                </a:cubicBezTo>
                <a:cubicBezTo>
                  <a:pt x="308173" y="16164"/>
                  <a:pt x="-113750" y="-20525"/>
                  <a:pt x="28772" y="1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784429BF-8189-4B4A-A1AB-12204DDF3AB6}"/>
              </a:ext>
            </a:extLst>
          </p:cNvPr>
          <p:cNvSpPr/>
          <p:nvPr/>
        </p:nvSpPr>
        <p:spPr>
          <a:xfrm>
            <a:off x="10337451" y="1625262"/>
            <a:ext cx="1169969" cy="2440543"/>
          </a:xfrm>
          <a:custGeom>
            <a:avLst/>
            <a:gdLst>
              <a:gd name="connsiteX0" fmla="*/ 349 w 1169969"/>
              <a:gd name="connsiteY0" fmla="*/ 338 h 2440543"/>
              <a:gd name="connsiteX1" fmla="*/ 540099 w 1169969"/>
              <a:gd name="connsiteY1" fmla="*/ 940138 h 2440543"/>
              <a:gd name="connsiteX2" fmla="*/ 565499 w 1169969"/>
              <a:gd name="connsiteY2" fmla="*/ 914738 h 2440543"/>
              <a:gd name="connsiteX3" fmla="*/ 1060799 w 1169969"/>
              <a:gd name="connsiteY3" fmla="*/ 1784688 h 2440543"/>
              <a:gd name="connsiteX4" fmla="*/ 984599 w 1169969"/>
              <a:gd name="connsiteY4" fmla="*/ 1771988 h 2440543"/>
              <a:gd name="connsiteX5" fmla="*/ 1168749 w 1169969"/>
              <a:gd name="connsiteY5" fmla="*/ 2438738 h 2440543"/>
              <a:gd name="connsiteX6" fmla="*/ 1041749 w 1169969"/>
              <a:gd name="connsiteY6" fmla="*/ 1930738 h 2440543"/>
              <a:gd name="connsiteX7" fmla="*/ 628999 w 1169969"/>
              <a:gd name="connsiteY7" fmla="*/ 844888 h 2440543"/>
              <a:gd name="connsiteX8" fmla="*/ 349 w 1169969"/>
              <a:gd name="connsiteY8" fmla="*/ 338 h 244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969" h="2440543">
                <a:moveTo>
                  <a:pt x="349" y="338"/>
                </a:moveTo>
                <a:cubicBezTo>
                  <a:pt x="-14468" y="16213"/>
                  <a:pt x="445907" y="787738"/>
                  <a:pt x="540099" y="940138"/>
                </a:cubicBezTo>
                <a:cubicBezTo>
                  <a:pt x="634291" y="1092538"/>
                  <a:pt x="478716" y="773980"/>
                  <a:pt x="565499" y="914738"/>
                </a:cubicBezTo>
                <a:cubicBezTo>
                  <a:pt x="652282" y="1055496"/>
                  <a:pt x="990949" y="1641813"/>
                  <a:pt x="1060799" y="1784688"/>
                </a:cubicBezTo>
                <a:cubicBezTo>
                  <a:pt x="1130649" y="1927563"/>
                  <a:pt x="966607" y="1662980"/>
                  <a:pt x="984599" y="1771988"/>
                </a:cubicBezTo>
                <a:cubicBezTo>
                  <a:pt x="1002591" y="1880996"/>
                  <a:pt x="1159224" y="2412280"/>
                  <a:pt x="1168749" y="2438738"/>
                </a:cubicBezTo>
                <a:cubicBezTo>
                  <a:pt x="1178274" y="2465196"/>
                  <a:pt x="1131707" y="2196380"/>
                  <a:pt x="1041749" y="1930738"/>
                </a:cubicBezTo>
                <a:cubicBezTo>
                  <a:pt x="951791" y="1665096"/>
                  <a:pt x="805741" y="1159213"/>
                  <a:pt x="628999" y="844888"/>
                </a:cubicBezTo>
                <a:cubicBezTo>
                  <a:pt x="452257" y="530563"/>
                  <a:pt x="15166" y="-15537"/>
                  <a:pt x="349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08C83CD-6AFA-46D6-850D-1AF6E0F381D2}"/>
              </a:ext>
            </a:extLst>
          </p:cNvPr>
          <p:cNvSpPr/>
          <p:nvPr/>
        </p:nvSpPr>
        <p:spPr>
          <a:xfrm>
            <a:off x="11658296" y="4211625"/>
            <a:ext cx="648939" cy="1963566"/>
          </a:xfrm>
          <a:custGeom>
            <a:avLst/>
            <a:gdLst>
              <a:gd name="connsiteX0" fmla="*/ 304 w 648939"/>
              <a:gd name="connsiteY0" fmla="*/ 4775 h 1963566"/>
              <a:gd name="connsiteX1" fmla="*/ 216204 w 648939"/>
              <a:gd name="connsiteY1" fmla="*/ 900125 h 1963566"/>
              <a:gd name="connsiteX2" fmla="*/ 190804 w 648939"/>
              <a:gd name="connsiteY2" fmla="*/ 792175 h 1963566"/>
              <a:gd name="connsiteX3" fmla="*/ 413054 w 648939"/>
              <a:gd name="connsiteY3" fmla="*/ 1433525 h 1963566"/>
              <a:gd name="connsiteX4" fmla="*/ 457504 w 648939"/>
              <a:gd name="connsiteY4" fmla="*/ 1376375 h 1963566"/>
              <a:gd name="connsiteX5" fmla="*/ 648004 w 648939"/>
              <a:gd name="connsiteY5" fmla="*/ 1954225 h 1963566"/>
              <a:gd name="connsiteX6" fmla="*/ 514654 w 648939"/>
              <a:gd name="connsiteY6" fmla="*/ 1649425 h 1963566"/>
              <a:gd name="connsiteX7" fmla="*/ 178104 w 648939"/>
              <a:gd name="connsiteY7" fmla="*/ 595325 h 1963566"/>
              <a:gd name="connsiteX8" fmla="*/ 304 w 648939"/>
              <a:gd name="connsiteY8" fmla="*/ 4775 h 196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9" h="1963566">
                <a:moveTo>
                  <a:pt x="304" y="4775"/>
                </a:moveTo>
                <a:cubicBezTo>
                  <a:pt x="6654" y="55575"/>
                  <a:pt x="184454" y="768892"/>
                  <a:pt x="216204" y="900125"/>
                </a:cubicBezTo>
                <a:cubicBezTo>
                  <a:pt x="247954" y="1031358"/>
                  <a:pt x="157996" y="703275"/>
                  <a:pt x="190804" y="792175"/>
                </a:cubicBezTo>
                <a:cubicBezTo>
                  <a:pt x="223612" y="881075"/>
                  <a:pt x="368604" y="1336158"/>
                  <a:pt x="413054" y="1433525"/>
                </a:cubicBezTo>
                <a:cubicBezTo>
                  <a:pt x="457504" y="1530892"/>
                  <a:pt x="418346" y="1289592"/>
                  <a:pt x="457504" y="1376375"/>
                </a:cubicBezTo>
                <a:cubicBezTo>
                  <a:pt x="496662" y="1463158"/>
                  <a:pt x="638479" y="1908717"/>
                  <a:pt x="648004" y="1954225"/>
                </a:cubicBezTo>
                <a:cubicBezTo>
                  <a:pt x="657529" y="1999733"/>
                  <a:pt x="592971" y="1875908"/>
                  <a:pt x="514654" y="1649425"/>
                </a:cubicBezTo>
                <a:cubicBezTo>
                  <a:pt x="436337" y="1422942"/>
                  <a:pt x="268062" y="871550"/>
                  <a:pt x="178104" y="595325"/>
                </a:cubicBezTo>
                <a:cubicBezTo>
                  <a:pt x="88146" y="319100"/>
                  <a:pt x="-6046" y="-46025"/>
                  <a:pt x="304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862D6F0-7232-401A-A44F-1E267FB7387F}"/>
              </a:ext>
            </a:extLst>
          </p:cNvPr>
          <p:cNvSpPr/>
          <p:nvPr/>
        </p:nvSpPr>
        <p:spPr>
          <a:xfrm>
            <a:off x="11986440" y="6305387"/>
            <a:ext cx="409480" cy="2705755"/>
          </a:xfrm>
          <a:custGeom>
            <a:avLst/>
            <a:gdLst>
              <a:gd name="connsiteX0" fmla="*/ 408760 w 409480"/>
              <a:gd name="connsiteY0" fmla="*/ 163 h 2705755"/>
              <a:gd name="connsiteX1" fmla="*/ 110310 w 409480"/>
              <a:gd name="connsiteY1" fmla="*/ 470063 h 2705755"/>
              <a:gd name="connsiteX2" fmla="*/ 237310 w 409480"/>
              <a:gd name="connsiteY2" fmla="*/ 939963 h 2705755"/>
              <a:gd name="connsiteX3" fmla="*/ 408760 w 409480"/>
              <a:gd name="connsiteY3" fmla="*/ 1581313 h 2705755"/>
              <a:gd name="connsiteX4" fmla="*/ 237310 w 409480"/>
              <a:gd name="connsiteY4" fmla="*/ 1162213 h 2705755"/>
              <a:gd name="connsiteX5" fmla="*/ 269060 w 409480"/>
              <a:gd name="connsiteY5" fmla="*/ 2140113 h 2705755"/>
              <a:gd name="connsiteX6" fmla="*/ 357960 w 409480"/>
              <a:gd name="connsiteY6" fmla="*/ 2705263 h 2705755"/>
              <a:gd name="connsiteX7" fmla="*/ 243660 w 409480"/>
              <a:gd name="connsiteY7" fmla="*/ 2051213 h 2705755"/>
              <a:gd name="connsiteX8" fmla="*/ 154760 w 409480"/>
              <a:gd name="connsiteY8" fmla="*/ 781213 h 2705755"/>
              <a:gd name="connsiteX9" fmla="*/ 8710 w 409480"/>
              <a:gd name="connsiteY9" fmla="*/ 520863 h 2705755"/>
              <a:gd name="connsiteX10" fmla="*/ 408760 w 409480"/>
              <a:gd name="connsiteY10" fmla="*/ 163 h 270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480" h="2705755">
                <a:moveTo>
                  <a:pt x="408760" y="163"/>
                </a:moveTo>
                <a:cubicBezTo>
                  <a:pt x="425693" y="-8304"/>
                  <a:pt x="138885" y="313430"/>
                  <a:pt x="110310" y="470063"/>
                </a:cubicBezTo>
                <a:cubicBezTo>
                  <a:pt x="81735" y="626696"/>
                  <a:pt x="237310" y="939963"/>
                  <a:pt x="237310" y="939963"/>
                </a:cubicBezTo>
                <a:cubicBezTo>
                  <a:pt x="287052" y="1125171"/>
                  <a:pt x="408760" y="1544271"/>
                  <a:pt x="408760" y="1581313"/>
                </a:cubicBezTo>
                <a:cubicBezTo>
                  <a:pt x="408760" y="1618355"/>
                  <a:pt x="260593" y="1069080"/>
                  <a:pt x="237310" y="1162213"/>
                </a:cubicBezTo>
                <a:cubicBezTo>
                  <a:pt x="214027" y="1255346"/>
                  <a:pt x="248952" y="1882938"/>
                  <a:pt x="269060" y="2140113"/>
                </a:cubicBezTo>
                <a:cubicBezTo>
                  <a:pt x="289168" y="2397288"/>
                  <a:pt x="362193" y="2720080"/>
                  <a:pt x="357960" y="2705263"/>
                </a:cubicBezTo>
                <a:cubicBezTo>
                  <a:pt x="353727" y="2690446"/>
                  <a:pt x="277527" y="2371888"/>
                  <a:pt x="243660" y="2051213"/>
                </a:cubicBezTo>
                <a:cubicBezTo>
                  <a:pt x="209793" y="1730538"/>
                  <a:pt x="193918" y="1036271"/>
                  <a:pt x="154760" y="781213"/>
                </a:cubicBezTo>
                <a:cubicBezTo>
                  <a:pt x="115602" y="526155"/>
                  <a:pt x="-37857" y="652096"/>
                  <a:pt x="8710" y="520863"/>
                </a:cubicBezTo>
                <a:cubicBezTo>
                  <a:pt x="55277" y="389630"/>
                  <a:pt x="391827" y="8630"/>
                  <a:pt x="40876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13E987F9-D8B9-4B73-BA3D-CC8C7575538B}"/>
              </a:ext>
            </a:extLst>
          </p:cNvPr>
          <p:cNvSpPr/>
          <p:nvPr/>
        </p:nvSpPr>
        <p:spPr>
          <a:xfrm>
            <a:off x="12007850" y="8489950"/>
            <a:ext cx="1304040" cy="1838496"/>
          </a:xfrm>
          <a:custGeom>
            <a:avLst/>
            <a:gdLst>
              <a:gd name="connsiteX0" fmla="*/ 0 w 1304040"/>
              <a:gd name="connsiteY0" fmla="*/ 0 h 1838496"/>
              <a:gd name="connsiteX1" fmla="*/ 482600 w 1304040"/>
              <a:gd name="connsiteY1" fmla="*/ 723900 h 1838496"/>
              <a:gd name="connsiteX2" fmla="*/ 152400 w 1304040"/>
              <a:gd name="connsiteY2" fmla="*/ 1149350 h 1838496"/>
              <a:gd name="connsiteX3" fmla="*/ 209550 w 1304040"/>
              <a:gd name="connsiteY3" fmla="*/ 1149350 h 1838496"/>
              <a:gd name="connsiteX4" fmla="*/ 1282700 w 1304040"/>
              <a:gd name="connsiteY4" fmla="*/ 1822450 h 1838496"/>
              <a:gd name="connsiteX5" fmla="*/ 863600 w 1304040"/>
              <a:gd name="connsiteY5" fmla="*/ 1574800 h 1838496"/>
              <a:gd name="connsiteX6" fmla="*/ 120650 w 1304040"/>
              <a:gd name="connsiteY6" fmla="*/ 984250 h 1838496"/>
              <a:gd name="connsiteX7" fmla="*/ 508000 w 1304040"/>
              <a:gd name="connsiteY7" fmla="*/ 838200 h 1838496"/>
              <a:gd name="connsiteX8" fmla="*/ 393700 w 1304040"/>
              <a:gd name="connsiteY8" fmla="*/ 622300 h 1838496"/>
              <a:gd name="connsiteX9" fmla="*/ 590550 w 1304040"/>
              <a:gd name="connsiteY9" fmla="*/ 755650 h 1838496"/>
              <a:gd name="connsiteX10" fmla="*/ 241300 w 1304040"/>
              <a:gd name="connsiteY10" fmla="*/ 336550 h 1838496"/>
              <a:gd name="connsiteX11" fmla="*/ 0 w 1304040"/>
              <a:gd name="connsiteY11" fmla="*/ 0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040" h="1838496">
                <a:moveTo>
                  <a:pt x="0" y="0"/>
                </a:moveTo>
                <a:cubicBezTo>
                  <a:pt x="228600" y="266171"/>
                  <a:pt x="457200" y="532342"/>
                  <a:pt x="482600" y="723900"/>
                </a:cubicBezTo>
                <a:cubicBezTo>
                  <a:pt x="508000" y="915458"/>
                  <a:pt x="197908" y="1078442"/>
                  <a:pt x="152400" y="1149350"/>
                </a:cubicBezTo>
                <a:cubicBezTo>
                  <a:pt x="106892" y="1220258"/>
                  <a:pt x="21167" y="1037167"/>
                  <a:pt x="209550" y="1149350"/>
                </a:cubicBezTo>
                <a:cubicBezTo>
                  <a:pt x="397933" y="1261533"/>
                  <a:pt x="1173692" y="1751542"/>
                  <a:pt x="1282700" y="1822450"/>
                </a:cubicBezTo>
                <a:cubicBezTo>
                  <a:pt x="1391708" y="1893358"/>
                  <a:pt x="1057275" y="1714500"/>
                  <a:pt x="863600" y="1574800"/>
                </a:cubicBezTo>
                <a:cubicBezTo>
                  <a:pt x="669925" y="1435100"/>
                  <a:pt x="179917" y="1107017"/>
                  <a:pt x="120650" y="984250"/>
                </a:cubicBezTo>
                <a:cubicBezTo>
                  <a:pt x="61383" y="861483"/>
                  <a:pt x="462492" y="898525"/>
                  <a:pt x="508000" y="838200"/>
                </a:cubicBezTo>
                <a:cubicBezTo>
                  <a:pt x="553508" y="777875"/>
                  <a:pt x="379942" y="636058"/>
                  <a:pt x="393700" y="622300"/>
                </a:cubicBezTo>
                <a:cubicBezTo>
                  <a:pt x="407458" y="608542"/>
                  <a:pt x="615950" y="803275"/>
                  <a:pt x="590550" y="755650"/>
                </a:cubicBezTo>
                <a:cubicBezTo>
                  <a:pt x="565150" y="708025"/>
                  <a:pt x="241300" y="336550"/>
                  <a:pt x="241300" y="336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16B7C1A0-93BE-43FB-8E50-CD8A086F3824}"/>
              </a:ext>
            </a:extLst>
          </p:cNvPr>
          <p:cNvSpPr/>
          <p:nvPr/>
        </p:nvSpPr>
        <p:spPr>
          <a:xfrm>
            <a:off x="12189290" y="7036715"/>
            <a:ext cx="755871" cy="1676749"/>
          </a:xfrm>
          <a:custGeom>
            <a:avLst/>
            <a:gdLst>
              <a:gd name="connsiteX0" fmla="*/ 28110 w 755871"/>
              <a:gd name="connsiteY0" fmla="*/ 56235 h 1676749"/>
              <a:gd name="connsiteX1" fmla="*/ 72560 w 755871"/>
              <a:gd name="connsiteY1" fmla="*/ 126085 h 1676749"/>
              <a:gd name="connsiteX2" fmla="*/ 548810 w 755871"/>
              <a:gd name="connsiteY2" fmla="*/ 1040485 h 1676749"/>
              <a:gd name="connsiteX3" fmla="*/ 536110 w 755871"/>
              <a:gd name="connsiteY3" fmla="*/ 881735 h 1676749"/>
              <a:gd name="connsiteX4" fmla="*/ 726610 w 755871"/>
              <a:gd name="connsiteY4" fmla="*/ 1383385 h 1676749"/>
              <a:gd name="connsiteX5" fmla="*/ 745660 w 755871"/>
              <a:gd name="connsiteY5" fmla="*/ 1675485 h 1676749"/>
              <a:gd name="connsiteX6" fmla="*/ 631360 w 755871"/>
              <a:gd name="connsiteY6" fmla="*/ 1275435 h 1676749"/>
              <a:gd name="connsiteX7" fmla="*/ 332910 w 755871"/>
              <a:gd name="connsiteY7" fmla="*/ 583285 h 1676749"/>
              <a:gd name="connsiteX8" fmla="*/ 28110 w 755871"/>
              <a:gd name="connsiteY8" fmla="*/ 56235 h 167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871" h="1676749">
                <a:moveTo>
                  <a:pt x="28110" y="56235"/>
                </a:moveTo>
                <a:cubicBezTo>
                  <a:pt x="-15282" y="-19965"/>
                  <a:pt x="-14223" y="-37957"/>
                  <a:pt x="72560" y="126085"/>
                </a:cubicBezTo>
                <a:cubicBezTo>
                  <a:pt x="159343" y="290127"/>
                  <a:pt x="471552" y="914544"/>
                  <a:pt x="548810" y="1040485"/>
                </a:cubicBezTo>
                <a:cubicBezTo>
                  <a:pt x="626068" y="1166426"/>
                  <a:pt x="506477" y="824585"/>
                  <a:pt x="536110" y="881735"/>
                </a:cubicBezTo>
                <a:cubicBezTo>
                  <a:pt x="565743" y="938885"/>
                  <a:pt x="691685" y="1251093"/>
                  <a:pt x="726610" y="1383385"/>
                </a:cubicBezTo>
                <a:cubicBezTo>
                  <a:pt x="761535" y="1515677"/>
                  <a:pt x="761535" y="1693477"/>
                  <a:pt x="745660" y="1675485"/>
                </a:cubicBezTo>
                <a:cubicBezTo>
                  <a:pt x="729785" y="1657493"/>
                  <a:pt x="700152" y="1457468"/>
                  <a:pt x="631360" y="1275435"/>
                </a:cubicBezTo>
                <a:cubicBezTo>
                  <a:pt x="562568" y="1093402"/>
                  <a:pt x="435568" y="786485"/>
                  <a:pt x="332910" y="583285"/>
                </a:cubicBezTo>
                <a:cubicBezTo>
                  <a:pt x="230252" y="380085"/>
                  <a:pt x="71502" y="132435"/>
                  <a:pt x="28110" y="5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029394F-9553-430E-ABF1-4FAD78EDB841}"/>
              </a:ext>
            </a:extLst>
          </p:cNvPr>
          <p:cNvSpPr/>
          <p:nvPr/>
        </p:nvSpPr>
        <p:spPr>
          <a:xfrm>
            <a:off x="12893040" y="10292080"/>
            <a:ext cx="1925646" cy="2591359"/>
          </a:xfrm>
          <a:custGeom>
            <a:avLst/>
            <a:gdLst>
              <a:gd name="connsiteX0" fmla="*/ 0 w 1925646"/>
              <a:gd name="connsiteY0" fmla="*/ 0 h 2591359"/>
              <a:gd name="connsiteX1" fmla="*/ 177800 w 1925646"/>
              <a:gd name="connsiteY1" fmla="*/ 91440 h 2591359"/>
              <a:gd name="connsiteX2" fmla="*/ 914400 w 1925646"/>
              <a:gd name="connsiteY2" fmla="*/ 497840 h 2591359"/>
              <a:gd name="connsiteX3" fmla="*/ 690880 w 1925646"/>
              <a:gd name="connsiteY3" fmla="*/ 386080 h 2591359"/>
              <a:gd name="connsiteX4" fmla="*/ 1361440 w 1925646"/>
              <a:gd name="connsiteY4" fmla="*/ 944880 h 2591359"/>
              <a:gd name="connsiteX5" fmla="*/ 1447800 w 1925646"/>
              <a:gd name="connsiteY5" fmla="*/ 1021080 h 2591359"/>
              <a:gd name="connsiteX6" fmla="*/ 1910080 w 1925646"/>
              <a:gd name="connsiteY6" fmla="*/ 1493520 h 2591359"/>
              <a:gd name="connsiteX7" fmla="*/ 1818640 w 1925646"/>
              <a:gd name="connsiteY7" fmla="*/ 1457960 h 2591359"/>
              <a:gd name="connsiteX8" fmla="*/ 1838960 w 1925646"/>
              <a:gd name="connsiteY8" fmla="*/ 1544320 h 2591359"/>
              <a:gd name="connsiteX9" fmla="*/ 1828800 w 1925646"/>
              <a:gd name="connsiteY9" fmla="*/ 1651000 h 2591359"/>
              <a:gd name="connsiteX10" fmla="*/ 1554480 w 1925646"/>
              <a:gd name="connsiteY10" fmla="*/ 2174240 h 2591359"/>
              <a:gd name="connsiteX11" fmla="*/ 1132840 w 1925646"/>
              <a:gd name="connsiteY11" fmla="*/ 2590800 h 2591359"/>
              <a:gd name="connsiteX12" fmla="*/ 1397000 w 1925646"/>
              <a:gd name="connsiteY12" fmla="*/ 2270760 h 2591359"/>
              <a:gd name="connsiteX13" fmla="*/ 1925320 w 1925646"/>
              <a:gd name="connsiteY13" fmla="*/ 1600200 h 2591359"/>
              <a:gd name="connsiteX14" fmla="*/ 1442720 w 1925646"/>
              <a:gd name="connsiteY14" fmla="*/ 1127760 h 2591359"/>
              <a:gd name="connsiteX15" fmla="*/ 1285240 w 1925646"/>
              <a:gd name="connsiteY15" fmla="*/ 863600 h 2591359"/>
              <a:gd name="connsiteX16" fmla="*/ 1330960 w 1925646"/>
              <a:gd name="connsiteY16" fmla="*/ 807720 h 2591359"/>
              <a:gd name="connsiteX17" fmla="*/ 878840 w 1925646"/>
              <a:gd name="connsiteY17" fmla="*/ 472440 h 2591359"/>
              <a:gd name="connsiteX18" fmla="*/ 0 w 1925646"/>
              <a:gd name="connsiteY18" fmla="*/ 0 h 259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5646" h="2591359">
                <a:moveTo>
                  <a:pt x="0" y="0"/>
                </a:moveTo>
                <a:cubicBezTo>
                  <a:pt x="12700" y="4233"/>
                  <a:pt x="177800" y="91440"/>
                  <a:pt x="177800" y="91440"/>
                </a:cubicBezTo>
                <a:lnTo>
                  <a:pt x="914400" y="497840"/>
                </a:lnTo>
                <a:cubicBezTo>
                  <a:pt x="999913" y="546947"/>
                  <a:pt x="616373" y="311573"/>
                  <a:pt x="690880" y="386080"/>
                </a:cubicBezTo>
                <a:cubicBezTo>
                  <a:pt x="765387" y="460587"/>
                  <a:pt x="1235287" y="839047"/>
                  <a:pt x="1361440" y="944880"/>
                </a:cubicBezTo>
                <a:cubicBezTo>
                  <a:pt x="1487593" y="1050713"/>
                  <a:pt x="1356360" y="929640"/>
                  <a:pt x="1447800" y="1021080"/>
                </a:cubicBezTo>
                <a:cubicBezTo>
                  <a:pt x="1539240" y="1112520"/>
                  <a:pt x="1848273" y="1420707"/>
                  <a:pt x="1910080" y="1493520"/>
                </a:cubicBezTo>
                <a:cubicBezTo>
                  <a:pt x="1971887" y="1566333"/>
                  <a:pt x="1830493" y="1449493"/>
                  <a:pt x="1818640" y="1457960"/>
                </a:cubicBezTo>
                <a:cubicBezTo>
                  <a:pt x="1806787" y="1466427"/>
                  <a:pt x="1837267" y="1512147"/>
                  <a:pt x="1838960" y="1544320"/>
                </a:cubicBezTo>
                <a:cubicBezTo>
                  <a:pt x="1840653" y="1576493"/>
                  <a:pt x="1876213" y="1546013"/>
                  <a:pt x="1828800" y="1651000"/>
                </a:cubicBezTo>
                <a:cubicBezTo>
                  <a:pt x="1781387" y="1755987"/>
                  <a:pt x="1670473" y="2017607"/>
                  <a:pt x="1554480" y="2174240"/>
                </a:cubicBezTo>
                <a:cubicBezTo>
                  <a:pt x="1438487" y="2330873"/>
                  <a:pt x="1159087" y="2574713"/>
                  <a:pt x="1132840" y="2590800"/>
                </a:cubicBezTo>
                <a:cubicBezTo>
                  <a:pt x="1106593" y="2606887"/>
                  <a:pt x="1397000" y="2270760"/>
                  <a:pt x="1397000" y="2270760"/>
                </a:cubicBezTo>
                <a:cubicBezTo>
                  <a:pt x="1529080" y="2105660"/>
                  <a:pt x="1917700" y="1790700"/>
                  <a:pt x="1925320" y="1600200"/>
                </a:cubicBezTo>
                <a:cubicBezTo>
                  <a:pt x="1932940" y="1409700"/>
                  <a:pt x="1549400" y="1250527"/>
                  <a:pt x="1442720" y="1127760"/>
                </a:cubicBezTo>
                <a:cubicBezTo>
                  <a:pt x="1336040" y="1004993"/>
                  <a:pt x="1303867" y="916940"/>
                  <a:pt x="1285240" y="863600"/>
                </a:cubicBezTo>
                <a:cubicBezTo>
                  <a:pt x="1266613" y="810260"/>
                  <a:pt x="1398693" y="872913"/>
                  <a:pt x="1330960" y="807720"/>
                </a:cubicBezTo>
                <a:cubicBezTo>
                  <a:pt x="1263227" y="742527"/>
                  <a:pt x="1099820" y="614680"/>
                  <a:pt x="878840" y="472440"/>
                </a:cubicBezTo>
                <a:cubicBezTo>
                  <a:pt x="657860" y="330200"/>
                  <a:pt x="331470" y="14224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F48F785-EEB4-4B9B-877A-57F7CE36BD28}"/>
              </a:ext>
            </a:extLst>
          </p:cNvPr>
          <p:cNvSpPr/>
          <p:nvPr/>
        </p:nvSpPr>
        <p:spPr>
          <a:xfrm>
            <a:off x="11736770" y="9022101"/>
            <a:ext cx="725508" cy="2611997"/>
          </a:xfrm>
          <a:custGeom>
            <a:avLst/>
            <a:gdLst>
              <a:gd name="connsiteX0" fmla="*/ 709230 w 725508"/>
              <a:gd name="connsiteY0" fmla="*/ 30459 h 2611997"/>
              <a:gd name="connsiteX1" fmla="*/ 23430 w 725508"/>
              <a:gd name="connsiteY1" fmla="*/ 1153139 h 2611997"/>
              <a:gd name="connsiteX2" fmla="*/ 180910 w 725508"/>
              <a:gd name="connsiteY2" fmla="*/ 848339 h 2611997"/>
              <a:gd name="connsiteX3" fmla="*/ 28510 w 725508"/>
              <a:gd name="connsiteY3" fmla="*/ 1717019 h 2611997"/>
              <a:gd name="connsiteX4" fmla="*/ 3110 w 725508"/>
              <a:gd name="connsiteY4" fmla="*/ 1605259 h 2611997"/>
              <a:gd name="connsiteX5" fmla="*/ 69150 w 725508"/>
              <a:gd name="connsiteY5" fmla="*/ 1127739 h 2611997"/>
              <a:gd name="connsiteX6" fmla="*/ 74230 w 725508"/>
              <a:gd name="connsiteY6" fmla="*/ 2047219 h 2611997"/>
              <a:gd name="connsiteX7" fmla="*/ 211390 w 725508"/>
              <a:gd name="connsiteY7" fmla="*/ 2606019 h 2611997"/>
              <a:gd name="connsiteX8" fmla="*/ 155510 w 725508"/>
              <a:gd name="connsiteY8" fmla="*/ 2235179 h 2611997"/>
              <a:gd name="connsiteX9" fmla="*/ 58990 w 725508"/>
              <a:gd name="connsiteY9" fmla="*/ 716259 h 2611997"/>
              <a:gd name="connsiteX10" fmla="*/ 338390 w 725508"/>
              <a:gd name="connsiteY10" fmla="*/ 553699 h 2611997"/>
              <a:gd name="connsiteX11" fmla="*/ 33590 w 725508"/>
              <a:gd name="connsiteY11" fmla="*/ 914379 h 2611997"/>
              <a:gd name="connsiteX12" fmla="*/ 470470 w 725508"/>
              <a:gd name="connsiteY12" fmla="*/ 365739 h 2611997"/>
              <a:gd name="connsiteX13" fmla="*/ 709230 w 725508"/>
              <a:gd name="connsiteY13" fmla="*/ 30459 h 26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508" h="2611997">
                <a:moveTo>
                  <a:pt x="709230" y="30459"/>
                </a:moveTo>
                <a:cubicBezTo>
                  <a:pt x="634723" y="161692"/>
                  <a:pt x="111483" y="1016826"/>
                  <a:pt x="23430" y="1153139"/>
                </a:cubicBezTo>
                <a:cubicBezTo>
                  <a:pt x="-64623" y="1289452"/>
                  <a:pt x="180063" y="754359"/>
                  <a:pt x="180910" y="848339"/>
                </a:cubicBezTo>
                <a:cubicBezTo>
                  <a:pt x="181757" y="942319"/>
                  <a:pt x="58143" y="1590866"/>
                  <a:pt x="28510" y="1717019"/>
                </a:cubicBezTo>
                <a:cubicBezTo>
                  <a:pt x="-1123" y="1843172"/>
                  <a:pt x="-3663" y="1703472"/>
                  <a:pt x="3110" y="1605259"/>
                </a:cubicBezTo>
                <a:cubicBezTo>
                  <a:pt x="9883" y="1507046"/>
                  <a:pt x="57297" y="1054079"/>
                  <a:pt x="69150" y="1127739"/>
                </a:cubicBezTo>
                <a:cubicBezTo>
                  <a:pt x="81003" y="1201399"/>
                  <a:pt x="50523" y="1800839"/>
                  <a:pt x="74230" y="2047219"/>
                </a:cubicBezTo>
                <a:cubicBezTo>
                  <a:pt x="97937" y="2293599"/>
                  <a:pt x="197843" y="2574692"/>
                  <a:pt x="211390" y="2606019"/>
                </a:cubicBezTo>
                <a:cubicBezTo>
                  <a:pt x="224937" y="2637346"/>
                  <a:pt x="180910" y="2550139"/>
                  <a:pt x="155510" y="2235179"/>
                </a:cubicBezTo>
                <a:cubicBezTo>
                  <a:pt x="130110" y="1920219"/>
                  <a:pt x="28510" y="996505"/>
                  <a:pt x="58990" y="716259"/>
                </a:cubicBezTo>
                <a:cubicBezTo>
                  <a:pt x="89470" y="436013"/>
                  <a:pt x="342623" y="520679"/>
                  <a:pt x="338390" y="553699"/>
                </a:cubicBezTo>
                <a:cubicBezTo>
                  <a:pt x="334157" y="586719"/>
                  <a:pt x="33590" y="914379"/>
                  <a:pt x="33590" y="914379"/>
                </a:cubicBezTo>
                <a:cubicBezTo>
                  <a:pt x="55603" y="883052"/>
                  <a:pt x="356170" y="505439"/>
                  <a:pt x="470470" y="365739"/>
                </a:cubicBezTo>
                <a:cubicBezTo>
                  <a:pt x="584770" y="226039"/>
                  <a:pt x="783737" y="-100774"/>
                  <a:pt x="709230" y="3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AF1380E-C3F7-43C8-B560-CEC7FA5D0B0A}"/>
              </a:ext>
            </a:extLst>
          </p:cNvPr>
          <p:cNvSpPr/>
          <p:nvPr/>
        </p:nvSpPr>
        <p:spPr>
          <a:xfrm>
            <a:off x="10828488" y="10926422"/>
            <a:ext cx="1061361" cy="2935157"/>
          </a:xfrm>
          <a:custGeom>
            <a:avLst/>
            <a:gdLst>
              <a:gd name="connsiteX0" fmla="*/ 647232 w 1061361"/>
              <a:gd name="connsiteY0" fmla="*/ 658 h 2935157"/>
              <a:gd name="connsiteX1" fmla="*/ 1028232 w 1061361"/>
              <a:gd name="connsiteY1" fmla="*/ 843938 h 2935157"/>
              <a:gd name="connsiteX2" fmla="*/ 987592 w 1061361"/>
              <a:gd name="connsiteY2" fmla="*/ 650898 h 2935157"/>
              <a:gd name="connsiteX3" fmla="*/ 550712 w 1061361"/>
              <a:gd name="connsiteY3" fmla="*/ 1778658 h 2935157"/>
              <a:gd name="connsiteX4" fmla="*/ 581192 w 1061361"/>
              <a:gd name="connsiteY4" fmla="*/ 1804058 h 2935157"/>
              <a:gd name="connsiteX5" fmla="*/ 32552 w 1061361"/>
              <a:gd name="connsiteY5" fmla="*/ 2886098 h 2935157"/>
              <a:gd name="connsiteX6" fmla="*/ 159552 w 1061361"/>
              <a:gd name="connsiteY6" fmla="*/ 2560978 h 2935157"/>
              <a:gd name="connsiteX7" fmla="*/ 952032 w 1061361"/>
              <a:gd name="connsiteY7" fmla="*/ 899818 h 2935157"/>
              <a:gd name="connsiteX8" fmla="*/ 901232 w 1061361"/>
              <a:gd name="connsiteY8" fmla="*/ 706778 h 2935157"/>
              <a:gd name="connsiteX9" fmla="*/ 647232 w 1061361"/>
              <a:gd name="connsiteY9" fmla="*/ 658 h 293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361" h="2935157">
                <a:moveTo>
                  <a:pt x="647232" y="658"/>
                </a:moveTo>
                <a:cubicBezTo>
                  <a:pt x="668399" y="23518"/>
                  <a:pt x="971505" y="735565"/>
                  <a:pt x="1028232" y="843938"/>
                </a:cubicBezTo>
                <a:cubicBezTo>
                  <a:pt x="1084959" y="952311"/>
                  <a:pt x="1067179" y="495111"/>
                  <a:pt x="987592" y="650898"/>
                </a:cubicBezTo>
                <a:cubicBezTo>
                  <a:pt x="908005" y="806685"/>
                  <a:pt x="618445" y="1586465"/>
                  <a:pt x="550712" y="1778658"/>
                </a:cubicBezTo>
                <a:cubicBezTo>
                  <a:pt x="482979" y="1970851"/>
                  <a:pt x="667552" y="1619485"/>
                  <a:pt x="581192" y="1804058"/>
                </a:cubicBezTo>
                <a:cubicBezTo>
                  <a:pt x="494832" y="1988631"/>
                  <a:pt x="102825" y="2759945"/>
                  <a:pt x="32552" y="2886098"/>
                </a:cubicBezTo>
                <a:cubicBezTo>
                  <a:pt x="-37721" y="3012251"/>
                  <a:pt x="6305" y="2892025"/>
                  <a:pt x="159552" y="2560978"/>
                </a:cubicBezTo>
                <a:cubicBezTo>
                  <a:pt x="312799" y="2229931"/>
                  <a:pt x="828419" y="1208851"/>
                  <a:pt x="952032" y="899818"/>
                </a:cubicBezTo>
                <a:cubicBezTo>
                  <a:pt x="1075645" y="590785"/>
                  <a:pt x="952032" y="856638"/>
                  <a:pt x="901232" y="706778"/>
                </a:cubicBezTo>
                <a:cubicBezTo>
                  <a:pt x="850432" y="556918"/>
                  <a:pt x="626065" y="-22202"/>
                  <a:pt x="647232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44956E02-94A5-4716-8549-5600A4E74A3B}"/>
              </a:ext>
            </a:extLst>
          </p:cNvPr>
          <p:cNvSpPr/>
          <p:nvPr/>
        </p:nvSpPr>
        <p:spPr>
          <a:xfrm>
            <a:off x="13803554" y="12055286"/>
            <a:ext cx="1020333" cy="2168160"/>
          </a:xfrm>
          <a:custGeom>
            <a:avLst/>
            <a:gdLst>
              <a:gd name="connsiteX0" fmla="*/ 14046 w 1020333"/>
              <a:gd name="connsiteY0" fmla="*/ 24954 h 2168160"/>
              <a:gd name="connsiteX1" fmla="*/ 567766 w 1020333"/>
              <a:gd name="connsiteY1" fmla="*/ 1432114 h 2168160"/>
              <a:gd name="connsiteX2" fmla="*/ 410286 w 1020333"/>
              <a:gd name="connsiteY2" fmla="*/ 1076514 h 2168160"/>
              <a:gd name="connsiteX3" fmla="*/ 999566 w 1020333"/>
              <a:gd name="connsiteY3" fmla="*/ 2117914 h 2168160"/>
              <a:gd name="connsiteX4" fmla="*/ 842086 w 1020333"/>
              <a:gd name="connsiteY4" fmla="*/ 1919794 h 2168160"/>
              <a:gd name="connsiteX5" fmla="*/ 405206 w 1020333"/>
              <a:gd name="connsiteY5" fmla="*/ 1183194 h 2168160"/>
              <a:gd name="connsiteX6" fmla="*/ 186766 w 1020333"/>
              <a:gd name="connsiteY6" fmla="*/ 578674 h 2168160"/>
              <a:gd name="connsiteX7" fmla="*/ 14046 w 1020333"/>
              <a:gd name="connsiteY7" fmla="*/ 24954 h 21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33" h="2168160">
                <a:moveTo>
                  <a:pt x="14046" y="24954"/>
                </a:moveTo>
                <a:cubicBezTo>
                  <a:pt x="77546" y="167194"/>
                  <a:pt x="501726" y="1256854"/>
                  <a:pt x="567766" y="1432114"/>
                </a:cubicBezTo>
                <a:cubicBezTo>
                  <a:pt x="633806" y="1607374"/>
                  <a:pt x="338319" y="962214"/>
                  <a:pt x="410286" y="1076514"/>
                </a:cubicBezTo>
                <a:cubicBezTo>
                  <a:pt x="482253" y="1190814"/>
                  <a:pt x="927599" y="1977367"/>
                  <a:pt x="999566" y="2117914"/>
                </a:cubicBezTo>
                <a:cubicBezTo>
                  <a:pt x="1071533" y="2258461"/>
                  <a:pt x="941146" y="2075581"/>
                  <a:pt x="842086" y="1919794"/>
                </a:cubicBezTo>
                <a:cubicBezTo>
                  <a:pt x="743026" y="1764007"/>
                  <a:pt x="514426" y="1406714"/>
                  <a:pt x="405206" y="1183194"/>
                </a:cubicBezTo>
                <a:cubicBezTo>
                  <a:pt x="295986" y="959674"/>
                  <a:pt x="254499" y="770867"/>
                  <a:pt x="186766" y="578674"/>
                </a:cubicBezTo>
                <a:cubicBezTo>
                  <a:pt x="119033" y="386481"/>
                  <a:pt x="-49454" y="-117286"/>
                  <a:pt x="14046" y="2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59DEC69-D3E8-4A5A-A4F2-145E97EE7603}"/>
              </a:ext>
            </a:extLst>
          </p:cNvPr>
          <p:cNvSpPr/>
          <p:nvPr/>
        </p:nvSpPr>
        <p:spPr>
          <a:xfrm>
            <a:off x="11371932" y="12151258"/>
            <a:ext cx="3357068" cy="2374075"/>
          </a:xfrm>
          <a:custGeom>
            <a:avLst/>
            <a:gdLst>
              <a:gd name="connsiteX0" fmla="*/ 58068 w 3357068"/>
              <a:gd name="connsiteY0" fmla="*/ 35662 h 2374075"/>
              <a:gd name="connsiteX1" fmla="*/ 2511708 w 3357068"/>
              <a:gd name="connsiteY1" fmla="*/ 1249782 h 2374075"/>
              <a:gd name="connsiteX2" fmla="*/ 1460148 w 3357068"/>
              <a:gd name="connsiteY2" fmla="*/ 848462 h 2374075"/>
              <a:gd name="connsiteX3" fmla="*/ 1927508 w 3357068"/>
              <a:gd name="connsiteY3" fmla="*/ 1005942 h 2374075"/>
              <a:gd name="connsiteX4" fmla="*/ 2704748 w 3357068"/>
              <a:gd name="connsiteY4" fmla="*/ 1569822 h 2374075"/>
              <a:gd name="connsiteX5" fmla="*/ 2471068 w 3357068"/>
              <a:gd name="connsiteY5" fmla="*/ 1412342 h 2374075"/>
              <a:gd name="connsiteX6" fmla="*/ 3339748 w 3357068"/>
              <a:gd name="connsiteY6" fmla="*/ 2352142 h 2374075"/>
              <a:gd name="connsiteX7" fmla="*/ 2948588 w 3357068"/>
              <a:gd name="connsiteY7" fmla="*/ 1976222 h 2374075"/>
              <a:gd name="connsiteX8" fmla="*/ 1749708 w 3357068"/>
              <a:gd name="connsiteY8" fmla="*/ 873862 h 2374075"/>
              <a:gd name="connsiteX9" fmla="*/ 1907188 w 3357068"/>
              <a:gd name="connsiteY9" fmla="*/ 904342 h 2374075"/>
              <a:gd name="connsiteX10" fmla="*/ 865788 w 3357068"/>
              <a:gd name="connsiteY10" fmla="*/ 376022 h 2374075"/>
              <a:gd name="connsiteX11" fmla="*/ 58068 w 3357068"/>
              <a:gd name="connsiteY11" fmla="*/ 35662 h 23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7068" h="2374075">
                <a:moveTo>
                  <a:pt x="58068" y="35662"/>
                </a:moveTo>
                <a:cubicBezTo>
                  <a:pt x="332388" y="181289"/>
                  <a:pt x="2278028" y="1114315"/>
                  <a:pt x="2511708" y="1249782"/>
                </a:cubicBezTo>
                <a:cubicBezTo>
                  <a:pt x="2745388" y="1385249"/>
                  <a:pt x="1557515" y="889102"/>
                  <a:pt x="1460148" y="848462"/>
                </a:cubicBezTo>
                <a:cubicBezTo>
                  <a:pt x="1362781" y="807822"/>
                  <a:pt x="1720075" y="885715"/>
                  <a:pt x="1927508" y="1005942"/>
                </a:cubicBezTo>
                <a:cubicBezTo>
                  <a:pt x="2134941" y="1126169"/>
                  <a:pt x="2614155" y="1502089"/>
                  <a:pt x="2704748" y="1569822"/>
                </a:cubicBezTo>
                <a:cubicBezTo>
                  <a:pt x="2795341" y="1637555"/>
                  <a:pt x="2365235" y="1281955"/>
                  <a:pt x="2471068" y="1412342"/>
                </a:cubicBezTo>
                <a:cubicBezTo>
                  <a:pt x="2576901" y="1542729"/>
                  <a:pt x="3260161" y="2258162"/>
                  <a:pt x="3339748" y="2352142"/>
                </a:cubicBezTo>
                <a:cubicBezTo>
                  <a:pt x="3419335" y="2446122"/>
                  <a:pt x="3213595" y="2222602"/>
                  <a:pt x="2948588" y="1976222"/>
                </a:cubicBezTo>
                <a:cubicBezTo>
                  <a:pt x="2683581" y="1729842"/>
                  <a:pt x="1923275" y="1052509"/>
                  <a:pt x="1749708" y="873862"/>
                </a:cubicBezTo>
                <a:cubicBezTo>
                  <a:pt x="1576141" y="695215"/>
                  <a:pt x="2054508" y="987315"/>
                  <a:pt x="1907188" y="904342"/>
                </a:cubicBezTo>
                <a:cubicBezTo>
                  <a:pt x="1759868" y="821369"/>
                  <a:pt x="1178208" y="524189"/>
                  <a:pt x="865788" y="376022"/>
                </a:cubicBezTo>
                <a:cubicBezTo>
                  <a:pt x="553368" y="227855"/>
                  <a:pt x="-216252" y="-109965"/>
                  <a:pt x="58068" y="35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55B62AB8-B212-4D68-8CEB-E6BB5A833403}"/>
              </a:ext>
            </a:extLst>
          </p:cNvPr>
          <p:cNvSpPr/>
          <p:nvPr/>
        </p:nvSpPr>
        <p:spPr>
          <a:xfrm>
            <a:off x="11977639" y="12755915"/>
            <a:ext cx="1076678" cy="2759173"/>
          </a:xfrm>
          <a:custGeom>
            <a:avLst/>
            <a:gdLst>
              <a:gd name="connsiteX0" fmla="*/ 51801 w 1076678"/>
              <a:gd name="connsiteY0" fmla="*/ 25365 h 2759173"/>
              <a:gd name="connsiteX1" fmla="*/ 153401 w 1076678"/>
              <a:gd name="connsiteY1" fmla="*/ 121885 h 2759173"/>
              <a:gd name="connsiteX2" fmla="*/ 1072881 w 1076678"/>
              <a:gd name="connsiteY2" fmla="*/ 721325 h 2759173"/>
              <a:gd name="connsiteX3" fmla="*/ 473441 w 1076678"/>
              <a:gd name="connsiteY3" fmla="*/ 1026125 h 2759173"/>
              <a:gd name="connsiteX4" fmla="*/ 300721 w 1076678"/>
              <a:gd name="connsiteY4" fmla="*/ 1904965 h 2759173"/>
              <a:gd name="connsiteX5" fmla="*/ 437881 w 1076678"/>
              <a:gd name="connsiteY5" fmla="*/ 1559525 h 2759173"/>
              <a:gd name="connsiteX6" fmla="*/ 168641 w 1076678"/>
              <a:gd name="connsiteY6" fmla="*/ 2707605 h 2759173"/>
              <a:gd name="connsiteX7" fmla="*/ 163561 w 1076678"/>
              <a:gd name="connsiteY7" fmla="*/ 2387565 h 2759173"/>
              <a:gd name="connsiteX8" fmla="*/ 615681 w 1076678"/>
              <a:gd name="connsiteY8" fmla="*/ 858485 h 2759173"/>
              <a:gd name="connsiteX9" fmla="*/ 890001 w 1076678"/>
              <a:gd name="connsiteY9" fmla="*/ 706085 h 2759173"/>
              <a:gd name="connsiteX10" fmla="*/ 686801 w 1076678"/>
              <a:gd name="connsiteY10" fmla="*/ 452085 h 2759173"/>
              <a:gd name="connsiteX11" fmla="*/ 51801 w 1076678"/>
              <a:gd name="connsiteY11" fmla="*/ 25365 h 275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678" h="2759173">
                <a:moveTo>
                  <a:pt x="51801" y="25365"/>
                </a:moveTo>
                <a:cubicBezTo>
                  <a:pt x="-37099" y="-29668"/>
                  <a:pt x="-16779" y="5892"/>
                  <a:pt x="153401" y="121885"/>
                </a:cubicBezTo>
                <a:cubicBezTo>
                  <a:pt x="323581" y="237878"/>
                  <a:pt x="1019541" y="570618"/>
                  <a:pt x="1072881" y="721325"/>
                </a:cubicBezTo>
                <a:cubicBezTo>
                  <a:pt x="1126221" y="872032"/>
                  <a:pt x="602134" y="828852"/>
                  <a:pt x="473441" y="1026125"/>
                </a:cubicBezTo>
                <a:cubicBezTo>
                  <a:pt x="344748" y="1223398"/>
                  <a:pt x="306648" y="1816065"/>
                  <a:pt x="300721" y="1904965"/>
                </a:cubicBezTo>
                <a:cubicBezTo>
                  <a:pt x="294794" y="1993865"/>
                  <a:pt x="459894" y="1425752"/>
                  <a:pt x="437881" y="1559525"/>
                </a:cubicBezTo>
                <a:cubicBezTo>
                  <a:pt x="415868" y="1693298"/>
                  <a:pt x="214361" y="2569598"/>
                  <a:pt x="168641" y="2707605"/>
                </a:cubicBezTo>
                <a:cubicBezTo>
                  <a:pt x="122921" y="2845612"/>
                  <a:pt x="89054" y="2695752"/>
                  <a:pt x="163561" y="2387565"/>
                </a:cubicBezTo>
                <a:cubicBezTo>
                  <a:pt x="238068" y="2079378"/>
                  <a:pt x="494608" y="1138732"/>
                  <a:pt x="615681" y="858485"/>
                </a:cubicBezTo>
                <a:cubicBezTo>
                  <a:pt x="736754" y="578238"/>
                  <a:pt x="878148" y="773818"/>
                  <a:pt x="890001" y="706085"/>
                </a:cubicBezTo>
                <a:cubicBezTo>
                  <a:pt x="901854" y="638352"/>
                  <a:pt x="828194" y="567232"/>
                  <a:pt x="686801" y="452085"/>
                </a:cubicBezTo>
                <a:cubicBezTo>
                  <a:pt x="545408" y="336938"/>
                  <a:pt x="140701" y="80398"/>
                  <a:pt x="51801" y="25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0EBA03B-79DE-4D40-824A-E02038FCFB3A}"/>
              </a:ext>
            </a:extLst>
          </p:cNvPr>
          <p:cNvSpPr/>
          <p:nvPr/>
        </p:nvSpPr>
        <p:spPr>
          <a:xfrm>
            <a:off x="10902875" y="12609132"/>
            <a:ext cx="902507" cy="3099415"/>
          </a:xfrm>
          <a:custGeom>
            <a:avLst/>
            <a:gdLst>
              <a:gd name="connsiteX0" fmla="*/ 882725 w 902507"/>
              <a:gd name="connsiteY0" fmla="*/ 4508 h 3099415"/>
              <a:gd name="connsiteX1" fmla="*/ 603325 w 902507"/>
              <a:gd name="connsiteY1" fmla="*/ 944308 h 3099415"/>
              <a:gd name="connsiteX2" fmla="*/ 54685 w 902507"/>
              <a:gd name="connsiteY2" fmla="*/ 1599628 h 3099415"/>
              <a:gd name="connsiteX3" fmla="*/ 435685 w 902507"/>
              <a:gd name="connsiteY3" fmla="*/ 1106868 h 3099415"/>
              <a:gd name="connsiteX4" fmla="*/ 725245 w 902507"/>
              <a:gd name="connsiteY4" fmla="*/ 908748 h 3099415"/>
              <a:gd name="connsiteX5" fmla="*/ 207085 w 902507"/>
              <a:gd name="connsiteY5" fmla="*/ 1640268 h 3099415"/>
              <a:gd name="connsiteX6" fmla="*/ 141045 w 902507"/>
              <a:gd name="connsiteY6" fmla="*/ 1909508 h 3099415"/>
              <a:gd name="connsiteX7" fmla="*/ 293445 w 902507"/>
              <a:gd name="connsiteY7" fmla="*/ 2463228 h 3099415"/>
              <a:gd name="connsiteX8" fmla="*/ 735405 w 902507"/>
              <a:gd name="connsiteY8" fmla="*/ 3093148 h 3099415"/>
              <a:gd name="connsiteX9" fmla="*/ 471245 w 902507"/>
              <a:gd name="connsiteY9" fmla="*/ 2747708 h 3099415"/>
              <a:gd name="connsiteX10" fmla="*/ 115645 w 902507"/>
              <a:gd name="connsiteY10" fmla="*/ 2127948 h 3099415"/>
              <a:gd name="connsiteX11" fmla="*/ 19125 w 902507"/>
              <a:gd name="connsiteY11" fmla="*/ 1665668 h 3099415"/>
              <a:gd name="connsiteX12" fmla="*/ 450925 w 902507"/>
              <a:gd name="connsiteY12" fmla="*/ 1177988 h 3099415"/>
              <a:gd name="connsiteX13" fmla="*/ 831925 w 902507"/>
              <a:gd name="connsiteY13" fmla="*/ 614108 h 3099415"/>
              <a:gd name="connsiteX14" fmla="*/ 882725 w 902507"/>
              <a:gd name="connsiteY14" fmla="*/ 4508 h 309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2507" h="3099415">
                <a:moveTo>
                  <a:pt x="882725" y="4508"/>
                </a:moveTo>
                <a:cubicBezTo>
                  <a:pt x="844625" y="59541"/>
                  <a:pt x="741332" y="678455"/>
                  <a:pt x="603325" y="944308"/>
                </a:cubicBezTo>
                <a:cubicBezTo>
                  <a:pt x="465318" y="1210161"/>
                  <a:pt x="82625" y="1572535"/>
                  <a:pt x="54685" y="1599628"/>
                </a:cubicBezTo>
                <a:cubicBezTo>
                  <a:pt x="26745" y="1626721"/>
                  <a:pt x="323925" y="1222015"/>
                  <a:pt x="435685" y="1106868"/>
                </a:cubicBezTo>
                <a:cubicBezTo>
                  <a:pt x="547445" y="991721"/>
                  <a:pt x="763345" y="819848"/>
                  <a:pt x="725245" y="908748"/>
                </a:cubicBezTo>
                <a:cubicBezTo>
                  <a:pt x="687145" y="997648"/>
                  <a:pt x="304452" y="1473475"/>
                  <a:pt x="207085" y="1640268"/>
                </a:cubicBezTo>
                <a:cubicBezTo>
                  <a:pt x="109718" y="1807061"/>
                  <a:pt x="126652" y="1772348"/>
                  <a:pt x="141045" y="1909508"/>
                </a:cubicBezTo>
                <a:cubicBezTo>
                  <a:pt x="155438" y="2046668"/>
                  <a:pt x="194385" y="2265955"/>
                  <a:pt x="293445" y="2463228"/>
                </a:cubicBezTo>
                <a:cubicBezTo>
                  <a:pt x="392505" y="2660501"/>
                  <a:pt x="705772" y="3045735"/>
                  <a:pt x="735405" y="3093148"/>
                </a:cubicBezTo>
                <a:cubicBezTo>
                  <a:pt x="765038" y="3140561"/>
                  <a:pt x="574538" y="2908575"/>
                  <a:pt x="471245" y="2747708"/>
                </a:cubicBezTo>
                <a:cubicBezTo>
                  <a:pt x="367952" y="2586841"/>
                  <a:pt x="190998" y="2308288"/>
                  <a:pt x="115645" y="2127948"/>
                </a:cubicBezTo>
                <a:cubicBezTo>
                  <a:pt x="40292" y="1947608"/>
                  <a:pt x="-36755" y="1823995"/>
                  <a:pt x="19125" y="1665668"/>
                </a:cubicBezTo>
                <a:cubicBezTo>
                  <a:pt x="75005" y="1507341"/>
                  <a:pt x="315458" y="1353248"/>
                  <a:pt x="450925" y="1177988"/>
                </a:cubicBezTo>
                <a:cubicBezTo>
                  <a:pt x="586392" y="1002728"/>
                  <a:pt x="759958" y="815615"/>
                  <a:pt x="831925" y="614108"/>
                </a:cubicBezTo>
                <a:cubicBezTo>
                  <a:pt x="903892" y="412601"/>
                  <a:pt x="920825" y="-50525"/>
                  <a:pt x="882725" y="4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7F700996-963E-4D9C-9050-7D1E06A2170D}"/>
              </a:ext>
            </a:extLst>
          </p:cNvPr>
          <p:cNvSpPr/>
          <p:nvPr/>
        </p:nvSpPr>
        <p:spPr>
          <a:xfrm>
            <a:off x="9683104" y="11239218"/>
            <a:ext cx="388406" cy="1553100"/>
          </a:xfrm>
          <a:custGeom>
            <a:avLst/>
            <a:gdLst>
              <a:gd name="connsiteX0" fmla="*/ 385456 w 388406"/>
              <a:gd name="connsiteY0" fmla="*/ 33302 h 1553100"/>
              <a:gd name="connsiteX1" fmla="*/ 116216 w 388406"/>
              <a:gd name="connsiteY1" fmla="*/ 1430302 h 1553100"/>
              <a:gd name="connsiteX2" fmla="*/ 253376 w 388406"/>
              <a:gd name="connsiteY2" fmla="*/ 714022 h 1553100"/>
              <a:gd name="connsiteX3" fmla="*/ 14616 w 388406"/>
              <a:gd name="connsiteY3" fmla="*/ 1536982 h 1553100"/>
              <a:gd name="connsiteX4" fmla="*/ 50176 w 388406"/>
              <a:gd name="connsiteY4" fmla="*/ 1201702 h 1553100"/>
              <a:gd name="connsiteX5" fmla="*/ 248296 w 388406"/>
              <a:gd name="connsiteY5" fmla="*/ 500662 h 1553100"/>
              <a:gd name="connsiteX6" fmla="*/ 385456 w 388406"/>
              <a:gd name="connsiteY6" fmla="*/ 33302 h 15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6" h="1553100">
                <a:moveTo>
                  <a:pt x="385456" y="33302"/>
                </a:moveTo>
                <a:cubicBezTo>
                  <a:pt x="363443" y="188242"/>
                  <a:pt x="138229" y="1316849"/>
                  <a:pt x="116216" y="1430302"/>
                </a:cubicBezTo>
                <a:cubicBezTo>
                  <a:pt x="94203" y="1543755"/>
                  <a:pt x="270309" y="696242"/>
                  <a:pt x="253376" y="714022"/>
                </a:cubicBezTo>
                <a:cubicBezTo>
                  <a:pt x="236443" y="731802"/>
                  <a:pt x="48483" y="1455702"/>
                  <a:pt x="14616" y="1536982"/>
                </a:cubicBezTo>
                <a:cubicBezTo>
                  <a:pt x="-19251" y="1618262"/>
                  <a:pt x="11229" y="1374422"/>
                  <a:pt x="50176" y="1201702"/>
                </a:cubicBezTo>
                <a:cubicBezTo>
                  <a:pt x="89123" y="1028982"/>
                  <a:pt x="195803" y="697935"/>
                  <a:pt x="248296" y="500662"/>
                </a:cubicBezTo>
                <a:cubicBezTo>
                  <a:pt x="300789" y="303389"/>
                  <a:pt x="407469" y="-121638"/>
                  <a:pt x="385456" y="33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C0DB4D6-D2F8-4D3E-9550-21AB152D39C7}"/>
              </a:ext>
            </a:extLst>
          </p:cNvPr>
          <p:cNvSpPr/>
          <p:nvPr/>
        </p:nvSpPr>
        <p:spPr>
          <a:xfrm>
            <a:off x="9646585" y="11777198"/>
            <a:ext cx="302623" cy="1932807"/>
          </a:xfrm>
          <a:custGeom>
            <a:avLst/>
            <a:gdLst>
              <a:gd name="connsiteX0" fmla="*/ 218775 w 302623"/>
              <a:gd name="connsiteY0" fmla="*/ 8402 h 1932807"/>
              <a:gd name="connsiteX1" fmla="*/ 284815 w 302623"/>
              <a:gd name="connsiteY1" fmla="*/ 790722 h 1932807"/>
              <a:gd name="connsiteX2" fmla="*/ 284815 w 302623"/>
              <a:gd name="connsiteY2" fmla="*/ 684042 h 1932807"/>
              <a:gd name="connsiteX3" fmla="*/ 81615 w 302623"/>
              <a:gd name="connsiteY3" fmla="*/ 1303802 h 1932807"/>
              <a:gd name="connsiteX4" fmla="*/ 10495 w 302623"/>
              <a:gd name="connsiteY4" fmla="*/ 1918482 h 1932807"/>
              <a:gd name="connsiteX5" fmla="*/ 15575 w 302623"/>
              <a:gd name="connsiteY5" fmla="*/ 1659402 h 1932807"/>
              <a:gd name="connsiteX6" fmla="*/ 152735 w 302623"/>
              <a:gd name="connsiteY6" fmla="*/ 800882 h 1932807"/>
              <a:gd name="connsiteX7" fmla="*/ 274655 w 302623"/>
              <a:gd name="connsiteY7" fmla="*/ 521482 h 1932807"/>
              <a:gd name="connsiteX8" fmla="*/ 289895 w 302623"/>
              <a:gd name="connsiteY8" fmla="*/ 384322 h 1932807"/>
              <a:gd name="connsiteX9" fmla="*/ 218775 w 302623"/>
              <a:gd name="connsiteY9" fmla="*/ 8402 h 19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623" h="1932807">
                <a:moveTo>
                  <a:pt x="218775" y="8402"/>
                </a:moveTo>
                <a:cubicBezTo>
                  <a:pt x="217928" y="76135"/>
                  <a:pt x="273808" y="678115"/>
                  <a:pt x="284815" y="790722"/>
                </a:cubicBezTo>
                <a:cubicBezTo>
                  <a:pt x="295822" y="903329"/>
                  <a:pt x="318682" y="598529"/>
                  <a:pt x="284815" y="684042"/>
                </a:cubicBezTo>
                <a:cubicBezTo>
                  <a:pt x="250948" y="769555"/>
                  <a:pt x="127335" y="1098062"/>
                  <a:pt x="81615" y="1303802"/>
                </a:cubicBezTo>
                <a:cubicBezTo>
                  <a:pt x="35895" y="1509542"/>
                  <a:pt x="21502" y="1859215"/>
                  <a:pt x="10495" y="1918482"/>
                </a:cubicBezTo>
                <a:cubicBezTo>
                  <a:pt x="-512" y="1977749"/>
                  <a:pt x="-8132" y="1845669"/>
                  <a:pt x="15575" y="1659402"/>
                </a:cubicBezTo>
                <a:cubicBezTo>
                  <a:pt x="39282" y="1473135"/>
                  <a:pt x="109555" y="990535"/>
                  <a:pt x="152735" y="800882"/>
                </a:cubicBezTo>
                <a:cubicBezTo>
                  <a:pt x="195915" y="611229"/>
                  <a:pt x="251795" y="590909"/>
                  <a:pt x="274655" y="521482"/>
                </a:cubicBezTo>
                <a:cubicBezTo>
                  <a:pt x="297515" y="452055"/>
                  <a:pt x="304288" y="466449"/>
                  <a:pt x="289895" y="384322"/>
                </a:cubicBezTo>
                <a:cubicBezTo>
                  <a:pt x="275502" y="302195"/>
                  <a:pt x="219622" y="-59331"/>
                  <a:pt x="218775" y="8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E8039BB-980A-402B-A793-C65C634FBE03}"/>
              </a:ext>
            </a:extLst>
          </p:cNvPr>
          <p:cNvSpPr/>
          <p:nvPr/>
        </p:nvSpPr>
        <p:spPr>
          <a:xfrm>
            <a:off x="9692604" y="13551242"/>
            <a:ext cx="255631" cy="1222315"/>
          </a:xfrm>
          <a:custGeom>
            <a:avLst/>
            <a:gdLst>
              <a:gd name="connsiteX0" fmla="*/ 36 w 255631"/>
              <a:gd name="connsiteY0" fmla="*/ 2198 h 1222315"/>
              <a:gd name="connsiteX1" fmla="*/ 96556 w 255631"/>
              <a:gd name="connsiteY1" fmla="*/ 682918 h 1222315"/>
              <a:gd name="connsiteX2" fmla="*/ 76236 w 255631"/>
              <a:gd name="connsiteY2" fmla="*/ 571158 h 1222315"/>
              <a:gd name="connsiteX3" fmla="*/ 254036 w 255631"/>
              <a:gd name="connsiteY3" fmla="*/ 1201078 h 1222315"/>
              <a:gd name="connsiteX4" fmla="*/ 157516 w 255631"/>
              <a:gd name="connsiteY4" fmla="*/ 1043598 h 1222315"/>
              <a:gd name="connsiteX5" fmla="*/ 50836 w 255631"/>
              <a:gd name="connsiteY5" fmla="*/ 743878 h 1222315"/>
              <a:gd name="connsiteX6" fmla="*/ 157516 w 255631"/>
              <a:gd name="connsiteY6" fmla="*/ 784518 h 1222315"/>
              <a:gd name="connsiteX7" fmla="*/ 167676 w 255631"/>
              <a:gd name="connsiteY7" fmla="*/ 743878 h 1222315"/>
              <a:gd name="connsiteX8" fmla="*/ 86396 w 255631"/>
              <a:gd name="connsiteY8" fmla="*/ 474638 h 1222315"/>
              <a:gd name="connsiteX9" fmla="*/ 36 w 255631"/>
              <a:gd name="connsiteY9" fmla="*/ 2198 h 122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631" h="1222315">
                <a:moveTo>
                  <a:pt x="36" y="2198"/>
                </a:moveTo>
                <a:cubicBezTo>
                  <a:pt x="1729" y="36911"/>
                  <a:pt x="83856" y="588091"/>
                  <a:pt x="96556" y="682918"/>
                </a:cubicBezTo>
                <a:cubicBezTo>
                  <a:pt x="109256" y="777745"/>
                  <a:pt x="49989" y="484798"/>
                  <a:pt x="76236" y="571158"/>
                </a:cubicBezTo>
                <a:cubicBezTo>
                  <a:pt x="102483" y="657518"/>
                  <a:pt x="240489" y="1122338"/>
                  <a:pt x="254036" y="1201078"/>
                </a:cubicBezTo>
                <a:cubicBezTo>
                  <a:pt x="267583" y="1279818"/>
                  <a:pt x="191383" y="1119798"/>
                  <a:pt x="157516" y="1043598"/>
                </a:cubicBezTo>
                <a:cubicBezTo>
                  <a:pt x="123649" y="967398"/>
                  <a:pt x="50836" y="787058"/>
                  <a:pt x="50836" y="743878"/>
                </a:cubicBezTo>
                <a:cubicBezTo>
                  <a:pt x="50836" y="700698"/>
                  <a:pt x="138043" y="784518"/>
                  <a:pt x="157516" y="784518"/>
                </a:cubicBezTo>
                <a:cubicBezTo>
                  <a:pt x="176989" y="784518"/>
                  <a:pt x="179529" y="795525"/>
                  <a:pt x="167676" y="743878"/>
                </a:cubicBezTo>
                <a:cubicBezTo>
                  <a:pt x="155823" y="692231"/>
                  <a:pt x="116029" y="595711"/>
                  <a:pt x="86396" y="474638"/>
                </a:cubicBezTo>
                <a:cubicBezTo>
                  <a:pt x="56763" y="353565"/>
                  <a:pt x="-1657" y="-32515"/>
                  <a:pt x="36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8B3BBA88-79DF-4755-B949-C784C636E354}"/>
              </a:ext>
            </a:extLst>
          </p:cNvPr>
          <p:cNvSpPr/>
          <p:nvPr/>
        </p:nvSpPr>
        <p:spPr>
          <a:xfrm>
            <a:off x="8487103" y="14582730"/>
            <a:ext cx="1681460" cy="1214228"/>
          </a:xfrm>
          <a:custGeom>
            <a:avLst/>
            <a:gdLst>
              <a:gd name="connsiteX0" fmla="*/ 1669722 w 1681460"/>
              <a:gd name="connsiteY0" fmla="*/ 6395 h 1214228"/>
              <a:gd name="connsiteX1" fmla="*/ 1047422 w 1681460"/>
              <a:gd name="connsiteY1" fmla="*/ 530270 h 1214228"/>
              <a:gd name="connsiteX2" fmla="*/ 1244272 w 1681460"/>
              <a:gd name="connsiteY2" fmla="*/ 406445 h 1214228"/>
              <a:gd name="connsiteX3" fmla="*/ 723572 w 1681460"/>
              <a:gd name="connsiteY3" fmla="*/ 841420 h 1214228"/>
              <a:gd name="connsiteX4" fmla="*/ 860097 w 1681460"/>
              <a:gd name="connsiteY4" fmla="*/ 752520 h 1214228"/>
              <a:gd name="connsiteX5" fmla="*/ 15547 w 1681460"/>
              <a:gd name="connsiteY5" fmla="*/ 1203370 h 1214228"/>
              <a:gd name="connsiteX6" fmla="*/ 323522 w 1681460"/>
              <a:gd name="connsiteY6" fmla="*/ 1070020 h 1214228"/>
              <a:gd name="connsiteX7" fmla="*/ 466397 w 1681460"/>
              <a:gd name="connsiteY7" fmla="*/ 1022395 h 1214228"/>
              <a:gd name="connsiteX8" fmla="*/ 431472 w 1681460"/>
              <a:gd name="connsiteY8" fmla="*/ 1028745 h 1214228"/>
              <a:gd name="connsiteX9" fmla="*/ 1237922 w 1681460"/>
              <a:gd name="connsiteY9" fmla="*/ 479470 h 1214228"/>
              <a:gd name="connsiteX10" fmla="*/ 1168072 w 1681460"/>
              <a:gd name="connsiteY10" fmla="*/ 542970 h 1214228"/>
              <a:gd name="connsiteX11" fmla="*/ 1377622 w 1681460"/>
              <a:gd name="connsiteY11" fmla="*/ 292145 h 1214228"/>
              <a:gd name="connsiteX12" fmla="*/ 1450647 w 1681460"/>
              <a:gd name="connsiteY12" fmla="*/ 241345 h 1214228"/>
              <a:gd name="connsiteX13" fmla="*/ 1669722 w 1681460"/>
              <a:gd name="connsiteY13" fmla="*/ 6395 h 121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1460" h="1214228">
                <a:moveTo>
                  <a:pt x="1669722" y="6395"/>
                </a:moveTo>
                <a:cubicBezTo>
                  <a:pt x="1602518" y="54549"/>
                  <a:pt x="1118330" y="463595"/>
                  <a:pt x="1047422" y="530270"/>
                </a:cubicBezTo>
                <a:cubicBezTo>
                  <a:pt x="976514" y="596945"/>
                  <a:pt x="1298247" y="354587"/>
                  <a:pt x="1244272" y="406445"/>
                </a:cubicBezTo>
                <a:cubicBezTo>
                  <a:pt x="1190297" y="458303"/>
                  <a:pt x="787601" y="783741"/>
                  <a:pt x="723572" y="841420"/>
                </a:cubicBezTo>
                <a:cubicBezTo>
                  <a:pt x="659543" y="899099"/>
                  <a:pt x="978101" y="692195"/>
                  <a:pt x="860097" y="752520"/>
                </a:cubicBezTo>
                <a:cubicBezTo>
                  <a:pt x="742093" y="812845"/>
                  <a:pt x="104976" y="1150453"/>
                  <a:pt x="15547" y="1203370"/>
                </a:cubicBezTo>
                <a:cubicBezTo>
                  <a:pt x="-73882" y="1256287"/>
                  <a:pt x="248380" y="1100183"/>
                  <a:pt x="323522" y="1070020"/>
                </a:cubicBezTo>
                <a:cubicBezTo>
                  <a:pt x="398664" y="1039857"/>
                  <a:pt x="448405" y="1029274"/>
                  <a:pt x="466397" y="1022395"/>
                </a:cubicBezTo>
                <a:cubicBezTo>
                  <a:pt x="484389" y="1015516"/>
                  <a:pt x="302885" y="1119232"/>
                  <a:pt x="431472" y="1028745"/>
                </a:cubicBezTo>
                <a:cubicBezTo>
                  <a:pt x="560059" y="938258"/>
                  <a:pt x="1115155" y="560432"/>
                  <a:pt x="1237922" y="479470"/>
                </a:cubicBezTo>
                <a:cubicBezTo>
                  <a:pt x="1360689" y="398508"/>
                  <a:pt x="1144789" y="574191"/>
                  <a:pt x="1168072" y="542970"/>
                </a:cubicBezTo>
                <a:cubicBezTo>
                  <a:pt x="1191355" y="511749"/>
                  <a:pt x="1330526" y="342416"/>
                  <a:pt x="1377622" y="292145"/>
                </a:cubicBezTo>
                <a:cubicBezTo>
                  <a:pt x="1424718" y="241874"/>
                  <a:pt x="1405668" y="286324"/>
                  <a:pt x="1450647" y="241345"/>
                </a:cubicBezTo>
                <a:cubicBezTo>
                  <a:pt x="1495626" y="196366"/>
                  <a:pt x="1736926" y="-41759"/>
                  <a:pt x="1669722" y="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18FDC8AB-9A8F-4EB9-91BA-783F75F7DB1F}"/>
              </a:ext>
            </a:extLst>
          </p:cNvPr>
          <p:cNvSpPr/>
          <p:nvPr/>
        </p:nvSpPr>
        <p:spPr>
          <a:xfrm>
            <a:off x="8543723" y="15017081"/>
            <a:ext cx="1346437" cy="1009647"/>
          </a:xfrm>
          <a:custGeom>
            <a:avLst/>
            <a:gdLst>
              <a:gd name="connsiteX0" fmla="*/ 1346402 w 1346437"/>
              <a:gd name="connsiteY0" fmla="*/ 669 h 1009647"/>
              <a:gd name="connsiteX1" fmla="*/ 1168602 w 1346437"/>
              <a:gd name="connsiteY1" fmla="*/ 483269 h 1009647"/>
              <a:gd name="connsiteX2" fmla="*/ 1143202 w 1346437"/>
              <a:gd name="connsiteY2" fmla="*/ 407069 h 1009647"/>
              <a:gd name="connsiteX3" fmla="*/ 1013027 w 1346437"/>
              <a:gd name="connsiteY3" fmla="*/ 575344 h 1009647"/>
              <a:gd name="connsiteX4" fmla="*/ 1063827 w 1346437"/>
              <a:gd name="connsiteY4" fmla="*/ 492794 h 1009647"/>
              <a:gd name="connsiteX5" fmla="*/ 635202 w 1346437"/>
              <a:gd name="connsiteY5" fmla="*/ 749969 h 1009647"/>
              <a:gd name="connsiteX6" fmla="*/ 343102 w 1346437"/>
              <a:gd name="connsiteY6" fmla="*/ 873794 h 1009647"/>
              <a:gd name="connsiteX7" fmla="*/ 762202 w 1346437"/>
              <a:gd name="connsiteY7" fmla="*/ 613444 h 1009647"/>
              <a:gd name="connsiteX8" fmla="*/ 419302 w 1346437"/>
              <a:gd name="connsiteY8" fmla="*/ 826169 h 1009647"/>
              <a:gd name="connsiteX9" fmla="*/ 3377 w 1346437"/>
              <a:gd name="connsiteY9" fmla="*/ 1007144 h 1009647"/>
              <a:gd name="connsiteX10" fmla="*/ 660602 w 1346437"/>
              <a:gd name="connsiteY10" fmla="*/ 689644 h 1009647"/>
              <a:gd name="connsiteX11" fmla="*/ 1108277 w 1346437"/>
              <a:gd name="connsiteY11" fmla="*/ 410244 h 1009647"/>
              <a:gd name="connsiteX12" fmla="*/ 1152727 w 1346437"/>
              <a:gd name="connsiteY12" fmla="*/ 378494 h 1009647"/>
              <a:gd name="connsiteX13" fmla="*/ 1346402 w 1346437"/>
              <a:gd name="connsiteY13" fmla="*/ 669 h 100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6437" h="1009647">
                <a:moveTo>
                  <a:pt x="1346402" y="669"/>
                </a:moveTo>
                <a:cubicBezTo>
                  <a:pt x="1349048" y="18132"/>
                  <a:pt x="1202469" y="415536"/>
                  <a:pt x="1168602" y="483269"/>
                </a:cubicBezTo>
                <a:cubicBezTo>
                  <a:pt x="1134735" y="551002"/>
                  <a:pt x="1169131" y="391723"/>
                  <a:pt x="1143202" y="407069"/>
                </a:cubicBezTo>
                <a:cubicBezTo>
                  <a:pt x="1117273" y="422415"/>
                  <a:pt x="1026256" y="561057"/>
                  <a:pt x="1013027" y="575344"/>
                </a:cubicBezTo>
                <a:cubicBezTo>
                  <a:pt x="999798" y="589632"/>
                  <a:pt x="1126798" y="463690"/>
                  <a:pt x="1063827" y="492794"/>
                </a:cubicBezTo>
                <a:cubicBezTo>
                  <a:pt x="1000856" y="521898"/>
                  <a:pt x="755323" y="686469"/>
                  <a:pt x="635202" y="749969"/>
                </a:cubicBezTo>
                <a:cubicBezTo>
                  <a:pt x="515081" y="813469"/>
                  <a:pt x="321935" y="896548"/>
                  <a:pt x="343102" y="873794"/>
                </a:cubicBezTo>
                <a:cubicBezTo>
                  <a:pt x="364269" y="851040"/>
                  <a:pt x="749502" y="621381"/>
                  <a:pt x="762202" y="613444"/>
                </a:cubicBezTo>
                <a:cubicBezTo>
                  <a:pt x="774902" y="605507"/>
                  <a:pt x="545773" y="760552"/>
                  <a:pt x="419302" y="826169"/>
                </a:cubicBezTo>
                <a:cubicBezTo>
                  <a:pt x="292831" y="891786"/>
                  <a:pt x="-36840" y="1029898"/>
                  <a:pt x="3377" y="1007144"/>
                </a:cubicBezTo>
                <a:cubicBezTo>
                  <a:pt x="43594" y="984390"/>
                  <a:pt x="476452" y="789127"/>
                  <a:pt x="660602" y="689644"/>
                </a:cubicBezTo>
                <a:cubicBezTo>
                  <a:pt x="844752" y="590161"/>
                  <a:pt x="1026256" y="462102"/>
                  <a:pt x="1108277" y="410244"/>
                </a:cubicBezTo>
                <a:cubicBezTo>
                  <a:pt x="1190298" y="358386"/>
                  <a:pt x="1114098" y="444640"/>
                  <a:pt x="1152727" y="378494"/>
                </a:cubicBezTo>
                <a:cubicBezTo>
                  <a:pt x="1191356" y="312348"/>
                  <a:pt x="1343756" y="-16794"/>
                  <a:pt x="1346402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B6161E2B-1A82-4E53-B805-DA6FA6FB3DD1}"/>
              </a:ext>
            </a:extLst>
          </p:cNvPr>
          <p:cNvSpPr/>
          <p:nvPr/>
        </p:nvSpPr>
        <p:spPr>
          <a:xfrm>
            <a:off x="1739152" y="7808268"/>
            <a:ext cx="1120866" cy="3362143"/>
          </a:xfrm>
          <a:custGeom>
            <a:avLst/>
            <a:gdLst>
              <a:gd name="connsiteX0" fmla="*/ 1105648 w 1120866"/>
              <a:gd name="connsiteY0" fmla="*/ 53032 h 3362143"/>
              <a:gd name="connsiteX1" fmla="*/ 349998 w 1120866"/>
              <a:gd name="connsiteY1" fmla="*/ 1634182 h 3362143"/>
              <a:gd name="connsiteX2" fmla="*/ 686548 w 1120866"/>
              <a:gd name="connsiteY2" fmla="*/ 1043632 h 3362143"/>
              <a:gd name="connsiteX3" fmla="*/ 464298 w 1120866"/>
              <a:gd name="connsiteY3" fmla="*/ 2021532 h 3362143"/>
              <a:gd name="connsiteX4" fmla="*/ 686548 w 1120866"/>
              <a:gd name="connsiteY4" fmla="*/ 1646882 h 3362143"/>
              <a:gd name="connsiteX5" fmla="*/ 13448 w 1120866"/>
              <a:gd name="connsiteY5" fmla="*/ 3329632 h 3362143"/>
              <a:gd name="connsiteX6" fmla="*/ 273798 w 1120866"/>
              <a:gd name="connsiteY6" fmla="*/ 2637482 h 3362143"/>
              <a:gd name="connsiteX7" fmla="*/ 718298 w 1120866"/>
              <a:gd name="connsiteY7" fmla="*/ 1183332 h 3362143"/>
              <a:gd name="connsiteX8" fmla="*/ 572248 w 1120866"/>
              <a:gd name="connsiteY8" fmla="*/ 1424632 h 3362143"/>
              <a:gd name="connsiteX9" fmla="*/ 775448 w 1120866"/>
              <a:gd name="connsiteY9" fmla="*/ 643582 h 3362143"/>
              <a:gd name="connsiteX10" fmla="*/ 851648 w 1120866"/>
              <a:gd name="connsiteY10" fmla="*/ 402282 h 3362143"/>
              <a:gd name="connsiteX11" fmla="*/ 1105648 w 1120866"/>
              <a:gd name="connsiteY11" fmla="*/ 53032 h 33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0866" h="3362143">
                <a:moveTo>
                  <a:pt x="1105648" y="53032"/>
                </a:moveTo>
                <a:cubicBezTo>
                  <a:pt x="1022040" y="258349"/>
                  <a:pt x="419848" y="1469082"/>
                  <a:pt x="349998" y="1634182"/>
                </a:cubicBezTo>
                <a:cubicBezTo>
                  <a:pt x="280148" y="1799282"/>
                  <a:pt x="667498" y="979074"/>
                  <a:pt x="686548" y="1043632"/>
                </a:cubicBezTo>
                <a:cubicBezTo>
                  <a:pt x="705598" y="1108190"/>
                  <a:pt x="464298" y="1920990"/>
                  <a:pt x="464298" y="2021532"/>
                </a:cubicBezTo>
                <a:cubicBezTo>
                  <a:pt x="464298" y="2122074"/>
                  <a:pt x="761690" y="1428865"/>
                  <a:pt x="686548" y="1646882"/>
                </a:cubicBezTo>
                <a:cubicBezTo>
                  <a:pt x="611406" y="1864899"/>
                  <a:pt x="82240" y="3164532"/>
                  <a:pt x="13448" y="3329632"/>
                </a:cubicBezTo>
                <a:cubicBezTo>
                  <a:pt x="-55344" y="3494732"/>
                  <a:pt x="156323" y="2995199"/>
                  <a:pt x="273798" y="2637482"/>
                </a:cubicBezTo>
                <a:cubicBezTo>
                  <a:pt x="391273" y="2279765"/>
                  <a:pt x="668556" y="1385474"/>
                  <a:pt x="718298" y="1183332"/>
                </a:cubicBezTo>
                <a:cubicBezTo>
                  <a:pt x="768040" y="981190"/>
                  <a:pt x="562723" y="1514590"/>
                  <a:pt x="572248" y="1424632"/>
                </a:cubicBezTo>
                <a:cubicBezTo>
                  <a:pt x="581773" y="1334674"/>
                  <a:pt x="728881" y="813973"/>
                  <a:pt x="775448" y="643582"/>
                </a:cubicBezTo>
                <a:cubicBezTo>
                  <a:pt x="822015" y="473191"/>
                  <a:pt x="799790" y="507057"/>
                  <a:pt x="851648" y="402282"/>
                </a:cubicBezTo>
                <a:cubicBezTo>
                  <a:pt x="903506" y="297507"/>
                  <a:pt x="1189256" y="-152285"/>
                  <a:pt x="1105648" y="5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603D078B-F274-441D-AC90-02AF8CC53406}"/>
              </a:ext>
            </a:extLst>
          </p:cNvPr>
          <p:cNvSpPr/>
          <p:nvPr/>
        </p:nvSpPr>
        <p:spPr>
          <a:xfrm>
            <a:off x="1090954" y="7797717"/>
            <a:ext cx="1353992" cy="3056692"/>
          </a:xfrm>
          <a:custGeom>
            <a:avLst/>
            <a:gdLst>
              <a:gd name="connsiteX0" fmla="*/ 1347446 w 1353992"/>
              <a:gd name="connsiteY0" fmla="*/ 6433 h 3056692"/>
              <a:gd name="connsiteX1" fmla="*/ 693396 w 1353992"/>
              <a:gd name="connsiteY1" fmla="*/ 1174833 h 3056692"/>
              <a:gd name="connsiteX2" fmla="*/ 1093446 w 1353992"/>
              <a:gd name="connsiteY2" fmla="*/ 666833 h 3056692"/>
              <a:gd name="connsiteX3" fmla="*/ 909296 w 1353992"/>
              <a:gd name="connsiteY3" fmla="*/ 1079583 h 3056692"/>
              <a:gd name="connsiteX4" fmla="*/ 452096 w 1353992"/>
              <a:gd name="connsiteY4" fmla="*/ 1898733 h 3056692"/>
              <a:gd name="connsiteX5" fmla="*/ 401296 w 1353992"/>
              <a:gd name="connsiteY5" fmla="*/ 1981283 h 3056692"/>
              <a:gd name="connsiteX6" fmla="*/ 382246 w 1353992"/>
              <a:gd name="connsiteY6" fmla="*/ 2063833 h 3056692"/>
              <a:gd name="connsiteX7" fmla="*/ 1246 w 1353992"/>
              <a:gd name="connsiteY7" fmla="*/ 3041733 h 3056692"/>
              <a:gd name="connsiteX8" fmla="*/ 274296 w 1353992"/>
              <a:gd name="connsiteY8" fmla="*/ 2584533 h 3056692"/>
              <a:gd name="connsiteX9" fmla="*/ 661646 w 1353992"/>
              <a:gd name="connsiteY9" fmla="*/ 1632033 h 3056692"/>
              <a:gd name="connsiteX10" fmla="*/ 947396 w 1353992"/>
              <a:gd name="connsiteY10" fmla="*/ 876383 h 3056692"/>
              <a:gd name="connsiteX11" fmla="*/ 1023596 w 1353992"/>
              <a:gd name="connsiteY11" fmla="*/ 711283 h 3056692"/>
              <a:gd name="connsiteX12" fmla="*/ 1347446 w 1353992"/>
              <a:gd name="connsiteY12" fmla="*/ 6433 h 30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3992" h="3056692">
                <a:moveTo>
                  <a:pt x="1347446" y="6433"/>
                </a:moveTo>
                <a:cubicBezTo>
                  <a:pt x="1292413" y="83691"/>
                  <a:pt x="735729" y="1064766"/>
                  <a:pt x="693396" y="1174833"/>
                </a:cubicBezTo>
                <a:cubicBezTo>
                  <a:pt x="651063" y="1284900"/>
                  <a:pt x="1057463" y="682708"/>
                  <a:pt x="1093446" y="666833"/>
                </a:cubicBezTo>
                <a:cubicBezTo>
                  <a:pt x="1129429" y="650958"/>
                  <a:pt x="1016188" y="874266"/>
                  <a:pt x="909296" y="1079583"/>
                </a:cubicBezTo>
                <a:cubicBezTo>
                  <a:pt x="802404" y="1284900"/>
                  <a:pt x="536763" y="1748450"/>
                  <a:pt x="452096" y="1898733"/>
                </a:cubicBezTo>
                <a:cubicBezTo>
                  <a:pt x="367429" y="2049016"/>
                  <a:pt x="412938" y="1953766"/>
                  <a:pt x="401296" y="1981283"/>
                </a:cubicBezTo>
                <a:cubicBezTo>
                  <a:pt x="389654" y="2008800"/>
                  <a:pt x="448921" y="1887091"/>
                  <a:pt x="382246" y="2063833"/>
                </a:cubicBezTo>
                <a:cubicBezTo>
                  <a:pt x="315571" y="2240575"/>
                  <a:pt x="19238" y="2954950"/>
                  <a:pt x="1246" y="3041733"/>
                </a:cubicBezTo>
                <a:cubicBezTo>
                  <a:pt x="-16746" y="3128516"/>
                  <a:pt x="164229" y="2819483"/>
                  <a:pt x="274296" y="2584533"/>
                </a:cubicBezTo>
                <a:cubicBezTo>
                  <a:pt x="384363" y="2349583"/>
                  <a:pt x="549463" y="1916725"/>
                  <a:pt x="661646" y="1632033"/>
                </a:cubicBezTo>
                <a:cubicBezTo>
                  <a:pt x="773829" y="1347341"/>
                  <a:pt x="887071" y="1029841"/>
                  <a:pt x="947396" y="876383"/>
                </a:cubicBezTo>
                <a:cubicBezTo>
                  <a:pt x="1007721" y="722925"/>
                  <a:pt x="952688" y="852041"/>
                  <a:pt x="1023596" y="711283"/>
                </a:cubicBezTo>
                <a:cubicBezTo>
                  <a:pt x="1094504" y="570525"/>
                  <a:pt x="1402479" y="-70825"/>
                  <a:pt x="1347446" y="6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A777971-D2F5-4ACE-9A4C-834AF95409F4}"/>
              </a:ext>
            </a:extLst>
          </p:cNvPr>
          <p:cNvSpPr/>
          <p:nvPr/>
        </p:nvSpPr>
        <p:spPr>
          <a:xfrm>
            <a:off x="1802588" y="10476741"/>
            <a:ext cx="571639" cy="1544343"/>
          </a:xfrm>
          <a:custGeom>
            <a:avLst/>
            <a:gdLst>
              <a:gd name="connsiteX0" fmla="*/ 564692 w 571639"/>
              <a:gd name="connsiteY0" fmla="*/ 28699 h 1544343"/>
              <a:gd name="connsiteX1" fmla="*/ 71932 w 571639"/>
              <a:gd name="connsiteY1" fmla="*/ 932939 h 1544343"/>
              <a:gd name="connsiteX2" fmla="*/ 209092 w 571639"/>
              <a:gd name="connsiteY2" fmla="*/ 689099 h 1544343"/>
              <a:gd name="connsiteX3" fmla="*/ 10972 w 571639"/>
              <a:gd name="connsiteY3" fmla="*/ 1359659 h 1544343"/>
              <a:gd name="connsiteX4" fmla="*/ 26212 w 571639"/>
              <a:gd name="connsiteY4" fmla="*/ 1268219 h 1544343"/>
              <a:gd name="connsiteX5" fmla="*/ 31292 w 571639"/>
              <a:gd name="connsiteY5" fmla="*/ 1532379 h 1544343"/>
              <a:gd name="connsiteX6" fmla="*/ 143052 w 571639"/>
              <a:gd name="connsiteY6" fmla="*/ 811019 h 1544343"/>
              <a:gd name="connsiteX7" fmla="*/ 346252 w 571639"/>
              <a:gd name="connsiteY7" fmla="*/ 277619 h 1544343"/>
              <a:gd name="connsiteX8" fmla="*/ 564692 w 571639"/>
              <a:gd name="connsiteY8" fmla="*/ 28699 h 154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39" h="1544343">
                <a:moveTo>
                  <a:pt x="564692" y="28699"/>
                </a:moveTo>
                <a:cubicBezTo>
                  <a:pt x="518972" y="137919"/>
                  <a:pt x="131199" y="822872"/>
                  <a:pt x="71932" y="932939"/>
                </a:cubicBezTo>
                <a:cubicBezTo>
                  <a:pt x="12665" y="1043006"/>
                  <a:pt x="219252" y="617979"/>
                  <a:pt x="209092" y="689099"/>
                </a:cubicBezTo>
                <a:cubicBezTo>
                  <a:pt x="198932" y="760219"/>
                  <a:pt x="41452" y="1263139"/>
                  <a:pt x="10972" y="1359659"/>
                </a:cubicBezTo>
                <a:cubicBezTo>
                  <a:pt x="-19508" y="1456179"/>
                  <a:pt x="22825" y="1239432"/>
                  <a:pt x="26212" y="1268219"/>
                </a:cubicBezTo>
                <a:cubicBezTo>
                  <a:pt x="29599" y="1297006"/>
                  <a:pt x="11819" y="1608579"/>
                  <a:pt x="31292" y="1532379"/>
                </a:cubicBezTo>
                <a:cubicBezTo>
                  <a:pt x="50765" y="1456179"/>
                  <a:pt x="90559" y="1020146"/>
                  <a:pt x="143052" y="811019"/>
                </a:cubicBezTo>
                <a:cubicBezTo>
                  <a:pt x="195545" y="601892"/>
                  <a:pt x="274285" y="407159"/>
                  <a:pt x="346252" y="277619"/>
                </a:cubicBezTo>
                <a:cubicBezTo>
                  <a:pt x="418219" y="148079"/>
                  <a:pt x="610412" y="-80521"/>
                  <a:pt x="564692" y="2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E6CEFD92-F15E-4AC1-94E9-6C6AB4B84DD1}"/>
              </a:ext>
            </a:extLst>
          </p:cNvPr>
          <p:cNvSpPr/>
          <p:nvPr/>
        </p:nvSpPr>
        <p:spPr>
          <a:xfrm>
            <a:off x="3100306" y="7213476"/>
            <a:ext cx="570206" cy="2403886"/>
          </a:xfrm>
          <a:custGeom>
            <a:avLst/>
            <a:gdLst>
              <a:gd name="connsiteX0" fmla="*/ 567454 w 570206"/>
              <a:gd name="connsiteY0" fmla="*/ 5204 h 2403886"/>
              <a:gd name="connsiteX1" fmla="*/ 110254 w 570206"/>
              <a:gd name="connsiteY1" fmla="*/ 878964 h 2403886"/>
              <a:gd name="connsiteX2" fmla="*/ 267734 w 570206"/>
              <a:gd name="connsiteY2" fmla="*/ 594484 h 2403886"/>
              <a:gd name="connsiteX3" fmla="*/ 222014 w 570206"/>
              <a:gd name="connsiteY3" fmla="*/ 1468244 h 2403886"/>
              <a:gd name="connsiteX4" fmla="*/ 308374 w 570206"/>
              <a:gd name="connsiteY4" fmla="*/ 1077084 h 2403886"/>
              <a:gd name="connsiteX5" fmla="*/ 3574 w 570206"/>
              <a:gd name="connsiteY5" fmla="*/ 2367404 h 2403886"/>
              <a:gd name="connsiteX6" fmla="*/ 150894 w 570206"/>
              <a:gd name="connsiteY6" fmla="*/ 1920364 h 2403886"/>
              <a:gd name="connsiteX7" fmla="*/ 293134 w 570206"/>
              <a:gd name="connsiteY7" fmla="*/ 584324 h 2403886"/>
              <a:gd name="connsiteX8" fmla="*/ 567454 w 570206"/>
              <a:gd name="connsiteY8" fmla="*/ 5204 h 240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06" h="2403886">
                <a:moveTo>
                  <a:pt x="567454" y="5204"/>
                </a:moveTo>
                <a:cubicBezTo>
                  <a:pt x="536974" y="54311"/>
                  <a:pt x="160207" y="780751"/>
                  <a:pt x="110254" y="878964"/>
                </a:cubicBezTo>
                <a:cubicBezTo>
                  <a:pt x="60301" y="977177"/>
                  <a:pt x="249107" y="496271"/>
                  <a:pt x="267734" y="594484"/>
                </a:cubicBezTo>
                <a:cubicBezTo>
                  <a:pt x="286361" y="692697"/>
                  <a:pt x="215241" y="1387811"/>
                  <a:pt x="222014" y="1468244"/>
                </a:cubicBezTo>
                <a:cubicBezTo>
                  <a:pt x="228787" y="1548677"/>
                  <a:pt x="344781" y="927224"/>
                  <a:pt x="308374" y="1077084"/>
                </a:cubicBezTo>
                <a:cubicBezTo>
                  <a:pt x="271967" y="1226944"/>
                  <a:pt x="29821" y="2226857"/>
                  <a:pt x="3574" y="2367404"/>
                </a:cubicBezTo>
                <a:cubicBezTo>
                  <a:pt x="-22673" y="2507951"/>
                  <a:pt x="102634" y="2217544"/>
                  <a:pt x="150894" y="1920364"/>
                </a:cubicBezTo>
                <a:cubicBezTo>
                  <a:pt x="199154" y="1623184"/>
                  <a:pt x="219474" y="906057"/>
                  <a:pt x="293134" y="584324"/>
                </a:cubicBezTo>
                <a:cubicBezTo>
                  <a:pt x="366794" y="262591"/>
                  <a:pt x="597934" y="-43903"/>
                  <a:pt x="567454" y="5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7D1412A4-2FC2-4EE7-B969-F52BAD81BBBE}"/>
              </a:ext>
            </a:extLst>
          </p:cNvPr>
          <p:cNvSpPr/>
          <p:nvPr/>
        </p:nvSpPr>
        <p:spPr>
          <a:xfrm>
            <a:off x="2145732" y="10519840"/>
            <a:ext cx="734995" cy="4387332"/>
          </a:xfrm>
          <a:custGeom>
            <a:avLst/>
            <a:gdLst>
              <a:gd name="connsiteX0" fmla="*/ 674470 w 734995"/>
              <a:gd name="connsiteY0" fmla="*/ 164202 h 4387332"/>
              <a:gd name="connsiteX1" fmla="*/ 10327 w 734995"/>
              <a:gd name="connsiteY1" fmla="*/ 2166257 h 4387332"/>
              <a:gd name="connsiteX2" fmla="*/ 260584 w 734995"/>
              <a:gd name="connsiteY2" fmla="*/ 1367360 h 4387332"/>
              <a:gd name="connsiteX3" fmla="*/ 135455 w 734995"/>
              <a:gd name="connsiteY3" fmla="*/ 1935251 h 4387332"/>
              <a:gd name="connsiteX4" fmla="*/ 154706 w 734995"/>
              <a:gd name="connsiteY4" fmla="*/ 2378013 h 4387332"/>
              <a:gd name="connsiteX5" fmla="*/ 510841 w 734995"/>
              <a:gd name="connsiteY5" fmla="*/ 4331941 h 4387332"/>
              <a:gd name="connsiteX6" fmla="*/ 385712 w 734995"/>
              <a:gd name="connsiteY6" fmla="*/ 3667798 h 4387332"/>
              <a:gd name="connsiteX7" fmla="*/ 154706 w 734995"/>
              <a:gd name="connsiteY7" fmla="*/ 1761996 h 4387332"/>
              <a:gd name="connsiteX8" fmla="*/ 684095 w 734995"/>
              <a:gd name="connsiteY8" fmla="*/ 741718 h 4387332"/>
              <a:gd name="connsiteX9" fmla="*/ 376087 w 734995"/>
              <a:gd name="connsiteY9" fmla="*/ 1030476 h 4387332"/>
              <a:gd name="connsiteX10" fmla="*/ 376087 w 734995"/>
              <a:gd name="connsiteY10" fmla="*/ 693592 h 4387332"/>
              <a:gd name="connsiteX11" fmla="*/ 693721 w 734995"/>
              <a:gd name="connsiteY11" fmla="*/ 116076 h 4387332"/>
              <a:gd name="connsiteX12" fmla="*/ 703346 w 734995"/>
              <a:gd name="connsiteY12" fmla="*/ 116076 h 4387332"/>
              <a:gd name="connsiteX13" fmla="*/ 674470 w 734995"/>
              <a:gd name="connsiteY13" fmla="*/ 164202 h 43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995" h="4387332">
                <a:moveTo>
                  <a:pt x="674470" y="164202"/>
                </a:moveTo>
                <a:cubicBezTo>
                  <a:pt x="558967" y="505899"/>
                  <a:pt x="79308" y="1965731"/>
                  <a:pt x="10327" y="2166257"/>
                </a:cubicBezTo>
                <a:cubicBezTo>
                  <a:pt x="-58654" y="2366783"/>
                  <a:pt x="239729" y="1405861"/>
                  <a:pt x="260584" y="1367360"/>
                </a:cubicBezTo>
                <a:cubicBezTo>
                  <a:pt x="281439" y="1328859"/>
                  <a:pt x="153101" y="1766809"/>
                  <a:pt x="135455" y="1935251"/>
                </a:cubicBezTo>
                <a:cubicBezTo>
                  <a:pt x="117809" y="2103693"/>
                  <a:pt x="92142" y="1978565"/>
                  <a:pt x="154706" y="2378013"/>
                </a:cubicBezTo>
                <a:cubicBezTo>
                  <a:pt x="217270" y="2777461"/>
                  <a:pt x="472340" y="4116977"/>
                  <a:pt x="510841" y="4331941"/>
                </a:cubicBezTo>
                <a:cubicBezTo>
                  <a:pt x="549342" y="4546905"/>
                  <a:pt x="445068" y="4096122"/>
                  <a:pt x="385712" y="3667798"/>
                </a:cubicBezTo>
                <a:cubicBezTo>
                  <a:pt x="326356" y="3239474"/>
                  <a:pt x="104975" y="2249676"/>
                  <a:pt x="154706" y="1761996"/>
                </a:cubicBezTo>
                <a:cubicBezTo>
                  <a:pt x="204436" y="1274316"/>
                  <a:pt x="647198" y="863638"/>
                  <a:pt x="684095" y="741718"/>
                </a:cubicBezTo>
                <a:cubicBezTo>
                  <a:pt x="720992" y="619798"/>
                  <a:pt x="427422" y="1038497"/>
                  <a:pt x="376087" y="1030476"/>
                </a:cubicBezTo>
                <a:cubicBezTo>
                  <a:pt x="324752" y="1022455"/>
                  <a:pt x="323148" y="845992"/>
                  <a:pt x="376087" y="693592"/>
                </a:cubicBezTo>
                <a:cubicBezTo>
                  <a:pt x="429026" y="541192"/>
                  <a:pt x="639178" y="212329"/>
                  <a:pt x="693721" y="116076"/>
                </a:cubicBezTo>
                <a:cubicBezTo>
                  <a:pt x="748264" y="19823"/>
                  <a:pt x="701742" y="111263"/>
                  <a:pt x="703346" y="116076"/>
                </a:cubicBezTo>
                <a:cubicBezTo>
                  <a:pt x="704950" y="120889"/>
                  <a:pt x="789973" y="-177495"/>
                  <a:pt x="674470" y="164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370AF170-AE29-4B59-A80D-AE3FE81AA30E}"/>
              </a:ext>
            </a:extLst>
          </p:cNvPr>
          <p:cNvSpPr/>
          <p:nvPr/>
        </p:nvSpPr>
        <p:spPr>
          <a:xfrm>
            <a:off x="2070599" y="12444027"/>
            <a:ext cx="1553614" cy="5327163"/>
          </a:xfrm>
          <a:custGeom>
            <a:avLst/>
            <a:gdLst>
              <a:gd name="connsiteX0" fmla="*/ 855481 w 1553614"/>
              <a:gd name="connsiteY0" fmla="*/ 39939 h 5327163"/>
              <a:gd name="connsiteX1" fmla="*/ 46959 w 1553614"/>
              <a:gd name="connsiteY1" fmla="*/ 2176748 h 5327163"/>
              <a:gd name="connsiteX2" fmla="*/ 133586 w 1553614"/>
              <a:gd name="connsiteY2" fmla="*/ 1984242 h 5327163"/>
              <a:gd name="connsiteX3" fmla="*/ 441595 w 1553614"/>
              <a:gd name="connsiteY3" fmla="*/ 3129649 h 5327163"/>
              <a:gd name="connsiteX4" fmla="*/ 306841 w 1553614"/>
              <a:gd name="connsiteY4" fmla="*/ 2735013 h 5327163"/>
              <a:gd name="connsiteX5" fmla="*/ 1086487 w 1553614"/>
              <a:gd name="connsiteY5" fmla="*/ 4525312 h 5327163"/>
              <a:gd name="connsiteX6" fmla="*/ 990235 w 1553614"/>
              <a:gd name="connsiteY6" fmla="*/ 4207678 h 5327163"/>
              <a:gd name="connsiteX7" fmla="*/ 1548500 w 1553614"/>
              <a:gd name="connsiteY7" fmla="*/ 5324209 h 5327163"/>
              <a:gd name="connsiteX8" fmla="*/ 1201990 w 1553614"/>
              <a:gd name="connsiteY8" fmla="*/ 4438685 h 5327163"/>
              <a:gd name="connsiteX9" fmla="*/ 162462 w 1553614"/>
              <a:gd name="connsiteY9" fmla="*/ 1820613 h 5327163"/>
              <a:gd name="connsiteX10" fmla="*/ 277965 w 1553614"/>
              <a:gd name="connsiteY10" fmla="*/ 1377851 h 5327163"/>
              <a:gd name="connsiteX11" fmla="*/ 95085 w 1553614"/>
              <a:gd name="connsiteY11" fmla="*/ 1676234 h 5327163"/>
              <a:gd name="connsiteX12" fmla="*/ 518597 w 1553614"/>
              <a:gd name="connsiteY12" fmla="*/ 848461 h 5327163"/>
              <a:gd name="connsiteX13" fmla="*/ 855481 w 1553614"/>
              <a:gd name="connsiteY13" fmla="*/ 39939 h 53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3614" h="5327163">
                <a:moveTo>
                  <a:pt x="855481" y="39939"/>
                </a:moveTo>
                <a:cubicBezTo>
                  <a:pt x="776875" y="261320"/>
                  <a:pt x="167275" y="1852698"/>
                  <a:pt x="46959" y="2176748"/>
                </a:cubicBezTo>
                <a:cubicBezTo>
                  <a:pt x="-73357" y="2500798"/>
                  <a:pt x="67813" y="1825425"/>
                  <a:pt x="133586" y="1984242"/>
                </a:cubicBezTo>
                <a:cubicBezTo>
                  <a:pt x="199359" y="2143059"/>
                  <a:pt x="412719" y="3004521"/>
                  <a:pt x="441595" y="3129649"/>
                </a:cubicBezTo>
                <a:cubicBezTo>
                  <a:pt x="470471" y="3254777"/>
                  <a:pt x="199359" y="2502403"/>
                  <a:pt x="306841" y="2735013"/>
                </a:cubicBezTo>
                <a:cubicBezTo>
                  <a:pt x="414323" y="2967623"/>
                  <a:pt x="972588" y="4279868"/>
                  <a:pt x="1086487" y="4525312"/>
                </a:cubicBezTo>
                <a:cubicBezTo>
                  <a:pt x="1200386" y="4770756"/>
                  <a:pt x="913233" y="4074529"/>
                  <a:pt x="990235" y="4207678"/>
                </a:cubicBezTo>
                <a:cubicBezTo>
                  <a:pt x="1067237" y="4340828"/>
                  <a:pt x="1513208" y="5285708"/>
                  <a:pt x="1548500" y="5324209"/>
                </a:cubicBezTo>
                <a:cubicBezTo>
                  <a:pt x="1583792" y="5362710"/>
                  <a:pt x="1432996" y="5022618"/>
                  <a:pt x="1201990" y="4438685"/>
                </a:cubicBezTo>
                <a:cubicBezTo>
                  <a:pt x="970984" y="3854752"/>
                  <a:pt x="316466" y="2330752"/>
                  <a:pt x="162462" y="1820613"/>
                </a:cubicBezTo>
                <a:cubicBezTo>
                  <a:pt x="8458" y="1310474"/>
                  <a:pt x="289194" y="1401914"/>
                  <a:pt x="277965" y="1377851"/>
                </a:cubicBezTo>
                <a:cubicBezTo>
                  <a:pt x="266736" y="1353788"/>
                  <a:pt x="54980" y="1764466"/>
                  <a:pt x="95085" y="1676234"/>
                </a:cubicBezTo>
                <a:cubicBezTo>
                  <a:pt x="135190" y="1588002"/>
                  <a:pt x="398281" y="1119573"/>
                  <a:pt x="518597" y="848461"/>
                </a:cubicBezTo>
                <a:cubicBezTo>
                  <a:pt x="638913" y="577350"/>
                  <a:pt x="934087" y="-181442"/>
                  <a:pt x="855481" y="3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61CE5765-F8AC-4B09-BF88-D88980C73AAB}"/>
              </a:ext>
            </a:extLst>
          </p:cNvPr>
          <p:cNvSpPr/>
          <p:nvPr/>
        </p:nvSpPr>
        <p:spPr>
          <a:xfrm>
            <a:off x="5678800" y="16067586"/>
            <a:ext cx="638518" cy="2176169"/>
          </a:xfrm>
          <a:custGeom>
            <a:avLst/>
            <a:gdLst>
              <a:gd name="connsiteX0" fmla="*/ 404366 w 638518"/>
              <a:gd name="connsiteY0" fmla="*/ 6603 h 2176169"/>
              <a:gd name="connsiteX1" fmla="*/ 38606 w 638518"/>
              <a:gd name="connsiteY1" fmla="*/ 1142385 h 2176169"/>
              <a:gd name="connsiteX2" fmla="*/ 77107 w 638518"/>
              <a:gd name="connsiteY2" fmla="*/ 1007631 h 2176169"/>
              <a:gd name="connsiteX3" fmla="*/ 625747 w 638518"/>
              <a:gd name="connsiteY3" fmla="*/ 2162662 h 2176169"/>
              <a:gd name="connsiteX4" fmla="*/ 442867 w 638518"/>
              <a:gd name="connsiteY4" fmla="*/ 1604397 h 2176169"/>
              <a:gd name="connsiteX5" fmla="*/ 202236 w 638518"/>
              <a:gd name="connsiteY5" fmla="*/ 1075008 h 2176169"/>
              <a:gd name="connsiteX6" fmla="*/ 67482 w 638518"/>
              <a:gd name="connsiteY6" fmla="*/ 834376 h 2176169"/>
              <a:gd name="connsiteX7" fmla="*/ 48232 w 638518"/>
              <a:gd name="connsiteY7" fmla="*/ 680372 h 2176169"/>
              <a:gd name="connsiteX8" fmla="*/ 404366 w 638518"/>
              <a:gd name="connsiteY8" fmla="*/ 6603 h 217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518" h="2176169">
                <a:moveTo>
                  <a:pt x="404366" y="6603"/>
                </a:moveTo>
                <a:cubicBezTo>
                  <a:pt x="402762" y="83605"/>
                  <a:pt x="93149" y="975547"/>
                  <a:pt x="38606" y="1142385"/>
                </a:cubicBezTo>
                <a:cubicBezTo>
                  <a:pt x="-15937" y="1309223"/>
                  <a:pt x="-20750" y="837585"/>
                  <a:pt x="77107" y="1007631"/>
                </a:cubicBezTo>
                <a:cubicBezTo>
                  <a:pt x="174964" y="1177677"/>
                  <a:pt x="564787" y="2063201"/>
                  <a:pt x="625747" y="2162662"/>
                </a:cubicBezTo>
                <a:cubicBezTo>
                  <a:pt x="686707" y="2262123"/>
                  <a:pt x="513452" y="1785673"/>
                  <a:pt x="442867" y="1604397"/>
                </a:cubicBezTo>
                <a:cubicBezTo>
                  <a:pt x="372282" y="1423121"/>
                  <a:pt x="264800" y="1203345"/>
                  <a:pt x="202236" y="1075008"/>
                </a:cubicBezTo>
                <a:cubicBezTo>
                  <a:pt x="139672" y="946671"/>
                  <a:pt x="93149" y="900149"/>
                  <a:pt x="67482" y="834376"/>
                </a:cubicBezTo>
                <a:cubicBezTo>
                  <a:pt x="41815" y="768603"/>
                  <a:pt x="-9520" y="811917"/>
                  <a:pt x="48232" y="680372"/>
                </a:cubicBezTo>
                <a:cubicBezTo>
                  <a:pt x="105984" y="548827"/>
                  <a:pt x="405970" y="-70399"/>
                  <a:pt x="404366" y="6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C47D427-BF89-4CE2-A7EF-B5CBB0056C93}"/>
              </a:ext>
            </a:extLst>
          </p:cNvPr>
          <p:cNvSpPr/>
          <p:nvPr/>
        </p:nvSpPr>
        <p:spPr>
          <a:xfrm>
            <a:off x="3619099" y="16613204"/>
            <a:ext cx="2848302" cy="3873363"/>
          </a:xfrm>
          <a:custGeom>
            <a:avLst/>
            <a:gdLst>
              <a:gd name="connsiteX0" fmla="*/ 0 w 2848302"/>
              <a:gd name="connsiteY0" fmla="*/ 0 h 3873363"/>
              <a:gd name="connsiteX1" fmla="*/ 2695074 w 2848302"/>
              <a:gd name="connsiteY1" fmla="*/ 1337912 h 3873363"/>
              <a:gd name="connsiteX2" fmla="*/ 2483318 w 2848302"/>
              <a:gd name="connsiteY2" fmla="*/ 1309036 h 3873363"/>
              <a:gd name="connsiteX3" fmla="*/ 2223436 w 2848302"/>
              <a:gd name="connsiteY3" fmla="*/ 2569945 h 3873363"/>
              <a:gd name="connsiteX4" fmla="*/ 2396690 w 2848302"/>
              <a:gd name="connsiteY4" fmla="*/ 2079057 h 3873363"/>
              <a:gd name="connsiteX5" fmla="*/ 962526 w 2848302"/>
              <a:gd name="connsiteY5" fmla="*/ 3859731 h 3873363"/>
              <a:gd name="connsiteX6" fmla="*/ 1790299 w 2848302"/>
              <a:gd name="connsiteY6" fmla="*/ 2849078 h 3873363"/>
              <a:gd name="connsiteX7" fmla="*/ 2415941 w 2848302"/>
              <a:gd name="connsiteY7" fmla="*/ 1896177 h 3873363"/>
              <a:gd name="connsiteX8" fmla="*/ 2213810 w 2848302"/>
              <a:gd name="connsiteY8" fmla="*/ 2040556 h 3873363"/>
              <a:gd name="connsiteX9" fmla="*/ 2406316 w 2848302"/>
              <a:gd name="connsiteY9" fmla="*/ 1010653 h 3873363"/>
              <a:gd name="connsiteX10" fmla="*/ 1742173 w 2848302"/>
              <a:gd name="connsiteY10" fmla="*/ 731520 h 3873363"/>
              <a:gd name="connsiteX11" fmla="*/ 0 w 2848302"/>
              <a:gd name="connsiteY11" fmla="*/ 0 h 387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8302" h="3873363">
                <a:moveTo>
                  <a:pt x="0" y="0"/>
                </a:moveTo>
                <a:lnTo>
                  <a:pt x="2695074" y="1337912"/>
                </a:lnTo>
                <a:cubicBezTo>
                  <a:pt x="3108960" y="1556085"/>
                  <a:pt x="2561924" y="1103697"/>
                  <a:pt x="2483318" y="1309036"/>
                </a:cubicBezTo>
                <a:cubicBezTo>
                  <a:pt x="2404712" y="1514375"/>
                  <a:pt x="2237874" y="2441608"/>
                  <a:pt x="2223436" y="2569945"/>
                </a:cubicBezTo>
                <a:cubicBezTo>
                  <a:pt x="2208998" y="2698282"/>
                  <a:pt x="2606842" y="1864093"/>
                  <a:pt x="2396690" y="2079057"/>
                </a:cubicBezTo>
                <a:cubicBezTo>
                  <a:pt x="2186538" y="2294021"/>
                  <a:pt x="1063591" y="3731394"/>
                  <a:pt x="962526" y="3859731"/>
                </a:cubicBezTo>
                <a:cubicBezTo>
                  <a:pt x="861461" y="3988068"/>
                  <a:pt x="1548063" y="3176337"/>
                  <a:pt x="1790299" y="2849078"/>
                </a:cubicBezTo>
                <a:cubicBezTo>
                  <a:pt x="2032535" y="2521819"/>
                  <a:pt x="2345356" y="2030931"/>
                  <a:pt x="2415941" y="1896177"/>
                </a:cubicBezTo>
                <a:cubicBezTo>
                  <a:pt x="2486526" y="1761423"/>
                  <a:pt x="2215414" y="2188143"/>
                  <a:pt x="2213810" y="2040556"/>
                </a:cubicBezTo>
                <a:cubicBezTo>
                  <a:pt x="2212206" y="1892969"/>
                  <a:pt x="2484922" y="1228826"/>
                  <a:pt x="2406316" y="1010653"/>
                </a:cubicBezTo>
                <a:cubicBezTo>
                  <a:pt x="2327710" y="792480"/>
                  <a:pt x="1742173" y="731520"/>
                  <a:pt x="1742173" y="73152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2955DD59-7523-498B-A63E-3C21C1FC85AE}"/>
              </a:ext>
            </a:extLst>
          </p:cNvPr>
          <p:cNvSpPr/>
          <p:nvPr/>
        </p:nvSpPr>
        <p:spPr>
          <a:xfrm>
            <a:off x="3808860" y="15845901"/>
            <a:ext cx="1526489" cy="4088450"/>
          </a:xfrm>
          <a:custGeom>
            <a:avLst/>
            <a:gdLst>
              <a:gd name="connsiteX0" fmla="*/ 281877 w 1526489"/>
              <a:gd name="connsiteY0" fmla="*/ 6907 h 4088450"/>
              <a:gd name="connsiteX1" fmla="*/ 1465784 w 1526489"/>
              <a:gd name="connsiteY1" fmla="*/ 1200440 h 4088450"/>
              <a:gd name="connsiteX2" fmla="*/ 1215527 w 1526489"/>
              <a:gd name="connsiteY2" fmla="*/ 1441072 h 4088450"/>
              <a:gd name="connsiteX3" fmla="*/ 21995 w 1526489"/>
              <a:gd name="connsiteY3" fmla="*/ 4030267 h 4088450"/>
              <a:gd name="connsiteX4" fmla="*/ 484007 w 1526489"/>
              <a:gd name="connsiteY4" fmla="*/ 3106242 h 4088450"/>
              <a:gd name="connsiteX5" fmla="*/ 1023022 w 1526489"/>
              <a:gd name="connsiteY5" fmla="*/ 1518074 h 4088450"/>
              <a:gd name="connsiteX6" fmla="*/ 753515 w 1526489"/>
              <a:gd name="connsiteY6" fmla="*/ 2047463 h 4088450"/>
              <a:gd name="connsiteX7" fmla="*/ 1417658 w 1526489"/>
              <a:gd name="connsiteY7" fmla="*/ 1104187 h 4088450"/>
              <a:gd name="connsiteX8" fmla="*/ 1244403 w 1526489"/>
              <a:gd name="connsiteY8" fmla="*/ 728802 h 4088450"/>
              <a:gd name="connsiteX9" fmla="*/ 281877 w 1526489"/>
              <a:gd name="connsiteY9" fmla="*/ 6907 h 408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6489" h="4088450">
                <a:moveTo>
                  <a:pt x="281877" y="6907"/>
                </a:moveTo>
                <a:cubicBezTo>
                  <a:pt x="318774" y="85513"/>
                  <a:pt x="1310176" y="961413"/>
                  <a:pt x="1465784" y="1200440"/>
                </a:cubicBezTo>
                <a:cubicBezTo>
                  <a:pt x="1621392" y="1439468"/>
                  <a:pt x="1456158" y="969434"/>
                  <a:pt x="1215527" y="1441072"/>
                </a:cubicBezTo>
                <a:cubicBezTo>
                  <a:pt x="974896" y="1912710"/>
                  <a:pt x="143915" y="3752739"/>
                  <a:pt x="21995" y="4030267"/>
                </a:cubicBezTo>
                <a:cubicBezTo>
                  <a:pt x="-99925" y="4307795"/>
                  <a:pt x="317169" y="3524941"/>
                  <a:pt x="484007" y="3106242"/>
                </a:cubicBezTo>
                <a:cubicBezTo>
                  <a:pt x="650845" y="2687543"/>
                  <a:pt x="978104" y="1694537"/>
                  <a:pt x="1023022" y="1518074"/>
                </a:cubicBezTo>
                <a:cubicBezTo>
                  <a:pt x="1067940" y="1341611"/>
                  <a:pt x="687742" y="2116444"/>
                  <a:pt x="753515" y="2047463"/>
                </a:cubicBezTo>
                <a:cubicBezTo>
                  <a:pt x="819288" y="1978482"/>
                  <a:pt x="1335843" y="1323964"/>
                  <a:pt x="1417658" y="1104187"/>
                </a:cubicBezTo>
                <a:cubicBezTo>
                  <a:pt x="1499473" y="884410"/>
                  <a:pt x="1440117" y="914890"/>
                  <a:pt x="1244403" y="728802"/>
                </a:cubicBezTo>
                <a:cubicBezTo>
                  <a:pt x="1048689" y="542714"/>
                  <a:pt x="244980" y="-71699"/>
                  <a:pt x="281877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A769D79-03EB-433B-AEEE-F22064726594}"/>
              </a:ext>
            </a:extLst>
          </p:cNvPr>
          <p:cNvSpPr/>
          <p:nvPr/>
        </p:nvSpPr>
        <p:spPr>
          <a:xfrm>
            <a:off x="2803584" y="14748986"/>
            <a:ext cx="2066769" cy="5758835"/>
          </a:xfrm>
          <a:custGeom>
            <a:avLst/>
            <a:gdLst>
              <a:gd name="connsiteX0" fmla="*/ 1229401 w 2066769"/>
              <a:gd name="connsiteY0" fmla="*/ 112420 h 5758835"/>
              <a:gd name="connsiteX1" fmla="*/ 26243 w 2066769"/>
              <a:gd name="connsiteY1" fmla="*/ 3173254 h 5758835"/>
              <a:gd name="connsiteX2" fmla="*/ 382378 w 2066769"/>
              <a:gd name="connsiteY2" fmla="*/ 2162601 h 5758835"/>
              <a:gd name="connsiteX3" fmla="*/ 170622 w 2066769"/>
              <a:gd name="connsiteY3" fmla="*/ 3028875 h 5758835"/>
              <a:gd name="connsiteX4" fmla="*/ 372753 w 2066769"/>
              <a:gd name="connsiteY4" fmla="*/ 4183907 h 5758835"/>
              <a:gd name="connsiteX5" fmla="*/ 141747 w 2066769"/>
              <a:gd name="connsiteY5" fmla="*/ 3625641 h 5758835"/>
              <a:gd name="connsiteX6" fmla="*/ 2018673 w 2066769"/>
              <a:gd name="connsiteY6" fmla="*/ 5695073 h 5758835"/>
              <a:gd name="connsiteX7" fmla="*/ 1393031 w 2066769"/>
              <a:gd name="connsiteY7" fmla="*/ 5030930 h 5758835"/>
              <a:gd name="connsiteX8" fmla="*/ 122496 w 2066769"/>
              <a:gd name="connsiteY8" fmla="*/ 3028875 h 5758835"/>
              <a:gd name="connsiteX9" fmla="*/ 257250 w 2066769"/>
              <a:gd name="connsiteY9" fmla="*/ 2595738 h 5758835"/>
              <a:gd name="connsiteX10" fmla="*/ 507507 w 2066769"/>
              <a:gd name="connsiteY10" fmla="*/ 1989347 h 5758835"/>
              <a:gd name="connsiteX11" fmla="*/ 796264 w 2066769"/>
              <a:gd name="connsiteY11" fmla="*/ 920942 h 5758835"/>
              <a:gd name="connsiteX12" fmla="*/ 911768 w 2066769"/>
              <a:gd name="connsiteY12" fmla="*/ 689936 h 5758835"/>
              <a:gd name="connsiteX13" fmla="*/ 1229401 w 2066769"/>
              <a:gd name="connsiteY13" fmla="*/ 112420 h 57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6769" h="5758835">
                <a:moveTo>
                  <a:pt x="1229401" y="112420"/>
                </a:moveTo>
                <a:cubicBezTo>
                  <a:pt x="1081813" y="526306"/>
                  <a:pt x="167413" y="2831557"/>
                  <a:pt x="26243" y="3173254"/>
                </a:cubicBezTo>
                <a:cubicBezTo>
                  <a:pt x="-114928" y="3514951"/>
                  <a:pt x="358315" y="2186664"/>
                  <a:pt x="382378" y="2162601"/>
                </a:cubicBezTo>
                <a:cubicBezTo>
                  <a:pt x="406441" y="2138538"/>
                  <a:pt x="172226" y="2691991"/>
                  <a:pt x="170622" y="3028875"/>
                </a:cubicBezTo>
                <a:cubicBezTo>
                  <a:pt x="169018" y="3365759"/>
                  <a:pt x="377566" y="4084446"/>
                  <a:pt x="372753" y="4183907"/>
                </a:cubicBezTo>
                <a:cubicBezTo>
                  <a:pt x="367940" y="4283368"/>
                  <a:pt x="-132573" y="3373780"/>
                  <a:pt x="141747" y="3625641"/>
                </a:cubicBezTo>
                <a:cubicBezTo>
                  <a:pt x="416067" y="3877502"/>
                  <a:pt x="1810126" y="5460858"/>
                  <a:pt x="2018673" y="5695073"/>
                </a:cubicBezTo>
                <a:cubicBezTo>
                  <a:pt x="2227220" y="5929288"/>
                  <a:pt x="1709061" y="5475296"/>
                  <a:pt x="1393031" y="5030930"/>
                </a:cubicBezTo>
                <a:cubicBezTo>
                  <a:pt x="1077001" y="4586564"/>
                  <a:pt x="311793" y="3434740"/>
                  <a:pt x="122496" y="3028875"/>
                </a:cubicBezTo>
                <a:cubicBezTo>
                  <a:pt x="-66801" y="2623010"/>
                  <a:pt x="193081" y="2768993"/>
                  <a:pt x="257250" y="2595738"/>
                </a:cubicBezTo>
                <a:cubicBezTo>
                  <a:pt x="321418" y="2422483"/>
                  <a:pt x="417671" y="2268480"/>
                  <a:pt x="507507" y="1989347"/>
                </a:cubicBezTo>
                <a:cubicBezTo>
                  <a:pt x="597343" y="1710214"/>
                  <a:pt x="728887" y="1137510"/>
                  <a:pt x="796264" y="920942"/>
                </a:cubicBezTo>
                <a:cubicBezTo>
                  <a:pt x="863641" y="704374"/>
                  <a:pt x="837974" y="829502"/>
                  <a:pt x="911768" y="689936"/>
                </a:cubicBezTo>
                <a:cubicBezTo>
                  <a:pt x="985562" y="550370"/>
                  <a:pt x="1376989" y="-301466"/>
                  <a:pt x="1229401" y="11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98610135-5016-4462-BFC4-EA723F1109AE}"/>
              </a:ext>
            </a:extLst>
          </p:cNvPr>
          <p:cNvSpPr/>
          <p:nvPr/>
        </p:nvSpPr>
        <p:spPr>
          <a:xfrm>
            <a:off x="271903" y="12911667"/>
            <a:ext cx="2475414" cy="577622"/>
          </a:xfrm>
          <a:custGeom>
            <a:avLst/>
            <a:gdLst>
              <a:gd name="connsiteX0" fmla="*/ 2437430 w 2475414"/>
              <a:gd name="connsiteY0" fmla="*/ 0 h 577622"/>
              <a:gd name="connsiteX1" fmla="*/ 744097 w 2475414"/>
              <a:gd name="connsiteY1" fmla="*/ 211666 h 577622"/>
              <a:gd name="connsiteX2" fmla="*/ 1091230 w 2475414"/>
              <a:gd name="connsiteY2" fmla="*/ 211666 h 577622"/>
              <a:gd name="connsiteX3" fmla="*/ 642497 w 2475414"/>
              <a:gd name="connsiteY3" fmla="*/ 237066 h 577622"/>
              <a:gd name="connsiteX4" fmla="*/ 320764 w 2475414"/>
              <a:gd name="connsiteY4" fmla="*/ 465666 h 577622"/>
              <a:gd name="connsiteX5" fmla="*/ 7497 w 2475414"/>
              <a:gd name="connsiteY5" fmla="*/ 575733 h 577622"/>
              <a:gd name="connsiteX6" fmla="*/ 650964 w 2475414"/>
              <a:gd name="connsiteY6" fmla="*/ 381000 h 577622"/>
              <a:gd name="connsiteX7" fmla="*/ 1819364 w 2475414"/>
              <a:gd name="connsiteY7" fmla="*/ 211666 h 577622"/>
              <a:gd name="connsiteX8" fmla="*/ 2437430 w 2475414"/>
              <a:gd name="connsiteY8" fmla="*/ 0 h 5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414" h="577622">
                <a:moveTo>
                  <a:pt x="2437430" y="0"/>
                </a:moveTo>
                <a:cubicBezTo>
                  <a:pt x="2258219" y="0"/>
                  <a:pt x="968464" y="176388"/>
                  <a:pt x="744097" y="211666"/>
                </a:cubicBezTo>
                <a:cubicBezTo>
                  <a:pt x="519730" y="246944"/>
                  <a:pt x="1108163" y="207433"/>
                  <a:pt x="1091230" y="211666"/>
                </a:cubicBezTo>
                <a:cubicBezTo>
                  <a:pt x="1074297" y="215899"/>
                  <a:pt x="770908" y="194733"/>
                  <a:pt x="642497" y="237066"/>
                </a:cubicBezTo>
                <a:cubicBezTo>
                  <a:pt x="514086" y="279399"/>
                  <a:pt x="426597" y="409222"/>
                  <a:pt x="320764" y="465666"/>
                </a:cubicBezTo>
                <a:cubicBezTo>
                  <a:pt x="214931" y="522110"/>
                  <a:pt x="-47536" y="589844"/>
                  <a:pt x="7497" y="575733"/>
                </a:cubicBezTo>
                <a:cubicBezTo>
                  <a:pt x="62530" y="561622"/>
                  <a:pt x="348986" y="441678"/>
                  <a:pt x="650964" y="381000"/>
                </a:cubicBezTo>
                <a:cubicBezTo>
                  <a:pt x="952942" y="320322"/>
                  <a:pt x="1518797" y="280810"/>
                  <a:pt x="1819364" y="211666"/>
                </a:cubicBezTo>
                <a:cubicBezTo>
                  <a:pt x="2119931" y="142522"/>
                  <a:pt x="2616641" y="0"/>
                  <a:pt x="24374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A67F677A-2E55-4E25-AB20-1189758D52B3}"/>
              </a:ext>
            </a:extLst>
          </p:cNvPr>
          <p:cNvSpPr/>
          <p:nvPr/>
        </p:nvSpPr>
        <p:spPr>
          <a:xfrm>
            <a:off x="78743" y="12622979"/>
            <a:ext cx="2463513" cy="825659"/>
          </a:xfrm>
          <a:custGeom>
            <a:avLst/>
            <a:gdLst>
              <a:gd name="connsiteX0" fmla="*/ 2444324 w 2463513"/>
              <a:gd name="connsiteY0" fmla="*/ 821 h 825659"/>
              <a:gd name="connsiteX1" fmla="*/ 996524 w 2463513"/>
              <a:gd name="connsiteY1" fmla="*/ 347954 h 825659"/>
              <a:gd name="connsiteX2" fmla="*/ 1275924 w 2463513"/>
              <a:gd name="connsiteY2" fmla="*/ 254821 h 825659"/>
              <a:gd name="connsiteX3" fmla="*/ 22857 w 2463513"/>
              <a:gd name="connsiteY3" fmla="*/ 813621 h 825659"/>
              <a:gd name="connsiteX4" fmla="*/ 530857 w 2463513"/>
              <a:gd name="connsiteY4" fmla="*/ 618888 h 825659"/>
              <a:gd name="connsiteX5" fmla="*/ 1343657 w 2463513"/>
              <a:gd name="connsiteY5" fmla="*/ 390288 h 825659"/>
              <a:gd name="connsiteX6" fmla="*/ 1174324 w 2463513"/>
              <a:gd name="connsiteY6" fmla="*/ 390288 h 825659"/>
              <a:gd name="connsiteX7" fmla="*/ 1783924 w 2463513"/>
              <a:gd name="connsiteY7" fmla="*/ 254821 h 825659"/>
              <a:gd name="connsiteX8" fmla="*/ 2444324 w 2463513"/>
              <a:gd name="connsiteY8" fmla="*/ 821 h 8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513" h="825659">
                <a:moveTo>
                  <a:pt x="2444324" y="821"/>
                </a:moveTo>
                <a:cubicBezTo>
                  <a:pt x="2313091" y="16343"/>
                  <a:pt x="1191257" y="305621"/>
                  <a:pt x="996524" y="347954"/>
                </a:cubicBezTo>
                <a:cubicBezTo>
                  <a:pt x="801791" y="390287"/>
                  <a:pt x="1438202" y="177210"/>
                  <a:pt x="1275924" y="254821"/>
                </a:cubicBezTo>
                <a:cubicBezTo>
                  <a:pt x="1113646" y="332432"/>
                  <a:pt x="147035" y="752943"/>
                  <a:pt x="22857" y="813621"/>
                </a:cubicBezTo>
                <a:cubicBezTo>
                  <a:pt x="-101321" y="874299"/>
                  <a:pt x="310724" y="689443"/>
                  <a:pt x="530857" y="618888"/>
                </a:cubicBezTo>
                <a:cubicBezTo>
                  <a:pt x="750990" y="548333"/>
                  <a:pt x="1236412" y="428388"/>
                  <a:pt x="1343657" y="390288"/>
                </a:cubicBezTo>
                <a:cubicBezTo>
                  <a:pt x="1450901" y="352188"/>
                  <a:pt x="1100946" y="412866"/>
                  <a:pt x="1174324" y="390288"/>
                </a:cubicBezTo>
                <a:cubicBezTo>
                  <a:pt x="1247702" y="367710"/>
                  <a:pt x="1569435" y="315499"/>
                  <a:pt x="1783924" y="254821"/>
                </a:cubicBezTo>
                <a:cubicBezTo>
                  <a:pt x="1998413" y="194143"/>
                  <a:pt x="2575557" y="-14701"/>
                  <a:pt x="24443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4D81D08B-9D28-44C0-B631-85C7F9D716B3}"/>
              </a:ext>
            </a:extLst>
          </p:cNvPr>
          <p:cNvSpPr/>
          <p:nvPr/>
        </p:nvSpPr>
        <p:spPr>
          <a:xfrm>
            <a:off x="200253" y="13681196"/>
            <a:ext cx="1733760" cy="3049481"/>
          </a:xfrm>
          <a:custGeom>
            <a:avLst/>
            <a:gdLst>
              <a:gd name="connsiteX0" fmla="*/ 2947 w 1733760"/>
              <a:gd name="connsiteY0" fmla="*/ 937 h 3049481"/>
              <a:gd name="connsiteX1" fmla="*/ 510947 w 1733760"/>
              <a:gd name="connsiteY1" fmla="*/ 678271 h 3049481"/>
              <a:gd name="connsiteX2" fmla="*/ 494014 w 1733760"/>
              <a:gd name="connsiteY2" fmla="*/ 686737 h 3049481"/>
              <a:gd name="connsiteX3" fmla="*/ 731080 w 1733760"/>
              <a:gd name="connsiteY3" fmla="*/ 1516471 h 3049481"/>
              <a:gd name="connsiteX4" fmla="*/ 722614 w 1733760"/>
              <a:gd name="connsiteY4" fmla="*/ 1355604 h 3049481"/>
              <a:gd name="connsiteX5" fmla="*/ 1018947 w 1733760"/>
              <a:gd name="connsiteY5" fmla="*/ 2075271 h 3049481"/>
              <a:gd name="connsiteX6" fmla="*/ 1018947 w 1733760"/>
              <a:gd name="connsiteY6" fmla="*/ 1999071 h 3049481"/>
              <a:gd name="connsiteX7" fmla="*/ 1628547 w 1733760"/>
              <a:gd name="connsiteY7" fmla="*/ 2905004 h 3049481"/>
              <a:gd name="connsiteX8" fmla="*/ 1696280 w 1733760"/>
              <a:gd name="connsiteY8" fmla="*/ 2989671 h 3049481"/>
              <a:gd name="connsiteX9" fmla="*/ 1230614 w 1733760"/>
              <a:gd name="connsiteY9" fmla="*/ 2320804 h 3049481"/>
              <a:gd name="connsiteX10" fmla="*/ 595614 w 1733760"/>
              <a:gd name="connsiteY10" fmla="*/ 1110071 h 3049481"/>
              <a:gd name="connsiteX11" fmla="*/ 587147 w 1733760"/>
              <a:gd name="connsiteY11" fmla="*/ 1025404 h 3049481"/>
              <a:gd name="connsiteX12" fmla="*/ 316214 w 1733760"/>
              <a:gd name="connsiteY12" fmla="*/ 542804 h 3049481"/>
              <a:gd name="connsiteX13" fmla="*/ 2947 w 1733760"/>
              <a:gd name="connsiteY13" fmla="*/ 937 h 304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60" h="3049481">
                <a:moveTo>
                  <a:pt x="2947" y="937"/>
                </a:moveTo>
                <a:cubicBezTo>
                  <a:pt x="35402" y="23515"/>
                  <a:pt x="429103" y="563971"/>
                  <a:pt x="510947" y="678271"/>
                </a:cubicBezTo>
                <a:cubicBezTo>
                  <a:pt x="592791" y="792571"/>
                  <a:pt x="457325" y="547037"/>
                  <a:pt x="494014" y="686737"/>
                </a:cubicBezTo>
                <a:cubicBezTo>
                  <a:pt x="530703" y="826437"/>
                  <a:pt x="692980" y="1404993"/>
                  <a:pt x="731080" y="1516471"/>
                </a:cubicBezTo>
                <a:cubicBezTo>
                  <a:pt x="769180" y="1627949"/>
                  <a:pt x="674636" y="1262471"/>
                  <a:pt x="722614" y="1355604"/>
                </a:cubicBezTo>
                <a:cubicBezTo>
                  <a:pt x="770592" y="1448737"/>
                  <a:pt x="969558" y="1968027"/>
                  <a:pt x="1018947" y="2075271"/>
                </a:cubicBezTo>
                <a:cubicBezTo>
                  <a:pt x="1068336" y="2182516"/>
                  <a:pt x="917347" y="1860782"/>
                  <a:pt x="1018947" y="1999071"/>
                </a:cubicBezTo>
                <a:cubicBezTo>
                  <a:pt x="1120547" y="2137360"/>
                  <a:pt x="1515658" y="2739904"/>
                  <a:pt x="1628547" y="2905004"/>
                </a:cubicBezTo>
                <a:cubicBezTo>
                  <a:pt x="1741436" y="3070104"/>
                  <a:pt x="1762602" y="3087038"/>
                  <a:pt x="1696280" y="2989671"/>
                </a:cubicBezTo>
                <a:cubicBezTo>
                  <a:pt x="1629958" y="2892304"/>
                  <a:pt x="1414058" y="2634071"/>
                  <a:pt x="1230614" y="2320804"/>
                </a:cubicBezTo>
                <a:cubicBezTo>
                  <a:pt x="1047170" y="2007537"/>
                  <a:pt x="702858" y="1325971"/>
                  <a:pt x="595614" y="1110071"/>
                </a:cubicBezTo>
                <a:cubicBezTo>
                  <a:pt x="488370" y="894171"/>
                  <a:pt x="633714" y="1119948"/>
                  <a:pt x="587147" y="1025404"/>
                </a:cubicBezTo>
                <a:cubicBezTo>
                  <a:pt x="540580" y="930860"/>
                  <a:pt x="417814" y="716371"/>
                  <a:pt x="316214" y="542804"/>
                </a:cubicBezTo>
                <a:cubicBezTo>
                  <a:pt x="214614" y="369237"/>
                  <a:pt x="-29508" y="-21641"/>
                  <a:pt x="2947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57AFD107-FCA7-4759-9A9F-D0AC94303896}"/>
              </a:ext>
            </a:extLst>
          </p:cNvPr>
          <p:cNvSpPr/>
          <p:nvPr/>
        </p:nvSpPr>
        <p:spPr>
          <a:xfrm>
            <a:off x="1304340" y="15935056"/>
            <a:ext cx="1028400" cy="2184931"/>
          </a:xfrm>
          <a:custGeom>
            <a:avLst/>
            <a:gdLst>
              <a:gd name="connsiteX0" fmla="*/ 16460 w 1028400"/>
              <a:gd name="connsiteY0" fmla="*/ 50011 h 2184931"/>
              <a:gd name="connsiteX1" fmla="*/ 812327 w 1028400"/>
              <a:gd name="connsiteY1" fmla="*/ 1421611 h 2184931"/>
              <a:gd name="connsiteX2" fmla="*/ 634527 w 1028400"/>
              <a:gd name="connsiteY2" fmla="*/ 786611 h 2184931"/>
              <a:gd name="connsiteX3" fmla="*/ 736127 w 1028400"/>
              <a:gd name="connsiteY3" fmla="*/ 1540144 h 2184931"/>
              <a:gd name="connsiteX4" fmla="*/ 1023993 w 1028400"/>
              <a:gd name="connsiteY4" fmla="*/ 2183611 h 2184931"/>
              <a:gd name="connsiteX5" fmla="*/ 880060 w 1028400"/>
              <a:gd name="connsiteY5" fmla="*/ 1675611 h 2184931"/>
              <a:gd name="connsiteX6" fmla="*/ 482127 w 1028400"/>
              <a:gd name="connsiteY6" fmla="*/ 625744 h 2184931"/>
              <a:gd name="connsiteX7" fmla="*/ 541393 w 1028400"/>
              <a:gd name="connsiteY7" fmla="*/ 685011 h 2184931"/>
              <a:gd name="connsiteX8" fmla="*/ 295860 w 1028400"/>
              <a:gd name="connsiteY8" fmla="*/ 337877 h 2184931"/>
              <a:gd name="connsiteX9" fmla="*/ 16460 w 1028400"/>
              <a:gd name="connsiteY9" fmla="*/ 50011 h 21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400" h="2184931">
                <a:moveTo>
                  <a:pt x="16460" y="50011"/>
                </a:moveTo>
                <a:cubicBezTo>
                  <a:pt x="102538" y="230633"/>
                  <a:pt x="709316" y="1298844"/>
                  <a:pt x="812327" y="1421611"/>
                </a:cubicBezTo>
                <a:cubicBezTo>
                  <a:pt x="915338" y="1544378"/>
                  <a:pt x="647227" y="766856"/>
                  <a:pt x="634527" y="786611"/>
                </a:cubicBezTo>
                <a:cubicBezTo>
                  <a:pt x="621827" y="806366"/>
                  <a:pt x="671216" y="1307311"/>
                  <a:pt x="736127" y="1540144"/>
                </a:cubicBezTo>
                <a:cubicBezTo>
                  <a:pt x="801038" y="1772977"/>
                  <a:pt x="1000004" y="2161033"/>
                  <a:pt x="1023993" y="2183611"/>
                </a:cubicBezTo>
                <a:cubicBezTo>
                  <a:pt x="1047982" y="2206189"/>
                  <a:pt x="970371" y="1935255"/>
                  <a:pt x="880060" y="1675611"/>
                </a:cubicBezTo>
                <a:cubicBezTo>
                  <a:pt x="789749" y="1415967"/>
                  <a:pt x="538571" y="790844"/>
                  <a:pt x="482127" y="625744"/>
                </a:cubicBezTo>
                <a:cubicBezTo>
                  <a:pt x="425683" y="460644"/>
                  <a:pt x="572437" y="732989"/>
                  <a:pt x="541393" y="685011"/>
                </a:cubicBezTo>
                <a:cubicBezTo>
                  <a:pt x="510349" y="637033"/>
                  <a:pt x="386171" y="447944"/>
                  <a:pt x="295860" y="337877"/>
                </a:cubicBezTo>
                <a:cubicBezTo>
                  <a:pt x="205549" y="227810"/>
                  <a:pt x="-69618" y="-130611"/>
                  <a:pt x="16460" y="50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20624454-6FDC-454C-8743-786DB9D18DC4}"/>
              </a:ext>
            </a:extLst>
          </p:cNvPr>
          <p:cNvSpPr/>
          <p:nvPr/>
        </p:nvSpPr>
        <p:spPr>
          <a:xfrm>
            <a:off x="779875" y="17056002"/>
            <a:ext cx="2005670" cy="2480194"/>
          </a:xfrm>
          <a:custGeom>
            <a:avLst/>
            <a:gdLst>
              <a:gd name="connsiteX0" fmla="*/ 41392 w 2005670"/>
              <a:gd name="connsiteY0" fmla="*/ 21265 h 2480194"/>
              <a:gd name="connsiteX1" fmla="*/ 210725 w 2005670"/>
              <a:gd name="connsiteY1" fmla="*/ 114398 h 2480194"/>
              <a:gd name="connsiteX2" fmla="*/ 1396058 w 2005670"/>
              <a:gd name="connsiteY2" fmla="*/ 850998 h 2480194"/>
              <a:gd name="connsiteX3" fmla="*/ 1311392 w 2005670"/>
              <a:gd name="connsiteY3" fmla="*/ 698598 h 2480194"/>
              <a:gd name="connsiteX4" fmla="*/ 1624658 w 2005670"/>
              <a:gd name="connsiteY4" fmla="*/ 1096531 h 2480194"/>
              <a:gd name="connsiteX5" fmla="*/ 1582325 w 2005670"/>
              <a:gd name="connsiteY5" fmla="*/ 1257398 h 2480194"/>
              <a:gd name="connsiteX6" fmla="*/ 1565392 w 2005670"/>
              <a:gd name="connsiteY6" fmla="*/ 1553731 h 2480194"/>
              <a:gd name="connsiteX7" fmla="*/ 1802458 w 2005670"/>
              <a:gd name="connsiteY7" fmla="*/ 2307265 h 2480194"/>
              <a:gd name="connsiteX8" fmla="*/ 2005658 w 2005670"/>
              <a:gd name="connsiteY8" fmla="*/ 2468131 h 2480194"/>
              <a:gd name="connsiteX9" fmla="*/ 1810925 w 2005670"/>
              <a:gd name="connsiteY9" fmla="*/ 2087131 h 2480194"/>
              <a:gd name="connsiteX10" fmla="*/ 1556925 w 2005670"/>
              <a:gd name="connsiteY10" fmla="*/ 1426731 h 2480194"/>
              <a:gd name="connsiteX11" fmla="*/ 1260592 w 2005670"/>
              <a:gd name="connsiteY11" fmla="*/ 588531 h 2480194"/>
              <a:gd name="connsiteX12" fmla="*/ 921925 w 2005670"/>
              <a:gd name="connsiteY12" fmla="*/ 419198 h 2480194"/>
              <a:gd name="connsiteX13" fmla="*/ 752592 w 2005670"/>
              <a:gd name="connsiteY13" fmla="*/ 309131 h 2480194"/>
              <a:gd name="connsiteX14" fmla="*/ 955792 w 2005670"/>
              <a:gd name="connsiteY14" fmla="*/ 478465 h 2480194"/>
              <a:gd name="connsiteX15" fmla="*/ 684858 w 2005670"/>
              <a:gd name="connsiteY15" fmla="*/ 309131 h 2480194"/>
              <a:gd name="connsiteX16" fmla="*/ 41392 w 2005670"/>
              <a:gd name="connsiteY16" fmla="*/ 21265 h 24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5670" h="2480194">
                <a:moveTo>
                  <a:pt x="41392" y="21265"/>
                </a:moveTo>
                <a:cubicBezTo>
                  <a:pt x="-37630" y="-11191"/>
                  <a:pt x="-15053" y="-23891"/>
                  <a:pt x="210725" y="114398"/>
                </a:cubicBezTo>
                <a:cubicBezTo>
                  <a:pt x="436503" y="252687"/>
                  <a:pt x="1212614" y="753631"/>
                  <a:pt x="1396058" y="850998"/>
                </a:cubicBezTo>
                <a:cubicBezTo>
                  <a:pt x="1579503" y="948365"/>
                  <a:pt x="1273292" y="657676"/>
                  <a:pt x="1311392" y="698598"/>
                </a:cubicBezTo>
                <a:cubicBezTo>
                  <a:pt x="1349492" y="739520"/>
                  <a:pt x="1579503" y="1003398"/>
                  <a:pt x="1624658" y="1096531"/>
                </a:cubicBezTo>
                <a:cubicBezTo>
                  <a:pt x="1669814" y="1189664"/>
                  <a:pt x="1592203" y="1181198"/>
                  <a:pt x="1582325" y="1257398"/>
                </a:cubicBezTo>
                <a:cubicBezTo>
                  <a:pt x="1572447" y="1333598"/>
                  <a:pt x="1528703" y="1378753"/>
                  <a:pt x="1565392" y="1553731"/>
                </a:cubicBezTo>
                <a:cubicBezTo>
                  <a:pt x="1602081" y="1728709"/>
                  <a:pt x="1729080" y="2154865"/>
                  <a:pt x="1802458" y="2307265"/>
                </a:cubicBezTo>
                <a:cubicBezTo>
                  <a:pt x="1875836" y="2459665"/>
                  <a:pt x="2004247" y="2504820"/>
                  <a:pt x="2005658" y="2468131"/>
                </a:cubicBezTo>
                <a:cubicBezTo>
                  <a:pt x="2007069" y="2431442"/>
                  <a:pt x="1885714" y="2260698"/>
                  <a:pt x="1810925" y="2087131"/>
                </a:cubicBezTo>
                <a:cubicBezTo>
                  <a:pt x="1736136" y="1913564"/>
                  <a:pt x="1648647" y="1676498"/>
                  <a:pt x="1556925" y="1426731"/>
                </a:cubicBezTo>
                <a:cubicBezTo>
                  <a:pt x="1465203" y="1176964"/>
                  <a:pt x="1366425" y="756453"/>
                  <a:pt x="1260592" y="588531"/>
                </a:cubicBezTo>
                <a:cubicBezTo>
                  <a:pt x="1154759" y="420609"/>
                  <a:pt x="1006592" y="465765"/>
                  <a:pt x="921925" y="419198"/>
                </a:cubicBezTo>
                <a:cubicBezTo>
                  <a:pt x="837258" y="372631"/>
                  <a:pt x="746948" y="299253"/>
                  <a:pt x="752592" y="309131"/>
                </a:cubicBezTo>
                <a:cubicBezTo>
                  <a:pt x="758237" y="319009"/>
                  <a:pt x="967081" y="478465"/>
                  <a:pt x="955792" y="478465"/>
                </a:cubicBezTo>
                <a:cubicBezTo>
                  <a:pt x="944503" y="478465"/>
                  <a:pt x="833025" y="392387"/>
                  <a:pt x="684858" y="309131"/>
                </a:cubicBezTo>
                <a:cubicBezTo>
                  <a:pt x="536691" y="225875"/>
                  <a:pt x="120414" y="53721"/>
                  <a:pt x="41392" y="2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2BDEF656-4F16-4042-8CAB-55C568683DD3}"/>
              </a:ext>
            </a:extLst>
          </p:cNvPr>
          <p:cNvSpPr/>
          <p:nvPr/>
        </p:nvSpPr>
        <p:spPr>
          <a:xfrm>
            <a:off x="6836257" y="10616199"/>
            <a:ext cx="910238" cy="906352"/>
          </a:xfrm>
          <a:custGeom>
            <a:avLst/>
            <a:gdLst>
              <a:gd name="connsiteX0" fmla="*/ 1106 w 910238"/>
              <a:gd name="connsiteY0" fmla="*/ 1001 h 906352"/>
              <a:gd name="connsiteX1" fmla="*/ 445606 w 910238"/>
              <a:gd name="connsiteY1" fmla="*/ 150226 h 906352"/>
              <a:gd name="connsiteX2" fmla="*/ 413856 w 910238"/>
              <a:gd name="connsiteY2" fmla="*/ 147051 h 906352"/>
              <a:gd name="connsiteX3" fmla="*/ 467831 w 910238"/>
              <a:gd name="connsiteY3" fmla="*/ 174039 h 906352"/>
              <a:gd name="connsiteX4" fmla="*/ 505931 w 910238"/>
              <a:gd name="connsiteY4" fmla="*/ 208964 h 906352"/>
              <a:gd name="connsiteX5" fmla="*/ 685318 w 910238"/>
              <a:gd name="connsiteY5" fmla="*/ 491539 h 906352"/>
              <a:gd name="connsiteX6" fmla="*/ 648806 w 910238"/>
              <a:gd name="connsiteY6" fmla="*/ 447089 h 906352"/>
              <a:gd name="connsiteX7" fmla="*/ 899631 w 910238"/>
              <a:gd name="connsiteY7" fmla="*/ 886826 h 906352"/>
              <a:gd name="connsiteX8" fmla="*/ 853593 w 910238"/>
              <a:gd name="connsiteY8" fmla="*/ 813801 h 906352"/>
              <a:gd name="connsiteX9" fmla="*/ 761518 w 910238"/>
              <a:gd name="connsiteY9" fmla="*/ 674101 h 906352"/>
              <a:gd name="connsiteX10" fmla="*/ 771043 w 910238"/>
              <a:gd name="connsiteY10" fmla="*/ 694739 h 906352"/>
              <a:gd name="connsiteX11" fmla="*/ 612293 w 910238"/>
              <a:gd name="connsiteY11" fmla="*/ 393114 h 906352"/>
              <a:gd name="connsiteX12" fmla="*/ 572606 w 910238"/>
              <a:gd name="connsiteY12" fmla="*/ 342314 h 906352"/>
              <a:gd name="connsiteX13" fmla="*/ 480531 w 910238"/>
              <a:gd name="connsiteY13" fmla="*/ 210551 h 906352"/>
              <a:gd name="connsiteX14" fmla="*/ 456718 w 910238"/>
              <a:gd name="connsiteY14" fmla="*/ 181976 h 906352"/>
              <a:gd name="connsiteX15" fmla="*/ 323368 w 910238"/>
              <a:gd name="connsiteY15" fmla="*/ 89901 h 906352"/>
              <a:gd name="connsiteX16" fmla="*/ 1106 w 910238"/>
              <a:gd name="connsiteY16" fmla="*/ 1001 h 90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238" h="906352">
                <a:moveTo>
                  <a:pt x="1106" y="1001"/>
                </a:moveTo>
                <a:cubicBezTo>
                  <a:pt x="21479" y="11055"/>
                  <a:pt x="376814" y="125884"/>
                  <a:pt x="445606" y="150226"/>
                </a:cubicBezTo>
                <a:cubicBezTo>
                  <a:pt x="514398" y="174568"/>
                  <a:pt x="410152" y="143082"/>
                  <a:pt x="413856" y="147051"/>
                </a:cubicBezTo>
                <a:cubicBezTo>
                  <a:pt x="417560" y="151020"/>
                  <a:pt x="452485" y="163720"/>
                  <a:pt x="467831" y="174039"/>
                </a:cubicBezTo>
                <a:cubicBezTo>
                  <a:pt x="483177" y="184358"/>
                  <a:pt x="469683" y="156047"/>
                  <a:pt x="505931" y="208964"/>
                </a:cubicBezTo>
                <a:cubicBezTo>
                  <a:pt x="542179" y="261881"/>
                  <a:pt x="661506" y="451852"/>
                  <a:pt x="685318" y="491539"/>
                </a:cubicBezTo>
                <a:cubicBezTo>
                  <a:pt x="709131" y="531227"/>
                  <a:pt x="613087" y="381208"/>
                  <a:pt x="648806" y="447089"/>
                </a:cubicBezTo>
                <a:cubicBezTo>
                  <a:pt x="684525" y="512970"/>
                  <a:pt x="865500" y="825707"/>
                  <a:pt x="899631" y="886826"/>
                </a:cubicBezTo>
                <a:cubicBezTo>
                  <a:pt x="933762" y="947945"/>
                  <a:pt x="876612" y="849255"/>
                  <a:pt x="853593" y="813801"/>
                </a:cubicBezTo>
                <a:cubicBezTo>
                  <a:pt x="830574" y="778347"/>
                  <a:pt x="775276" y="693945"/>
                  <a:pt x="761518" y="674101"/>
                </a:cubicBezTo>
                <a:cubicBezTo>
                  <a:pt x="747760" y="654257"/>
                  <a:pt x="795914" y="741570"/>
                  <a:pt x="771043" y="694739"/>
                </a:cubicBezTo>
                <a:cubicBezTo>
                  <a:pt x="746172" y="647908"/>
                  <a:pt x="645366" y="451852"/>
                  <a:pt x="612293" y="393114"/>
                </a:cubicBezTo>
                <a:cubicBezTo>
                  <a:pt x="579220" y="334377"/>
                  <a:pt x="594566" y="372741"/>
                  <a:pt x="572606" y="342314"/>
                </a:cubicBezTo>
                <a:cubicBezTo>
                  <a:pt x="550646" y="311887"/>
                  <a:pt x="499846" y="237274"/>
                  <a:pt x="480531" y="210551"/>
                </a:cubicBezTo>
                <a:cubicBezTo>
                  <a:pt x="461216" y="183828"/>
                  <a:pt x="482912" y="202084"/>
                  <a:pt x="456718" y="181976"/>
                </a:cubicBezTo>
                <a:cubicBezTo>
                  <a:pt x="430524" y="161868"/>
                  <a:pt x="399303" y="120593"/>
                  <a:pt x="323368" y="89901"/>
                </a:cubicBezTo>
                <a:cubicBezTo>
                  <a:pt x="247433" y="59209"/>
                  <a:pt x="-19267" y="-9053"/>
                  <a:pt x="1106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4FA70F7-ED39-45A5-9489-1CF22EB6124E}"/>
              </a:ext>
            </a:extLst>
          </p:cNvPr>
          <p:cNvSpPr/>
          <p:nvPr/>
        </p:nvSpPr>
        <p:spPr>
          <a:xfrm>
            <a:off x="7696559" y="11450307"/>
            <a:ext cx="404567" cy="948442"/>
          </a:xfrm>
          <a:custGeom>
            <a:avLst/>
            <a:gdLst>
              <a:gd name="connsiteX0" fmla="*/ 1229 w 404567"/>
              <a:gd name="connsiteY0" fmla="*/ 5093 h 948442"/>
              <a:gd name="connsiteX1" fmla="*/ 188554 w 404567"/>
              <a:gd name="connsiteY1" fmla="*/ 286081 h 948442"/>
              <a:gd name="connsiteX2" fmla="*/ 164741 w 404567"/>
              <a:gd name="connsiteY2" fmla="*/ 263856 h 948442"/>
              <a:gd name="connsiteX3" fmla="*/ 344129 w 404567"/>
              <a:gd name="connsiteY3" fmla="*/ 614693 h 948442"/>
              <a:gd name="connsiteX4" fmla="*/ 337779 w 404567"/>
              <a:gd name="connsiteY4" fmla="*/ 594056 h 948442"/>
              <a:gd name="connsiteX5" fmla="*/ 398104 w 404567"/>
              <a:gd name="connsiteY5" fmla="*/ 711531 h 948442"/>
              <a:gd name="connsiteX6" fmla="*/ 402866 w 404567"/>
              <a:gd name="connsiteY6" fmla="*/ 941718 h 948442"/>
              <a:gd name="connsiteX7" fmla="*/ 398104 w 404567"/>
              <a:gd name="connsiteY7" fmla="*/ 863931 h 948442"/>
              <a:gd name="connsiteX8" fmla="*/ 340954 w 404567"/>
              <a:gd name="connsiteY8" fmla="*/ 628981 h 948442"/>
              <a:gd name="connsiteX9" fmla="*/ 245704 w 404567"/>
              <a:gd name="connsiteY9" fmla="*/ 419431 h 948442"/>
              <a:gd name="connsiteX10" fmla="*/ 255229 w 404567"/>
              <a:gd name="connsiteY10" fmla="*/ 425781 h 948442"/>
              <a:gd name="connsiteX11" fmla="*/ 174266 w 404567"/>
              <a:gd name="connsiteY11" fmla="*/ 238456 h 948442"/>
              <a:gd name="connsiteX12" fmla="*/ 161566 w 404567"/>
              <a:gd name="connsiteY12" fmla="*/ 205118 h 948442"/>
              <a:gd name="connsiteX13" fmla="*/ 109179 w 404567"/>
              <a:gd name="connsiteY13" fmla="*/ 111456 h 948442"/>
              <a:gd name="connsiteX14" fmla="*/ 1229 w 404567"/>
              <a:gd name="connsiteY14" fmla="*/ 5093 h 9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7" h="948442">
                <a:moveTo>
                  <a:pt x="1229" y="5093"/>
                </a:moveTo>
                <a:cubicBezTo>
                  <a:pt x="14458" y="34197"/>
                  <a:pt x="161302" y="242954"/>
                  <a:pt x="188554" y="286081"/>
                </a:cubicBezTo>
                <a:cubicBezTo>
                  <a:pt x="215806" y="329208"/>
                  <a:pt x="138812" y="209087"/>
                  <a:pt x="164741" y="263856"/>
                </a:cubicBezTo>
                <a:cubicBezTo>
                  <a:pt x="190670" y="318625"/>
                  <a:pt x="315289" y="559660"/>
                  <a:pt x="344129" y="614693"/>
                </a:cubicBezTo>
                <a:cubicBezTo>
                  <a:pt x="372969" y="669726"/>
                  <a:pt x="328783" y="577916"/>
                  <a:pt x="337779" y="594056"/>
                </a:cubicBezTo>
                <a:cubicBezTo>
                  <a:pt x="346775" y="610196"/>
                  <a:pt x="387256" y="653587"/>
                  <a:pt x="398104" y="711531"/>
                </a:cubicBezTo>
                <a:cubicBezTo>
                  <a:pt x="408952" y="769475"/>
                  <a:pt x="402866" y="916318"/>
                  <a:pt x="402866" y="941718"/>
                </a:cubicBezTo>
                <a:cubicBezTo>
                  <a:pt x="402866" y="967118"/>
                  <a:pt x="408423" y="916054"/>
                  <a:pt x="398104" y="863931"/>
                </a:cubicBezTo>
                <a:cubicBezTo>
                  <a:pt x="387785" y="811808"/>
                  <a:pt x="366354" y="703064"/>
                  <a:pt x="340954" y="628981"/>
                </a:cubicBezTo>
                <a:cubicBezTo>
                  <a:pt x="315554" y="554898"/>
                  <a:pt x="259992" y="453298"/>
                  <a:pt x="245704" y="419431"/>
                </a:cubicBezTo>
                <a:cubicBezTo>
                  <a:pt x="231416" y="385564"/>
                  <a:pt x="267135" y="455943"/>
                  <a:pt x="255229" y="425781"/>
                </a:cubicBezTo>
                <a:cubicBezTo>
                  <a:pt x="243323" y="395619"/>
                  <a:pt x="189876" y="275233"/>
                  <a:pt x="174266" y="238456"/>
                </a:cubicBezTo>
                <a:cubicBezTo>
                  <a:pt x="158656" y="201679"/>
                  <a:pt x="172414" y="226285"/>
                  <a:pt x="161566" y="205118"/>
                </a:cubicBezTo>
                <a:cubicBezTo>
                  <a:pt x="150718" y="183951"/>
                  <a:pt x="132991" y="143206"/>
                  <a:pt x="109179" y="111456"/>
                </a:cubicBezTo>
                <a:cubicBezTo>
                  <a:pt x="85367" y="79706"/>
                  <a:pt x="-12000" y="-24011"/>
                  <a:pt x="1229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D5ABC55-C3B7-4034-B1F3-0ECC40169685}"/>
              </a:ext>
            </a:extLst>
          </p:cNvPr>
          <p:cNvSpPr/>
          <p:nvPr/>
        </p:nvSpPr>
        <p:spPr>
          <a:xfrm>
            <a:off x="7913177" y="11801844"/>
            <a:ext cx="178436" cy="438088"/>
          </a:xfrm>
          <a:custGeom>
            <a:avLst/>
            <a:gdLst>
              <a:gd name="connsiteX0" fmla="*/ 2098 w 178436"/>
              <a:gd name="connsiteY0" fmla="*/ 1219 h 438088"/>
              <a:gd name="connsiteX1" fmla="*/ 154498 w 178436"/>
              <a:gd name="connsiteY1" fmla="*/ 256806 h 438088"/>
              <a:gd name="connsiteX2" fmla="*/ 124336 w 178436"/>
              <a:gd name="connsiteY2" fmla="*/ 210769 h 438088"/>
              <a:gd name="connsiteX3" fmla="*/ 178311 w 178436"/>
              <a:gd name="connsiteY3" fmla="*/ 434606 h 438088"/>
              <a:gd name="connsiteX4" fmla="*/ 137036 w 178436"/>
              <a:gd name="connsiteY4" fmla="*/ 334594 h 438088"/>
              <a:gd name="connsiteX5" fmla="*/ 68773 w 178436"/>
              <a:gd name="connsiteY5" fmla="*/ 166319 h 438088"/>
              <a:gd name="connsiteX6" fmla="*/ 2098 w 178436"/>
              <a:gd name="connsiteY6" fmla="*/ 1219 h 4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36" h="438088">
                <a:moveTo>
                  <a:pt x="2098" y="1219"/>
                </a:moveTo>
                <a:cubicBezTo>
                  <a:pt x="16386" y="16300"/>
                  <a:pt x="134125" y="221881"/>
                  <a:pt x="154498" y="256806"/>
                </a:cubicBezTo>
                <a:cubicBezTo>
                  <a:pt x="174871" y="291731"/>
                  <a:pt x="120367" y="181136"/>
                  <a:pt x="124336" y="210769"/>
                </a:cubicBezTo>
                <a:cubicBezTo>
                  <a:pt x="128305" y="240402"/>
                  <a:pt x="176194" y="413969"/>
                  <a:pt x="178311" y="434606"/>
                </a:cubicBezTo>
                <a:cubicBezTo>
                  <a:pt x="180428" y="455243"/>
                  <a:pt x="155292" y="379308"/>
                  <a:pt x="137036" y="334594"/>
                </a:cubicBezTo>
                <a:cubicBezTo>
                  <a:pt x="118780" y="289880"/>
                  <a:pt x="87029" y="217648"/>
                  <a:pt x="68773" y="166319"/>
                </a:cubicBezTo>
                <a:cubicBezTo>
                  <a:pt x="50517" y="114990"/>
                  <a:pt x="-12190" y="-13862"/>
                  <a:pt x="2098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D9066F86-AB8C-423D-9A3B-37E1D4A2E965}"/>
              </a:ext>
            </a:extLst>
          </p:cNvPr>
          <p:cNvSpPr/>
          <p:nvPr/>
        </p:nvSpPr>
        <p:spPr>
          <a:xfrm>
            <a:off x="8074313" y="12333512"/>
            <a:ext cx="33794" cy="780171"/>
          </a:xfrm>
          <a:custGeom>
            <a:avLst/>
            <a:gdLst>
              <a:gd name="connsiteX0" fmla="*/ 18762 w 33794"/>
              <a:gd name="connsiteY0" fmla="*/ 6126 h 780171"/>
              <a:gd name="connsiteX1" fmla="*/ 31462 w 33794"/>
              <a:gd name="connsiteY1" fmla="*/ 472851 h 780171"/>
              <a:gd name="connsiteX2" fmla="*/ 31462 w 33794"/>
              <a:gd name="connsiteY2" fmla="*/ 409351 h 780171"/>
              <a:gd name="connsiteX3" fmla="*/ 7650 w 33794"/>
              <a:gd name="connsiteY3" fmla="*/ 764951 h 780171"/>
              <a:gd name="connsiteX4" fmla="*/ 1300 w 33794"/>
              <a:gd name="connsiteY4" fmla="*/ 672876 h 780171"/>
              <a:gd name="connsiteX5" fmla="*/ 2887 w 33794"/>
              <a:gd name="connsiteY5" fmla="*/ 293463 h 780171"/>
              <a:gd name="connsiteX6" fmla="*/ 29875 w 33794"/>
              <a:gd name="connsiteY6" fmla="*/ 404588 h 780171"/>
              <a:gd name="connsiteX7" fmla="*/ 1300 w 33794"/>
              <a:gd name="connsiteY7" fmla="*/ 217263 h 780171"/>
              <a:gd name="connsiteX8" fmla="*/ 18762 w 33794"/>
              <a:gd name="connsiteY8" fmla="*/ 6126 h 7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94" h="780171">
                <a:moveTo>
                  <a:pt x="18762" y="6126"/>
                </a:moveTo>
                <a:cubicBezTo>
                  <a:pt x="23789" y="48724"/>
                  <a:pt x="29345" y="405647"/>
                  <a:pt x="31462" y="472851"/>
                </a:cubicBezTo>
                <a:cubicBezTo>
                  <a:pt x="33579" y="540055"/>
                  <a:pt x="35431" y="360668"/>
                  <a:pt x="31462" y="409351"/>
                </a:cubicBezTo>
                <a:cubicBezTo>
                  <a:pt x="27493" y="458034"/>
                  <a:pt x="12677" y="721030"/>
                  <a:pt x="7650" y="764951"/>
                </a:cubicBezTo>
                <a:cubicBezTo>
                  <a:pt x="2623" y="808872"/>
                  <a:pt x="2094" y="751457"/>
                  <a:pt x="1300" y="672876"/>
                </a:cubicBezTo>
                <a:cubicBezTo>
                  <a:pt x="506" y="594295"/>
                  <a:pt x="-1876" y="338178"/>
                  <a:pt x="2887" y="293463"/>
                </a:cubicBezTo>
                <a:cubicBezTo>
                  <a:pt x="7649" y="248748"/>
                  <a:pt x="30140" y="417288"/>
                  <a:pt x="29875" y="404588"/>
                </a:cubicBezTo>
                <a:cubicBezTo>
                  <a:pt x="29611" y="391888"/>
                  <a:pt x="3681" y="279705"/>
                  <a:pt x="1300" y="217263"/>
                </a:cubicBezTo>
                <a:cubicBezTo>
                  <a:pt x="-1081" y="154821"/>
                  <a:pt x="13735" y="-36472"/>
                  <a:pt x="18762" y="6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EE9E3E4E-C147-4890-AF9C-7E28C4017FE7}"/>
              </a:ext>
            </a:extLst>
          </p:cNvPr>
          <p:cNvSpPr/>
          <p:nvPr/>
        </p:nvSpPr>
        <p:spPr>
          <a:xfrm>
            <a:off x="7956762" y="13010117"/>
            <a:ext cx="101762" cy="1644792"/>
          </a:xfrm>
          <a:custGeom>
            <a:avLst/>
            <a:gdLst>
              <a:gd name="connsiteX0" fmla="*/ 101388 w 101762"/>
              <a:gd name="connsiteY0" fmla="*/ 1033 h 1644792"/>
              <a:gd name="connsiteX1" fmla="*/ 75988 w 101762"/>
              <a:gd name="connsiteY1" fmla="*/ 851933 h 1644792"/>
              <a:gd name="connsiteX2" fmla="*/ 75988 w 101762"/>
              <a:gd name="connsiteY2" fmla="*/ 734458 h 1644792"/>
              <a:gd name="connsiteX3" fmla="*/ 53763 w 101762"/>
              <a:gd name="connsiteY3" fmla="*/ 1220233 h 1644792"/>
              <a:gd name="connsiteX4" fmla="*/ 50588 w 101762"/>
              <a:gd name="connsiteY4" fmla="*/ 1099583 h 1644792"/>
              <a:gd name="connsiteX5" fmla="*/ 28363 w 101762"/>
              <a:gd name="connsiteY5" fmla="*/ 1290083 h 1644792"/>
              <a:gd name="connsiteX6" fmla="*/ 9313 w 101762"/>
              <a:gd name="connsiteY6" fmla="*/ 1626633 h 1644792"/>
              <a:gd name="connsiteX7" fmla="*/ 2963 w 101762"/>
              <a:gd name="connsiteY7" fmla="*/ 1483758 h 1644792"/>
              <a:gd name="connsiteX8" fmla="*/ 56938 w 101762"/>
              <a:gd name="connsiteY8" fmla="*/ 524908 h 1644792"/>
              <a:gd name="connsiteX9" fmla="*/ 53763 w 101762"/>
              <a:gd name="connsiteY9" fmla="*/ 674133 h 1644792"/>
              <a:gd name="connsiteX10" fmla="*/ 101388 w 101762"/>
              <a:gd name="connsiteY10" fmla="*/ 1033 h 16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62" h="1644792">
                <a:moveTo>
                  <a:pt x="101388" y="1033"/>
                </a:moveTo>
                <a:cubicBezTo>
                  <a:pt x="105092" y="30666"/>
                  <a:pt x="80221" y="729696"/>
                  <a:pt x="75988" y="851933"/>
                </a:cubicBezTo>
                <a:cubicBezTo>
                  <a:pt x="71755" y="974170"/>
                  <a:pt x="79692" y="673075"/>
                  <a:pt x="75988" y="734458"/>
                </a:cubicBezTo>
                <a:cubicBezTo>
                  <a:pt x="72284" y="795841"/>
                  <a:pt x="57996" y="1159379"/>
                  <a:pt x="53763" y="1220233"/>
                </a:cubicBezTo>
                <a:cubicBezTo>
                  <a:pt x="49530" y="1281087"/>
                  <a:pt x="54821" y="1087941"/>
                  <a:pt x="50588" y="1099583"/>
                </a:cubicBezTo>
                <a:cubicBezTo>
                  <a:pt x="46355" y="1111225"/>
                  <a:pt x="35242" y="1202241"/>
                  <a:pt x="28363" y="1290083"/>
                </a:cubicBezTo>
                <a:cubicBezTo>
                  <a:pt x="21484" y="1377925"/>
                  <a:pt x="13546" y="1594354"/>
                  <a:pt x="9313" y="1626633"/>
                </a:cubicBezTo>
                <a:cubicBezTo>
                  <a:pt x="5080" y="1658912"/>
                  <a:pt x="-4974" y="1667379"/>
                  <a:pt x="2963" y="1483758"/>
                </a:cubicBezTo>
                <a:cubicBezTo>
                  <a:pt x="10900" y="1300137"/>
                  <a:pt x="48471" y="659845"/>
                  <a:pt x="56938" y="524908"/>
                </a:cubicBezTo>
                <a:cubicBezTo>
                  <a:pt x="65405" y="389971"/>
                  <a:pt x="44238" y="760387"/>
                  <a:pt x="53763" y="674133"/>
                </a:cubicBezTo>
                <a:cubicBezTo>
                  <a:pt x="63288" y="587879"/>
                  <a:pt x="97684" y="-28600"/>
                  <a:pt x="101388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E7E590D-F386-457F-BA17-203C76189BAD}"/>
              </a:ext>
            </a:extLst>
          </p:cNvPr>
          <p:cNvSpPr/>
          <p:nvPr/>
        </p:nvSpPr>
        <p:spPr>
          <a:xfrm>
            <a:off x="7882692" y="14394032"/>
            <a:ext cx="644882" cy="1670765"/>
          </a:xfrm>
          <a:custGeom>
            <a:avLst/>
            <a:gdLst>
              <a:gd name="connsiteX0" fmla="*/ 4008 w 644882"/>
              <a:gd name="connsiteY0" fmla="*/ 1418 h 1670765"/>
              <a:gd name="connsiteX1" fmla="*/ 242133 w 644882"/>
              <a:gd name="connsiteY1" fmla="*/ 553868 h 1670765"/>
              <a:gd name="connsiteX2" fmla="*/ 219908 w 644882"/>
              <a:gd name="connsiteY2" fmla="*/ 468143 h 1670765"/>
              <a:gd name="connsiteX3" fmla="*/ 486608 w 644882"/>
              <a:gd name="connsiteY3" fmla="*/ 1153943 h 1670765"/>
              <a:gd name="connsiteX4" fmla="*/ 442158 w 644882"/>
              <a:gd name="connsiteY4" fmla="*/ 1125368 h 1670765"/>
              <a:gd name="connsiteX5" fmla="*/ 642183 w 644882"/>
              <a:gd name="connsiteY5" fmla="*/ 1655593 h 1670765"/>
              <a:gd name="connsiteX6" fmla="*/ 537408 w 644882"/>
              <a:gd name="connsiteY6" fmla="*/ 1455568 h 1670765"/>
              <a:gd name="connsiteX7" fmla="*/ 258008 w 644882"/>
              <a:gd name="connsiteY7" fmla="*/ 731668 h 1670765"/>
              <a:gd name="connsiteX8" fmla="*/ 337383 w 644882"/>
              <a:gd name="connsiteY8" fmla="*/ 877718 h 1670765"/>
              <a:gd name="connsiteX9" fmla="*/ 223083 w 644882"/>
              <a:gd name="connsiteY9" fmla="*/ 560218 h 1670765"/>
              <a:gd name="connsiteX10" fmla="*/ 102433 w 644882"/>
              <a:gd name="connsiteY10" fmla="*/ 398293 h 1670765"/>
              <a:gd name="connsiteX11" fmla="*/ 4008 w 644882"/>
              <a:gd name="connsiteY11" fmla="*/ 1418 h 16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82" h="1670765">
                <a:moveTo>
                  <a:pt x="4008" y="1418"/>
                </a:moveTo>
                <a:cubicBezTo>
                  <a:pt x="27291" y="27347"/>
                  <a:pt x="206150" y="476080"/>
                  <a:pt x="242133" y="553868"/>
                </a:cubicBezTo>
                <a:cubicBezTo>
                  <a:pt x="278116" y="631656"/>
                  <a:pt x="179162" y="368131"/>
                  <a:pt x="219908" y="468143"/>
                </a:cubicBezTo>
                <a:cubicBezTo>
                  <a:pt x="260654" y="568156"/>
                  <a:pt x="449566" y="1044406"/>
                  <a:pt x="486608" y="1153943"/>
                </a:cubicBezTo>
                <a:cubicBezTo>
                  <a:pt x="523650" y="1263481"/>
                  <a:pt x="416229" y="1041760"/>
                  <a:pt x="442158" y="1125368"/>
                </a:cubicBezTo>
                <a:cubicBezTo>
                  <a:pt x="468087" y="1208976"/>
                  <a:pt x="626308" y="1600560"/>
                  <a:pt x="642183" y="1655593"/>
                </a:cubicBezTo>
                <a:cubicBezTo>
                  <a:pt x="658058" y="1710626"/>
                  <a:pt x="601437" y="1609555"/>
                  <a:pt x="537408" y="1455568"/>
                </a:cubicBezTo>
                <a:cubicBezTo>
                  <a:pt x="473379" y="1301581"/>
                  <a:pt x="291346" y="827976"/>
                  <a:pt x="258008" y="731668"/>
                </a:cubicBezTo>
                <a:cubicBezTo>
                  <a:pt x="224670" y="635360"/>
                  <a:pt x="343204" y="906293"/>
                  <a:pt x="337383" y="877718"/>
                </a:cubicBezTo>
                <a:cubicBezTo>
                  <a:pt x="331562" y="849143"/>
                  <a:pt x="262241" y="640122"/>
                  <a:pt x="223083" y="560218"/>
                </a:cubicBezTo>
                <a:cubicBezTo>
                  <a:pt x="183925" y="480314"/>
                  <a:pt x="140004" y="484018"/>
                  <a:pt x="102433" y="398293"/>
                </a:cubicBezTo>
                <a:cubicBezTo>
                  <a:pt x="64862" y="312568"/>
                  <a:pt x="-19275" y="-24511"/>
                  <a:pt x="4008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5E650D-1016-44DC-BA4B-6A2EEE48CE6F}"/>
              </a:ext>
            </a:extLst>
          </p:cNvPr>
          <p:cNvSpPr/>
          <p:nvPr/>
        </p:nvSpPr>
        <p:spPr>
          <a:xfrm>
            <a:off x="6369342" y="10163246"/>
            <a:ext cx="390004" cy="395385"/>
          </a:xfrm>
          <a:custGeom>
            <a:avLst/>
            <a:gdLst>
              <a:gd name="connsiteX0" fmla="*/ 1825 w 390004"/>
              <a:gd name="connsiteY0" fmla="*/ 987 h 395385"/>
              <a:gd name="connsiteX1" fmla="*/ 319325 w 390004"/>
              <a:gd name="connsiteY1" fmla="*/ 263454 h 395385"/>
              <a:gd name="connsiteX2" fmla="*/ 312975 w 390004"/>
              <a:gd name="connsiteY2" fmla="*/ 257104 h 395385"/>
              <a:gd name="connsiteX3" fmla="*/ 389175 w 390004"/>
              <a:gd name="connsiteY3" fmla="*/ 394687 h 395385"/>
              <a:gd name="connsiteX4" fmla="*/ 348958 w 390004"/>
              <a:gd name="connsiteY4" fmla="*/ 305787 h 395385"/>
              <a:gd name="connsiteX5" fmla="*/ 279108 w 390004"/>
              <a:gd name="connsiteY5" fmla="*/ 199954 h 395385"/>
              <a:gd name="connsiteX6" fmla="*/ 192325 w 390004"/>
              <a:gd name="connsiteY6" fmla="*/ 174554 h 395385"/>
              <a:gd name="connsiteX7" fmla="*/ 1825 w 390004"/>
              <a:gd name="connsiteY7" fmla="*/ 987 h 3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004" h="395385">
                <a:moveTo>
                  <a:pt x="1825" y="987"/>
                </a:moveTo>
                <a:cubicBezTo>
                  <a:pt x="22992" y="15804"/>
                  <a:pt x="267467" y="220768"/>
                  <a:pt x="319325" y="263454"/>
                </a:cubicBezTo>
                <a:cubicBezTo>
                  <a:pt x="371183" y="306140"/>
                  <a:pt x="301333" y="235232"/>
                  <a:pt x="312975" y="257104"/>
                </a:cubicBezTo>
                <a:cubicBezTo>
                  <a:pt x="324617" y="278976"/>
                  <a:pt x="383178" y="386573"/>
                  <a:pt x="389175" y="394687"/>
                </a:cubicBezTo>
                <a:cubicBezTo>
                  <a:pt x="395172" y="402801"/>
                  <a:pt x="367303" y="338243"/>
                  <a:pt x="348958" y="305787"/>
                </a:cubicBezTo>
                <a:cubicBezTo>
                  <a:pt x="330613" y="273331"/>
                  <a:pt x="305213" y="221826"/>
                  <a:pt x="279108" y="199954"/>
                </a:cubicBezTo>
                <a:cubicBezTo>
                  <a:pt x="253003" y="178082"/>
                  <a:pt x="235011" y="206657"/>
                  <a:pt x="192325" y="174554"/>
                </a:cubicBezTo>
                <a:cubicBezTo>
                  <a:pt x="149639" y="142451"/>
                  <a:pt x="-19342" y="-13830"/>
                  <a:pt x="1825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D31A1705-D560-4D1E-8B3F-8FEC469C8887}"/>
              </a:ext>
            </a:extLst>
          </p:cNvPr>
          <p:cNvSpPr/>
          <p:nvPr/>
        </p:nvSpPr>
        <p:spPr>
          <a:xfrm>
            <a:off x="6372021" y="10106190"/>
            <a:ext cx="556717" cy="655497"/>
          </a:xfrm>
          <a:custGeom>
            <a:avLst/>
            <a:gdLst>
              <a:gd name="connsiteX0" fmla="*/ 16079 w 556717"/>
              <a:gd name="connsiteY0" fmla="*/ 13593 h 655497"/>
              <a:gd name="connsiteX1" fmla="*/ 322996 w 556717"/>
              <a:gd name="connsiteY1" fmla="*/ 257010 h 655497"/>
              <a:gd name="connsiteX2" fmla="*/ 310296 w 556717"/>
              <a:gd name="connsiteY2" fmla="*/ 267593 h 655497"/>
              <a:gd name="connsiteX3" fmla="*/ 464812 w 556717"/>
              <a:gd name="connsiteY3" fmla="*/ 460210 h 655497"/>
              <a:gd name="connsiteX4" fmla="*/ 401312 w 556717"/>
              <a:gd name="connsiteY4" fmla="*/ 504660 h 655497"/>
              <a:gd name="connsiteX5" fmla="*/ 303946 w 556717"/>
              <a:gd name="connsiteY5" fmla="*/ 532177 h 655497"/>
              <a:gd name="connsiteX6" fmla="*/ 388612 w 556717"/>
              <a:gd name="connsiteY6" fmla="*/ 498310 h 655497"/>
              <a:gd name="connsiteX7" fmla="*/ 382262 w 556717"/>
              <a:gd name="connsiteY7" fmla="*/ 652827 h 655497"/>
              <a:gd name="connsiteX8" fmla="*/ 399196 w 556717"/>
              <a:gd name="connsiteY8" fmla="*/ 589327 h 655497"/>
              <a:gd name="connsiteX9" fmla="*/ 555829 w 556717"/>
              <a:gd name="connsiteY9" fmla="*/ 500427 h 655497"/>
              <a:gd name="connsiteX10" fmla="*/ 462696 w 556717"/>
              <a:gd name="connsiteY10" fmla="*/ 481377 h 655497"/>
              <a:gd name="connsiteX11" fmla="*/ 456346 w 556717"/>
              <a:gd name="connsiteY11" fmla="*/ 432693 h 655497"/>
              <a:gd name="connsiteX12" fmla="*/ 316646 w 556717"/>
              <a:gd name="connsiteY12" fmla="*/ 282410 h 655497"/>
              <a:gd name="connsiteX13" fmla="*/ 208696 w 556717"/>
              <a:gd name="connsiteY13" fmla="*/ 189277 h 655497"/>
              <a:gd name="connsiteX14" fmla="*/ 58412 w 556717"/>
              <a:gd name="connsiteY14" fmla="*/ 45343 h 655497"/>
              <a:gd name="connsiteX15" fmla="*/ 16079 w 556717"/>
              <a:gd name="connsiteY15" fmla="*/ 13593 h 65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717" h="655497">
                <a:moveTo>
                  <a:pt x="16079" y="13593"/>
                </a:moveTo>
                <a:cubicBezTo>
                  <a:pt x="60176" y="48871"/>
                  <a:pt x="273960" y="214677"/>
                  <a:pt x="322996" y="257010"/>
                </a:cubicBezTo>
                <a:cubicBezTo>
                  <a:pt x="372032" y="299343"/>
                  <a:pt x="286660" y="233726"/>
                  <a:pt x="310296" y="267593"/>
                </a:cubicBezTo>
                <a:cubicBezTo>
                  <a:pt x="333932" y="301460"/>
                  <a:pt x="449643" y="420699"/>
                  <a:pt x="464812" y="460210"/>
                </a:cubicBezTo>
                <a:cubicBezTo>
                  <a:pt x="479981" y="499721"/>
                  <a:pt x="428123" y="492666"/>
                  <a:pt x="401312" y="504660"/>
                </a:cubicBezTo>
                <a:cubicBezTo>
                  <a:pt x="374501" y="516654"/>
                  <a:pt x="306063" y="533235"/>
                  <a:pt x="303946" y="532177"/>
                </a:cubicBezTo>
                <a:cubicBezTo>
                  <a:pt x="301829" y="531119"/>
                  <a:pt x="375559" y="478202"/>
                  <a:pt x="388612" y="498310"/>
                </a:cubicBezTo>
                <a:cubicBezTo>
                  <a:pt x="401665" y="518418"/>
                  <a:pt x="380498" y="637658"/>
                  <a:pt x="382262" y="652827"/>
                </a:cubicBezTo>
                <a:cubicBezTo>
                  <a:pt x="384026" y="667996"/>
                  <a:pt x="370268" y="614727"/>
                  <a:pt x="399196" y="589327"/>
                </a:cubicBezTo>
                <a:cubicBezTo>
                  <a:pt x="428124" y="563927"/>
                  <a:pt x="545246" y="518419"/>
                  <a:pt x="555829" y="500427"/>
                </a:cubicBezTo>
                <a:cubicBezTo>
                  <a:pt x="566412" y="482435"/>
                  <a:pt x="479277" y="492666"/>
                  <a:pt x="462696" y="481377"/>
                </a:cubicBezTo>
                <a:cubicBezTo>
                  <a:pt x="446115" y="470088"/>
                  <a:pt x="480688" y="465854"/>
                  <a:pt x="456346" y="432693"/>
                </a:cubicBezTo>
                <a:cubicBezTo>
                  <a:pt x="432004" y="399532"/>
                  <a:pt x="357921" y="322979"/>
                  <a:pt x="316646" y="282410"/>
                </a:cubicBezTo>
                <a:cubicBezTo>
                  <a:pt x="275371" y="241841"/>
                  <a:pt x="251735" y="228788"/>
                  <a:pt x="208696" y="189277"/>
                </a:cubicBezTo>
                <a:cubicBezTo>
                  <a:pt x="165657" y="149766"/>
                  <a:pt x="87340" y="70743"/>
                  <a:pt x="58412" y="45343"/>
                </a:cubicBezTo>
                <a:cubicBezTo>
                  <a:pt x="29484" y="19943"/>
                  <a:pt x="-28018" y="-21685"/>
                  <a:pt x="16079" y="13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0905DC4-5FF0-4723-A742-E5AC0A5D6518}"/>
              </a:ext>
            </a:extLst>
          </p:cNvPr>
          <p:cNvSpPr/>
          <p:nvPr/>
        </p:nvSpPr>
        <p:spPr>
          <a:xfrm>
            <a:off x="6889662" y="10696739"/>
            <a:ext cx="372711" cy="189390"/>
          </a:xfrm>
          <a:custGeom>
            <a:avLst/>
            <a:gdLst>
              <a:gd name="connsiteX0" fmla="*/ 372621 w 372711"/>
              <a:gd name="connsiteY0" fmla="*/ 134244 h 189390"/>
              <a:gd name="connsiteX1" fmla="*/ 154605 w 372711"/>
              <a:gd name="connsiteY1" fmla="*/ 47461 h 189390"/>
              <a:gd name="connsiteX2" fmla="*/ 2205 w 372711"/>
              <a:gd name="connsiteY2" fmla="*/ 3011 h 189390"/>
              <a:gd name="connsiteX3" fmla="*/ 63588 w 372711"/>
              <a:gd name="connsiteY3" fmla="*/ 24178 h 189390"/>
              <a:gd name="connsiteX4" fmla="*/ 55121 w 372711"/>
              <a:gd name="connsiteY4" fmla="*/ 185044 h 189390"/>
              <a:gd name="connsiteX5" fmla="*/ 59355 w 372711"/>
              <a:gd name="connsiteY5" fmla="*/ 134244 h 189390"/>
              <a:gd name="connsiteX6" fmla="*/ 84755 w 372711"/>
              <a:gd name="connsiteY6" fmla="*/ 34761 h 189390"/>
              <a:gd name="connsiteX7" fmla="*/ 180005 w 372711"/>
              <a:gd name="connsiteY7" fmla="*/ 74978 h 189390"/>
              <a:gd name="connsiteX8" fmla="*/ 372621 w 372711"/>
              <a:gd name="connsiteY8" fmla="*/ 134244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711" h="189390">
                <a:moveTo>
                  <a:pt x="372621" y="134244"/>
                </a:moveTo>
                <a:cubicBezTo>
                  <a:pt x="368388" y="129658"/>
                  <a:pt x="216341" y="69333"/>
                  <a:pt x="154605" y="47461"/>
                </a:cubicBezTo>
                <a:cubicBezTo>
                  <a:pt x="92869" y="25589"/>
                  <a:pt x="17374" y="6891"/>
                  <a:pt x="2205" y="3011"/>
                </a:cubicBezTo>
                <a:cubicBezTo>
                  <a:pt x="-12964" y="-869"/>
                  <a:pt x="54769" y="-6161"/>
                  <a:pt x="63588" y="24178"/>
                </a:cubicBezTo>
                <a:cubicBezTo>
                  <a:pt x="72407" y="54517"/>
                  <a:pt x="55826" y="166700"/>
                  <a:pt x="55121" y="185044"/>
                </a:cubicBezTo>
                <a:cubicBezTo>
                  <a:pt x="54416" y="203388"/>
                  <a:pt x="54416" y="159291"/>
                  <a:pt x="59355" y="134244"/>
                </a:cubicBezTo>
                <a:cubicBezTo>
                  <a:pt x="64294" y="109197"/>
                  <a:pt x="64647" y="44639"/>
                  <a:pt x="84755" y="34761"/>
                </a:cubicBezTo>
                <a:cubicBezTo>
                  <a:pt x="104863" y="24883"/>
                  <a:pt x="129205" y="60161"/>
                  <a:pt x="180005" y="74978"/>
                </a:cubicBezTo>
                <a:cubicBezTo>
                  <a:pt x="230805" y="89795"/>
                  <a:pt x="376854" y="138830"/>
                  <a:pt x="372621" y="13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86C20E1-2A41-4385-B27E-DA907C954250}"/>
              </a:ext>
            </a:extLst>
          </p:cNvPr>
          <p:cNvSpPr/>
          <p:nvPr/>
        </p:nvSpPr>
        <p:spPr>
          <a:xfrm>
            <a:off x="6785698" y="10693278"/>
            <a:ext cx="447220" cy="767306"/>
          </a:xfrm>
          <a:custGeom>
            <a:avLst/>
            <a:gdLst>
              <a:gd name="connsiteX0" fmla="*/ 335 w 447220"/>
              <a:gd name="connsiteY0" fmla="*/ 122 h 767306"/>
              <a:gd name="connsiteX1" fmla="*/ 212002 w 447220"/>
              <a:gd name="connsiteY1" fmla="*/ 292222 h 767306"/>
              <a:gd name="connsiteX2" fmla="*/ 148502 w 447220"/>
              <a:gd name="connsiteY2" fmla="*/ 173689 h 767306"/>
              <a:gd name="connsiteX3" fmla="*/ 212002 w 447220"/>
              <a:gd name="connsiteY3" fmla="*/ 256239 h 767306"/>
              <a:gd name="connsiteX4" fmla="*/ 239519 w 447220"/>
              <a:gd name="connsiteY4" fmla="*/ 334555 h 767306"/>
              <a:gd name="connsiteX5" fmla="*/ 438485 w 447220"/>
              <a:gd name="connsiteY5" fmla="*/ 751539 h 767306"/>
              <a:gd name="connsiteX6" fmla="*/ 402502 w 447220"/>
              <a:gd name="connsiteY6" fmla="*/ 654172 h 767306"/>
              <a:gd name="connsiteX7" fmla="*/ 317835 w 447220"/>
              <a:gd name="connsiteY7" fmla="*/ 412872 h 767306"/>
              <a:gd name="connsiteX8" fmla="*/ 269152 w 447220"/>
              <a:gd name="connsiteY8" fmla="*/ 332439 h 767306"/>
              <a:gd name="connsiteX9" fmla="*/ 335 w 447220"/>
              <a:gd name="connsiteY9" fmla="*/ 122 h 7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220" h="767306">
                <a:moveTo>
                  <a:pt x="335" y="122"/>
                </a:moveTo>
                <a:cubicBezTo>
                  <a:pt x="-9190" y="-6581"/>
                  <a:pt x="187308" y="263294"/>
                  <a:pt x="212002" y="292222"/>
                </a:cubicBezTo>
                <a:cubicBezTo>
                  <a:pt x="236697" y="321150"/>
                  <a:pt x="148502" y="179686"/>
                  <a:pt x="148502" y="173689"/>
                </a:cubicBezTo>
                <a:cubicBezTo>
                  <a:pt x="148502" y="167692"/>
                  <a:pt x="196832" y="229428"/>
                  <a:pt x="212002" y="256239"/>
                </a:cubicBezTo>
                <a:cubicBezTo>
                  <a:pt x="227172" y="283050"/>
                  <a:pt x="201772" y="252005"/>
                  <a:pt x="239519" y="334555"/>
                </a:cubicBezTo>
                <a:cubicBezTo>
                  <a:pt x="277266" y="417105"/>
                  <a:pt x="411321" y="698270"/>
                  <a:pt x="438485" y="751539"/>
                </a:cubicBezTo>
                <a:cubicBezTo>
                  <a:pt x="465649" y="804808"/>
                  <a:pt x="422610" y="710616"/>
                  <a:pt x="402502" y="654172"/>
                </a:cubicBezTo>
                <a:cubicBezTo>
                  <a:pt x="382394" y="597728"/>
                  <a:pt x="340060" y="466494"/>
                  <a:pt x="317835" y="412872"/>
                </a:cubicBezTo>
                <a:cubicBezTo>
                  <a:pt x="295610" y="359250"/>
                  <a:pt x="322069" y="398056"/>
                  <a:pt x="269152" y="332439"/>
                </a:cubicBezTo>
                <a:cubicBezTo>
                  <a:pt x="216235" y="266822"/>
                  <a:pt x="9860" y="6825"/>
                  <a:pt x="33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A67808E-6595-4262-B058-A50FC38E285E}"/>
              </a:ext>
            </a:extLst>
          </p:cNvPr>
          <p:cNvSpPr/>
          <p:nvPr/>
        </p:nvSpPr>
        <p:spPr>
          <a:xfrm>
            <a:off x="7196040" y="10841556"/>
            <a:ext cx="142549" cy="186627"/>
          </a:xfrm>
          <a:custGeom>
            <a:avLst/>
            <a:gdLst>
              <a:gd name="connsiteX0" fmla="*/ 142443 w 142549"/>
              <a:gd name="connsiteY0" fmla="*/ 11 h 186627"/>
              <a:gd name="connsiteX1" fmla="*/ 19677 w 142549"/>
              <a:gd name="connsiteY1" fmla="*/ 61394 h 186627"/>
              <a:gd name="connsiteX2" fmla="*/ 4860 w 142549"/>
              <a:gd name="connsiteY2" fmla="*/ 184161 h 186627"/>
              <a:gd name="connsiteX3" fmla="*/ 2743 w 142549"/>
              <a:gd name="connsiteY3" fmla="*/ 137594 h 186627"/>
              <a:gd name="connsiteX4" fmla="*/ 40843 w 142549"/>
              <a:gd name="connsiteY4" fmla="*/ 65627 h 186627"/>
              <a:gd name="connsiteX5" fmla="*/ 142443 w 142549"/>
              <a:gd name="connsiteY5" fmla="*/ 11 h 1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49" h="186627">
                <a:moveTo>
                  <a:pt x="142443" y="11"/>
                </a:moveTo>
                <a:cubicBezTo>
                  <a:pt x="138915" y="-694"/>
                  <a:pt x="42607" y="30702"/>
                  <a:pt x="19677" y="61394"/>
                </a:cubicBezTo>
                <a:cubicBezTo>
                  <a:pt x="-3254" y="92086"/>
                  <a:pt x="7682" y="171461"/>
                  <a:pt x="4860" y="184161"/>
                </a:cubicBezTo>
                <a:cubicBezTo>
                  <a:pt x="2038" y="196861"/>
                  <a:pt x="-3254" y="157350"/>
                  <a:pt x="2743" y="137594"/>
                </a:cubicBezTo>
                <a:cubicBezTo>
                  <a:pt x="8740" y="117838"/>
                  <a:pt x="21087" y="86441"/>
                  <a:pt x="40843" y="65627"/>
                </a:cubicBezTo>
                <a:cubicBezTo>
                  <a:pt x="60599" y="44813"/>
                  <a:pt x="145971" y="716"/>
                  <a:pt x="14244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42BE8D3D-6413-4FCB-AD44-D6390A2E58DB}"/>
              </a:ext>
            </a:extLst>
          </p:cNvPr>
          <p:cNvSpPr/>
          <p:nvPr/>
        </p:nvSpPr>
        <p:spPr>
          <a:xfrm>
            <a:off x="7135751" y="10894301"/>
            <a:ext cx="230566" cy="437943"/>
          </a:xfrm>
          <a:custGeom>
            <a:avLst/>
            <a:gdLst>
              <a:gd name="connsiteX0" fmla="*/ 230249 w 230566"/>
              <a:gd name="connsiteY0" fmla="*/ 182 h 437943"/>
              <a:gd name="connsiteX1" fmla="*/ 137116 w 230566"/>
              <a:gd name="connsiteY1" fmla="*/ 86966 h 437943"/>
              <a:gd name="connsiteX2" fmla="*/ 120182 w 230566"/>
              <a:gd name="connsiteY2" fmla="*/ 190682 h 437943"/>
              <a:gd name="connsiteX3" fmla="*/ 96899 w 230566"/>
              <a:gd name="connsiteY3" fmla="*/ 165282 h 437943"/>
              <a:gd name="connsiteX4" fmla="*/ 132882 w 230566"/>
              <a:gd name="connsiteY4" fmla="*/ 288049 h 437943"/>
              <a:gd name="connsiteX5" fmla="*/ 128649 w 230566"/>
              <a:gd name="connsiteY5" fmla="*/ 283816 h 437943"/>
              <a:gd name="connsiteX6" fmla="*/ 164632 w 230566"/>
              <a:gd name="connsiteY6" fmla="*/ 436216 h 437943"/>
              <a:gd name="connsiteX7" fmla="*/ 128649 w 230566"/>
              <a:gd name="connsiteY7" fmla="*/ 353666 h 437943"/>
              <a:gd name="connsiteX8" fmla="*/ 52449 w 230566"/>
              <a:gd name="connsiteY8" fmla="*/ 167399 h 437943"/>
              <a:gd name="connsiteX9" fmla="*/ 1649 w 230566"/>
              <a:gd name="connsiteY9" fmla="*/ 84849 h 437943"/>
              <a:gd name="connsiteX10" fmla="*/ 113832 w 230566"/>
              <a:gd name="connsiteY10" fmla="*/ 268999 h 437943"/>
              <a:gd name="connsiteX11" fmla="*/ 99016 w 230566"/>
              <a:gd name="connsiteY11" fmla="*/ 213966 h 437943"/>
              <a:gd name="connsiteX12" fmla="*/ 101132 w 230566"/>
              <a:gd name="connsiteY12" fmla="*/ 110249 h 437943"/>
              <a:gd name="connsiteX13" fmla="*/ 230249 w 230566"/>
              <a:gd name="connsiteY13" fmla="*/ 182 h 43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66" h="437943">
                <a:moveTo>
                  <a:pt x="230249" y="182"/>
                </a:moveTo>
                <a:cubicBezTo>
                  <a:pt x="236246" y="-3699"/>
                  <a:pt x="155460" y="55216"/>
                  <a:pt x="137116" y="86966"/>
                </a:cubicBezTo>
                <a:cubicBezTo>
                  <a:pt x="118772" y="118716"/>
                  <a:pt x="126885" y="177629"/>
                  <a:pt x="120182" y="190682"/>
                </a:cubicBezTo>
                <a:cubicBezTo>
                  <a:pt x="113479" y="203735"/>
                  <a:pt x="94782" y="149054"/>
                  <a:pt x="96899" y="165282"/>
                </a:cubicBezTo>
                <a:cubicBezTo>
                  <a:pt x="99016" y="181510"/>
                  <a:pt x="127590" y="268293"/>
                  <a:pt x="132882" y="288049"/>
                </a:cubicBezTo>
                <a:cubicBezTo>
                  <a:pt x="138174" y="307805"/>
                  <a:pt x="123357" y="259122"/>
                  <a:pt x="128649" y="283816"/>
                </a:cubicBezTo>
                <a:cubicBezTo>
                  <a:pt x="133941" y="308510"/>
                  <a:pt x="164632" y="424574"/>
                  <a:pt x="164632" y="436216"/>
                </a:cubicBezTo>
                <a:cubicBezTo>
                  <a:pt x="164632" y="447858"/>
                  <a:pt x="147346" y="398469"/>
                  <a:pt x="128649" y="353666"/>
                </a:cubicBezTo>
                <a:cubicBezTo>
                  <a:pt x="109952" y="308863"/>
                  <a:pt x="73616" y="212202"/>
                  <a:pt x="52449" y="167399"/>
                </a:cubicBezTo>
                <a:cubicBezTo>
                  <a:pt x="31282" y="122596"/>
                  <a:pt x="-8582" y="67916"/>
                  <a:pt x="1649" y="84849"/>
                </a:cubicBezTo>
                <a:cubicBezTo>
                  <a:pt x="11880" y="101782"/>
                  <a:pt x="97604" y="247480"/>
                  <a:pt x="113832" y="268999"/>
                </a:cubicBezTo>
                <a:cubicBezTo>
                  <a:pt x="130060" y="290519"/>
                  <a:pt x="101133" y="240424"/>
                  <a:pt x="99016" y="213966"/>
                </a:cubicBezTo>
                <a:cubicBezTo>
                  <a:pt x="96899" y="187508"/>
                  <a:pt x="80671" y="143410"/>
                  <a:pt x="101132" y="110249"/>
                </a:cubicBezTo>
                <a:cubicBezTo>
                  <a:pt x="121593" y="77088"/>
                  <a:pt x="224252" y="4063"/>
                  <a:pt x="230249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B1132A7-7A89-4E9E-9991-E9BF3D0F55EC}"/>
              </a:ext>
            </a:extLst>
          </p:cNvPr>
          <p:cNvSpPr/>
          <p:nvPr/>
        </p:nvSpPr>
        <p:spPr>
          <a:xfrm>
            <a:off x="7244845" y="11350039"/>
            <a:ext cx="470693" cy="913867"/>
          </a:xfrm>
          <a:custGeom>
            <a:avLst/>
            <a:gdLst>
              <a:gd name="connsiteX0" fmla="*/ 505 w 470693"/>
              <a:gd name="connsiteY0" fmla="*/ 1644 h 913867"/>
              <a:gd name="connsiteX1" fmla="*/ 148672 w 470693"/>
              <a:gd name="connsiteY1" fmla="*/ 317028 h 913867"/>
              <a:gd name="connsiteX2" fmla="*/ 163488 w 470693"/>
              <a:gd name="connsiteY2" fmla="*/ 321261 h 913867"/>
              <a:gd name="connsiteX3" fmla="*/ 339172 w 470693"/>
              <a:gd name="connsiteY3" fmla="*/ 596428 h 913867"/>
              <a:gd name="connsiteX4" fmla="*/ 324355 w 470693"/>
              <a:gd name="connsiteY4" fmla="*/ 573144 h 913867"/>
              <a:gd name="connsiteX5" fmla="*/ 400555 w 470693"/>
              <a:gd name="connsiteY5" fmla="*/ 710728 h 913867"/>
              <a:gd name="connsiteX6" fmla="*/ 402672 w 470693"/>
              <a:gd name="connsiteY6" fmla="*/ 611244 h 913867"/>
              <a:gd name="connsiteX7" fmla="*/ 470405 w 470693"/>
              <a:gd name="connsiteY7" fmla="*/ 909694 h 913867"/>
              <a:gd name="connsiteX8" fmla="*/ 423838 w 470693"/>
              <a:gd name="connsiteY8" fmla="*/ 772111 h 913867"/>
              <a:gd name="connsiteX9" fmla="*/ 347638 w 470693"/>
              <a:gd name="connsiteY9" fmla="*/ 577378 h 913867"/>
              <a:gd name="connsiteX10" fmla="*/ 277788 w 470693"/>
              <a:gd name="connsiteY10" fmla="*/ 475778 h 913867"/>
              <a:gd name="connsiteX11" fmla="*/ 106338 w 470693"/>
              <a:gd name="connsiteY11" fmla="*/ 204844 h 913867"/>
              <a:gd name="connsiteX12" fmla="*/ 505 w 470693"/>
              <a:gd name="connsiteY12" fmla="*/ 1644 h 91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693" h="913867">
                <a:moveTo>
                  <a:pt x="505" y="1644"/>
                </a:moveTo>
                <a:cubicBezTo>
                  <a:pt x="7561" y="20341"/>
                  <a:pt x="121508" y="263759"/>
                  <a:pt x="148672" y="317028"/>
                </a:cubicBezTo>
                <a:cubicBezTo>
                  <a:pt x="175836" y="370297"/>
                  <a:pt x="131738" y="274694"/>
                  <a:pt x="163488" y="321261"/>
                </a:cubicBezTo>
                <a:cubicBezTo>
                  <a:pt x="195238" y="367828"/>
                  <a:pt x="312361" y="554448"/>
                  <a:pt x="339172" y="596428"/>
                </a:cubicBezTo>
                <a:cubicBezTo>
                  <a:pt x="365983" y="638409"/>
                  <a:pt x="314125" y="554094"/>
                  <a:pt x="324355" y="573144"/>
                </a:cubicBezTo>
                <a:cubicBezTo>
                  <a:pt x="334585" y="592194"/>
                  <a:pt x="387502" y="704378"/>
                  <a:pt x="400555" y="710728"/>
                </a:cubicBezTo>
                <a:cubicBezTo>
                  <a:pt x="413608" y="717078"/>
                  <a:pt x="391030" y="578083"/>
                  <a:pt x="402672" y="611244"/>
                </a:cubicBezTo>
                <a:cubicBezTo>
                  <a:pt x="414314" y="644405"/>
                  <a:pt x="466877" y="882883"/>
                  <a:pt x="470405" y="909694"/>
                </a:cubicBezTo>
                <a:cubicBezTo>
                  <a:pt x="473933" y="936505"/>
                  <a:pt x="444299" y="827497"/>
                  <a:pt x="423838" y="772111"/>
                </a:cubicBezTo>
                <a:cubicBezTo>
                  <a:pt x="403377" y="716725"/>
                  <a:pt x="371980" y="626767"/>
                  <a:pt x="347638" y="577378"/>
                </a:cubicBezTo>
                <a:cubicBezTo>
                  <a:pt x="323296" y="527989"/>
                  <a:pt x="318005" y="537867"/>
                  <a:pt x="277788" y="475778"/>
                </a:cubicBezTo>
                <a:cubicBezTo>
                  <a:pt x="237571" y="413689"/>
                  <a:pt x="150788" y="281397"/>
                  <a:pt x="106338" y="204844"/>
                </a:cubicBezTo>
                <a:cubicBezTo>
                  <a:pt x="61888" y="128291"/>
                  <a:pt x="-6551" y="-17053"/>
                  <a:pt x="505" y="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DA84E9C4-A1D2-4CA0-AE0C-26386DE82E1C}"/>
              </a:ext>
            </a:extLst>
          </p:cNvPr>
          <p:cNvSpPr/>
          <p:nvPr/>
        </p:nvSpPr>
        <p:spPr>
          <a:xfrm>
            <a:off x="7541670" y="11385525"/>
            <a:ext cx="116430" cy="256148"/>
          </a:xfrm>
          <a:custGeom>
            <a:avLst/>
            <a:gdLst>
              <a:gd name="connsiteX0" fmla="*/ 80447 w 116430"/>
              <a:gd name="connsiteY0" fmla="*/ 25 h 256148"/>
              <a:gd name="connsiteX1" fmla="*/ 116430 w 116430"/>
              <a:gd name="connsiteY1" fmla="*/ 163008 h 256148"/>
              <a:gd name="connsiteX2" fmla="*/ 80447 w 116430"/>
              <a:gd name="connsiteY2" fmla="*/ 188408 h 256148"/>
              <a:gd name="connsiteX3" fmla="*/ 13 w 116430"/>
              <a:gd name="connsiteY3" fmla="*/ 256142 h 256148"/>
              <a:gd name="connsiteX4" fmla="*/ 86797 w 116430"/>
              <a:gd name="connsiteY4" fmla="*/ 184175 h 256148"/>
              <a:gd name="connsiteX5" fmla="*/ 95263 w 116430"/>
              <a:gd name="connsiteY5" fmla="*/ 152425 h 256148"/>
              <a:gd name="connsiteX6" fmla="*/ 95263 w 116430"/>
              <a:gd name="connsiteY6" fmla="*/ 150308 h 256148"/>
              <a:gd name="connsiteX7" fmla="*/ 80447 w 116430"/>
              <a:gd name="connsiteY7" fmla="*/ 25 h 25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30" h="256148">
                <a:moveTo>
                  <a:pt x="80447" y="25"/>
                </a:moveTo>
                <a:cubicBezTo>
                  <a:pt x="83975" y="2142"/>
                  <a:pt x="116430" y="131611"/>
                  <a:pt x="116430" y="163008"/>
                </a:cubicBezTo>
                <a:cubicBezTo>
                  <a:pt x="116430" y="194405"/>
                  <a:pt x="99850" y="172886"/>
                  <a:pt x="80447" y="188408"/>
                </a:cubicBezTo>
                <a:cubicBezTo>
                  <a:pt x="61044" y="203930"/>
                  <a:pt x="-1045" y="256847"/>
                  <a:pt x="13" y="256142"/>
                </a:cubicBezTo>
                <a:cubicBezTo>
                  <a:pt x="1071" y="255437"/>
                  <a:pt x="70922" y="201461"/>
                  <a:pt x="86797" y="184175"/>
                </a:cubicBezTo>
                <a:cubicBezTo>
                  <a:pt x="102672" y="166889"/>
                  <a:pt x="95263" y="152425"/>
                  <a:pt x="95263" y="152425"/>
                </a:cubicBezTo>
                <a:cubicBezTo>
                  <a:pt x="96674" y="146781"/>
                  <a:pt x="95616" y="171122"/>
                  <a:pt x="95263" y="150308"/>
                </a:cubicBezTo>
                <a:cubicBezTo>
                  <a:pt x="94910" y="129494"/>
                  <a:pt x="76919" y="-2092"/>
                  <a:pt x="804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EBF0BD8-D726-4EE4-8408-84AE5B55DC82}"/>
              </a:ext>
            </a:extLst>
          </p:cNvPr>
          <p:cNvSpPr/>
          <p:nvPr/>
        </p:nvSpPr>
        <p:spPr>
          <a:xfrm>
            <a:off x="5750433" y="9201013"/>
            <a:ext cx="618172" cy="1052460"/>
          </a:xfrm>
          <a:custGeom>
            <a:avLst/>
            <a:gdLst>
              <a:gd name="connsiteX0" fmla="*/ 550 w 618172"/>
              <a:gd name="connsiteY0" fmla="*/ 2254 h 1052460"/>
              <a:gd name="connsiteX1" fmla="*/ 216450 w 618172"/>
              <a:gd name="connsiteY1" fmla="*/ 222387 h 1052460"/>
              <a:gd name="connsiteX2" fmla="*/ 195284 w 618172"/>
              <a:gd name="connsiteY2" fmla="*/ 196987 h 1052460"/>
              <a:gd name="connsiteX3" fmla="*/ 364617 w 618172"/>
              <a:gd name="connsiteY3" fmla="*/ 506020 h 1052460"/>
              <a:gd name="connsiteX4" fmla="*/ 356150 w 618172"/>
              <a:gd name="connsiteY4" fmla="*/ 455220 h 1052460"/>
              <a:gd name="connsiteX5" fmla="*/ 474684 w 618172"/>
              <a:gd name="connsiteY5" fmla="*/ 724037 h 1052460"/>
              <a:gd name="connsiteX6" fmla="*/ 493734 w 618172"/>
              <a:gd name="connsiteY6" fmla="*/ 690170 h 1052460"/>
              <a:gd name="connsiteX7" fmla="*/ 588984 w 618172"/>
              <a:gd name="connsiteY7" fmla="*/ 891254 h 1052460"/>
              <a:gd name="connsiteX8" fmla="*/ 584750 w 618172"/>
              <a:gd name="connsiteY8" fmla="*/ 944170 h 1052460"/>
              <a:gd name="connsiteX9" fmla="*/ 578400 w 618172"/>
              <a:gd name="connsiteY9" fmla="*/ 1052120 h 1052460"/>
              <a:gd name="connsiteX10" fmla="*/ 608034 w 618172"/>
              <a:gd name="connsiteY10" fmla="*/ 975920 h 1052460"/>
              <a:gd name="connsiteX11" fmla="*/ 608034 w 618172"/>
              <a:gd name="connsiteY11" fmla="*/ 910304 h 1052460"/>
              <a:gd name="connsiteX12" fmla="*/ 487384 w 618172"/>
              <a:gd name="connsiteY12" fmla="*/ 669004 h 1052460"/>
              <a:gd name="connsiteX13" fmla="*/ 381550 w 618172"/>
              <a:gd name="connsiteY13" fmla="*/ 495437 h 1052460"/>
              <a:gd name="connsiteX14" fmla="*/ 381550 w 618172"/>
              <a:gd name="connsiteY14" fmla="*/ 480620 h 1052460"/>
              <a:gd name="connsiteX15" fmla="*/ 186817 w 618172"/>
              <a:gd name="connsiteY15" fmla="*/ 199104 h 1052460"/>
              <a:gd name="connsiteX16" fmla="*/ 199517 w 618172"/>
              <a:gd name="connsiteY16" fmla="*/ 180054 h 1052460"/>
              <a:gd name="connsiteX17" fmla="*/ 155067 w 618172"/>
              <a:gd name="connsiteY17" fmla="*/ 112320 h 1052460"/>
              <a:gd name="connsiteX18" fmla="*/ 550 w 618172"/>
              <a:gd name="connsiteY18" fmla="*/ 2254 h 105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172" h="1052460">
                <a:moveTo>
                  <a:pt x="550" y="2254"/>
                </a:moveTo>
                <a:cubicBezTo>
                  <a:pt x="10781" y="20599"/>
                  <a:pt x="183994" y="189932"/>
                  <a:pt x="216450" y="222387"/>
                </a:cubicBezTo>
                <a:cubicBezTo>
                  <a:pt x="248906" y="254842"/>
                  <a:pt x="170590" y="149715"/>
                  <a:pt x="195284" y="196987"/>
                </a:cubicBezTo>
                <a:cubicBezTo>
                  <a:pt x="219979" y="244259"/>
                  <a:pt x="337806" y="462981"/>
                  <a:pt x="364617" y="506020"/>
                </a:cubicBezTo>
                <a:cubicBezTo>
                  <a:pt x="391428" y="549059"/>
                  <a:pt x="337806" y="418884"/>
                  <a:pt x="356150" y="455220"/>
                </a:cubicBezTo>
                <a:cubicBezTo>
                  <a:pt x="374494" y="491556"/>
                  <a:pt x="451753" y="684879"/>
                  <a:pt x="474684" y="724037"/>
                </a:cubicBezTo>
                <a:cubicBezTo>
                  <a:pt x="497615" y="763195"/>
                  <a:pt x="474684" y="662301"/>
                  <a:pt x="493734" y="690170"/>
                </a:cubicBezTo>
                <a:cubicBezTo>
                  <a:pt x="512784" y="718040"/>
                  <a:pt x="573815" y="848921"/>
                  <a:pt x="588984" y="891254"/>
                </a:cubicBezTo>
                <a:cubicBezTo>
                  <a:pt x="604153" y="933587"/>
                  <a:pt x="586514" y="917359"/>
                  <a:pt x="584750" y="944170"/>
                </a:cubicBezTo>
                <a:cubicBezTo>
                  <a:pt x="582986" y="970981"/>
                  <a:pt x="574519" y="1046828"/>
                  <a:pt x="578400" y="1052120"/>
                </a:cubicBezTo>
                <a:cubicBezTo>
                  <a:pt x="582281" y="1057412"/>
                  <a:pt x="603095" y="999556"/>
                  <a:pt x="608034" y="975920"/>
                </a:cubicBezTo>
                <a:cubicBezTo>
                  <a:pt x="612973" y="952284"/>
                  <a:pt x="628142" y="961457"/>
                  <a:pt x="608034" y="910304"/>
                </a:cubicBezTo>
                <a:cubicBezTo>
                  <a:pt x="587926" y="859151"/>
                  <a:pt x="525131" y="738148"/>
                  <a:pt x="487384" y="669004"/>
                </a:cubicBezTo>
                <a:cubicBezTo>
                  <a:pt x="449637" y="599860"/>
                  <a:pt x="399189" y="526834"/>
                  <a:pt x="381550" y="495437"/>
                </a:cubicBezTo>
                <a:cubicBezTo>
                  <a:pt x="363911" y="464040"/>
                  <a:pt x="414006" y="530009"/>
                  <a:pt x="381550" y="480620"/>
                </a:cubicBezTo>
                <a:cubicBezTo>
                  <a:pt x="349095" y="431231"/>
                  <a:pt x="217156" y="249198"/>
                  <a:pt x="186817" y="199104"/>
                </a:cubicBezTo>
                <a:cubicBezTo>
                  <a:pt x="156478" y="149010"/>
                  <a:pt x="204809" y="194518"/>
                  <a:pt x="199517" y="180054"/>
                </a:cubicBezTo>
                <a:cubicBezTo>
                  <a:pt x="194225" y="165590"/>
                  <a:pt x="184347" y="141953"/>
                  <a:pt x="155067" y="112320"/>
                </a:cubicBezTo>
                <a:cubicBezTo>
                  <a:pt x="125787" y="82687"/>
                  <a:pt x="-9681" y="-16091"/>
                  <a:pt x="550" y="2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61D508F-81D8-4E1E-95DA-FB453652C8A8}"/>
              </a:ext>
            </a:extLst>
          </p:cNvPr>
          <p:cNvSpPr/>
          <p:nvPr/>
        </p:nvSpPr>
        <p:spPr>
          <a:xfrm>
            <a:off x="5408804" y="9312106"/>
            <a:ext cx="152759" cy="566042"/>
          </a:xfrm>
          <a:custGeom>
            <a:avLst/>
            <a:gdLst>
              <a:gd name="connsiteX0" fmla="*/ 33146 w 152759"/>
              <a:gd name="connsiteY0" fmla="*/ 1227 h 566042"/>
              <a:gd name="connsiteX1" fmla="*/ 31029 w 152759"/>
              <a:gd name="connsiteY1" fmla="*/ 314494 h 566042"/>
              <a:gd name="connsiteX2" fmla="*/ 22563 w 152759"/>
              <a:gd name="connsiteY2" fmla="*/ 259461 h 566042"/>
              <a:gd name="connsiteX3" fmla="*/ 147446 w 152759"/>
              <a:gd name="connsiteY3" fmla="*/ 557911 h 566042"/>
              <a:gd name="connsiteX4" fmla="*/ 124163 w 152759"/>
              <a:gd name="connsiteY4" fmla="*/ 466894 h 566042"/>
              <a:gd name="connsiteX5" fmla="*/ 73363 w 152759"/>
              <a:gd name="connsiteY5" fmla="*/ 310261 h 566042"/>
              <a:gd name="connsiteX6" fmla="*/ 107229 w 152759"/>
              <a:gd name="connsiteY6" fmla="*/ 369527 h 566042"/>
              <a:gd name="connsiteX7" fmla="*/ 1396 w 152759"/>
              <a:gd name="connsiteY7" fmla="*/ 210777 h 566042"/>
              <a:gd name="connsiteX8" fmla="*/ 33146 w 152759"/>
              <a:gd name="connsiteY8" fmla="*/ 1227 h 56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59" h="566042">
                <a:moveTo>
                  <a:pt x="33146" y="1227"/>
                </a:moveTo>
                <a:cubicBezTo>
                  <a:pt x="38085" y="18513"/>
                  <a:pt x="32793" y="271455"/>
                  <a:pt x="31029" y="314494"/>
                </a:cubicBezTo>
                <a:cubicBezTo>
                  <a:pt x="29265" y="357533"/>
                  <a:pt x="3160" y="218892"/>
                  <a:pt x="22563" y="259461"/>
                </a:cubicBezTo>
                <a:cubicBezTo>
                  <a:pt x="41966" y="300031"/>
                  <a:pt x="130513" y="523339"/>
                  <a:pt x="147446" y="557911"/>
                </a:cubicBezTo>
                <a:cubicBezTo>
                  <a:pt x="164379" y="592483"/>
                  <a:pt x="136510" y="508169"/>
                  <a:pt x="124163" y="466894"/>
                </a:cubicBezTo>
                <a:cubicBezTo>
                  <a:pt x="111816" y="425619"/>
                  <a:pt x="76185" y="326489"/>
                  <a:pt x="73363" y="310261"/>
                </a:cubicBezTo>
                <a:cubicBezTo>
                  <a:pt x="70541" y="294033"/>
                  <a:pt x="119224" y="386108"/>
                  <a:pt x="107229" y="369527"/>
                </a:cubicBezTo>
                <a:cubicBezTo>
                  <a:pt x="95235" y="352946"/>
                  <a:pt x="10215" y="267574"/>
                  <a:pt x="1396" y="210777"/>
                </a:cubicBezTo>
                <a:cubicBezTo>
                  <a:pt x="-7423" y="153980"/>
                  <a:pt x="28207" y="-16059"/>
                  <a:pt x="33146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025C6DBF-40F4-40C2-A3C1-18FA4433E31D}"/>
              </a:ext>
            </a:extLst>
          </p:cNvPr>
          <p:cNvSpPr/>
          <p:nvPr/>
        </p:nvSpPr>
        <p:spPr>
          <a:xfrm>
            <a:off x="5523511" y="9801804"/>
            <a:ext cx="323180" cy="970920"/>
          </a:xfrm>
          <a:custGeom>
            <a:avLst/>
            <a:gdLst>
              <a:gd name="connsiteX0" fmla="*/ 39089 w 323180"/>
              <a:gd name="connsiteY0" fmla="*/ 6829 h 970920"/>
              <a:gd name="connsiteX1" fmla="*/ 56022 w 323180"/>
              <a:gd name="connsiteY1" fmla="*/ 362429 h 970920"/>
              <a:gd name="connsiteX2" fmla="*/ 49672 w 323180"/>
              <a:gd name="connsiteY2" fmla="*/ 332796 h 970920"/>
              <a:gd name="connsiteX3" fmla="*/ 187256 w 323180"/>
              <a:gd name="connsiteY3" fmla="*/ 677813 h 970920"/>
              <a:gd name="connsiteX4" fmla="*/ 183022 w 323180"/>
              <a:gd name="connsiteY4" fmla="*/ 646063 h 970920"/>
              <a:gd name="connsiteX5" fmla="*/ 318489 w 323180"/>
              <a:gd name="connsiteY5" fmla="*/ 957213 h 970920"/>
              <a:gd name="connsiteX6" fmla="*/ 282506 w 323180"/>
              <a:gd name="connsiteY6" fmla="*/ 891596 h 970920"/>
              <a:gd name="connsiteX7" fmla="*/ 189372 w 323180"/>
              <a:gd name="connsiteY7" fmla="*/ 673579 h 970920"/>
              <a:gd name="connsiteX8" fmla="*/ 13689 w 323180"/>
              <a:gd name="connsiteY8" fmla="*/ 459796 h 970920"/>
              <a:gd name="connsiteX9" fmla="*/ 22156 w 323180"/>
              <a:gd name="connsiteY9" fmla="*/ 279879 h 970920"/>
              <a:gd name="connsiteX10" fmla="*/ 85656 w 323180"/>
              <a:gd name="connsiteY10" fmla="*/ 436513 h 970920"/>
              <a:gd name="connsiteX11" fmla="*/ 70839 w 323180"/>
              <a:gd name="connsiteY11" fmla="*/ 559279 h 970920"/>
              <a:gd name="connsiteX12" fmla="*/ 68722 w 323180"/>
              <a:gd name="connsiteY12" fmla="*/ 389946 h 970920"/>
              <a:gd name="connsiteX13" fmla="*/ 989 w 323180"/>
              <a:gd name="connsiteY13" fmla="*/ 146529 h 970920"/>
              <a:gd name="connsiteX14" fmla="*/ 39089 w 323180"/>
              <a:gd name="connsiteY14" fmla="*/ 6829 h 97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180" h="970920">
                <a:moveTo>
                  <a:pt x="39089" y="6829"/>
                </a:moveTo>
                <a:cubicBezTo>
                  <a:pt x="48261" y="42812"/>
                  <a:pt x="54258" y="308101"/>
                  <a:pt x="56022" y="362429"/>
                </a:cubicBezTo>
                <a:cubicBezTo>
                  <a:pt x="57786" y="416757"/>
                  <a:pt x="27800" y="280232"/>
                  <a:pt x="49672" y="332796"/>
                </a:cubicBezTo>
                <a:cubicBezTo>
                  <a:pt x="71544" y="385360"/>
                  <a:pt x="165031" y="625602"/>
                  <a:pt x="187256" y="677813"/>
                </a:cubicBezTo>
                <a:cubicBezTo>
                  <a:pt x="209481" y="730024"/>
                  <a:pt x="161150" y="599496"/>
                  <a:pt x="183022" y="646063"/>
                </a:cubicBezTo>
                <a:cubicBezTo>
                  <a:pt x="204894" y="692630"/>
                  <a:pt x="301908" y="916291"/>
                  <a:pt x="318489" y="957213"/>
                </a:cubicBezTo>
                <a:cubicBezTo>
                  <a:pt x="335070" y="998135"/>
                  <a:pt x="304025" y="938868"/>
                  <a:pt x="282506" y="891596"/>
                </a:cubicBezTo>
                <a:cubicBezTo>
                  <a:pt x="260987" y="844324"/>
                  <a:pt x="234175" y="745546"/>
                  <a:pt x="189372" y="673579"/>
                </a:cubicBezTo>
                <a:cubicBezTo>
                  <a:pt x="144569" y="601612"/>
                  <a:pt x="41558" y="525413"/>
                  <a:pt x="13689" y="459796"/>
                </a:cubicBezTo>
                <a:cubicBezTo>
                  <a:pt x="-14180" y="394179"/>
                  <a:pt x="10162" y="283759"/>
                  <a:pt x="22156" y="279879"/>
                </a:cubicBezTo>
                <a:cubicBezTo>
                  <a:pt x="34150" y="275999"/>
                  <a:pt x="77542" y="389946"/>
                  <a:pt x="85656" y="436513"/>
                </a:cubicBezTo>
                <a:cubicBezTo>
                  <a:pt x="93770" y="483080"/>
                  <a:pt x="73661" y="567040"/>
                  <a:pt x="70839" y="559279"/>
                </a:cubicBezTo>
                <a:cubicBezTo>
                  <a:pt x="68017" y="551518"/>
                  <a:pt x="80364" y="458738"/>
                  <a:pt x="68722" y="389946"/>
                </a:cubicBezTo>
                <a:cubicBezTo>
                  <a:pt x="57080" y="321154"/>
                  <a:pt x="8397" y="207207"/>
                  <a:pt x="989" y="146529"/>
                </a:cubicBezTo>
                <a:cubicBezTo>
                  <a:pt x="-6419" y="85851"/>
                  <a:pt x="29917" y="-29154"/>
                  <a:pt x="39089" y="6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57480C5-29AA-4A6D-9414-3B5FE4D230EF}"/>
              </a:ext>
            </a:extLst>
          </p:cNvPr>
          <p:cNvSpPr/>
          <p:nvPr/>
        </p:nvSpPr>
        <p:spPr>
          <a:xfrm>
            <a:off x="5594200" y="9807143"/>
            <a:ext cx="546216" cy="524385"/>
          </a:xfrm>
          <a:custGeom>
            <a:avLst/>
            <a:gdLst>
              <a:gd name="connsiteX0" fmla="*/ 150 w 546216"/>
              <a:gd name="connsiteY0" fmla="*/ 37474 h 524385"/>
              <a:gd name="connsiteX1" fmla="*/ 133500 w 546216"/>
              <a:gd name="connsiteY1" fmla="*/ 3607 h 524385"/>
              <a:gd name="connsiteX2" fmla="*/ 391733 w 546216"/>
              <a:gd name="connsiteY2" fmla="*/ 134840 h 524385"/>
              <a:gd name="connsiteX3" fmla="*/ 349400 w 546216"/>
              <a:gd name="connsiteY3" fmla="*/ 117907 h 524385"/>
              <a:gd name="connsiteX4" fmla="*/ 535667 w 546216"/>
              <a:gd name="connsiteY4" fmla="*/ 170824 h 524385"/>
              <a:gd name="connsiteX5" fmla="*/ 522967 w 546216"/>
              <a:gd name="connsiteY5" fmla="*/ 316874 h 524385"/>
              <a:gd name="connsiteX6" fmla="*/ 522967 w 546216"/>
              <a:gd name="connsiteY6" fmla="*/ 325340 h 524385"/>
              <a:gd name="connsiteX7" fmla="*/ 249917 w 546216"/>
              <a:gd name="connsiteY7" fmla="*/ 437524 h 524385"/>
              <a:gd name="connsiteX8" fmla="*/ 207583 w 546216"/>
              <a:gd name="connsiteY8" fmla="*/ 524307 h 524385"/>
              <a:gd name="connsiteX9" fmla="*/ 283783 w 546216"/>
              <a:gd name="connsiteY9" fmla="*/ 422707 h 524385"/>
              <a:gd name="connsiteX10" fmla="*/ 514500 w 546216"/>
              <a:gd name="connsiteY10" fmla="*/ 333807 h 524385"/>
              <a:gd name="connsiteX11" fmla="*/ 522967 w 546216"/>
              <a:gd name="connsiteY11" fmla="*/ 268190 h 524385"/>
              <a:gd name="connsiteX12" fmla="*/ 398083 w 546216"/>
              <a:gd name="connsiteY12" fmla="*/ 151774 h 524385"/>
              <a:gd name="connsiteX13" fmla="*/ 156783 w 546216"/>
              <a:gd name="connsiteY13" fmla="*/ 43824 h 524385"/>
              <a:gd name="connsiteX14" fmla="*/ 150 w 546216"/>
              <a:gd name="connsiteY14" fmla="*/ 37474 h 52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216" h="524385">
                <a:moveTo>
                  <a:pt x="150" y="37474"/>
                </a:moveTo>
                <a:cubicBezTo>
                  <a:pt x="-3730" y="30771"/>
                  <a:pt x="68236" y="-12621"/>
                  <a:pt x="133500" y="3607"/>
                </a:cubicBezTo>
                <a:cubicBezTo>
                  <a:pt x="198764" y="19835"/>
                  <a:pt x="355750" y="115790"/>
                  <a:pt x="391733" y="134840"/>
                </a:cubicBezTo>
                <a:cubicBezTo>
                  <a:pt x="427716" y="153890"/>
                  <a:pt x="325411" y="111910"/>
                  <a:pt x="349400" y="117907"/>
                </a:cubicBezTo>
                <a:cubicBezTo>
                  <a:pt x="373389" y="123904"/>
                  <a:pt x="506739" y="137663"/>
                  <a:pt x="535667" y="170824"/>
                </a:cubicBezTo>
                <a:cubicBezTo>
                  <a:pt x="564595" y="203985"/>
                  <a:pt x="525084" y="291121"/>
                  <a:pt x="522967" y="316874"/>
                </a:cubicBezTo>
                <a:cubicBezTo>
                  <a:pt x="520850" y="342627"/>
                  <a:pt x="568475" y="305232"/>
                  <a:pt x="522967" y="325340"/>
                </a:cubicBezTo>
                <a:cubicBezTo>
                  <a:pt x="477459" y="345448"/>
                  <a:pt x="302481" y="404363"/>
                  <a:pt x="249917" y="437524"/>
                </a:cubicBezTo>
                <a:cubicBezTo>
                  <a:pt x="197353" y="470685"/>
                  <a:pt x="201939" y="526776"/>
                  <a:pt x="207583" y="524307"/>
                </a:cubicBezTo>
                <a:cubicBezTo>
                  <a:pt x="213227" y="521838"/>
                  <a:pt x="232630" y="454457"/>
                  <a:pt x="283783" y="422707"/>
                </a:cubicBezTo>
                <a:cubicBezTo>
                  <a:pt x="334936" y="390957"/>
                  <a:pt x="474636" y="359560"/>
                  <a:pt x="514500" y="333807"/>
                </a:cubicBezTo>
                <a:cubicBezTo>
                  <a:pt x="554364" y="308054"/>
                  <a:pt x="542370" y="298529"/>
                  <a:pt x="522967" y="268190"/>
                </a:cubicBezTo>
                <a:cubicBezTo>
                  <a:pt x="503564" y="237851"/>
                  <a:pt x="459114" y="189168"/>
                  <a:pt x="398083" y="151774"/>
                </a:cubicBezTo>
                <a:cubicBezTo>
                  <a:pt x="337052" y="114380"/>
                  <a:pt x="221694" y="65696"/>
                  <a:pt x="156783" y="43824"/>
                </a:cubicBezTo>
                <a:cubicBezTo>
                  <a:pt x="91872" y="21952"/>
                  <a:pt x="4030" y="44177"/>
                  <a:pt x="150" y="37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43F9B701-6B7E-4372-8A53-4EE73C283234}"/>
              </a:ext>
            </a:extLst>
          </p:cNvPr>
          <p:cNvSpPr/>
          <p:nvPr/>
        </p:nvSpPr>
        <p:spPr>
          <a:xfrm>
            <a:off x="5714450" y="9946176"/>
            <a:ext cx="76791" cy="266079"/>
          </a:xfrm>
          <a:custGeom>
            <a:avLst/>
            <a:gdLst>
              <a:gd name="connsiteX0" fmla="*/ 70400 w 76791"/>
              <a:gd name="connsiteY0" fmla="*/ 41 h 266079"/>
              <a:gd name="connsiteX1" fmla="*/ 21717 w 76791"/>
              <a:gd name="connsiteY1" fmla="*/ 120691 h 266079"/>
              <a:gd name="connsiteX2" fmla="*/ 76750 w 76791"/>
              <a:gd name="connsiteY2" fmla="*/ 262507 h 266079"/>
              <a:gd name="connsiteX3" fmla="*/ 30183 w 76791"/>
              <a:gd name="connsiteY3" fmla="*/ 215941 h 266079"/>
              <a:gd name="connsiteX4" fmla="*/ 550 w 76791"/>
              <a:gd name="connsiteY4" fmla="*/ 133391 h 266079"/>
              <a:gd name="connsiteX5" fmla="*/ 70400 w 76791"/>
              <a:gd name="connsiteY5" fmla="*/ 41 h 26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1" h="266079">
                <a:moveTo>
                  <a:pt x="70400" y="41"/>
                </a:moveTo>
                <a:cubicBezTo>
                  <a:pt x="73928" y="-2076"/>
                  <a:pt x="20659" y="76947"/>
                  <a:pt x="21717" y="120691"/>
                </a:cubicBezTo>
                <a:cubicBezTo>
                  <a:pt x="22775" y="164435"/>
                  <a:pt x="75339" y="246632"/>
                  <a:pt x="76750" y="262507"/>
                </a:cubicBezTo>
                <a:cubicBezTo>
                  <a:pt x="78161" y="278382"/>
                  <a:pt x="42883" y="237460"/>
                  <a:pt x="30183" y="215941"/>
                </a:cubicBezTo>
                <a:cubicBezTo>
                  <a:pt x="17483" y="194422"/>
                  <a:pt x="-3683" y="166199"/>
                  <a:pt x="550" y="133391"/>
                </a:cubicBezTo>
                <a:cubicBezTo>
                  <a:pt x="4783" y="100583"/>
                  <a:pt x="66872" y="2158"/>
                  <a:pt x="704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29A3CA4-9C22-4EBB-A62B-3BA05E20473B}"/>
              </a:ext>
            </a:extLst>
          </p:cNvPr>
          <p:cNvSpPr/>
          <p:nvPr/>
        </p:nvSpPr>
        <p:spPr>
          <a:xfrm>
            <a:off x="5309164" y="9038801"/>
            <a:ext cx="104241" cy="503815"/>
          </a:xfrm>
          <a:custGeom>
            <a:avLst/>
            <a:gdLst>
              <a:gd name="connsiteX0" fmla="*/ 104211 w 104241"/>
              <a:gd name="connsiteY0" fmla="*/ 424 h 503815"/>
              <a:gd name="connsiteX1" fmla="*/ 34361 w 104241"/>
              <a:gd name="connsiteY1" fmla="*/ 132187 h 503815"/>
              <a:gd name="connsiteX2" fmla="*/ 45474 w 104241"/>
              <a:gd name="connsiteY2" fmla="*/ 102024 h 503815"/>
              <a:gd name="connsiteX3" fmla="*/ 1024 w 104241"/>
              <a:gd name="connsiteY3" fmla="*/ 159174 h 503815"/>
              <a:gd name="connsiteX4" fmla="*/ 16899 w 104241"/>
              <a:gd name="connsiteY4" fmla="*/ 181399 h 503815"/>
              <a:gd name="connsiteX5" fmla="*/ 47061 w 104241"/>
              <a:gd name="connsiteY5" fmla="*/ 290937 h 503815"/>
              <a:gd name="connsiteX6" fmla="*/ 61349 w 104241"/>
              <a:gd name="connsiteY6" fmla="*/ 305224 h 503815"/>
              <a:gd name="connsiteX7" fmla="*/ 62936 w 104241"/>
              <a:gd name="connsiteY7" fmla="*/ 294112 h 503815"/>
              <a:gd name="connsiteX8" fmla="*/ 75636 w 104241"/>
              <a:gd name="connsiteY8" fmla="*/ 375074 h 503815"/>
              <a:gd name="connsiteX9" fmla="*/ 83574 w 104241"/>
              <a:gd name="connsiteY9" fmla="*/ 503662 h 503815"/>
              <a:gd name="connsiteX10" fmla="*/ 96274 w 104241"/>
              <a:gd name="connsiteY10" fmla="*/ 395712 h 503815"/>
              <a:gd name="connsiteX11" fmla="*/ 24836 w 104241"/>
              <a:gd name="connsiteY11" fmla="*/ 165524 h 503815"/>
              <a:gd name="connsiteX12" fmla="*/ 24836 w 104241"/>
              <a:gd name="connsiteY12" fmla="*/ 92499 h 503815"/>
              <a:gd name="connsiteX13" fmla="*/ 104211 w 104241"/>
              <a:gd name="connsiteY13" fmla="*/ 424 h 50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241" h="503815">
                <a:moveTo>
                  <a:pt x="104211" y="424"/>
                </a:moveTo>
                <a:cubicBezTo>
                  <a:pt x="105798" y="7039"/>
                  <a:pt x="44150" y="115254"/>
                  <a:pt x="34361" y="132187"/>
                </a:cubicBezTo>
                <a:cubicBezTo>
                  <a:pt x="24572" y="149120"/>
                  <a:pt x="51030" y="97526"/>
                  <a:pt x="45474" y="102024"/>
                </a:cubicBezTo>
                <a:cubicBezTo>
                  <a:pt x="39918" y="106522"/>
                  <a:pt x="5786" y="145945"/>
                  <a:pt x="1024" y="159174"/>
                </a:cubicBezTo>
                <a:cubicBezTo>
                  <a:pt x="-3738" y="172403"/>
                  <a:pt x="9226" y="159438"/>
                  <a:pt x="16899" y="181399"/>
                </a:cubicBezTo>
                <a:cubicBezTo>
                  <a:pt x="24572" y="203360"/>
                  <a:pt x="39653" y="270300"/>
                  <a:pt x="47061" y="290937"/>
                </a:cubicBezTo>
                <a:cubicBezTo>
                  <a:pt x="54469" y="311574"/>
                  <a:pt x="58703" y="304695"/>
                  <a:pt x="61349" y="305224"/>
                </a:cubicBezTo>
                <a:cubicBezTo>
                  <a:pt x="63995" y="305753"/>
                  <a:pt x="60555" y="282470"/>
                  <a:pt x="62936" y="294112"/>
                </a:cubicBezTo>
                <a:cubicBezTo>
                  <a:pt x="65317" y="305754"/>
                  <a:pt x="72196" y="340149"/>
                  <a:pt x="75636" y="375074"/>
                </a:cubicBezTo>
                <a:cubicBezTo>
                  <a:pt x="79076" y="409999"/>
                  <a:pt x="80134" y="500222"/>
                  <a:pt x="83574" y="503662"/>
                </a:cubicBezTo>
                <a:cubicBezTo>
                  <a:pt x="87014" y="507102"/>
                  <a:pt x="106064" y="452068"/>
                  <a:pt x="96274" y="395712"/>
                </a:cubicBezTo>
                <a:cubicBezTo>
                  <a:pt x="86484" y="339356"/>
                  <a:pt x="36742" y="216059"/>
                  <a:pt x="24836" y="165524"/>
                </a:cubicBezTo>
                <a:cubicBezTo>
                  <a:pt x="12930" y="114989"/>
                  <a:pt x="11078" y="118693"/>
                  <a:pt x="24836" y="92499"/>
                </a:cubicBezTo>
                <a:cubicBezTo>
                  <a:pt x="38594" y="66305"/>
                  <a:pt x="102624" y="-6191"/>
                  <a:pt x="104211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717A91D-55BB-4214-AFA3-F2C018A0D0BF}"/>
              </a:ext>
            </a:extLst>
          </p:cNvPr>
          <p:cNvSpPr/>
          <p:nvPr/>
        </p:nvSpPr>
        <p:spPr>
          <a:xfrm>
            <a:off x="5443257" y="8983376"/>
            <a:ext cx="658954" cy="526558"/>
          </a:xfrm>
          <a:custGeom>
            <a:avLst/>
            <a:gdLst>
              <a:gd name="connsiteX0" fmla="*/ 281 w 658954"/>
              <a:gd name="connsiteY0" fmla="*/ 41562 h 526558"/>
              <a:gd name="connsiteX1" fmla="*/ 154268 w 658954"/>
              <a:gd name="connsiteY1" fmla="*/ 9812 h 526558"/>
              <a:gd name="connsiteX2" fmla="*/ 170143 w 658954"/>
              <a:gd name="connsiteY2" fmla="*/ 33624 h 526558"/>
              <a:gd name="connsiteX3" fmla="*/ 233643 w 658954"/>
              <a:gd name="connsiteY3" fmla="*/ 71724 h 526558"/>
              <a:gd name="connsiteX4" fmla="*/ 243168 w 658954"/>
              <a:gd name="connsiteY4" fmla="*/ 90774 h 526558"/>
              <a:gd name="connsiteX5" fmla="*/ 290793 w 658954"/>
              <a:gd name="connsiteY5" fmla="*/ 106649 h 526558"/>
              <a:gd name="connsiteX6" fmla="*/ 271743 w 658954"/>
              <a:gd name="connsiteY6" fmla="*/ 203487 h 526558"/>
              <a:gd name="connsiteX7" fmla="*/ 286031 w 658954"/>
              <a:gd name="connsiteY7" fmla="*/ 176499 h 526558"/>
              <a:gd name="connsiteX8" fmla="*/ 390806 w 658954"/>
              <a:gd name="connsiteY8" fmla="*/ 200312 h 526558"/>
              <a:gd name="connsiteX9" fmla="*/ 393981 w 658954"/>
              <a:gd name="connsiteY9" fmla="*/ 206662 h 526558"/>
              <a:gd name="connsiteX10" fmla="*/ 535268 w 658954"/>
              <a:gd name="connsiteY10" fmla="*/ 373349 h 526558"/>
              <a:gd name="connsiteX11" fmla="*/ 541618 w 658954"/>
              <a:gd name="connsiteY11" fmla="*/ 373349 h 526558"/>
              <a:gd name="connsiteX12" fmla="*/ 657506 w 658954"/>
              <a:gd name="connsiteY12" fmla="*/ 525749 h 526558"/>
              <a:gd name="connsiteX13" fmla="*/ 587656 w 658954"/>
              <a:gd name="connsiteY13" fmla="*/ 420974 h 526558"/>
              <a:gd name="connsiteX14" fmla="*/ 328893 w 658954"/>
              <a:gd name="connsiteY14" fmla="*/ 159037 h 526558"/>
              <a:gd name="connsiteX15" fmla="*/ 216181 w 658954"/>
              <a:gd name="connsiteY15" fmla="*/ 78074 h 526558"/>
              <a:gd name="connsiteX16" fmla="*/ 119343 w 658954"/>
              <a:gd name="connsiteY16" fmla="*/ 287 h 526558"/>
              <a:gd name="connsiteX17" fmla="*/ 281 w 658954"/>
              <a:gd name="connsiteY17" fmla="*/ 41562 h 5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8954" h="526558">
                <a:moveTo>
                  <a:pt x="281" y="41562"/>
                </a:moveTo>
                <a:cubicBezTo>
                  <a:pt x="6102" y="43150"/>
                  <a:pt x="125958" y="11135"/>
                  <a:pt x="154268" y="9812"/>
                </a:cubicBezTo>
                <a:cubicBezTo>
                  <a:pt x="182578" y="8489"/>
                  <a:pt x="156914" y="23305"/>
                  <a:pt x="170143" y="33624"/>
                </a:cubicBezTo>
                <a:cubicBezTo>
                  <a:pt x="183372" y="43943"/>
                  <a:pt x="221472" y="62199"/>
                  <a:pt x="233643" y="71724"/>
                </a:cubicBezTo>
                <a:cubicBezTo>
                  <a:pt x="245814" y="81249"/>
                  <a:pt x="233643" y="84953"/>
                  <a:pt x="243168" y="90774"/>
                </a:cubicBezTo>
                <a:cubicBezTo>
                  <a:pt x="252693" y="96595"/>
                  <a:pt x="286031" y="87864"/>
                  <a:pt x="290793" y="106649"/>
                </a:cubicBezTo>
                <a:cubicBezTo>
                  <a:pt x="295555" y="125434"/>
                  <a:pt x="272537" y="191845"/>
                  <a:pt x="271743" y="203487"/>
                </a:cubicBezTo>
                <a:cubicBezTo>
                  <a:pt x="270949" y="215129"/>
                  <a:pt x="266187" y="177028"/>
                  <a:pt x="286031" y="176499"/>
                </a:cubicBezTo>
                <a:cubicBezTo>
                  <a:pt x="305875" y="175970"/>
                  <a:pt x="372814" y="195285"/>
                  <a:pt x="390806" y="200312"/>
                </a:cubicBezTo>
                <a:cubicBezTo>
                  <a:pt x="408798" y="205339"/>
                  <a:pt x="369904" y="177823"/>
                  <a:pt x="393981" y="206662"/>
                </a:cubicBezTo>
                <a:cubicBezTo>
                  <a:pt x="418058" y="235501"/>
                  <a:pt x="510662" y="345568"/>
                  <a:pt x="535268" y="373349"/>
                </a:cubicBezTo>
                <a:cubicBezTo>
                  <a:pt x="559874" y="401130"/>
                  <a:pt x="521245" y="347949"/>
                  <a:pt x="541618" y="373349"/>
                </a:cubicBezTo>
                <a:cubicBezTo>
                  <a:pt x="561991" y="398749"/>
                  <a:pt x="649833" y="517812"/>
                  <a:pt x="657506" y="525749"/>
                </a:cubicBezTo>
                <a:cubicBezTo>
                  <a:pt x="665179" y="533687"/>
                  <a:pt x="642425" y="482093"/>
                  <a:pt x="587656" y="420974"/>
                </a:cubicBezTo>
                <a:cubicBezTo>
                  <a:pt x="532887" y="359855"/>
                  <a:pt x="390805" y="216187"/>
                  <a:pt x="328893" y="159037"/>
                </a:cubicBezTo>
                <a:cubicBezTo>
                  <a:pt x="266981" y="101887"/>
                  <a:pt x="251106" y="104532"/>
                  <a:pt x="216181" y="78074"/>
                </a:cubicBezTo>
                <a:cubicBezTo>
                  <a:pt x="181256" y="51616"/>
                  <a:pt x="158237" y="4520"/>
                  <a:pt x="119343" y="287"/>
                </a:cubicBezTo>
                <a:cubicBezTo>
                  <a:pt x="80449" y="-3946"/>
                  <a:pt x="-5540" y="39974"/>
                  <a:pt x="281" y="41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57BFA600-B82A-44C6-9C8F-DBB758FD5E72}"/>
              </a:ext>
            </a:extLst>
          </p:cNvPr>
          <p:cNvSpPr/>
          <p:nvPr/>
        </p:nvSpPr>
        <p:spPr>
          <a:xfrm>
            <a:off x="5354927" y="9128590"/>
            <a:ext cx="374415" cy="231794"/>
          </a:xfrm>
          <a:custGeom>
            <a:avLst/>
            <a:gdLst>
              <a:gd name="connsiteX0" fmla="*/ 374361 w 374415"/>
              <a:gd name="connsiteY0" fmla="*/ 5885 h 231794"/>
              <a:gd name="connsiteX1" fmla="*/ 188623 w 374415"/>
              <a:gd name="connsiteY1" fmla="*/ 18585 h 231794"/>
              <a:gd name="connsiteX2" fmla="*/ 237836 w 374415"/>
              <a:gd name="connsiteY2" fmla="*/ 4298 h 231794"/>
              <a:gd name="connsiteX3" fmla="*/ 96548 w 374415"/>
              <a:gd name="connsiteY3" fmla="*/ 61448 h 231794"/>
              <a:gd name="connsiteX4" fmla="*/ 140998 w 374415"/>
              <a:gd name="connsiteY4" fmla="*/ 47160 h 231794"/>
              <a:gd name="connsiteX5" fmla="*/ 101311 w 374415"/>
              <a:gd name="connsiteY5" fmla="*/ 86848 h 231794"/>
              <a:gd name="connsiteX6" fmla="*/ 1298 w 374415"/>
              <a:gd name="connsiteY6" fmla="*/ 186860 h 231794"/>
              <a:gd name="connsiteX7" fmla="*/ 42573 w 374415"/>
              <a:gd name="connsiteY7" fmla="*/ 126535 h 231794"/>
              <a:gd name="connsiteX8" fmla="*/ 15586 w 374415"/>
              <a:gd name="connsiteY8" fmla="*/ 231310 h 231794"/>
              <a:gd name="connsiteX9" fmla="*/ 55273 w 374415"/>
              <a:gd name="connsiteY9" fmla="*/ 159873 h 231794"/>
              <a:gd name="connsiteX10" fmla="*/ 140998 w 374415"/>
              <a:gd name="connsiteY10" fmla="*/ 29698 h 231794"/>
              <a:gd name="connsiteX11" fmla="*/ 207673 w 374415"/>
              <a:gd name="connsiteY11" fmla="*/ 1123 h 231794"/>
              <a:gd name="connsiteX12" fmla="*/ 374361 w 374415"/>
              <a:gd name="connsiteY12" fmla="*/ 5885 h 2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415" h="231794">
                <a:moveTo>
                  <a:pt x="374361" y="5885"/>
                </a:moveTo>
                <a:cubicBezTo>
                  <a:pt x="371186" y="8795"/>
                  <a:pt x="211377" y="18849"/>
                  <a:pt x="188623" y="18585"/>
                </a:cubicBezTo>
                <a:cubicBezTo>
                  <a:pt x="165869" y="18321"/>
                  <a:pt x="253182" y="-2846"/>
                  <a:pt x="237836" y="4298"/>
                </a:cubicBezTo>
                <a:cubicBezTo>
                  <a:pt x="222490" y="11442"/>
                  <a:pt x="112688" y="54304"/>
                  <a:pt x="96548" y="61448"/>
                </a:cubicBezTo>
                <a:cubicBezTo>
                  <a:pt x="80408" y="68592"/>
                  <a:pt x="140204" y="42927"/>
                  <a:pt x="140998" y="47160"/>
                </a:cubicBezTo>
                <a:cubicBezTo>
                  <a:pt x="141792" y="51393"/>
                  <a:pt x="101311" y="86848"/>
                  <a:pt x="101311" y="86848"/>
                </a:cubicBezTo>
                <a:cubicBezTo>
                  <a:pt x="78028" y="110131"/>
                  <a:pt x="11088" y="180246"/>
                  <a:pt x="1298" y="186860"/>
                </a:cubicBezTo>
                <a:cubicBezTo>
                  <a:pt x="-8492" y="193475"/>
                  <a:pt x="40192" y="119127"/>
                  <a:pt x="42573" y="126535"/>
                </a:cubicBezTo>
                <a:cubicBezTo>
                  <a:pt x="44954" y="133943"/>
                  <a:pt x="13469" y="225754"/>
                  <a:pt x="15586" y="231310"/>
                </a:cubicBezTo>
                <a:cubicBezTo>
                  <a:pt x="17703" y="236866"/>
                  <a:pt x="34371" y="193475"/>
                  <a:pt x="55273" y="159873"/>
                </a:cubicBezTo>
                <a:cubicBezTo>
                  <a:pt x="76175" y="126271"/>
                  <a:pt x="115598" y="56156"/>
                  <a:pt x="140998" y="29698"/>
                </a:cubicBezTo>
                <a:cubicBezTo>
                  <a:pt x="166398" y="3240"/>
                  <a:pt x="174335" y="4563"/>
                  <a:pt x="207673" y="1123"/>
                </a:cubicBezTo>
                <a:cubicBezTo>
                  <a:pt x="241011" y="-2317"/>
                  <a:pt x="377536" y="2975"/>
                  <a:pt x="374361" y="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BAA25DE1-F18A-4672-BC8F-457FAC0619EC}"/>
              </a:ext>
            </a:extLst>
          </p:cNvPr>
          <p:cNvSpPr/>
          <p:nvPr/>
        </p:nvSpPr>
        <p:spPr>
          <a:xfrm>
            <a:off x="5395974" y="9169473"/>
            <a:ext cx="417148" cy="273536"/>
          </a:xfrm>
          <a:custGeom>
            <a:avLst/>
            <a:gdLst>
              <a:gd name="connsiteX0" fmla="*/ 415864 w 417148"/>
              <a:gd name="connsiteY0" fmla="*/ 7865 h 273536"/>
              <a:gd name="connsiteX1" fmla="*/ 136464 w 417148"/>
              <a:gd name="connsiteY1" fmla="*/ 15802 h 273536"/>
              <a:gd name="connsiteX2" fmla="*/ 171389 w 417148"/>
              <a:gd name="connsiteY2" fmla="*/ 20565 h 273536"/>
              <a:gd name="connsiteX3" fmla="*/ 122176 w 417148"/>
              <a:gd name="connsiteY3" fmla="*/ 34852 h 273536"/>
              <a:gd name="connsiteX4" fmla="*/ 134876 w 417148"/>
              <a:gd name="connsiteY4" fmla="*/ 36440 h 273536"/>
              <a:gd name="connsiteX5" fmla="*/ 93601 w 417148"/>
              <a:gd name="connsiteY5" fmla="*/ 63427 h 273536"/>
              <a:gd name="connsiteX6" fmla="*/ 120589 w 417148"/>
              <a:gd name="connsiteY6" fmla="*/ 68190 h 273536"/>
              <a:gd name="connsiteX7" fmla="*/ 82489 w 417148"/>
              <a:gd name="connsiteY7" fmla="*/ 80890 h 273536"/>
              <a:gd name="connsiteX8" fmla="*/ 115826 w 417148"/>
              <a:gd name="connsiteY8" fmla="*/ 96765 h 273536"/>
              <a:gd name="connsiteX9" fmla="*/ 50739 w 417148"/>
              <a:gd name="connsiteY9" fmla="*/ 118990 h 273536"/>
              <a:gd name="connsiteX10" fmla="*/ 41214 w 417148"/>
              <a:gd name="connsiteY10" fmla="*/ 150740 h 273536"/>
              <a:gd name="connsiteX11" fmla="*/ 6289 w 417148"/>
              <a:gd name="connsiteY11" fmla="*/ 271390 h 273536"/>
              <a:gd name="connsiteX12" fmla="*/ 3114 w 417148"/>
              <a:gd name="connsiteY12" fmla="*/ 219002 h 273536"/>
              <a:gd name="connsiteX13" fmla="*/ 39626 w 417148"/>
              <a:gd name="connsiteY13" fmla="*/ 106290 h 273536"/>
              <a:gd name="connsiteX14" fmla="*/ 87251 w 417148"/>
              <a:gd name="connsiteY14" fmla="*/ 71365 h 273536"/>
              <a:gd name="connsiteX15" fmla="*/ 122176 w 417148"/>
              <a:gd name="connsiteY15" fmla="*/ 7865 h 273536"/>
              <a:gd name="connsiteX16" fmla="*/ 236476 w 417148"/>
              <a:gd name="connsiteY16" fmla="*/ 1515 h 273536"/>
              <a:gd name="connsiteX17" fmla="*/ 415864 w 417148"/>
              <a:gd name="connsiteY17" fmla="*/ 7865 h 2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7148" h="273536">
                <a:moveTo>
                  <a:pt x="415864" y="7865"/>
                </a:moveTo>
                <a:cubicBezTo>
                  <a:pt x="399195" y="10246"/>
                  <a:pt x="177210" y="13685"/>
                  <a:pt x="136464" y="15802"/>
                </a:cubicBezTo>
                <a:cubicBezTo>
                  <a:pt x="95718" y="17919"/>
                  <a:pt x="173770" y="17390"/>
                  <a:pt x="171389" y="20565"/>
                </a:cubicBezTo>
                <a:cubicBezTo>
                  <a:pt x="169008" y="23740"/>
                  <a:pt x="128261" y="32206"/>
                  <a:pt x="122176" y="34852"/>
                </a:cubicBezTo>
                <a:cubicBezTo>
                  <a:pt x="116091" y="37498"/>
                  <a:pt x="139638" y="31678"/>
                  <a:pt x="134876" y="36440"/>
                </a:cubicBezTo>
                <a:cubicBezTo>
                  <a:pt x="130114" y="41202"/>
                  <a:pt x="95982" y="58135"/>
                  <a:pt x="93601" y="63427"/>
                </a:cubicBezTo>
                <a:cubicBezTo>
                  <a:pt x="91220" y="68719"/>
                  <a:pt x="122441" y="65280"/>
                  <a:pt x="120589" y="68190"/>
                </a:cubicBezTo>
                <a:cubicBezTo>
                  <a:pt x="118737" y="71100"/>
                  <a:pt x="83283" y="76128"/>
                  <a:pt x="82489" y="80890"/>
                </a:cubicBezTo>
                <a:cubicBezTo>
                  <a:pt x="81695" y="85652"/>
                  <a:pt x="121118" y="90415"/>
                  <a:pt x="115826" y="96765"/>
                </a:cubicBezTo>
                <a:cubicBezTo>
                  <a:pt x="110534" y="103115"/>
                  <a:pt x="63174" y="109994"/>
                  <a:pt x="50739" y="118990"/>
                </a:cubicBezTo>
                <a:cubicBezTo>
                  <a:pt x="38304" y="127986"/>
                  <a:pt x="48622" y="125340"/>
                  <a:pt x="41214" y="150740"/>
                </a:cubicBezTo>
                <a:cubicBezTo>
                  <a:pt x="33806" y="176140"/>
                  <a:pt x="12639" y="260013"/>
                  <a:pt x="6289" y="271390"/>
                </a:cubicBezTo>
                <a:cubicBezTo>
                  <a:pt x="-61" y="282767"/>
                  <a:pt x="-2442" y="246519"/>
                  <a:pt x="3114" y="219002"/>
                </a:cubicBezTo>
                <a:cubicBezTo>
                  <a:pt x="8670" y="191485"/>
                  <a:pt x="25603" y="130896"/>
                  <a:pt x="39626" y="106290"/>
                </a:cubicBezTo>
                <a:cubicBezTo>
                  <a:pt x="53649" y="81684"/>
                  <a:pt x="73493" y="87769"/>
                  <a:pt x="87251" y="71365"/>
                </a:cubicBezTo>
                <a:cubicBezTo>
                  <a:pt x="101009" y="54961"/>
                  <a:pt x="97305" y="19507"/>
                  <a:pt x="122176" y="7865"/>
                </a:cubicBezTo>
                <a:cubicBezTo>
                  <a:pt x="147047" y="-3777"/>
                  <a:pt x="190703" y="721"/>
                  <a:pt x="236476" y="1515"/>
                </a:cubicBezTo>
                <a:cubicBezTo>
                  <a:pt x="282249" y="2309"/>
                  <a:pt x="432533" y="5484"/>
                  <a:pt x="415864" y="7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D8B096CF-024C-4F14-A5F7-5DFBEB0864D6}"/>
              </a:ext>
            </a:extLst>
          </p:cNvPr>
          <p:cNvSpPr/>
          <p:nvPr/>
        </p:nvSpPr>
        <p:spPr>
          <a:xfrm>
            <a:off x="5828305" y="10675149"/>
            <a:ext cx="366555" cy="339644"/>
          </a:xfrm>
          <a:custGeom>
            <a:avLst/>
            <a:gdLst>
              <a:gd name="connsiteX0" fmla="*/ 4170 w 366555"/>
              <a:gd name="connsiteY0" fmla="*/ 8726 h 339644"/>
              <a:gd name="connsiteX1" fmla="*/ 359770 w 366555"/>
              <a:gd name="connsiteY1" fmla="*/ 335751 h 339644"/>
              <a:gd name="connsiteX2" fmla="*/ 232770 w 366555"/>
              <a:gd name="connsiteY2" fmla="*/ 183351 h 339644"/>
              <a:gd name="connsiteX3" fmla="*/ 169270 w 366555"/>
              <a:gd name="connsiteY3" fmla="*/ 100801 h 339644"/>
              <a:gd name="connsiteX4" fmla="*/ 4170 w 366555"/>
              <a:gd name="connsiteY4" fmla="*/ 8726 h 33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555" h="339644">
                <a:moveTo>
                  <a:pt x="4170" y="8726"/>
                </a:moveTo>
                <a:cubicBezTo>
                  <a:pt x="35920" y="47884"/>
                  <a:pt x="321670" y="306647"/>
                  <a:pt x="359770" y="335751"/>
                </a:cubicBezTo>
                <a:cubicBezTo>
                  <a:pt x="397870" y="364855"/>
                  <a:pt x="264520" y="222509"/>
                  <a:pt x="232770" y="183351"/>
                </a:cubicBezTo>
                <a:cubicBezTo>
                  <a:pt x="201020" y="144193"/>
                  <a:pt x="207370" y="128318"/>
                  <a:pt x="169270" y="100801"/>
                </a:cubicBezTo>
                <a:cubicBezTo>
                  <a:pt x="131170" y="73284"/>
                  <a:pt x="-27580" y="-30432"/>
                  <a:pt x="4170" y="8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10F96BF3-FC13-4A6F-9367-BABB1286ABDE}"/>
              </a:ext>
            </a:extLst>
          </p:cNvPr>
          <p:cNvSpPr/>
          <p:nvPr/>
        </p:nvSpPr>
        <p:spPr>
          <a:xfrm>
            <a:off x="5721078" y="10519876"/>
            <a:ext cx="483996" cy="784848"/>
          </a:xfrm>
          <a:custGeom>
            <a:avLst/>
            <a:gdLst>
              <a:gd name="connsiteX0" fmla="*/ 9797 w 483996"/>
              <a:gd name="connsiteY0" fmla="*/ 27474 h 784848"/>
              <a:gd name="connsiteX1" fmla="*/ 44722 w 483996"/>
              <a:gd name="connsiteY1" fmla="*/ 71924 h 784848"/>
              <a:gd name="connsiteX2" fmla="*/ 209822 w 483996"/>
              <a:gd name="connsiteY2" fmla="*/ 491024 h 784848"/>
              <a:gd name="connsiteX3" fmla="*/ 162197 w 483996"/>
              <a:gd name="connsiteY3" fmla="*/ 364024 h 784848"/>
              <a:gd name="connsiteX4" fmla="*/ 270147 w 483996"/>
              <a:gd name="connsiteY4" fmla="*/ 579924 h 784848"/>
              <a:gd name="connsiteX5" fmla="*/ 384447 w 483996"/>
              <a:gd name="connsiteY5" fmla="*/ 719624 h 784848"/>
              <a:gd name="connsiteX6" fmla="*/ 482872 w 483996"/>
              <a:gd name="connsiteY6" fmla="*/ 783124 h 784848"/>
              <a:gd name="connsiteX7" fmla="*/ 317772 w 483996"/>
              <a:gd name="connsiteY7" fmla="*/ 656124 h 784848"/>
              <a:gd name="connsiteX8" fmla="*/ 238397 w 483996"/>
              <a:gd name="connsiteY8" fmla="*/ 503724 h 784848"/>
              <a:gd name="connsiteX9" fmla="*/ 254272 w 483996"/>
              <a:gd name="connsiteY9" fmla="*/ 506899 h 784848"/>
              <a:gd name="connsiteX10" fmla="*/ 193947 w 483996"/>
              <a:gd name="connsiteY10" fmla="*/ 360849 h 784848"/>
              <a:gd name="connsiteX11" fmla="*/ 9797 w 483996"/>
              <a:gd name="connsiteY11" fmla="*/ 27474 h 7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996" h="784848">
                <a:moveTo>
                  <a:pt x="9797" y="27474"/>
                </a:moveTo>
                <a:cubicBezTo>
                  <a:pt x="-15074" y="-20680"/>
                  <a:pt x="11385" y="-5334"/>
                  <a:pt x="44722" y="71924"/>
                </a:cubicBezTo>
                <a:cubicBezTo>
                  <a:pt x="78060" y="149182"/>
                  <a:pt x="190243" y="442341"/>
                  <a:pt x="209822" y="491024"/>
                </a:cubicBezTo>
                <a:cubicBezTo>
                  <a:pt x="229401" y="539707"/>
                  <a:pt x="152143" y="349207"/>
                  <a:pt x="162197" y="364024"/>
                </a:cubicBezTo>
                <a:cubicBezTo>
                  <a:pt x="172251" y="378841"/>
                  <a:pt x="233105" y="520657"/>
                  <a:pt x="270147" y="579924"/>
                </a:cubicBezTo>
                <a:cubicBezTo>
                  <a:pt x="307189" y="639191"/>
                  <a:pt x="348993" y="685757"/>
                  <a:pt x="384447" y="719624"/>
                </a:cubicBezTo>
                <a:cubicBezTo>
                  <a:pt x="419901" y="753491"/>
                  <a:pt x="493984" y="793707"/>
                  <a:pt x="482872" y="783124"/>
                </a:cubicBezTo>
                <a:cubicBezTo>
                  <a:pt x="471760" y="772541"/>
                  <a:pt x="358518" y="702691"/>
                  <a:pt x="317772" y="656124"/>
                </a:cubicBezTo>
                <a:cubicBezTo>
                  <a:pt x="277026" y="609557"/>
                  <a:pt x="248980" y="528595"/>
                  <a:pt x="238397" y="503724"/>
                </a:cubicBezTo>
                <a:cubicBezTo>
                  <a:pt x="227814" y="478853"/>
                  <a:pt x="261680" y="530712"/>
                  <a:pt x="254272" y="506899"/>
                </a:cubicBezTo>
                <a:cubicBezTo>
                  <a:pt x="246864" y="483087"/>
                  <a:pt x="231518" y="442341"/>
                  <a:pt x="193947" y="360849"/>
                </a:cubicBezTo>
                <a:cubicBezTo>
                  <a:pt x="156376" y="279357"/>
                  <a:pt x="34668" y="75628"/>
                  <a:pt x="9797" y="27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5B92A0EC-1318-4D77-A622-0B954D406F6D}"/>
              </a:ext>
            </a:extLst>
          </p:cNvPr>
          <p:cNvSpPr/>
          <p:nvPr/>
        </p:nvSpPr>
        <p:spPr>
          <a:xfrm>
            <a:off x="4922059" y="10231877"/>
            <a:ext cx="661708" cy="509294"/>
          </a:xfrm>
          <a:custGeom>
            <a:avLst/>
            <a:gdLst>
              <a:gd name="connsiteX0" fmla="*/ 661708 w 661708"/>
              <a:gd name="connsiteY0" fmla="*/ 61473 h 509294"/>
              <a:gd name="connsiteX1" fmla="*/ 240491 w 661708"/>
              <a:gd name="connsiteY1" fmla="*/ 33956 h 509294"/>
              <a:gd name="connsiteX2" fmla="*/ 390774 w 661708"/>
              <a:gd name="connsiteY2" fmla="*/ 38190 h 509294"/>
              <a:gd name="connsiteX3" fmla="*/ 274358 w 661708"/>
              <a:gd name="connsiteY3" fmla="*/ 59356 h 509294"/>
              <a:gd name="connsiteX4" fmla="*/ 16124 w 661708"/>
              <a:gd name="connsiteY4" fmla="*/ 226573 h 509294"/>
              <a:gd name="connsiteX5" fmla="*/ 88091 w 661708"/>
              <a:gd name="connsiteY5" fmla="*/ 171540 h 509294"/>
              <a:gd name="connsiteX6" fmla="*/ 56341 w 661708"/>
              <a:gd name="connsiteY6" fmla="*/ 235040 h 509294"/>
              <a:gd name="connsiteX7" fmla="*/ 1308 w 661708"/>
              <a:gd name="connsiteY7" fmla="*/ 505973 h 509294"/>
              <a:gd name="connsiteX8" fmla="*/ 26708 w 661708"/>
              <a:gd name="connsiteY8" fmla="*/ 368390 h 509294"/>
              <a:gd name="connsiteX9" fmla="*/ 128308 w 661708"/>
              <a:gd name="connsiteY9" fmla="*/ 112273 h 509294"/>
              <a:gd name="connsiteX10" fmla="*/ 198158 w 661708"/>
              <a:gd name="connsiteY10" fmla="*/ 61473 h 509294"/>
              <a:gd name="connsiteX11" fmla="*/ 270124 w 661708"/>
              <a:gd name="connsiteY11" fmla="*/ 90 h 509294"/>
              <a:gd name="connsiteX12" fmla="*/ 496608 w 661708"/>
              <a:gd name="connsiteY12" fmla="*/ 46656 h 509294"/>
              <a:gd name="connsiteX13" fmla="*/ 661708 w 661708"/>
              <a:gd name="connsiteY13" fmla="*/ 61473 h 5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708" h="509294">
                <a:moveTo>
                  <a:pt x="661708" y="61473"/>
                </a:moveTo>
                <a:lnTo>
                  <a:pt x="240491" y="33956"/>
                </a:lnTo>
                <a:cubicBezTo>
                  <a:pt x="195335" y="30075"/>
                  <a:pt x="385130" y="33957"/>
                  <a:pt x="390774" y="38190"/>
                </a:cubicBezTo>
                <a:cubicBezTo>
                  <a:pt x="396418" y="42423"/>
                  <a:pt x="336800" y="27959"/>
                  <a:pt x="274358" y="59356"/>
                </a:cubicBezTo>
                <a:cubicBezTo>
                  <a:pt x="211916" y="90753"/>
                  <a:pt x="47168" y="207876"/>
                  <a:pt x="16124" y="226573"/>
                </a:cubicBezTo>
                <a:cubicBezTo>
                  <a:pt x="-14920" y="245270"/>
                  <a:pt x="81388" y="170129"/>
                  <a:pt x="88091" y="171540"/>
                </a:cubicBezTo>
                <a:cubicBezTo>
                  <a:pt x="94794" y="172951"/>
                  <a:pt x="70805" y="179301"/>
                  <a:pt x="56341" y="235040"/>
                </a:cubicBezTo>
                <a:cubicBezTo>
                  <a:pt x="41877" y="290779"/>
                  <a:pt x="6247" y="483748"/>
                  <a:pt x="1308" y="505973"/>
                </a:cubicBezTo>
                <a:cubicBezTo>
                  <a:pt x="-3631" y="528198"/>
                  <a:pt x="5541" y="434007"/>
                  <a:pt x="26708" y="368390"/>
                </a:cubicBezTo>
                <a:cubicBezTo>
                  <a:pt x="47875" y="302773"/>
                  <a:pt x="99733" y="163426"/>
                  <a:pt x="128308" y="112273"/>
                </a:cubicBezTo>
                <a:cubicBezTo>
                  <a:pt x="156883" y="61120"/>
                  <a:pt x="174522" y="80170"/>
                  <a:pt x="198158" y="61473"/>
                </a:cubicBezTo>
                <a:cubicBezTo>
                  <a:pt x="221794" y="42776"/>
                  <a:pt x="220382" y="2559"/>
                  <a:pt x="270124" y="90"/>
                </a:cubicBezTo>
                <a:cubicBezTo>
                  <a:pt x="319866" y="-2380"/>
                  <a:pt x="496608" y="46656"/>
                  <a:pt x="496608" y="46656"/>
                </a:cubicBezTo>
                <a:lnTo>
                  <a:pt x="661708" y="614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0158B7A1-A280-4235-A79E-E6220BCA6426}"/>
              </a:ext>
            </a:extLst>
          </p:cNvPr>
          <p:cNvSpPr/>
          <p:nvPr/>
        </p:nvSpPr>
        <p:spPr>
          <a:xfrm>
            <a:off x="5371409" y="10305787"/>
            <a:ext cx="364715" cy="587508"/>
          </a:xfrm>
          <a:custGeom>
            <a:avLst/>
            <a:gdLst>
              <a:gd name="connsiteX0" fmla="*/ 70541 w 364715"/>
              <a:gd name="connsiteY0" fmla="*/ 263 h 587508"/>
              <a:gd name="connsiteX1" fmla="*/ 23974 w 364715"/>
              <a:gd name="connsiteY1" fmla="*/ 214046 h 587508"/>
              <a:gd name="connsiteX2" fmla="*/ 34558 w 364715"/>
              <a:gd name="connsiteY2" fmla="*/ 171713 h 587508"/>
              <a:gd name="connsiteX3" fmla="*/ 153091 w 364715"/>
              <a:gd name="connsiteY3" fmla="*/ 423596 h 587508"/>
              <a:gd name="connsiteX4" fmla="*/ 144624 w 364715"/>
              <a:gd name="connsiteY4" fmla="*/ 374913 h 587508"/>
              <a:gd name="connsiteX5" fmla="*/ 349941 w 364715"/>
              <a:gd name="connsiteY5" fmla="*/ 582346 h 587508"/>
              <a:gd name="connsiteX6" fmla="*/ 311841 w 364715"/>
              <a:gd name="connsiteY6" fmla="*/ 506146 h 587508"/>
              <a:gd name="connsiteX7" fmla="*/ 19741 w 364715"/>
              <a:gd name="connsiteY7" fmla="*/ 305063 h 587508"/>
              <a:gd name="connsiteX8" fmla="*/ 34558 w 364715"/>
              <a:gd name="connsiteY8" fmla="*/ 173830 h 587508"/>
              <a:gd name="connsiteX9" fmla="*/ 70541 w 364715"/>
              <a:gd name="connsiteY9" fmla="*/ 263 h 58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715" h="587508">
                <a:moveTo>
                  <a:pt x="70541" y="263"/>
                </a:moveTo>
                <a:cubicBezTo>
                  <a:pt x="68777" y="6966"/>
                  <a:pt x="29971" y="185471"/>
                  <a:pt x="23974" y="214046"/>
                </a:cubicBezTo>
                <a:cubicBezTo>
                  <a:pt x="17977" y="242621"/>
                  <a:pt x="13038" y="136788"/>
                  <a:pt x="34558" y="171713"/>
                </a:cubicBezTo>
                <a:cubicBezTo>
                  <a:pt x="56077" y="206638"/>
                  <a:pt x="134747" y="389729"/>
                  <a:pt x="153091" y="423596"/>
                </a:cubicBezTo>
                <a:cubicBezTo>
                  <a:pt x="171435" y="457463"/>
                  <a:pt x="111816" y="348455"/>
                  <a:pt x="144624" y="374913"/>
                </a:cubicBezTo>
                <a:cubicBezTo>
                  <a:pt x="177432" y="401371"/>
                  <a:pt x="322072" y="560474"/>
                  <a:pt x="349941" y="582346"/>
                </a:cubicBezTo>
                <a:cubicBezTo>
                  <a:pt x="377810" y="604218"/>
                  <a:pt x="366874" y="552360"/>
                  <a:pt x="311841" y="506146"/>
                </a:cubicBezTo>
                <a:cubicBezTo>
                  <a:pt x="256808" y="459932"/>
                  <a:pt x="65955" y="360449"/>
                  <a:pt x="19741" y="305063"/>
                </a:cubicBezTo>
                <a:cubicBezTo>
                  <a:pt x="-26473" y="249677"/>
                  <a:pt x="21153" y="231333"/>
                  <a:pt x="34558" y="173830"/>
                </a:cubicBezTo>
                <a:cubicBezTo>
                  <a:pt x="47963" y="116327"/>
                  <a:pt x="72305" y="-6440"/>
                  <a:pt x="7054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C3226D4-2B0C-40CF-923A-133FD12AAB8F}"/>
              </a:ext>
            </a:extLst>
          </p:cNvPr>
          <p:cNvSpPr/>
          <p:nvPr/>
        </p:nvSpPr>
        <p:spPr>
          <a:xfrm>
            <a:off x="5699601" y="10739892"/>
            <a:ext cx="312205" cy="519766"/>
          </a:xfrm>
          <a:custGeom>
            <a:avLst/>
            <a:gdLst>
              <a:gd name="connsiteX0" fmla="*/ 38682 w 312205"/>
              <a:gd name="connsiteY0" fmla="*/ 75 h 519766"/>
              <a:gd name="connsiteX1" fmla="*/ 40799 w 312205"/>
              <a:gd name="connsiteY1" fmla="*/ 131308 h 519766"/>
              <a:gd name="connsiteX2" fmla="*/ 49266 w 312205"/>
              <a:gd name="connsiteY2" fmla="*/ 139775 h 519766"/>
              <a:gd name="connsiteX3" fmla="*/ 140282 w 312205"/>
              <a:gd name="connsiteY3" fmla="*/ 258308 h 519766"/>
              <a:gd name="connsiteX4" fmla="*/ 301149 w 312205"/>
              <a:gd name="connsiteY4" fmla="*/ 510191 h 519766"/>
              <a:gd name="connsiteX5" fmla="*/ 271516 w 312205"/>
              <a:gd name="connsiteY5" fmla="*/ 444575 h 519766"/>
              <a:gd name="connsiteX6" fmla="*/ 57732 w 312205"/>
              <a:gd name="connsiteY6" fmla="*/ 232908 h 519766"/>
              <a:gd name="connsiteX7" fmla="*/ 78899 w 312205"/>
              <a:gd name="connsiteY7" fmla="*/ 239258 h 519766"/>
              <a:gd name="connsiteX8" fmla="*/ 582 w 312205"/>
              <a:gd name="connsiteY8" fmla="*/ 114375 h 519766"/>
              <a:gd name="connsiteX9" fmla="*/ 38682 w 312205"/>
              <a:gd name="connsiteY9" fmla="*/ 75 h 5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205" h="519766">
                <a:moveTo>
                  <a:pt x="38682" y="75"/>
                </a:moveTo>
                <a:cubicBezTo>
                  <a:pt x="45385" y="2897"/>
                  <a:pt x="39035" y="108025"/>
                  <a:pt x="40799" y="131308"/>
                </a:cubicBezTo>
                <a:cubicBezTo>
                  <a:pt x="42563" y="154591"/>
                  <a:pt x="32685" y="118608"/>
                  <a:pt x="49266" y="139775"/>
                </a:cubicBezTo>
                <a:cubicBezTo>
                  <a:pt x="65847" y="160942"/>
                  <a:pt x="98302" y="196572"/>
                  <a:pt x="140282" y="258308"/>
                </a:cubicBezTo>
                <a:cubicBezTo>
                  <a:pt x="182262" y="320044"/>
                  <a:pt x="279277" y="479146"/>
                  <a:pt x="301149" y="510191"/>
                </a:cubicBezTo>
                <a:cubicBezTo>
                  <a:pt x="323021" y="541236"/>
                  <a:pt x="312085" y="490789"/>
                  <a:pt x="271516" y="444575"/>
                </a:cubicBezTo>
                <a:cubicBezTo>
                  <a:pt x="230947" y="398361"/>
                  <a:pt x="89835" y="267127"/>
                  <a:pt x="57732" y="232908"/>
                </a:cubicBezTo>
                <a:cubicBezTo>
                  <a:pt x="25629" y="198689"/>
                  <a:pt x="88424" y="259013"/>
                  <a:pt x="78899" y="239258"/>
                </a:cubicBezTo>
                <a:cubicBezTo>
                  <a:pt x="69374" y="219503"/>
                  <a:pt x="6226" y="154944"/>
                  <a:pt x="582" y="114375"/>
                </a:cubicBezTo>
                <a:cubicBezTo>
                  <a:pt x="-5062" y="73806"/>
                  <a:pt x="31979" y="-2747"/>
                  <a:pt x="3868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6A68C0C3-F9BD-4975-A641-B4398A9BCCA2}"/>
              </a:ext>
            </a:extLst>
          </p:cNvPr>
          <p:cNvSpPr/>
          <p:nvPr/>
        </p:nvSpPr>
        <p:spPr>
          <a:xfrm>
            <a:off x="5055790" y="10367263"/>
            <a:ext cx="343898" cy="296285"/>
          </a:xfrm>
          <a:custGeom>
            <a:avLst/>
            <a:gdLst>
              <a:gd name="connsiteX0" fmla="*/ 343827 w 343898"/>
              <a:gd name="connsiteY0" fmla="*/ 170 h 296285"/>
              <a:gd name="connsiteX1" fmla="*/ 91943 w 343898"/>
              <a:gd name="connsiteY1" fmla="*/ 40387 h 296285"/>
              <a:gd name="connsiteX2" fmla="*/ 64427 w 343898"/>
              <a:gd name="connsiteY2" fmla="*/ 72137 h 296285"/>
              <a:gd name="connsiteX3" fmla="*/ 927 w 343898"/>
              <a:gd name="connsiteY3" fmla="*/ 294387 h 296285"/>
              <a:gd name="connsiteX4" fmla="*/ 28443 w 343898"/>
              <a:gd name="connsiteY4" fmla="*/ 171620 h 296285"/>
              <a:gd name="connsiteX5" fmla="*/ 53843 w 343898"/>
              <a:gd name="connsiteY5" fmla="*/ 36154 h 296285"/>
              <a:gd name="connsiteX6" fmla="*/ 117343 w 343898"/>
              <a:gd name="connsiteY6" fmla="*/ 25570 h 296285"/>
              <a:gd name="connsiteX7" fmla="*/ 343827 w 343898"/>
              <a:gd name="connsiteY7" fmla="*/ 170 h 29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898" h="296285">
                <a:moveTo>
                  <a:pt x="343827" y="170"/>
                </a:moveTo>
                <a:cubicBezTo>
                  <a:pt x="339594" y="2639"/>
                  <a:pt x="138510" y="28392"/>
                  <a:pt x="91943" y="40387"/>
                </a:cubicBezTo>
                <a:cubicBezTo>
                  <a:pt x="45376" y="52382"/>
                  <a:pt x="79596" y="29804"/>
                  <a:pt x="64427" y="72137"/>
                </a:cubicBezTo>
                <a:cubicBezTo>
                  <a:pt x="49258" y="114470"/>
                  <a:pt x="6924" y="277807"/>
                  <a:pt x="927" y="294387"/>
                </a:cubicBezTo>
                <a:cubicBezTo>
                  <a:pt x="-5070" y="310967"/>
                  <a:pt x="19624" y="214659"/>
                  <a:pt x="28443" y="171620"/>
                </a:cubicBezTo>
                <a:cubicBezTo>
                  <a:pt x="37262" y="128581"/>
                  <a:pt x="39026" y="60496"/>
                  <a:pt x="53843" y="36154"/>
                </a:cubicBezTo>
                <a:cubicBezTo>
                  <a:pt x="68660" y="11812"/>
                  <a:pt x="71129" y="28392"/>
                  <a:pt x="117343" y="25570"/>
                </a:cubicBezTo>
                <a:cubicBezTo>
                  <a:pt x="163557" y="22748"/>
                  <a:pt x="348060" y="-2299"/>
                  <a:pt x="34382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D513F870-81CD-474B-95E2-F6429D723437}"/>
              </a:ext>
            </a:extLst>
          </p:cNvPr>
          <p:cNvSpPr/>
          <p:nvPr/>
        </p:nvSpPr>
        <p:spPr>
          <a:xfrm>
            <a:off x="4842519" y="10565101"/>
            <a:ext cx="493634" cy="1217966"/>
          </a:xfrm>
          <a:custGeom>
            <a:avLst/>
            <a:gdLst>
              <a:gd name="connsiteX0" fmla="*/ 66031 w 493634"/>
              <a:gd name="connsiteY0" fmla="*/ 1299 h 1217966"/>
              <a:gd name="connsiteX1" fmla="*/ 112598 w 493634"/>
              <a:gd name="connsiteY1" fmla="*/ 244716 h 1217966"/>
              <a:gd name="connsiteX2" fmla="*/ 104131 w 493634"/>
              <a:gd name="connsiteY2" fmla="*/ 229899 h 1217966"/>
              <a:gd name="connsiteX3" fmla="*/ 330614 w 493634"/>
              <a:gd name="connsiteY3" fmla="*/ 712499 h 1217966"/>
              <a:gd name="connsiteX4" fmla="*/ 320031 w 493634"/>
              <a:gd name="connsiteY4" fmla="*/ 704032 h 1217966"/>
              <a:gd name="connsiteX5" fmla="*/ 476664 w 493634"/>
              <a:gd name="connsiteY5" fmla="*/ 1025766 h 1217966"/>
              <a:gd name="connsiteX6" fmla="*/ 487248 w 493634"/>
              <a:gd name="connsiteY6" fmla="*/ 1076566 h 1217966"/>
              <a:gd name="connsiteX7" fmla="*/ 457614 w 493634"/>
              <a:gd name="connsiteY7" fmla="*/ 1216266 h 1217966"/>
              <a:gd name="connsiteX8" fmla="*/ 472431 w 493634"/>
              <a:gd name="connsiteY8" fmla="*/ 1144299 h 1217966"/>
              <a:gd name="connsiteX9" fmla="*/ 472431 w 493634"/>
              <a:gd name="connsiteY9" fmla="*/ 1000366 h 1217966"/>
              <a:gd name="connsiteX10" fmla="*/ 451264 w 493634"/>
              <a:gd name="connsiteY10" fmla="*/ 1148532 h 1217966"/>
              <a:gd name="connsiteX11" fmla="*/ 421631 w 493634"/>
              <a:gd name="connsiteY11" fmla="*/ 1044816 h 1217966"/>
              <a:gd name="connsiteX12" fmla="*/ 290398 w 493634"/>
              <a:gd name="connsiteY12" fmla="*/ 824682 h 1217966"/>
              <a:gd name="connsiteX13" fmla="*/ 68148 w 493634"/>
              <a:gd name="connsiteY13" fmla="*/ 373832 h 1217966"/>
              <a:gd name="connsiteX14" fmla="*/ 53331 w 493634"/>
              <a:gd name="connsiteY14" fmla="*/ 380182 h 1217966"/>
              <a:gd name="connsiteX15" fmla="*/ 414 w 493634"/>
              <a:gd name="connsiteY15" fmla="*/ 157932 h 1217966"/>
              <a:gd name="connsiteX16" fmla="*/ 66031 w 493634"/>
              <a:gd name="connsiteY16" fmla="*/ 1299 h 12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634" h="1217966">
                <a:moveTo>
                  <a:pt x="66031" y="1299"/>
                </a:moveTo>
                <a:cubicBezTo>
                  <a:pt x="84728" y="15763"/>
                  <a:pt x="106248" y="206616"/>
                  <a:pt x="112598" y="244716"/>
                </a:cubicBezTo>
                <a:cubicBezTo>
                  <a:pt x="118948" y="282816"/>
                  <a:pt x="67795" y="151935"/>
                  <a:pt x="104131" y="229899"/>
                </a:cubicBezTo>
                <a:cubicBezTo>
                  <a:pt x="140467" y="307863"/>
                  <a:pt x="294631" y="633477"/>
                  <a:pt x="330614" y="712499"/>
                </a:cubicBezTo>
                <a:cubicBezTo>
                  <a:pt x="366597" y="791521"/>
                  <a:pt x="295689" y="651821"/>
                  <a:pt x="320031" y="704032"/>
                </a:cubicBezTo>
                <a:cubicBezTo>
                  <a:pt x="344373" y="756243"/>
                  <a:pt x="448795" y="963677"/>
                  <a:pt x="476664" y="1025766"/>
                </a:cubicBezTo>
                <a:cubicBezTo>
                  <a:pt x="504534" y="1087855"/>
                  <a:pt x="490423" y="1044816"/>
                  <a:pt x="487248" y="1076566"/>
                </a:cubicBezTo>
                <a:cubicBezTo>
                  <a:pt x="484073" y="1108316"/>
                  <a:pt x="460084" y="1204977"/>
                  <a:pt x="457614" y="1216266"/>
                </a:cubicBezTo>
                <a:cubicBezTo>
                  <a:pt x="455144" y="1227555"/>
                  <a:pt x="469962" y="1180282"/>
                  <a:pt x="472431" y="1144299"/>
                </a:cubicBezTo>
                <a:cubicBezTo>
                  <a:pt x="474901" y="1108316"/>
                  <a:pt x="475959" y="999661"/>
                  <a:pt x="472431" y="1000366"/>
                </a:cubicBezTo>
                <a:cubicBezTo>
                  <a:pt x="468903" y="1001071"/>
                  <a:pt x="459731" y="1141124"/>
                  <a:pt x="451264" y="1148532"/>
                </a:cubicBezTo>
                <a:cubicBezTo>
                  <a:pt x="442797" y="1155940"/>
                  <a:pt x="448442" y="1098791"/>
                  <a:pt x="421631" y="1044816"/>
                </a:cubicBezTo>
                <a:cubicBezTo>
                  <a:pt x="394820" y="990841"/>
                  <a:pt x="349312" y="936513"/>
                  <a:pt x="290398" y="824682"/>
                </a:cubicBezTo>
                <a:cubicBezTo>
                  <a:pt x="231484" y="712851"/>
                  <a:pt x="107659" y="447915"/>
                  <a:pt x="68148" y="373832"/>
                </a:cubicBezTo>
                <a:cubicBezTo>
                  <a:pt x="28637" y="299749"/>
                  <a:pt x="64620" y="416165"/>
                  <a:pt x="53331" y="380182"/>
                </a:cubicBezTo>
                <a:cubicBezTo>
                  <a:pt x="42042" y="344199"/>
                  <a:pt x="-4878" y="219315"/>
                  <a:pt x="414" y="157932"/>
                </a:cubicBezTo>
                <a:cubicBezTo>
                  <a:pt x="5706" y="96549"/>
                  <a:pt x="47334" y="-13165"/>
                  <a:pt x="66031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814FE97-5F15-4AE8-8045-DEAAF4433592}"/>
              </a:ext>
            </a:extLst>
          </p:cNvPr>
          <p:cNvSpPr/>
          <p:nvPr/>
        </p:nvSpPr>
        <p:spPr>
          <a:xfrm>
            <a:off x="4391961" y="10507928"/>
            <a:ext cx="476812" cy="181328"/>
          </a:xfrm>
          <a:custGeom>
            <a:avLst/>
            <a:gdLst>
              <a:gd name="connsiteX0" fmla="*/ 122 w 476812"/>
              <a:gd name="connsiteY0" fmla="*/ 181239 h 181328"/>
              <a:gd name="connsiteX1" fmla="*/ 241422 w 476812"/>
              <a:gd name="connsiteY1" fmla="*/ 39422 h 181328"/>
              <a:gd name="connsiteX2" fmla="*/ 474256 w 476812"/>
              <a:gd name="connsiteY2" fmla="*/ 50005 h 181328"/>
              <a:gd name="connsiteX3" fmla="*/ 359956 w 476812"/>
              <a:gd name="connsiteY3" fmla="*/ 18255 h 181328"/>
              <a:gd name="connsiteX4" fmla="*/ 271056 w 476812"/>
              <a:gd name="connsiteY4" fmla="*/ 3439 h 181328"/>
              <a:gd name="connsiteX5" fmla="*/ 209672 w 476812"/>
              <a:gd name="connsiteY5" fmla="*/ 16139 h 181328"/>
              <a:gd name="connsiteX6" fmla="*/ 122 w 476812"/>
              <a:gd name="connsiteY6" fmla="*/ 181239 h 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812" h="181328">
                <a:moveTo>
                  <a:pt x="122" y="181239"/>
                </a:moveTo>
                <a:cubicBezTo>
                  <a:pt x="5414" y="185119"/>
                  <a:pt x="162400" y="61294"/>
                  <a:pt x="241422" y="39422"/>
                </a:cubicBezTo>
                <a:cubicBezTo>
                  <a:pt x="320444" y="17550"/>
                  <a:pt x="454500" y="53533"/>
                  <a:pt x="474256" y="50005"/>
                </a:cubicBezTo>
                <a:cubicBezTo>
                  <a:pt x="494012" y="46477"/>
                  <a:pt x="393823" y="26016"/>
                  <a:pt x="359956" y="18255"/>
                </a:cubicBezTo>
                <a:cubicBezTo>
                  <a:pt x="326089" y="10494"/>
                  <a:pt x="296103" y="3792"/>
                  <a:pt x="271056" y="3439"/>
                </a:cubicBezTo>
                <a:cubicBezTo>
                  <a:pt x="246009" y="3086"/>
                  <a:pt x="256239" y="-9614"/>
                  <a:pt x="209672" y="16139"/>
                </a:cubicBezTo>
                <a:cubicBezTo>
                  <a:pt x="163105" y="41892"/>
                  <a:pt x="-5170" y="177359"/>
                  <a:pt x="122" y="18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F3BF95E7-B147-4EE2-B7D8-36B90D5B63AE}"/>
              </a:ext>
            </a:extLst>
          </p:cNvPr>
          <p:cNvSpPr/>
          <p:nvPr/>
        </p:nvSpPr>
        <p:spPr>
          <a:xfrm>
            <a:off x="4612495" y="10544586"/>
            <a:ext cx="258160" cy="47908"/>
          </a:xfrm>
          <a:custGeom>
            <a:avLst/>
            <a:gdLst>
              <a:gd name="connsiteX0" fmla="*/ 1838 w 258160"/>
              <a:gd name="connsiteY0" fmla="*/ 40864 h 47908"/>
              <a:gd name="connsiteX1" fmla="*/ 156355 w 258160"/>
              <a:gd name="connsiteY1" fmla="*/ 47214 h 47908"/>
              <a:gd name="connsiteX2" fmla="*/ 156355 w 258160"/>
              <a:gd name="connsiteY2" fmla="*/ 26047 h 47908"/>
              <a:gd name="connsiteX3" fmla="*/ 257955 w 258160"/>
              <a:gd name="connsiteY3" fmla="*/ 26047 h 47908"/>
              <a:gd name="connsiteX4" fmla="*/ 181755 w 258160"/>
              <a:gd name="connsiteY4" fmla="*/ 647 h 47908"/>
              <a:gd name="connsiteX5" fmla="*/ 150005 w 258160"/>
              <a:gd name="connsiteY5" fmla="*/ 6997 h 47908"/>
              <a:gd name="connsiteX6" fmla="*/ 75922 w 258160"/>
              <a:gd name="connsiteY6" fmla="*/ 21814 h 47908"/>
              <a:gd name="connsiteX7" fmla="*/ 1838 w 258160"/>
              <a:gd name="connsiteY7" fmla="*/ 40864 h 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60" h="47908">
                <a:moveTo>
                  <a:pt x="1838" y="40864"/>
                </a:moveTo>
                <a:cubicBezTo>
                  <a:pt x="15244" y="45097"/>
                  <a:pt x="130602" y="49683"/>
                  <a:pt x="156355" y="47214"/>
                </a:cubicBezTo>
                <a:cubicBezTo>
                  <a:pt x="182108" y="44745"/>
                  <a:pt x="139422" y="29575"/>
                  <a:pt x="156355" y="26047"/>
                </a:cubicBezTo>
                <a:cubicBezTo>
                  <a:pt x="173288" y="22519"/>
                  <a:pt x="253722" y="30280"/>
                  <a:pt x="257955" y="26047"/>
                </a:cubicBezTo>
                <a:cubicBezTo>
                  <a:pt x="262188" y="21814"/>
                  <a:pt x="199747" y="3822"/>
                  <a:pt x="181755" y="647"/>
                </a:cubicBezTo>
                <a:cubicBezTo>
                  <a:pt x="163763" y="-2528"/>
                  <a:pt x="150005" y="6997"/>
                  <a:pt x="150005" y="6997"/>
                </a:cubicBezTo>
                <a:cubicBezTo>
                  <a:pt x="132366" y="10525"/>
                  <a:pt x="99911" y="19344"/>
                  <a:pt x="75922" y="21814"/>
                </a:cubicBezTo>
                <a:cubicBezTo>
                  <a:pt x="51933" y="24283"/>
                  <a:pt x="-11568" y="36631"/>
                  <a:pt x="1838" y="40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7F3E2FEB-CE53-4C2C-9581-CF29483AC4AA}"/>
              </a:ext>
            </a:extLst>
          </p:cNvPr>
          <p:cNvSpPr/>
          <p:nvPr/>
        </p:nvSpPr>
        <p:spPr>
          <a:xfrm>
            <a:off x="4218211" y="10646671"/>
            <a:ext cx="277692" cy="887366"/>
          </a:xfrm>
          <a:custGeom>
            <a:avLst/>
            <a:gdLst>
              <a:gd name="connsiteX0" fmla="*/ 277589 w 277692"/>
              <a:gd name="connsiteY0" fmla="*/ 162 h 887366"/>
              <a:gd name="connsiteX1" fmla="*/ 76506 w 277692"/>
              <a:gd name="connsiteY1" fmla="*/ 167379 h 887366"/>
              <a:gd name="connsiteX2" fmla="*/ 84972 w 277692"/>
              <a:gd name="connsiteY2" fmla="*/ 177962 h 887366"/>
              <a:gd name="connsiteX3" fmla="*/ 44756 w 277692"/>
              <a:gd name="connsiteY3" fmla="*/ 237229 h 887366"/>
              <a:gd name="connsiteX4" fmla="*/ 51106 w 277692"/>
              <a:gd name="connsiteY4" fmla="*/ 216062 h 887366"/>
              <a:gd name="connsiteX5" fmla="*/ 40522 w 277692"/>
              <a:gd name="connsiteY5" fmla="*/ 457362 h 887366"/>
              <a:gd name="connsiteX6" fmla="*/ 40522 w 277692"/>
              <a:gd name="connsiteY6" fmla="*/ 442546 h 887366"/>
              <a:gd name="connsiteX7" fmla="*/ 220439 w 277692"/>
              <a:gd name="connsiteY7" fmla="*/ 861646 h 887366"/>
              <a:gd name="connsiteX8" fmla="*/ 184456 w 277692"/>
              <a:gd name="connsiteY8" fmla="*/ 789679 h 887366"/>
              <a:gd name="connsiteX9" fmla="*/ 306 w 277692"/>
              <a:gd name="connsiteY9" fmla="*/ 362112 h 887366"/>
              <a:gd name="connsiteX10" fmla="*/ 233139 w 277692"/>
              <a:gd name="connsiteY10" fmla="*/ 882812 h 887366"/>
              <a:gd name="connsiteX11" fmla="*/ 34172 w 277692"/>
              <a:gd name="connsiteY11" fmla="*/ 417146 h 887366"/>
              <a:gd name="connsiteX12" fmla="*/ 27822 w 277692"/>
              <a:gd name="connsiteY12" fmla="*/ 290146 h 887366"/>
              <a:gd name="connsiteX13" fmla="*/ 46872 w 277692"/>
              <a:gd name="connsiteY13" fmla="*/ 201246 h 887366"/>
              <a:gd name="connsiteX14" fmla="*/ 277589 w 277692"/>
              <a:gd name="connsiteY14" fmla="*/ 162 h 8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692" h="887366">
                <a:moveTo>
                  <a:pt x="277589" y="162"/>
                </a:moveTo>
                <a:cubicBezTo>
                  <a:pt x="282528" y="-5483"/>
                  <a:pt x="108609" y="137746"/>
                  <a:pt x="76506" y="167379"/>
                </a:cubicBezTo>
                <a:cubicBezTo>
                  <a:pt x="44403" y="197012"/>
                  <a:pt x="90264" y="166320"/>
                  <a:pt x="84972" y="177962"/>
                </a:cubicBezTo>
                <a:cubicBezTo>
                  <a:pt x="79680" y="189604"/>
                  <a:pt x="50400" y="230879"/>
                  <a:pt x="44756" y="237229"/>
                </a:cubicBezTo>
                <a:cubicBezTo>
                  <a:pt x="39112" y="243579"/>
                  <a:pt x="51812" y="179373"/>
                  <a:pt x="51106" y="216062"/>
                </a:cubicBezTo>
                <a:cubicBezTo>
                  <a:pt x="50400" y="252751"/>
                  <a:pt x="42286" y="419615"/>
                  <a:pt x="40522" y="457362"/>
                </a:cubicBezTo>
                <a:cubicBezTo>
                  <a:pt x="38758" y="495109"/>
                  <a:pt x="10536" y="375165"/>
                  <a:pt x="40522" y="442546"/>
                </a:cubicBezTo>
                <a:cubicBezTo>
                  <a:pt x="70508" y="509927"/>
                  <a:pt x="196450" y="803791"/>
                  <a:pt x="220439" y="861646"/>
                </a:cubicBezTo>
                <a:cubicBezTo>
                  <a:pt x="244428" y="919502"/>
                  <a:pt x="221145" y="872935"/>
                  <a:pt x="184456" y="789679"/>
                </a:cubicBezTo>
                <a:cubicBezTo>
                  <a:pt x="147767" y="706423"/>
                  <a:pt x="-7808" y="346590"/>
                  <a:pt x="306" y="362112"/>
                </a:cubicBezTo>
                <a:cubicBezTo>
                  <a:pt x="8420" y="377634"/>
                  <a:pt x="227495" y="873640"/>
                  <a:pt x="233139" y="882812"/>
                </a:cubicBezTo>
                <a:cubicBezTo>
                  <a:pt x="238783" y="891984"/>
                  <a:pt x="68391" y="515924"/>
                  <a:pt x="34172" y="417146"/>
                </a:cubicBezTo>
                <a:cubicBezTo>
                  <a:pt x="-47" y="318368"/>
                  <a:pt x="25705" y="326129"/>
                  <a:pt x="27822" y="290146"/>
                </a:cubicBezTo>
                <a:cubicBezTo>
                  <a:pt x="29939" y="254163"/>
                  <a:pt x="8419" y="250282"/>
                  <a:pt x="46872" y="201246"/>
                </a:cubicBezTo>
                <a:cubicBezTo>
                  <a:pt x="85325" y="152210"/>
                  <a:pt x="272650" y="5807"/>
                  <a:pt x="277589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448B1837-2CA2-4736-B300-629F9BE84B09}"/>
              </a:ext>
            </a:extLst>
          </p:cNvPr>
          <p:cNvSpPr/>
          <p:nvPr/>
        </p:nvSpPr>
        <p:spPr>
          <a:xfrm>
            <a:off x="4254470" y="10605873"/>
            <a:ext cx="336625" cy="246495"/>
          </a:xfrm>
          <a:custGeom>
            <a:avLst/>
            <a:gdLst>
              <a:gd name="connsiteX0" fmla="*/ 336580 w 336625"/>
              <a:gd name="connsiteY0" fmla="*/ 744 h 246495"/>
              <a:gd name="connsiteX1" fmla="*/ 76230 w 336625"/>
              <a:gd name="connsiteY1" fmla="*/ 189127 h 246495"/>
              <a:gd name="connsiteX2" fmla="*/ 101630 w 336625"/>
              <a:gd name="connsiteY2" fmla="*/ 172194 h 246495"/>
              <a:gd name="connsiteX3" fmla="*/ 30 w 336625"/>
              <a:gd name="connsiteY3" fmla="*/ 246277 h 246495"/>
              <a:gd name="connsiteX4" fmla="*/ 91047 w 336625"/>
              <a:gd name="connsiteY4" fmla="*/ 144677 h 246495"/>
              <a:gd name="connsiteX5" fmla="*/ 97397 w 336625"/>
              <a:gd name="connsiteY5" fmla="*/ 123510 h 246495"/>
              <a:gd name="connsiteX6" fmla="*/ 336580 w 336625"/>
              <a:gd name="connsiteY6" fmla="*/ 744 h 2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25" h="246495">
                <a:moveTo>
                  <a:pt x="336580" y="744"/>
                </a:moveTo>
                <a:cubicBezTo>
                  <a:pt x="333052" y="11680"/>
                  <a:pt x="115388" y="160552"/>
                  <a:pt x="76230" y="189127"/>
                </a:cubicBezTo>
                <a:cubicBezTo>
                  <a:pt x="37072" y="217702"/>
                  <a:pt x="101630" y="172194"/>
                  <a:pt x="101630" y="172194"/>
                </a:cubicBezTo>
                <a:cubicBezTo>
                  <a:pt x="88930" y="181719"/>
                  <a:pt x="1794" y="250863"/>
                  <a:pt x="30" y="246277"/>
                </a:cubicBezTo>
                <a:cubicBezTo>
                  <a:pt x="-1734" y="241691"/>
                  <a:pt x="74819" y="165138"/>
                  <a:pt x="91047" y="144677"/>
                </a:cubicBezTo>
                <a:cubicBezTo>
                  <a:pt x="107275" y="124216"/>
                  <a:pt x="55769" y="144324"/>
                  <a:pt x="97397" y="123510"/>
                </a:cubicBezTo>
                <a:cubicBezTo>
                  <a:pt x="139025" y="102696"/>
                  <a:pt x="340108" y="-10192"/>
                  <a:pt x="336580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15ED0279-C29E-4160-8FC7-27CA88EF89D4}"/>
              </a:ext>
            </a:extLst>
          </p:cNvPr>
          <p:cNvSpPr/>
          <p:nvPr/>
        </p:nvSpPr>
        <p:spPr>
          <a:xfrm>
            <a:off x="4244731" y="11003854"/>
            <a:ext cx="270032" cy="602549"/>
          </a:xfrm>
          <a:custGeom>
            <a:avLst/>
            <a:gdLst>
              <a:gd name="connsiteX0" fmla="*/ 1302 w 270032"/>
              <a:gd name="connsiteY0" fmla="*/ 696 h 602549"/>
              <a:gd name="connsiteX1" fmla="*/ 183336 w 270032"/>
              <a:gd name="connsiteY1" fmla="*/ 506579 h 602549"/>
              <a:gd name="connsiteX2" fmla="*/ 162169 w 270032"/>
              <a:gd name="connsiteY2" fmla="*/ 396513 h 602549"/>
              <a:gd name="connsiteX3" fmla="*/ 268002 w 270032"/>
              <a:gd name="connsiteY3" fmla="*/ 601829 h 602549"/>
              <a:gd name="connsiteX4" fmla="*/ 221436 w 270032"/>
              <a:gd name="connsiteY4" fmla="*/ 455779 h 602549"/>
              <a:gd name="connsiteX5" fmla="*/ 96552 w 270032"/>
              <a:gd name="connsiteY5" fmla="*/ 229296 h 602549"/>
              <a:gd name="connsiteX6" fmla="*/ 100786 w 270032"/>
              <a:gd name="connsiteY6" fmla="*/ 392279 h 602549"/>
              <a:gd name="connsiteX7" fmla="*/ 1302 w 270032"/>
              <a:gd name="connsiteY7" fmla="*/ 696 h 60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2" h="602549">
                <a:moveTo>
                  <a:pt x="1302" y="696"/>
                </a:moveTo>
                <a:cubicBezTo>
                  <a:pt x="15060" y="19746"/>
                  <a:pt x="156525" y="440610"/>
                  <a:pt x="183336" y="506579"/>
                </a:cubicBezTo>
                <a:cubicBezTo>
                  <a:pt x="210147" y="572549"/>
                  <a:pt x="148058" y="380638"/>
                  <a:pt x="162169" y="396513"/>
                </a:cubicBezTo>
                <a:cubicBezTo>
                  <a:pt x="176280" y="412388"/>
                  <a:pt x="258124" y="591951"/>
                  <a:pt x="268002" y="601829"/>
                </a:cubicBezTo>
                <a:cubicBezTo>
                  <a:pt x="277880" y="611707"/>
                  <a:pt x="250011" y="517868"/>
                  <a:pt x="221436" y="455779"/>
                </a:cubicBezTo>
                <a:cubicBezTo>
                  <a:pt x="192861" y="393690"/>
                  <a:pt x="116660" y="239879"/>
                  <a:pt x="96552" y="229296"/>
                </a:cubicBezTo>
                <a:cubicBezTo>
                  <a:pt x="76444" y="218713"/>
                  <a:pt x="114544" y="425087"/>
                  <a:pt x="100786" y="392279"/>
                </a:cubicBezTo>
                <a:cubicBezTo>
                  <a:pt x="87028" y="359471"/>
                  <a:pt x="-12456" y="-18354"/>
                  <a:pt x="1302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63BDA8D2-5A00-4C2B-B338-BF00CF450725}"/>
              </a:ext>
            </a:extLst>
          </p:cNvPr>
          <p:cNvSpPr/>
          <p:nvPr/>
        </p:nvSpPr>
        <p:spPr>
          <a:xfrm>
            <a:off x="4463890" y="11480936"/>
            <a:ext cx="243731" cy="839354"/>
          </a:xfrm>
          <a:custGeom>
            <a:avLst/>
            <a:gdLst>
              <a:gd name="connsiteX0" fmla="*/ 160 w 243731"/>
              <a:gd name="connsiteY0" fmla="*/ 1981 h 839354"/>
              <a:gd name="connsiteX1" fmla="*/ 161027 w 243731"/>
              <a:gd name="connsiteY1" fmla="*/ 355464 h 839354"/>
              <a:gd name="connsiteX2" fmla="*/ 158910 w 243731"/>
              <a:gd name="connsiteY2" fmla="*/ 346997 h 839354"/>
              <a:gd name="connsiteX3" fmla="*/ 224527 w 243731"/>
              <a:gd name="connsiteY3" fmla="*/ 634864 h 839354"/>
              <a:gd name="connsiteX4" fmla="*/ 239343 w 243731"/>
              <a:gd name="connsiteY4" fmla="*/ 833831 h 839354"/>
              <a:gd name="connsiteX5" fmla="*/ 243577 w 243731"/>
              <a:gd name="connsiteY5" fmla="*/ 759747 h 839354"/>
              <a:gd name="connsiteX6" fmla="*/ 235110 w 243731"/>
              <a:gd name="connsiteY6" fmla="*/ 509981 h 839354"/>
              <a:gd name="connsiteX7" fmla="*/ 239343 w 243731"/>
              <a:gd name="connsiteY7" fmla="*/ 537497 h 839354"/>
              <a:gd name="connsiteX8" fmla="*/ 197010 w 243731"/>
              <a:gd name="connsiteY8" fmla="*/ 389331 h 839354"/>
              <a:gd name="connsiteX9" fmla="*/ 190660 w 243731"/>
              <a:gd name="connsiteY9" fmla="*/ 389331 h 839354"/>
              <a:gd name="connsiteX10" fmla="*/ 137743 w 243731"/>
              <a:gd name="connsiteY10" fmla="*/ 211531 h 839354"/>
              <a:gd name="connsiteX11" fmla="*/ 131393 w 243731"/>
              <a:gd name="connsiteY11" fmla="*/ 211531 h 839354"/>
              <a:gd name="connsiteX12" fmla="*/ 160 w 243731"/>
              <a:gd name="connsiteY12" fmla="*/ 1981 h 83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731" h="839354">
                <a:moveTo>
                  <a:pt x="160" y="1981"/>
                </a:moveTo>
                <a:cubicBezTo>
                  <a:pt x="5099" y="25970"/>
                  <a:pt x="134569" y="297961"/>
                  <a:pt x="161027" y="355464"/>
                </a:cubicBezTo>
                <a:cubicBezTo>
                  <a:pt x="187485" y="412967"/>
                  <a:pt x="148327" y="300430"/>
                  <a:pt x="158910" y="346997"/>
                </a:cubicBezTo>
                <a:cubicBezTo>
                  <a:pt x="169493" y="393564"/>
                  <a:pt x="211122" y="553725"/>
                  <a:pt x="224527" y="634864"/>
                </a:cubicBezTo>
                <a:cubicBezTo>
                  <a:pt x="237932" y="716003"/>
                  <a:pt x="236168" y="813017"/>
                  <a:pt x="239343" y="833831"/>
                </a:cubicBezTo>
                <a:cubicBezTo>
                  <a:pt x="242518" y="854645"/>
                  <a:pt x="244282" y="813722"/>
                  <a:pt x="243577" y="759747"/>
                </a:cubicBezTo>
                <a:cubicBezTo>
                  <a:pt x="242872" y="705772"/>
                  <a:pt x="235816" y="547023"/>
                  <a:pt x="235110" y="509981"/>
                </a:cubicBezTo>
                <a:cubicBezTo>
                  <a:pt x="234404" y="472939"/>
                  <a:pt x="245693" y="557605"/>
                  <a:pt x="239343" y="537497"/>
                </a:cubicBezTo>
                <a:cubicBezTo>
                  <a:pt x="232993" y="517389"/>
                  <a:pt x="205124" y="414025"/>
                  <a:pt x="197010" y="389331"/>
                </a:cubicBezTo>
                <a:cubicBezTo>
                  <a:pt x="188896" y="364637"/>
                  <a:pt x="200538" y="418964"/>
                  <a:pt x="190660" y="389331"/>
                </a:cubicBezTo>
                <a:cubicBezTo>
                  <a:pt x="180782" y="359698"/>
                  <a:pt x="147621" y="241164"/>
                  <a:pt x="137743" y="211531"/>
                </a:cubicBezTo>
                <a:cubicBezTo>
                  <a:pt x="127865" y="181898"/>
                  <a:pt x="156793" y="243987"/>
                  <a:pt x="131393" y="211531"/>
                </a:cubicBezTo>
                <a:cubicBezTo>
                  <a:pt x="105993" y="179075"/>
                  <a:pt x="-4779" y="-22008"/>
                  <a:pt x="160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744D5BA-5424-4225-892E-DBEE9A1A2104}"/>
              </a:ext>
            </a:extLst>
          </p:cNvPr>
          <p:cNvSpPr/>
          <p:nvPr/>
        </p:nvSpPr>
        <p:spPr>
          <a:xfrm>
            <a:off x="4396279" y="10644032"/>
            <a:ext cx="299621" cy="515975"/>
          </a:xfrm>
          <a:custGeom>
            <a:avLst/>
            <a:gdLst>
              <a:gd name="connsiteX0" fmla="*/ 298488 w 299621"/>
              <a:gd name="connsiteY0" fmla="*/ 2801 h 515975"/>
              <a:gd name="connsiteX1" fmla="*/ 99521 w 299621"/>
              <a:gd name="connsiteY1" fmla="*/ 131918 h 515975"/>
              <a:gd name="connsiteX2" fmla="*/ 95288 w 299621"/>
              <a:gd name="connsiteY2" fmla="*/ 248335 h 515975"/>
              <a:gd name="connsiteX3" fmla="*/ 97404 w 299621"/>
              <a:gd name="connsiteY3" fmla="*/ 216585 h 515975"/>
              <a:gd name="connsiteX4" fmla="*/ 118571 w 299621"/>
              <a:gd name="connsiteY4" fmla="*/ 495985 h 515975"/>
              <a:gd name="connsiteX5" fmla="*/ 114338 w 299621"/>
              <a:gd name="connsiteY5" fmla="*/ 476935 h 515975"/>
              <a:gd name="connsiteX6" fmla="*/ 38 w 299621"/>
              <a:gd name="connsiteY6" fmla="*/ 343585 h 515975"/>
              <a:gd name="connsiteX7" fmla="*/ 101638 w 299621"/>
              <a:gd name="connsiteY7" fmla="*/ 493868 h 515975"/>
              <a:gd name="connsiteX8" fmla="*/ 107988 w 299621"/>
              <a:gd name="connsiteY8" fmla="*/ 474818 h 515975"/>
              <a:gd name="connsiteX9" fmla="*/ 103754 w 299621"/>
              <a:gd name="connsiteY9" fmla="*/ 159435 h 515975"/>
              <a:gd name="connsiteX10" fmla="*/ 177838 w 299621"/>
              <a:gd name="connsiteY10" fmla="*/ 51485 h 515975"/>
              <a:gd name="connsiteX11" fmla="*/ 298488 w 299621"/>
              <a:gd name="connsiteY11" fmla="*/ 2801 h 5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621" h="515975">
                <a:moveTo>
                  <a:pt x="298488" y="2801"/>
                </a:moveTo>
                <a:cubicBezTo>
                  <a:pt x="285435" y="16207"/>
                  <a:pt x="133388" y="90996"/>
                  <a:pt x="99521" y="131918"/>
                </a:cubicBezTo>
                <a:cubicBezTo>
                  <a:pt x="65654" y="172840"/>
                  <a:pt x="95641" y="234224"/>
                  <a:pt x="95288" y="248335"/>
                </a:cubicBezTo>
                <a:cubicBezTo>
                  <a:pt x="94935" y="262446"/>
                  <a:pt x="93524" y="175310"/>
                  <a:pt x="97404" y="216585"/>
                </a:cubicBezTo>
                <a:cubicBezTo>
                  <a:pt x="101284" y="257860"/>
                  <a:pt x="115749" y="452593"/>
                  <a:pt x="118571" y="495985"/>
                </a:cubicBezTo>
                <a:cubicBezTo>
                  <a:pt x="121393" y="539377"/>
                  <a:pt x="134093" y="502335"/>
                  <a:pt x="114338" y="476935"/>
                </a:cubicBezTo>
                <a:cubicBezTo>
                  <a:pt x="94582" y="451535"/>
                  <a:pt x="2155" y="340763"/>
                  <a:pt x="38" y="343585"/>
                </a:cubicBezTo>
                <a:cubicBezTo>
                  <a:pt x="-2079" y="346407"/>
                  <a:pt x="83646" y="471996"/>
                  <a:pt x="101638" y="493868"/>
                </a:cubicBezTo>
                <a:cubicBezTo>
                  <a:pt x="119630" y="515740"/>
                  <a:pt x="107635" y="530557"/>
                  <a:pt x="107988" y="474818"/>
                </a:cubicBezTo>
                <a:cubicBezTo>
                  <a:pt x="108341" y="419079"/>
                  <a:pt x="92112" y="229990"/>
                  <a:pt x="103754" y="159435"/>
                </a:cubicBezTo>
                <a:cubicBezTo>
                  <a:pt x="115396" y="88880"/>
                  <a:pt x="147499" y="75827"/>
                  <a:pt x="177838" y="51485"/>
                </a:cubicBezTo>
                <a:cubicBezTo>
                  <a:pt x="208177" y="27143"/>
                  <a:pt x="311541" y="-10605"/>
                  <a:pt x="298488" y="2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3CC33757-255E-4B28-9114-0B01B217C282}"/>
              </a:ext>
            </a:extLst>
          </p:cNvPr>
          <p:cNvSpPr/>
          <p:nvPr/>
        </p:nvSpPr>
        <p:spPr>
          <a:xfrm>
            <a:off x="4307261" y="11870232"/>
            <a:ext cx="379764" cy="646714"/>
          </a:xfrm>
          <a:custGeom>
            <a:avLst/>
            <a:gdLst>
              <a:gd name="connsiteX0" fmla="*/ 156 w 379764"/>
              <a:gd name="connsiteY0" fmla="*/ 35 h 646714"/>
              <a:gd name="connsiteX1" fmla="*/ 258389 w 379764"/>
              <a:gd name="connsiteY1" fmla="*/ 254035 h 646714"/>
              <a:gd name="connsiteX2" fmla="*/ 258389 w 379764"/>
              <a:gd name="connsiteY2" fmla="*/ 260385 h 646714"/>
              <a:gd name="connsiteX3" fmla="*/ 296489 w 379764"/>
              <a:gd name="connsiteY3" fmla="*/ 326001 h 646714"/>
              <a:gd name="connsiteX4" fmla="*/ 317656 w 379764"/>
              <a:gd name="connsiteY4" fmla="*/ 366218 h 646714"/>
              <a:gd name="connsiteX5" fmla="*/ 343056 w 379764"/>
              <a:gd name="connsiteY5" fmla="*/ 397968 h 646714"/>
              <a:gd name="connsiteX6" fmla="*/ 338822 w 379764"/>
              <a:gd name="connsiteY6" fmla="*/ 472051 h 646714"/>
              <a:gd name="connsiteX7" fmla="*/ 351522 w 379764"/>
              <a:gd name="connsiteY7" fmla="*/ 645618 h 646714"/>
              <a:gd name="connsiteX8" fmla="*/ 359989 w 379764"/>
              <a:gd name="connsiteY8" fmla="*/ 537668 h 646714"/>
              <a:gd name="connsiteX9" fmla="*/ 355756 w 379764"/>
              <a:gd name="connsiteY9" fmla="*/ 372568 h 646714"/>
              <a:gd name="connsiteX10" fmla="*/ 372689 w 379764"/>
              <a:gd name="connsiteY10" fmla="*/ 381035 h 646714"/>
              <a:gd name="connsiteX11" fmla="*/ 222406 w 379764"/>
              <a:gd name="connsiteY11" fmla="*/ 273085 h 646714"/>
              <a:gd name="connsiteX12" fmla="*/ 156 w 379764"/>
              <a:gd name="connsiteY12" fmla="*/ 35 h 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764" h="646714">
                <a:moveTo>
                  <a:pt x="156" y="35"/>
                </a:moveTo>
                <a:cubicBezTo>
                  <a:pt x="6153" y="-3140"/>
                  <a:pt x="215350" y="210643"/>
                  <a:pt x="258389" y="254035"/>
                </a:cubicBezTo>
                <a:cubicBezTo>
                  <a:pt x="301428" y="297427"/>
                  <a:pt x="252039" y="248391"/>
                  <a:pt x="258389" y="260385"/>
                </a:cubicBezTo>
                <a:cubicBezTo>
                  <a:pt x="264739" y="272379"/>
                  <a:pt x="286611" y="308362"/>
                  <a:pt x="296489" y="326001"/>
                </a:cubicBezTo>
                <a:cubicBezTo>
                  <a:pt x="306367" y="343640"/>
                  <a:pt x="309895" y="354223"/>
                  <a:pt x="317656" y="366218"/>
                </a:cubicBezTo>
                <a:cubicBezTo>
                  <a:pt x="325417" y="378213"/>
                  <a:pt x="339528" y="380329"/>
                  <a:pt x="343056" y="397968"/>
                </a:cubicBezTo>
                <a:cubicBezTo>
                  <a:pt x="346584" y="415607"/>
                  <a:pt x="337411" y="430776"/>
                  <a:pt x="338822" y="472051"/>
                </a:cubicBezTo>
                <a:cubicBezTo>
                  <a:pt x="340233" y="513326"/>
                  <a:pt x="347994" y="634682"/>
                  <a:pt x="351522" y="645618"/>
                </a:cubicBezTo>
                <a:cubicBezTo>
                  <a:pt x="355050" y="656554"/>
                  <a:pt x="359283" y="583176"/>
                  <a:pt x="359989" y="537668"/>
                </a:cubicBezTo>
                <a:cubicBezTo>
                  <a:pt x="360695" y="492160"/>
                  <a:pt x="353639" y="398673"/>
                  <a:pt x="355756" y="372568"/>
                </a:cubicBezTo>
                <a:cubicBezTo>
                  <a:pt x="357873" y="346463"/>
                  <a:pt x="394914" y="397616"/>
                  <a:pt x="372689" y="381035"/>
                </a:cubicBezTo>
                <a:cubicBezTo>
                  <a:pt x="350464" y="364455"/>
                  <a:pt x="282731" y="333763"/>
                  <a:pt x="222406" y="273085"/>
                </a:cubicBezTo>
                <a:cubicBezTo>
                  <a:pt x="162081" y="212407"/>
                  <a:pt x="-5841" y="3210"/>
                  <a:pt x="15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81742FF3-A789-48D2-AF14-9D19ADB48B6C}"/>
              </a:ext>
            </a:extLst>
          </p:cNvPr>
          <p:cNvSpPr/>
          <p:nvPr/>
        </p:nvSpPr>
        <p:spPr>
          <a:xfrm>
            <a:off x="3980838" y="11455159"/>
            <a:ext cx="464506" cy="553485"/>
          </a:xfrm>
          <a:custGeom>
            <a:avLst/>
            <a:gdLst>
              <a:gd name="connsiteX0" fmla="*/ 6962 w 464506"/>
              <a:gd name="connsiteY0" fmla="*/ 2358 h 553485"/>
              <a:gd name="connsiteX1" fmla="*/ 233445 w 464506"/>
              <a:gd name="connsiteY1" fmla="*/ 266941 h 553485"/>
              <a:gd name="connsiteX2" fmla="*/ 216512 w 464506"/>
              <a:gd name="connsiteY2" fmla="*/ 264824 h 553485"/>
              <a:gd name="connsiteX3" fmla="*/ 343512 w 464506"/>
              <a:gd name="connsiteY3" fmla="*/ 410874 h 553485"/>
              <a:gd name="connsiteX4" fmla="*/ 462045 w 464506"/>
              <a:gd name="connsiteY4" fmla="*/ 546341 h 553485"/>
              <a:gd name="connsiteX5" fmla="*/ 400662 w 464506"/>
              <a:gd name="connsiteY5" fmla="*/ 499774 h 553485"/>
              <a:gd name="connsiteX6" fmla="*/ 142429 w 464506"/>
              <a:gd name="connsiteY6" fmla="*/ 207674 h 553485"/>
              <a:gd name="connsiteX7" fmla="*/ 205929 w 464506"/>
              <a:gd name="connsiteY7" fmla="*/ 273291 h 553485"/>
              <a:gd name="connsiteX8" fmla="*/ 70462 w 464506"/>
              <a:gd name="connsiteY8" fmla="*/ 144174 h 553485"/>
              <a:gd name="connsiteX9" fmla="*/ 6962 w 464506"/>
              <a:gd name="connsiteY9" fmla="*/ 2358 h 5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506" h="553485">
                <a:moveTo>
                  <a:pt x="6962" y="2358"/>
                </a:moveTo>
                <a:cubicBezTo>
                  <a:pt x="34126" y="22819"/>
                  <a:pt x="198520" y="223197"/>
                  <a:pt x="233445" y="266941"/>
                </a:cubicBezTo>
                <a:cubicBezTo>
                  <a:pt x="268370" y="310685"/>
                  <a:pt x="198168" y="240835"/>
                  <a:pt x="216512" y="264824"/>
                </a:cubicBezTo>
                <a:cubicBezTo>
                  <a:pt x="234856" y="288813"/>
                  <a:pt x="302590" y="363955"/>
                  <a:pt x="343512" y="410874"/>
                </a:cubicBezTo>
                <a:cubicBezTo>
                  <a:pt x="384434" y="457794"/>
                  <a:pt x="452520" y="531524"/>
                  <a:pt x="462045" y="546341"/>
                </a:cubicBezTo>
                <a:cubicBezTo>
                  <a:pt x="471570" y="561158"/>
                  <a:pt x="453931" y="556219"/>
                  <a:pt x="400662" y="499774"/>
                </a:cubicBezTo>
                <a:cubicBezTo>
                  <a:pt x="347393" y="443330"/>
                  <a:pt x="174884" y="245421"/>
                  <a:pt x="142429" y="207674"/>
                </a:cubicBezTo>
                <a:cubicBezTo>
                  <a:pt x="109974" y="169927"/>
                  <a:pt x="217923" y="283874"/>
                  <a:pt x="205929" y="273291"/>
                </a:cubicBezTo>
                <a:cubicBezTo>
                  <a:pt x="193935" y="262708"/>
                  <a:pt x="102212" y="188271"/>
                  <a:pt x="70462" y="144174"/>
                </a:cubicBezTo>
                <a:cubicBezTo>
                  <a:pt x="38712" y="100077"/>
                  <a:pt x="-20202" y="-18103"/>
                  <a:pt x="6962" y="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66C4D4DE-3944-4C0B-9819-1AA4F69F2DD2}"/>
              </a:ext>
            </a:extLst>
          </p:cNvPr>
          <p:cNvSpPr/>
          <p:nvPr/>
        </p:nvSpPr>
        <p:spPr>
          <a:xfrm>
            <a:off x="3782250" y="10862738"/>
            <a:ext cx="318737" cy="721803"/>
          </a:xfrm>
          <a:custGeom>
            <a:avLst/>
            <a:gdLst>
              <a:gd name="connsiteX0" fmla="*/ 233 w 318737"/>
              <a:gd name="connsiteY0" fmla="*/ 2112 h 721803"/>
              <a:gd name="connsiteX1" fmla="*/ 156867 w 318737"/>
              <a:gd name="connsiteY1" fmla="*/ 167212 h 721803"/>
              <a:gd name="connsiteX2" fmla="*/ 152633 w 318737"/>
              <a:gd name="connsiteY2" fmla="*/ 152395 h 721803"/>
              <a:gd name="connsiteX3" fmla="*/ 178033 w 318737"/>
              <a:gd name="connsiteY3" fmla="*/ 361945 h 721803"/>
              <a:gd name="connsiteX4" fmla="*/ 186500 w 318737"/>
              <a:gd name="connsiteY4" fmla="*/ 313262 h 721803"/>
              <a:gd name="connsiteX5" fmla="*/ 194967 w 318737"/>
              <a:gd name="connsiteY5" fmla="*/ 484712 h 721803"/>
              <a:gd name="connsiteX6" fmla="*/ 199200 w 318737"/>
              <a:gd name="connsiteY6" fmla="*/ 436029 h 721803"/>
              <a:gd name="connsiteX7" fmla="*/ 178033 w 318737"/>
              <a:gd name="connsiteY7" fmla="*/ 615945 h 721803"/>
              <a:gd name="connsiteX8" fmla="*/ 317733 w 318737"/>
              <a:gd name="connsiteY8" fmla="*/ 721779 h 721803"/>
              <a:gd name="connsiteX9" fmla="*/ 239417 w 318737"/>
              <a:gd name="connsiteY9" fmla="*/ 607479 h 721803"/>
              <a:gd name="connsiteX10" fmla="*/ 211900 w 318737"/>
              <a:gd name="connsiteY10" fmla="*/ 541862 h 721803"/>
              <a:gd name="connsiteX11" fmla="*/ 209783 w 318737"/>
              <a:gd name="connsiteY11" fmla="*/ 330195 h 721803"/>
              <a:gd name="connsiteX12" fmla="*/ 199200 w 318737"/>
              <a:gd name="connsiteY12" fmla="*/ 241295 h 721803"/>
              <a:gd name="connsiteX13" fmla="*/ 123000 w 318737"/>
              <a:gd name="connsiteY13" fmla="*/ 84662 h 721803"/>
              <a:gd name="connsiteX14" fmla="*/ 233 w 318737"/>
              <a:gd name="connsiteY14" fmla="*/ 2112 h 7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737" h="721803">
                <a:moveTo>
                  <a:pt x="233" y="2112"/>
                </a:moveTo>
                <a:cubicBezTo>
                  <a:pt x="5877" y="15870"/>
                  <a:pt x="131467" y="142165"/>
                  <a:pt x="156867" y="167212"/>
                </a:cubicBezTo>
                <a:cubicBezTo>
                  <a:pt x="182267" y="192259"/>
                  <a:pt x="149105" y="119940"/>
                  <a:pt x="152633" y="152395"/>
                </a:cubicBezTo>
                <a:cubicBezTo>
                  <a:pt x="156161" y="184850"/>
                  <a:pt x="172389" y="335134"/>
                  <a:pt x="178033" y="361945"/>
                </a:cubicBezTo>
                <a:cubicBezTo>
                  <a:pt x="183677" y="388756"/>
                  <a:pt x="183678" y="292801"/>
                  <a:pt x="186500" y="313262"/>
                </a:cubicBezTo>
                <a:cubicBezTo>
                  <a:pt x="189322" y="333723"/>
                  <a:pt x="192850" y="464251"/>
                  <a:pt x="194967" y="484712"/>
                </a:cubicBezTo>
                <a:cubicBezTo>
                  <a:pt x="197084" y="505173"/>
                  <a:pt x="202022" y="414157"/>
                  <a:pt x="199200" y="436029"/>
                </a:cubicBezTo>
                <a:cubicBezTo>
                  <a:pt x="196378" y="457901"/>
                  <a:pt x="158278" y="568320"/>
                  <a:pt x="178033" y="615945"/>
                </a:cubicBezTo>
                <a:cubicBezTo>
                  <a:pt x="197788" y="663570"/>
                  <a:pt x="307502" y="723190"/>
                  <a:pt x="317733" y="721779"/>
                </a:cubicBezTo>
                <a:cubicBezTo>
                  <a:pt x="327964" y="720368"/>
                  <a:pt x="257056" y="637465"/>
                  <a:pt x="239417" y="607479"/>
                </a:cubicBezTo>
                <a:cubicBezTo>
                  <a:pt x="221778" y="577493"/>
                  <a:pt x="216839" y="588076"/>
                  <a:pt x="211900" y="541862"/>
                </a:cubicBezTo>
                <a:cubicBezTo>
                  <a:pt x="206961" y="495648"/>
                  <a:pt x="211900" y="380289"/>
                  <a:pt x="209783" y="330195"/>
                </a:cubicBezTo>
                <a:cubicBezTo>
                  <a:pt x="207666" y="280101"/>
                  <a:pt x="213664" y="282217"/>
                  <a:pt x="199200" y="241295"/>
                </a:cubicBezTo>
                <a:cubicBezTo>
                  <a:pt x="184736" y="200373"/>
                  <a:pt x="152986" y="124526"/>
                  <a:pt x="123000" y="84662"/>
                </a:cubicBezTo>
                <a:cubicBezTo>
                  <a:pt x="93014" y="44798"/>
                  <a:pt x="-5411" y="-11646"/>
                  <a:pt x="233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F98981DB-A1A7-47CD-9F0A-51EB51834CF2}"/>
              </a:ext>
            </a:extLst>
          </p:cNvPr>
          <p:cNvSpPr/>
          <p:nvPr/>
        </p:nvSpPr>
        <p:spPr>
          <a:xfrm>
            <a:off x="3489028" y="11150102"/>
            <a:ext cx="239416" cy="829706"/>
          </a:xfrm>
          <a:custGeom>
            <a:avLst/>
            <a:gdLst>
              <a:gd name="connsiteX0" fmla="*/ 90255 w 239416"/>
              <a:gd name="connsiteY0" fmla="*/ 498 h 829706"/>
              <a:gd name="connsiteX1" fmla="*/ 20405 w 239416"/>
              <a:gd name="connsiteY1" fmla="*/ 163481 h 829706"/>
              <a:gd name="connsiteX2" fmla="*/ 33105 w 239416"/>
              <a:gd name="connsiteY2" fmla="*/ 138081 h 829706"/>
              <a:gd name="connsiteX3" fmla="*/ 14055 w 239416"/>
              <a:gd name="connsiteY3" fmla="*/ 356098 h 829706"/>
              <a:gd name="connsiteX4" fmla="*/ 16172 w 239416"/>
              <a:gd name="connsiteY4" fmla="*/ 307415 h 829706"/>
              <a:gd name="connsiteX5" fmla="*/ 117772 w 239416"/>
              <a:gd name="connsiteY5" fmla="*/ 548715 h 829706"/>
              <a:gd name="connsiteX6" fmla="*/ 90255 w 239416"/>
              <a:gd name="connsiteY6" fmla="*/ 483098 h 829706"/>
              <a:gd name="connsiteX7" fmla="*/ 234189 w 239416"/>
              <a:gd name="connsiteY7" fmla="*/ 813298 h 829706"/>
              <a:gd name="connsiteX8" fmla="*/ 189739 w 239416"/>
              <a:gd name="connsiteY8" fmla="*/ 743448 h 829706"/>
              <a:gd name="connsiteX9" fmla="*/ 18289 w 239416"/>
              <a:gd name="connsiteY9" fmla="*/ 430181 h 829706"/>
              <a:gd name="connsiteX10" fmla="*/ 41572 w 239416"/>
              <a:gd name="connsiteY10" fmla="*/ 421715 h 829706"/>
              <a:gd name="connsiteX11" fmla="*/ 1355 w 239416"/>
              <a:gd name="connsiteY11" fmla="*/ 224865 h 829706"/>
              <a:gd name="connsiteX12" fmla="*/ 90255 w 239416"/>
              <a:gd name="connsiteY12" fmla="*/ 498 h 82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416" h="829706">
                <a:moveTo>
                  <a:pt x="90255" y="498"/>
                </a:moveTo>
                <a:cubicBezTo>
                  <a:pt x="93430" y="-9733"/>
                  <a:pt x="29930" y="140551"/>
                  <a:pt x="20405" y="163481"/>
                </a:cubicBezTo>
                <a:cubicBezTo>
                  <a:pt x="10880" y="186411"/>
                  <a:pt x="34163" y="105978"/>
                  <a:pt x="33105" y="138081"/>
                </a:cubicBezTo>
                <a:cubicBezTo>
                  <a:pt x="32047" y="170184"/>
                  <a:pt x="16877" y="327876"/>
                  <a:pt x="14055" y="356098"/>
                </a:cubicBezTo>
                <a:cubicBezTo>
                  <a:pt x="11233" y="384320"/>
                  <a:pt x="-1114" y="275312"/>
                  <a:pt x="16172" y="307415"/>
                </a:cubicBezTo>
                <a:cubicBezTo>
                  <a:pt x="33458" y="339518"/>
                  <a:pt x="105425" y="519435"/>
                  <a:pt x="117772" y="548715"/>
                </a:cubicBezTo>
                <a:cubicBezTo>
                  <a:pt x="130119" y="577995"/>
                  <a:pt x="70852" y="439001"/>
                  <a:pt x="90255" y="483098"/>
                </a:cubicBezTo>
                <a:cubicBezTo>
                  <a:pt x="109658" y="527195"/>
                  <a:pt x="217608" y="769906"/>
                  <a:pt x="234189" y="813298"/>
                </a:cubicBezTo>
                <a:cubicBezTo>
                  <a:pt x="250770" y="856690"/>
                  <a:pt x="225722" y="807301"/>
                  <a:pt x="189739" y="743448"/>
                </a:cubicBezTo>
                <a:cubicBezTo>
                  <a:pt x="153756" y="679595"/>
                  <a:pt x="42983" y="483803"/>
                  <a:pt x="18289" y="430181"/>
                </a:cubicBezTo>
                <a:cubicBezTo>
                  <a:pt x="-6405" y="376559"/>
                  <a:pt x="44394" y="455934"/>
                  <a:pt x="41572" y="421715"/>
                </a:cubicBezTo>
                <a:cubicBezTo>
                  <a:pt x="38750" y="387496"/>
                  <a:pt x="-8523" y="295421"/>
                  <a:pt x="1355" y="224865"/>
                </a:cubicBezTo>
                <a:cubicBezTo>
                  <a:pt x="11233" y="154309"/>
                  <a:pt x="87080" y="10729"/>
                  <a:pt x="90255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DA370973-D7DC-4946-BFB6-D060FEDC8B52}"/>
              </a:ext>
            </a:extLst>
          </p:cNvPr>
          <p:cNvSpPr/>
          <p:nvPr/>
        </p:nvSpPr>
        <p:spPr>
          <a:xfrm>
            <a:off x="3864923" y="11017863"/>
            <a:ext cx="64006" cy="353544"/>
          </a:xfrm>
          <a:custGeom>
            <a:avLst/>
            <a:gdLst>
              <a:gd name="connsiteX0" fmla="*/ 110 w 64006"/>
              <a:gd name="connsiteY0" fmla="*/ 1504 h 353544"/>
              <a:gd name="connsiteX1" fmla="*/ 44560 w 64006"/>
              <a:gd name="connsiteY1" fmla="*/ 170837 h 353544"/>
              <a:gd name="connsiteX2" fmla="*/ 42444 w 64006"/>
              <a:gd name="connsiteY2" fmla="*/ 217404 h 353544"/>
              <a:gd name="connsiteX3" fmla="*/ 21277 w 64006"/>
              <a:gd name="connsiteY3" fmla="*/ 352870 h 353544"/>
              <a:gd name="connsiteX4" fmla="*/ 33977 w 64006"/>
              <a:gd name="connsiteY4" fmla="*/ 270320 h 353544"/>
              <a:gd name="connsiteX5" fmla="*/ 55144 w 64006"/>
              <a:gd name="connsiteY5" fmla="*/ 287254 h 353544"/>
              <a:gd name="connsiteX6" fmla="*/ 63610 w 64006"/>
              <a:gd name="connsiteY6" fmla="*/ 225870 h 353544"/>
              <a:gd name="connsiteX7" fmla="*/ 59377 w 64006"/>
              <a:gd name="connsiteY7" fmla="*/ 94637 h 353544"/>
              <a:gd name="connsiteX8" fmla="*/ 110 w 64006"/>
              <a:gd name="connsiteY8" fmla="*/ 1504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6" h="353544">
                <a:moveTo>
                  <a:pt x="110" y="1504"/>
                </a:moveTo>
                <a:cubicBezTo>
                  <a:pt x="-2360" y="14204"/>
                  <a:pt x="37504" y="134854"/>
                  <a:pt x="44560" y="170837"/>
                </a:cubicBezTo>
                <a:cubicBezTo>
                  <a:pt x="51616" y="206820"/>
                  <a:pt x="46324" y="187065"/>
                  <a:pt x="42444" y="217404"/>
                </a:cubicBezTo>
                <a:cubicBezTo>
                  <a:pt x="38564" y="247743"/>
                  <a:pt x="22688" y="344051"/>
                  <a:pt x="21277" y="352870"/>
                </a:cubicBezTo>
                <a:cubicBezTo>
                  <a:pt x="19866" y="361689"/>
                  <a:pt x="28333" y="281256"/>
                  <a:pt x="33977" y="270320"/>
                </a:cubicBezTo>
                <a:cubicBezTo>
                  <a:pt x="39621" y="259384"/>
                  <a:pt x="50205" y="294662"/>
                  <a:pt x="55144" y="287254"/>
                </a:cubicBezTo>
                <a:cubicBezTo>
                  <a:pt x="60083" y="279846"/>
                  <a:pt x="62905" y="257973"/>
                  <a:pt x="63610" y="225870"/>
                </a:cubicBezTo>
                <a:cubicBezTo>
                  <a:pt x="64315" y="193767"/>
                  <a:pt x="64669" y="129562"/>
                  <a:pt x="59377" y="94637"/>
                </a:cubicBezTo>
                <a:cubicBezTo>
                  <a:pt x="54085" y="59712"/>
                  <a:pt x="2580" y="-11196"/>
                  <a:pt x="110" y="1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125AC460-8270-478B-85A5-D19EBCB66F9B}"/>
              </a:ext>
            </a:extLst>
          </p:cNvPr>
          <p:cNvSpPr/>
          <p:nvPr/>
        </p:nvSpPr>
        <p:spPr>
          <a:xfrm>
            <a:off x="3514457" y="10807538"/>
            <a:ext cx="53333" cy="471932"/>
          </a:xfrm>
          <a:custGeom>
            <a:avLst/>
            <a:gdLst>
              <a:gd name="connsiteX0" fmla="*/ 43660 w 53333"/>
              <a:gd name="connsiteY0" fmla="*/ 162 h 471932"/>
              <a:gd name="connsiteX1" fmla="*/ 24610 w 53333"/>
              <a:gd name="connsiteY1" fmla="*/ 243579 h 471932"/>
              <a:gd name="connsiteX2" fmla="*/ 52126 w 53333"/>
              <a:gd name="connsiteY2" fmla="*/ 465829 h 471932"/>
              <a:gd name="connsiteX3" fmla="*/ 43660 w 53333"/>
              <a:gd name="connsiteY3" fmla="*/ 391745 h 471932"/>
              <a:gd name="connsiteX4" fmla="*/ 1326 w 53333"/>
              <a:gd name="connsiteY4" fmla="*/ 205479 h 471932"/>
              <a:gd name="connsiteX5" fmla="*/ 11910 w 53333"/>
              <a:gd name="connsiteY5" fmla="*/ 205479 h 471932"/>
              <a:gd name="connsiteX6" fmla="*/ 43660 w 53333"/>
              <a:gd name="connsiteY6" fmla="*/ 162 h 47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33" h="471932">
                <a:moveTo>
                  <a:pt x="43660" y="162"/>
                </a:moveTo>
                <a:cubicBezTo>
                  <a:pt x="45777" y="6512"/>
                  <a:pt x="23199" y="165968"/>
                  <a:pt x="24610" y="243579"/>
                </a:cubicBezTo>
                <a:cubicBezTo>
                  <a:pt x="26021" y="321190"/>
                  <a:pt x="48951" y="441135"/>
                  <a:pt x="52126" y="465829"/>
                </a:cubicBezTo>
                <a:cubicBezTo>
                  <a:pt x="55301" y="490523"/>
                  <a:pt x="52127" y="435137"/>
                  <a:pt x="43660" y="391745"/>
                </a:cubicBezTo>
                <a:cubicBezTo>
                  <a:pt x="35193" y="348353"/>
                  <a:pt x="6618" y="236523"/>
                  <a:pt x="1326" y="205479"/>
                </a:cubicBezTo>
                <a:cubicBezTo>
                  <a:pt x="-3966" y="174435"/>
                  <a:pt x="8029" y="235818"/>
                  <a:pt x="11910" y="205479"/>
                </a:cubicBezTo>
                <a:cubicBezTo>
                  <a:pt x="15791" y="175140"/>
                  <a:pt x="41543" y="-6188"/>
                  <a:pt x="4366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D41D7453-9B93-470D-BA6B-F04C0A147C3A}"/>
              </a:ext>
            </a:extLst>
          </p:cNvPr>
          <p:cNvSpPr/>
          <p:nvPr/>
        </p:nvSpPr>
        <p:spPr>
          <a:xfrm>
            <a:off x="3538339" y="10788192"/>
            <a:ext cx="265869" cy="432275"/>
          </a:xfrm>
          <a:custGeom>
            <a:avLst/>
            <a:gdLst>
              <a:gd name="connsiteX0" fmla="*/ 193344 w 265869"/>
              <a:gd name="connsiteY0" fmla="*/ 458 h 432275"/>
              <a:gd name="connsiteX1" fmla="*/ 201811 w 265869"/>
              <a:gd name="connsiteY1" fmla="*/ 233291 h 432275"/>
              <a:gd name="connsiteX2" fmla="*/ 252611 w 265869"/>
              <a:gd name="connsiteY2" fmla="*/ 83008 h 432275"/>
              <a:gd name="connsiteX3" fmla="*/ 246261 w 265869"/>
              <a:gd name="connsiteY3" fmla="*/ 226941 h 432275"/>
              <a:gd name="connsiteX4" fmla="*/ 265311 w 265869"/>
              <a:gd name="connsiteY4" fmla="*/ 269275 h 432275"/>
              <a:gd name="connsiteX5" fmla="*/ 220861 w 265869"/>
              <a:gd name="connsiteY5" fmla="*/ 222708 h 432275"/>
              <a:gd name="connsiteX6" fmla="*/ 165828 w 265869"/>
              <a:gd name="connsiteY6" fmla="*/ 254458 h 432275"/>
              <a:gd name="connsiteX7" fmla="*/ 108678 w 265869"/>
              <a:gd name="connsiteY7" fmla="*/ 303141 h 432275"/>
              <a:gd name="connsiteX8" fmla="*/ 728 w 265869"/>
              <a:gd name="connsiteY8" fmla="*/ 432258 h 432275"/>
              <a:gd name="connsiteX9" fmla="*/ 68461 w 265869"/>
              <a:gd name="connsiteY9" fmla="*/ 311608 h 432275"/>
              <a:gd name="connsiteX10" fmla="*/ 201811 w 265869"/>
              <a:gd name="connsiteY10" fmla="*/ 205775 h 432275"/>
              <a:gd name="connsiteX11" fmla="*/ 225094 w 265869"/>
              <a:gd name="connsiteY11" fmla="*/ 174025 h 432275"/>
              <a:gd name="connsiteX12" fmla="*/ 193344 w 265869"/>
              <a:gd name="connsiteY12" fmla="*/ 458 h 4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869" h="432275">
                <a:moveTo>
                  <a:pt x="193344" y="458"/>
                </a:moveTo>
                <a:cubicBezTo>
                  <a:pt x="189463" y="10336"/>
                  <a:pt x="191933" y="219533"/>
                  <a:pt x="201811" y="233291"/>
                </a:cubicBezTo>
                <a:cubicBezTo>
                  <a:pt x="211689" y="247049"/>
                  <a:pt x="245203" y="84066"/>
                  <a:pt x="252611" y="83008"/>
                </a:cubicBezTo>
                <a:cubicBezTo>
                  <a:pt x="260019" y="81950"/>
                  <a:pt x="244144" y="195897"/>
                  <a:pt x="246261" y="226941"/>
                </a:cubicBezTo>
                <a:cubicBezTo>
                  <a:pt x="248378" y="257985"/>
                  <a:pt x="269544" y="269981"/>
                  <a:pt x="265311" y="269275"/>
                </a:cubicBezTo>
                <a:cubicBezTo>
                  <a:pt x="261078" y="268570"/>
                  <a:pt x="237441" y="225177"/>
                  <a:pt x="220861" y="222708"/>
                </a:cubicBezTo>
                <a:cubicBezTo>
                  <a:pt x="204281" y="220239"/>
                  <a:pt x="184525" y="241053"/>
                  <a:pt x="165828" y="254458"/>
                </a:cubicBezTo>
                <a:cubicBezTo>
                  <a:pt x="147131" y="267864"/>
                  <a:pt x="136195" y="273508"/>
                  <a:pt x="108678" y="303141"/>
                </a:cubicBezTo>
                <a:cubicBezTo>
                  <a:pt x="81161" y="332774"/>
                  <a:pt x="7431" y="430847"/>
                  <a:pt x="728" y="432258"/>
                </a:cubicBezTo>
                <a:cubicBezTo>
                  <a:pt x="-5975" y="433669"/>
                  <a:pt x="34947" y="349355"/>
                  <a:pt x="68461" y="311608"/>
                </a:cubicBezTo>
                <a:cubicBezTo>
                  <a:pt x="101975" y="273861"/>
                  <a:pt x="175705" y="228706"/>
                  <a:pt x="201811" y="205775"/>
                </a:cubicBezTo>
                <a:cubicBezTo>
                  <a:pt x="227917" y="182845"/>
                  <a:pt x="221213" y="204717"/>
                  <a:pt x="225094" y="174025"/>
                </a:cubicBezTo>
                <a:cubicBezTo>
                  <a:pt x="228975" y="143333"/>
                  <a:pt x="197225" y="-9420"/>
                  <a:pt x="193344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A0751B21-FD0A-465F-A0BF-5F1A6DC64A41}"/>
              </a:ext>
            </a:extLst>
          </p:cNvPr>
          <p:cNvSpPr/>
          <p:nvPr/>
        </p:nvSpPr>
        <p:spPr>
          <a:xfrm>
            <a:off x="3504515" y="10712363"/>
            <a:ext cx="269503" cy="477114"/>
          </a:xfrm>
          <a:custGeom>
            <a:avLst/>
            <a:gdLst>
              <a:gd name="connsiteX0" fmla="*/ 269502 w 269503"/>
              <a:gd name="connsiteY0" fmla="*/ 120737 h 477114"/>
              <a:gd name="connsiteX1" fmla="*/ 157318 w 269503"/>
              <a:gd name="connsiteY1" fmla="*/ 4320 h 477114"/>
              <a:gd name="connsiteX2" fmla="*/ 93818 w 269503"/>
              <a:gd name="connsiteY2" fmla="*/ 31837 h 477114"/>
              <a:gd name="connsiteX3" fmla="*/ 49368 w 269503"/>
              <a:gd name="connsiteY3" fmla="*/ 97454 h 477114"/>
              <a:gd name="connsiteX4" fmla="*/ 45135 w 269503"/>
              <a:gd name="connsiteY4" fmla="*/ 78404 h 477114"/>
              <a:gd name="connsiteX5" fmla="*/ 21852 w 269503"/>
              <a:gd name="connsiteY5" fmla="*/ 152487 h 477114"/>
              <a:gd name="connsiteX6" fmla="*/ 11268 w 269503"/>
              <a:gd name="connsiteY6" fmla="*/ 154604 h 477114"/>
              <a:gd name="connsiteX7" fmla="*/ 19735 w 269503"/>
              <a:gd name="connsiteY7" fmla="*/ 196937 h 477114"/>
              <a:gd name="connsiteX8" fmla="*/ 4918 w 269503"/>
              <a:gd name="connsiteY8" fmla="*/ 224454 h 477114"/>
              <a:gd name="connsiteX9" fmla="*/ 685 w 269503"/>
              <a:gd name="connsiteY9" fmla="*/ 258320 h 477114"/>
              <a:gd name="connsiteX10" fmla="*/ 17618 w 269503"/>
              <a:gd name="connsiteY10" fmla="*/ 328170 h 477114"/>
              <a:gd name="connsiteX11" fmla="*/ 17618 w 269503"/>
              <a:gd name="connsiteY11" fmla="*/ 474220 h 477114"/>
              <a:gd name="connsiteX12" fmla="*/ 9152 w 269503"/>
              <a:gd name="connsiteY12" fmla="*/ 400137 h 477114"/>
              <a:gd name="connsiteX13" fmla="*/ 45135 w 269503"/>
              <a:gd name="connsiteY13" fmla="*/ 110154 h 477114"/>
              <a:gd name="connsiteX14" fmla="*/ 125568 w 269503"/>
              <a:gd name="connsiteY14" fmla="*/ 38187 h 477114"/>
              <a:gd name="connsiteX15" fmla="*/ 155202 w 269503"/>
              <a:gd name="connsiteY15" fmla="*/ 44537 h 477114"/>
              <a:gd name="connsiteX16" fmla="*/ 269502 w 269503"/>
              <a:gd name="connsiteY16" fmla="*/ 120737 h 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03" h="477114">
                <a:moveTo>
                  <a:pt x="269502" y="120737"/>
                </a:moveTo>
                <a:cubicBezTo>
                  <a:pt x="269855" y="114034"/>
                  <a:pt x="186599" y="19137"/>
                  <a:pt x="157318" y="4320"/>
                </a:cubicBezTo>
                <a:cubicBezTo>
                  <a:pt x="128037" y="-10497"/>
                  <a:pt x="111810" y="16315"/>
                  <a:pt x="93818" y="31837"/>
                </a:cubicBezTo>
                <a:cubicBezTo>
                  <a:pt x="75826" y="47359"/>
                  <a:pt x="57482" y="89693"/>
                  <a:pt x="49368" y="97454"/>
                </a:cubicBezTo>
                <a:cubicBezTo>
                  <a:pt x="41254" y="105215"/>
                  <a:pt x="49721" y="69232"/>
                  <a:pt x="45135" y="78404"/>
                </a:cubicBezTo>
                <a:cubicBezTo>
                  <a:pt x="40549" y="87576"/>
                  <a:pt x="27496" y="139787"/>
                  <a:pt x="21852" y="152487"/>
                </a:cubicBezTo>
                <a:cubicBezTo>
                  <a:pt x="16208" y="165187"/>
                  <a:pt x="11621" y="147196"/>
                  <a:pt x="11268" y="154604"/>
                </a:cubicBezTo>
                <a:cubicBezTo>
                  <a:pt x="10915" y="162012"/>
                  <a:pt x="20793" y="185295"/>
                  <a:pt x="19735" y="196937"/>
                </a:cubicBezTo>
                <a:cubicBezTo>
                  <a:pt x="18677" y="208579"/>
                  <a:pt x="8093" y="214224"/>
                  <a:pt x="4918" y="224454"/>
                </a:cubicBezTo>
                <a:cubicBezTo>
                  <a:pt x="1743" y="234685"/>
                  <a:pt x="-1432" y="241034"/>
                  <a:pt x="685" y="258320"/>
                </a:cubicBezTo>
                <a:cubicBezTo>
                  <a:pt x="2802" y="275606"/>
                  <a:pt x="14796" y="292187"/>
                  <a:pt x="17618" y="328170"/>
                </a:cubicBezTo>
                <a:cubicBezTo>
                  <a:pt x="20440" y="364153"/>
                  <a:pt x="19029" y="462226"/>
                  <a:pt x="17618" y="474220"/>
                </a:cubicBezTo>
                <a:cubicBezTo>
                  <a:pt x="16207" y="486214"/>
                  <a:pt x="4566" y="460815"/>
                  <a:pt x="9152" y="400137"/>
                </a:cubicBezTo>
                <a:cubicBezTo>
                  <a:pt x="13738" y="339459"/>
                  <a:pt x="25732" y="170479"/>
                  <a:pt x="45135" y="110154"/>
                </a:cubicBezTo>
                <a:cubicBezTo>
                  <a:pt x="64538" y="49829"/>
                  <a:pt x="107223" y="49123"/>
                  <a:pt x="125568" y="38187"/>
                </a:cubicBezTo>
                <a:cubicBezTo>
                  <a:pt x="143912" y="27251"/>
                  <a:pt x="136858" y="35012"/>
                  <a:pt x="155202" y="44537"/>
                </a:cubicBezTo>
                <a:cubicBezTo>
                  <a:pt x="173546" y="54062"/>
                  <a:pt x="269149" y="127440"/>
                  <a:pt x="269502" y="12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54CD453-F05D-4754-A027-AF2E1535E28E}"/>
              </a:ext>
            </a:extLst>
          </p:cNvPr>
          <p:cNvSpPr/>
          <p:nvPr/>
        </p:nvSpPr>
        <p:spPr>
          <a:xfrm>
            <a:off x="3566532" y="10768956"/>
            <a:ext cx="195581" cy="134432"/>
          </a:xfrm>
          <a:custGeom>
            <a:avLst/>
            <a:gdLst>
              <a:gd name="connsiteX0" fmla="*/ 51 w 195581"/>
              <a:gd name="connsiteY0" fmla="*/ 21811 h 134432"/>
              <a:gd name="connsiteX1" fmla="*/ 82601 w 195581"/>
              <a:gd name="connsiteY1" fmla="*/ 6994 h 134432"/>
              <a:gd name="connsiteX2" fmla="*/ 129168 w 195581"/>
              <a:gd name="connsiteY2" fmla="*/ 57794 h 134432"/>
              <a:gd name="connsiteX3" fmla="*/ 188435 w 195581"/>
              <a:gd name="connsiteY3" fmla="*/ 133994 h 134432"/>
              <a:gd name="connsiteX4" fmla="*/ 188435 w 195581"/>
              <a:gd name="connsiteY4" fmla="*/ 85311 h 134432"/>
              <a:gd name="connsiteX5" fmla="*/ 133401 w 195581"/>
              <a:gd name="connsiteY5" fmla="*/ 9111 h 134432"/>
              <a:gd name="connsiteX6" fmla="*/ 173618 w 195581"/>
              <a:gd name="connsiteY6" fmla="*/ 100127 h 134432"/>
              <a:gd name="connsiteX7" fmla="*/ 137635 w 195581"/>
              <a:gd name="connsiteY7" fmla="*/ 28161 h 134432"/>
              <a:gd name="connsiteX8" fmla="*/ 95301 w 195581"/>
              <a:gd name="connsiteY8" fmla="*/ 644 h 134432"/>
              <a:gd name="connsiteX9" fmla="*/ 51 w 195581"/>
              <a:gd name="connsiteY9" fmla="*/ 21811 h 13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1" h="134432">
                <a:moveTo>
                  <a:pt x="51" y="21811"/>
                </a:moveTo>
                <a:cubicBezTo>
                  <a:pt x="-2066" y="22869"/>
                  <a:pt x="61082" y="997"/>
                  <a:pt x="82601" y="6994"/>
                </a:cubicBezTo>
                <a:cubicBezTo>
                  <a:pt x="104120" y="12991"/>
                  <a:pt x="111529" y="36627"/>
                  <a:pt x="129168" y="57794"/>
                </a:cubicBezTo>
                <a:cubicBezTo>
                  <a:pt x="146807" y="78961"/>
                  <a:pt x="178557" y="129408"/>
                  <a:pt x="188435" y="133994"/>
                </a:cubicBezTo>
                <a:cubicBezTo>
                  <a:pt x="198313" y="138580"/>
                  <a:pt x="197607" y="106125"/>
                  <a:pt x="188435" y="85311"/>
                </a:cubicBezTo>
                <a:cubicBezTo>
                  <a:pt x="179263" y="64497"/>
                  <a:pt x="135870" y="6642"/>
                  <a:pt x="133401" y="9111"/>
                </a:cubicBezTo>
                <a:cubicBezTo>
                  <a:pt x="130932" y="11580"/>
                  <a:pt x="172912" y="96952"/>
                  <a:pt x="173618" y="100127"/>
                </a:cubicBezTo>
                <a:cubicBezTo>
                  <a:pt x="174324" y="103302"/>
                  <a:pt x="150688" y="44741"/>
                  <a:pt x="137635" y="28161"/>
                </a:cubicBezTo>
                <a:cubicBezTo>
                  <a:pt x="124582" y="11581"/>
                  <a:pt x="112587" y="5583"/>
                  <a:pt x="95301" y="644"/>
                </a:cubicBezTo>
                <a:cubicBezTo>
                  <a:pt x="78015" y="-4295"/>
                  <a:pt x="2168" y="20753"/>
                  <a:pt x="51" y="2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310234C5-86E9-4D6E-8B12-257B5224C0BF}"/>
              </a:ext>
            </a:extLst>
          </p:cNvPr>
          <p:cNvSpPr/>
          <p:nvPr/>
        </p:nvSpPr>
        <p:spPr>
          <a:xfrm>
            <a:off x="3653301" y="11078623"/>
            <a:ext cx="161107" cy="343002"/>
          </a:xfrm>
          <a:custGeom>
            <a:avLst/>
            <a:gdLst>
              <a:gd name="connsiteX0" fmla="*/ 160932 w 161107"/>
              <a:gd name="connsiteY0" fmla="*/ 10 h 343002"/>
              <a:gd name="connsiteX1" fmla="*/ 63566 w 161107"/>
              <a:gd name="connsiteY1" fmla="*/ 116427 h 343002"/>
              <a:gd name="connsiteX2" fmla="*/ 67799 w 161107"/>
              <a:gd name="connsiteY2" fmla="*/ 207444 h 343002"/>
              <a:gd name="connsiteX3" fmla="*/ 67799 w 161107"/>
              <a:gd name="connsiteY3" fmla="*/ 270944 h 343002"/>
              <a:gd name="connsiteX4" fmla="*/ 48749 w 161107"/>
              <a:gd name="connsiteY4" fmla="*/ 215910 h 343002"/>
              <a:gd name="connsiteX5" fmla="*/ 66 w 161107"/>
              <a:gd name="connsiteY5" fmla="*/ 342910 h 343002"/>
              <a:gd name="connsiteX6" fmla="*/ 38166 w 161107"/>
              <a:gd name="connsiteY6" fmla="*/ 192627 h 343002"/>
              <a:gd name="connsiteX7" fmla="*/ 36049 w 161107"/>
              <a:gd name="connsiteY7" fmla="*/ 122777 h 343002"/>
              <a:gd name="connsiteX8" fmla="*/ 160932 w 161107"/>
              <a:gd name="connsiteY8" fmla="*/ 10 h 3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07" h="343002">
                <a:moveTo>
                  <a:pt x="160932" y="10"/>
                </a:moveTo>
                <a:cubicBezTo>
                  <a:pt x="165518" y="-1048"/>
                  <a:pt x="79088" y="81855"/>
                  <a:pt x="63566" y="116427"/>
                </a:cubicBezTo>
                <a:cubicBezTo>
                  <a:pt x="48044" y="150999"/>
                  <a:pt x="67094" y="181691"/>
                  <a:pt x="67799" y="207444"/>
                </a:cubicBezTo>
                <a:cubicBezTo>
                  <a:pt x="68504" y="233197"/>
                  <a:pt x="70974" y="269533"/>
                  <a:pt x="67799" y="270944"/>
                </a:cubicBezTo>
                <a:cubicBezTo>
                  <a:pt x="64624" y="272355"/>
                  <a:pt x="60038" y="203916"/>
                  <a:pt x="48749" y="215910"/>
                </a:cubicBezTo>
                <a:cubicBezTo>
                  <a:pt x="37460" y="227904"/>
                  <a:pt x="1830" y="346790"/>
                  <a:pt x="66" y="342910"/>
                </a:cubicBezTo>
                <a:cubicBezTo>
                  <a:pt x="-1698" y="339030"/>
                  <a:pt x="32169" y="229316"/>
                  <a:pt x="38166" y="192627"/>
                </a:cubicBezTo>
                <a:cubicBezTo>
                  <a:pt x="44163" y="155938"/>
                  <a:pt x="16646" y="154880"/>
                  <a:pt x="36049" y="122777"/>
                </a:cubicBezTo>
                <a:cubicBezTo>
                  <a:pt x="55452" y="90674"/>
                  <a:pt x="156346" y="1068"/>
                  <a:pt x="1609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31725AF4-A4DE-4348-B680-823C27736458}"/>
              </a:ext>
            </a:extLst>
          </p:cNvPr>
          <p:cNvSpPr/>
          <p:nvPr/>
        </p:nvSpPr>
        <p:spPr>
          <a:xfrm>
            <a:off x="3676221" y="11537371"/>
            <a:ext cx="128621" cy="305838"/>
          </a:xfrm>
          <a:custGeom>
            <a:avLst/>
            <a:gdLst>
              <a:gd name="connsiteX0" fmla="*/ 429 w 128621"/>
              <a:gd name="connsiteY0" fmla="*/ 579 h 305838"/>
              <a:gd name="connsiteX1" fmla="*/ 127429 w 128621"/>
              <a:gd name="connsiteY1" fmla="*/ 116996 h 305838"/>
              <a:gd name="connsiteX2" fmla="*/ 66046 w 128621"/>
              <a:gd name="connsiteY2" fmla="*/ 303262 h 305838"/>
              <a:gd name="connsiteX3" fmla="*/ 99912 w 128621"/>
              <a:gd name="connsiteY3" fmla="*/ 218596 h 305838"/>
              <a:gd name="connsiteX4" fmla="*/ 108379 w 128621"/>
              <a:gd name="connsiteY4" fmla="*/ 119112 h 305838"/>
              <a:gd name="connsiteX5" fmla="*/ 87212 w 128621"/>
              <a:gd name="connsiteY5" fmla="*/ 74662 h 305838"/>
              <a:gd name="connsiteX6" fmla="*/ 429 w 128621"/>
              <a:gd name="connsiteY6" fmla="*/ 579 h 30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21" h="305838">
                <a:moveTo>
                  <a:pt x="429" y="579"/>
                </a:moveTo>
                <a:cubicBezTo>
                  <a:pt x="7132" y="7635"/>
                  <a:pt x="116493" y="66549"/>
                  <a:pt x="127429" y="116996"/>
                </a:cubicBezTo>
                <a:cubicBezTo>
                  <a:pt x="138365" y="167443"/>
                  <a:pt x="70632" y="286329"/>
                  <a:pt x="66046" y="303262"/>
                </a:cubicBezTo>
                <a:cubicBezTo>
                  <a:pt x="61460" y="320195"/>
                  <a:pt x="92857" y="249288"/>
                  <a:pt x="99912" y="218596"/>
                </a:cubicBezTo>
                <a:cubicBezTo>
                  <a:pt x="106967" y="187904"/>
                  <a:pt x="110496" y="143101"/>
                  <a:pt x="108379" y="119112"/>
                </a:cubicBezTo>
                <a:cubicBezTo>
                  <a:pt x="106262" y="95123"/>
                  <a:pt x="106968" y="96534"/>
                  <a:pt x="87212" y="74662"/>
                </a:cubicBezTo>
                <a:cubicBezTo>
                  <a:pt x="67457" y="52790"/>
                  <a:pt x="-6274" y="-6477"/>
                  <a:pt x="429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8B402F84-11E2-4AAD-BDF7-A8E11AC9454C}"/>
              </a:ext>
            </a:extLst>
          </p:cNvPr>
          <p:cNvSpPr/>
          <p:nvPr/>
        </p:nvSpPr>
        <p:spPr>
          <a:xfrm>
            <a:off x="3798965" y="12051994"/>
            <a:ext cx="440033" cy="739254"/>
          </a:xfrm>
          <a:custGeom>
            <a:avLst/>
            <a:gdLst>
              <a:gd name="connsiteX0" fmla="*/ 2568 w 440033"/>
              <a:gd name="connsiteY0" fmla="*/ 306 h 739254"/>
              <a:gd name="connsiteX1" fmla="*/ 57602 w 440033"/>
              <a:gd name="connsiteY1" fmla="*/ 150589 h 739254"/>
              <a:gd name="connsiteX2" fmla="*/ 248102 w 440033"/>
              <a:gd name="connsiteY2" fmla="*/ 377073 h 739254"/>
              <a:gd name="connsiteX3" fmla="*/ 235402 w 440033"/>
              <a:gd name="connsiteY3" fmla="*/ 374956 h 739254"/>
              <a:gd name="connsiteX4" fmla="*/ 434368 w 440033"/>
              <a:gd name="connsiteY4" fmla="*/ 730556 h 739254"/>
              <a:gd name="connsiteX5" fmla="*/ 362402 w 440033"/>
              <a:gd name="connsiteY5" fmla="*/ 592973 h 739254"/>
              <a:gd name="connsiteX6" fmla="*/ 123218 w 440033"/>
              <a:gd name="connsiteY6" fmla="*/ 188689 h 739254"/>
              <a:gd name="connsiteX7" fmla="*/ 2568 w 440033"/>
              <a:gd name="connsiteY7" fmla="*/ 306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033" h="739254">
                <a:moveTo>
                  <a:pt x="2568" y="306"/>
                </a:moveTo>
                <a:cubicBezTo>
                  <a:pt x="-8368" y="-6044"/>
                  <a:pt x="16680" y="87795"/>
                  <a:pt x="57602" y="150589"/>
                </a:cubicBezTo>
                <a:cubicBezTo>
                  <a:pt x="98524" y="213383"/>
                  <a:pt x="218469" y="339679"/>
                  <a:pt x="248102" y="377073"/>
                </a:cubicBezTo>
                <a:cubicBezTo>
                  <a:pt x="277735" y="414467"/>
                  <a:pt x="204358" y="316042"/>
                  <a:pt x="235402" y="374956"/>
                </a:cubicBezTo>
                <a:cubicBezTo>
                  <a:pt x="266446" y="433870"/>
                  <a:pt x="413201" y="694220"/>
                  <a:pt x="434368" y="730556"/>
                </a:cubicBezTo>
                <a:cubicBezTo>
                  <a:pt x="455535" y="766892"/>
                  <a:pt x="414260" y="683284"/>
                  <a:pt x="362402" y="592973"/>
                </a:cubicBezTo>
                <a:cubicBezTo>
                  <a:pt x="310544" y="502662"/>
                  <a:pt x="183190" y="283939"/>
                  <a:pt x="123218" y="188689"/>
                </a:cubicBezTo>
                <a:cubicBezTo>
                  <a:pt x="63246" y="93439"/>
                  <a:pt x="13504" y="6656"/>
                  <a:pt x="256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87966E5C-0516-4BB9-9BB3-F8501820A152}"/>
              </a:ext>
            </a:extLst>
          </p:cNvPr>
          <p:cNvSpPr/>
          <p:nvPr/>
        </p:nvSpPr>
        <p:spPr>
          <a:xfrm>
            <a:off x="4197350" y="12683150"/>
            <a:ext cx="406400" cy="874174"/>
          </a:xfrm>
          <a:custGeom>
            <a:avLst/>
            <a:gdLst>
              <a:gd name="connsiteX0" fmla="*/ 0 w 406400"/>
              <a:gd name="connsiteY0" fmla="*/ 975 h 874174"/>
              <a:gd name="connsiteX1" fmla="*/ 234950 w 406400"/>
              <a:gd name="connsiteY1" fmla="*/ 483575 h 874174"/>
              <a:gd name="connsiteX2" fmla="*/ 158750 w 406400"/>
              <a:gd name="connsiteY2" fmla="*/ 337525 h 874174"/>
              <a:gd name="connsiteX3" fmla="*/ 352425 w 406400"/>
              <a:gd name="connsiteY3" fmla="*/ 635975 h 874174"/>
              <a:gd name="connsiteX4" fmla="*/ 406400 w 406400"/>
              <a:gd name="connsiteY4" fmla="*/ 874100 h 874174"/>
              <a:gd name="connsiteX5" fmla="*/ 352425 w 406400"/>
              <a:gd name="connsiteY5" fmla="*/ 658200 h 874174"/>
              <a:gd name="connsiteX6" fmla="*/ 234950 w 406400"/>
              <a:gd name="connsiteY6" fmla="*/ 366100 h 874174"/>
              <a:gd name="connsiteX7" fmla="*/ 0 w 406400"/>
              <a:gd name="connsiteY7" fmla="*/ 975 h 87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874174">
                <a:moveTo>
                  <a:pt x="0" y="975"/>
                </a:moveTo>
                <a:cubicBezTo>
                  <a:pt x="0" y="20554"/>
                  <a:pt x="208492" y="427484"/>
                  <a:pt x="234950" y="483575"/>
                </a:cubicBezTo>
                <a:cubicBezTo>
                  <a:pt x="261408" y="539666"/>
                  <a:pt x="139171" y="312125"/>
                  <a:pt x="158750" y="337525"/>
                </a:cubicBezTo>
                <a:cubicBezTo>
                  <a:pt x="178329" y="362925"/>
                  <a:pt x="311150" y="546546"/>
                  <a:pt x="352425" y="635975"/>
                </a:cubicBezTo>
                <a:cubicBezTo>
                  <a:pt x="393700" y="725404"/>
                  <a:pt x="406400" y="870396"/>
                  <a:pt x="406400" y="874100"/>
                </a:cubicBezTo>
                <a:cubicBezTo>
                  <a:pt x="406400" y="877804"/>
                  <a:pt x="381000" y="742867"/>
                  <a:pt x="352425" y="658200"/>
                </a:cubicBezTo>
                <a:cubicBezTo>
                  <a:pt x="323850" y="573533"/>
                  <a:pt x="291571" y="470346"/>
                  <a:pt x="234950" y="366100"/>
                </a:cubicBezTo>
                <a:cubicBezTo>
                  <a:pt x="178329" y="261854"/>
                  <a:pt x="0" y="-18604"/>
                  <a:pt x="0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E3B5843-A494-49DB-817E-246001FD99F0}"/>
              </a:ext>
            </a:extLst>
          </p:cNvPr>
          <p:cNvSpPr/>
          <p:nvPr/>
        </p:nvSpPr>
        <p:spPr>
          <a:xfrm>
            <a:off x="4603793" y="13542128"/>
            <a:ext cx="573519" cy="552488"/>
          </a:xfrm>
          <a:custGeom>
            <a:avLst/>
            <a:gdLst>
              <a:gd name="connsiteX0" fmla="*/ 34882 w 573519"/>
              <a:gd name="connsiteY0" fmla="*/ 30997 h 552488"/>
              <a:gd name="connsiteX1" fmla="*/ 561932 w 573519"/>
              <a:gd name="connsiteY1" fmla="*/ 538997 h 552488"/>
              <a:gd name="connsiteX2" fmla="*/ 380957 w 573519"/>
              <a:gd name="connsiteY2" fmla="*/ 392947 h 552488"/>
              <a:gd name="connsiteX3" fmla="*/ 168232 w 573519"/>
              <a:gd name="connsiteY3" fmla="*/ 253247 h 552488"/>
              <a:gd name="connsiteX4" fmla="*/ 63457 w 573519"/>
              <a:gd name="connsiteY4" fmla="*/ 75447 h 552488"/>
              <a:gd name="connsiteX5" fmla="*/ 34882 w 573519"/>
              <a:gd name="connsiteY5" fmla="*/ 30997 h 5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19" h="552488">
                <a:moveTo>
                  <a:pt x="34882" y="30997"/>
                </a:moveTo>
                <a:cubicBezTo>
                  <a:pt x="117961" y="108255"/>
                  <a:pt x="504253" y="478672"/>
                  <a:pt x="561932" y="538997"/>
                </a:cubicBezTo>
                <a:cubicBezTo>
                  <a:pt x="619611" y="599322"/>
                  <a:pt x="446574" y="440572"/>
                  <a:pt x="380957" y="392947"/>
                </a:cubicBezTo>
                <a:cubicBezTo>
                  <a:pt x="315340" y="345322"/>
                  <a:pt x="221149" y="306164"/>
                  <a:pt x="168232" y="253247"/>
                </a:cubicBezTo>
                <a:cubicBezTo>
                  <a:pt x="115315" y="200330"/>
                  <a:pt x="86740" y="109843"/>
                  <a:pt x="63457" y="75447"/>
                </a:cubicBezTo>
                <a:cubicBezTo>
                  <a:pt x="40174" y="41051"/>
                  <a:pt x="-48197" y="-46261"/>
                  <a:pt x="34882" y="3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9F3F67F0-FA78-4B18-8C78-BB7CEA9F4401}"/>
              </a:ext>
            </a:extLst>
          </p:cNvPr>
          <p:cNvSpPr/>
          <p:nvPr/>
        </p:nvSpPr>
        <p:spPr>
          <a:xfrm>
            <a:off x="4853942" y="13960473"/>
            <a:ext cx="836222" cy="1144479"/>
          </a:xfrm>
          <a:custGeom>
            <a:avLst/>
            <a:gdLst>
              <a:gd name="connsiteX0" fmla="*/ 633 w 836222"/>
              <a:gd name="connsiteY0" fmla="*/ 2 h 1144479"/>
              <a:gd name="connsiteX1" fmla="*/ 299083 w 836222"/>
              <a:gd name="connsiteY1" fmla="*/ 479427 h 1144479"/>
              <a:gd name="connsiteX2" fmla="*/ 273683 w 836222"/>
              <a:gd name="connsiteY2" fmla="*/ 419102 h 1144479"/>
              <a:gd name="connsiteX3" fmla="*/ 648333 w 836222"/>
              <a:gd name="connsiteY3" fmla="*/ 920752 h 1144479"/>
              <a:gd name="connsiteX4" fmla="*/ 600708 w 836222"/>
              <a:gd name="connsiteY4" fmla="*/ 860427 h 1144479"/>
              <a:gd name="connsiteX5" fmla="*/ 835658 w 836222"/>
              <a:gd name="connsiteY5" fmla="*/ 1143002 h 1144479"/>
              <a:gd name="connsiteX6" fmla="*/ 657858 w 836222"/>
              <a:gd name="connsiteY6" fmla="*/ 949327 h 1144479"/>
              <a:gd name="connsiteX7" fmla="*/ 391158 w 836222"/>
              <a:gd name="connsiteY7" fmla="*/ 485777 h 1144479"/>
              <a:gd name="connsiteX8" fmla="*/ 633 w 836222"/>
              <a:gd name="connsiteY8" fmla="*/ 2 h 114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222" h="1144479">
                <a:moveTo>
                  <a:pt x="633" y="2"/>
                </a:moveTo>
                <a:cubicBezTo>
                  <a:pt x="-14713" y="-1056"/>
                  <a:pt x="253575" y="409577"/>
                  <a:pt x="299083" y="479427"/>
                </a:cubicBezTo>
                <a:cubicBezTo>
                  <a:pt x="344591" y="549277"/>
                  <a:pt x="215475" y="345548"/>
                  <a:pt x="273683" y="419102"/>
                </a:cubicBezTo>
                <a:cubicBezTo>
                  <a:pt x="331891" y="492656"/>
                  <a:pt x="593829" y="847198"/>
                  <a:pt x="648333" y="920752"/>
                </a:cubicBezTo>
                <a:cubicBezTo>
                  <a:pt x="702837" y="994306"/>
                  <a:pt x="569487" y="823385"/>
                  <a:pt x="600708" y="860427"/>
                </a:cubicBezTo>
                <a:cubicBezTo>
                  <a:pt x="631929" y="897469"/>
                  <a:pt x="826133" y="1128185"/>
                  <a:pt x="835658" y="1143002"/>
                </a:cubicBezTo>
                <a:cubicBezTo>
                  <a:pt x="845183" y="1157819"/>
                  <a:pt x="731941" y="1058865"/>
                  <a:pt x="657858" y="949327"/>
                </a:cubicBezTo>
                <a:cubicBezTo>
                  <a:pt x="583775" y="839790"/>
                  <a:pt x="501225" y="642939"/>
                  <a:pt x="391158" y="485777"/>
                </a:cubicBezTo>
                <a:cubicBezTo>
                  <a:pt x="281091" y="328615"/>
                  <a:pt x="15979" y="1060"/>
                  <a:pt x="6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32799F68-390B-4B6C-ACEB-058D6F1CA62C}"/>
              </a:ext>
            </a:extLst>
          </p:cNvPr>
          <p:cNvSpPr/>
          <p:nvPr/>
        </p:nvSpPr>
        <p:spPr>
          <a:xfrm>
            <a:off x="5701648" y="15109614"/>
            <a:ext cx="384098" cy="886693"/>
          </a:xfrm>
          <a:custGeom>
            <a:avLst/>
            <a:gdLst>
              <a:gd name="connsiteX0" fmla="*/ 652 w 384098"/>
              <a:gd name="connsiteY0" fmla="*/ 3386 h 886693"/>
              <a:gd name="connsiteX1" fmla="*/ 194327 w 384098"/>
              <a:gd name="connsiteY1" fmla="*/ 403436 h 886693"/>
              <a:gd name="connsiteX2" fmla="*/ 181627 w 384098"/>
              <a:gd name="connsiteY2" fmla="*/ 301836 h 886693"/>
              <a:gd name="connsiteX3" fmla="*/ 346727 w 384098"/>
              <a:gd name="connsiteY3" fmla="*/ 765386 h 886693"/>
              <a:gd name="connsiteX4" fmla="*/ 375302 w 384098"/>
              <a:gd name="connsiteY4" fmla="*/ 866986 h 886693"/>
              <a:gd name="connsiteX5" fmla="*/ 226077 w 384098"/>
              <a:gd name="connsiteY5" fmla="*/ 447886 h 886693"/>
              <a:gd name="connsiteX6" fmla="*/ 134002 w 384098"/>
              <a:gd name="connsiteY6" fmla="*/ 222461 h 886693"/>
              <a:gd name="connsiteX7" fmla="*/ 652 w 384098"/>
              <a:gd name="connsiteY7" fmla="*/ 3386 h 8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098" h="886693">
                <a:moveTo>
                  <a:pt x="652" y="3386"/>
                </a:moveTo>
                <a:cubicBezTo>
                  <a:pt x="10706" y="33548"/>
                  <a:pt x="164165" y="353694"/>
                  <a:pt x="194327" y="403436"/>
                </a:cubicBezTo>
                <a:cubicBezTo>
                  <a:pt x="224490" y="453178"/>
                  <a:pt x="156227" y="241511"/>
                  <a:pt x="181627" y="301836"/>
                </a:cubicBezTo>
                <a:cubicBezTo>
                  <a:pt x="207027" y="362161"/>
                  <a:pt x="314448" y="671194"/>
                  <a:pt x="346727" y="765386"/>
                </a:cubicBezTo>
                <a:cubicBezTo>
                  <a:pt x="379006" y="859578"/>
                  <a:pt x="395410" y="919903"/>
                  <a:pt x="375302" y="866986"/>
                </a:cubicBezTo>
                <a:cubicBezTo>
                  <a:pt x="355194" y="814069"/>
                  <a:pt x="266294" y="555307"/>
                  <a:pt x="226077" y="447886"/>
                </a:cubicBezTo>
                <a:cubicBezTo>
                  <a:pt x="185860" y="340465"/>
                  <a:pt x="168398" y="292311"/>
                  <a:pt x="134002" y="222461"/>
                </a:cubicBezTo>
                <a:cubicBezTo>
                  <a:pt x="99606" y="152611"/>
                  <a:pt x="-9402" y="-26776"/>
                  <a:pt x="652" y="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164813FF-3BE9-4142-A424-DEECA25202BE}"/>
              </a:ext>
            </a:extLst>
          </p:cNvPr>
          <p:cNvSpPr/>
          <p:nvPr/>
        </p:nvSpPr>
        <p:spPr>
          <a:xfrm>
            <a:off x="6035486" y="15842404"/>
            <a:ext cx="198254" cy="1118877"/>
          </a:xfrm>
          <a:custGeom>
            <a:avLst/>
            <a:gdLst>
              <a:gd name="connsiteX0" fmla="*/ 189 w 198254"/>
              <a:gd name="connsiteY0" fmla="*/ 10371 h 1118877"/>
              <a:gd name="connsiteX1" fmla="*/ 165289 w 198254"/>
              <a:gd name="connsiteY1" fmla="*/ 667596 h 1118877"/>
              <a:gd name="connsiteX2" fmla="*/ 152589 w 198254"/>
              <a:gd name="connsiteY2" fmla="*/ 654896 h 1118877"/>
              <a:gd name="connsiteX3" fmla="*/ 197039 w 198254"/>
              <a:gd name="connsiteY3" fmla="*/ 1115271 h 1118877"/>
              <a:gd name="connsiteX4" fmla="*/ 181164 w 198254"/>
              <a:gd name="connsiteY4" fmla="*/ 839046 h 1118877"/>
              <a:gd name="connsiteX5" fmla="*/ 133539 w 198254"/>
              <a:gd name="connsiteY5" fmla="*/ 302471 h 1118877"/>
              <a:gd name="connsiteX6" fmla="*/ 189 w 198254"/>
              <a:gd name="connsiteY6" fmla="*/ 10371 h 111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54" h="1118877">
                <a:moveTo>
                  <a:pt x="189" y="10371"/>
                </a:moveTo>
                <a:cubicBezTo>
                  <a:pt x="5481" y="71225"/>
                  <a:pt x="139889" y="560175"/>
                  <a:pt x="165289" y="667596"/>
                </a:cubicBezTo>
                <a:cubicBezTo>
                  <a:pt x="190689" y="775017"/>
                  <a:pt x="147297" y="580284"/>
                  <a:pt x="152589" y="654896"/>
                </a:cubicBezTo>
                <a:cubicBezTo>
                  <a:pt x="157881" y="729508"/>
                  <a:pt x="192277" y="1084580"/>
                  <a:pt x="197039" y="1115271"/>
                </a:cubicBezTo>
                <a:cubicBezTo>
                  <a:pt x="201801" y="1145962"/>
                  <a:pt x="191747" y="974513"/>
                  <a:pt x="181164" y="839046"/>
                </a:cubicBezTo>
                <a:cubicBezTo>
                  <a:pt x="170581" y="703579"/>
                  <a:pt x="165289" y="434233"/>
                  <a:pt x="133539" y="302471"/>
                </a:cubicBezTo>
                <a:cubicBezTo>
                  <a:pt x="101789" y="170709"/>
                  <a:pt x="-5103" y="-50483"/>
                  <a:pt x="189" y="10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6C694086-51B1-4138-A24E-602EC34D52CF}"/>
              </a:ext>
            </a:extLst>
          </p:cNvPr>
          <p:cNvSpPr/>
          <p:nvPr/>
        </p:nvSpPr>
        <p:spPr>
          <a:xfrm>
            <a:off x="6208625" y="16686820"/>
            <a:ext cx="148210" cy="686924"/>
          </a:xfrm>
          <a:custGeom>
            <a:avLst/>
            <a:gdLst>
              <a:gd name="connsiteX0" fmla="*/ 49300 w 148210"/>
              <a:gd name="connsiteY0" fmla="*/ 7330 h 686924"/>
              <a:gd name="connsiteX1" fmla="*/ 33425 w 148210"/>
              <a:gd name="connsiteY1" fmla="*/ 220055 h 686924"/>
              <a:gd name="connsiteX2" fmla="*/ 81050 w 148210"/>
              <a:gd name="connsiteY2" fmla="*/ 353405 h 686924"/>
              <a:gd name="connsiteX3" fmla="*/ 144550 w 148210"/>
              <a:gd name="connsiteY3" fmla="*/ 674080 h 686924"/>
              <a:gd name="connsiteX4" fmla="*/ 125500 w 148210"/>
              <a:gd name="connsiteY4" fmla="*/ 588355 h 686924"/>
              <a:gd name="connsiteX5" fmla="*/ 1675 w 148210"/>
              <a:gd name="connsiteY5" fmla="*/ 264505 h 686924"/>
              <a:gd name="connsiteX6" fmla="*/ 55650 w 148210"/>
              <a:gd name="connsiteY6" fmla="*/ 347055 h 686924"/>
              <a:gd name="connsiteX7" fmla="*/ 81050 w 148210"/>
              <a:gd name="connsiteY7" fmla="*/ 169255 h 686924"/>
              <a:gd name="connsiteX8" fmla="*/ 46125 w 148210"/>
              <a:gd name="connsiteY8" fmla="*/ 58130 h 686924"/>
              <a:gd name="connsiteX9" fmla="*/ 49300 w 148210"/>
              <a:gd name="connsiteY9" fmla="*/ 7330 h 6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10" h="686924">
                <a:moveTo>
                  <a:pt x="49300" y="7330"/>
                </a:moveTo>
                <a:cubicBezTo>
                  <a:pt x="47183" y="34318"/>
                  <a:pt x="28133" y="162376"/>
                  <a:pt x="33425" y="220055"/>
                </a:cubicBezTo>
                <a:cubicBezTo>
                  <a:pt x="38717" y="277734"/>
                  <a:pt x="62529" y="277734"/>
                  <a:pt x="81050" y="353405"/>
                </a:cubicBezTo>
                <a:cubicBezTo>
                  <a:pt x="99571" y="429076"/>
                  <a:pt x="137142" y="634922"/>
                  <a:pt x="144550" y="674080"/>
                </a:cubicBezTo>
                <a:cubicBezTo>
                  <a:pt x="151958" y="713238"/>
                  <a:pt x="149313" y="656618"/>
                  <a:pt x="125500" y="588355"/>
                </a:cubicBezTo>
                <a:cubicBezTo>
                  <a:pt x="101688" y="520093"/>
                  <a:pt x="13317" y="304722"/>
                  <a:pt x="1675" y="264505"/>
                </a:cubicBezTo>
                <a:cubicBezTo>
                  <a:pt x="-9967" y="224288"/>
                  <a:pt x="42421" y="362930"/>
                  <a:pt x="55650" y="347055"/>
                </a:cubicBezTo>
                <a:cubicBezTo>
                  <a:pt x="68879" y="331180"/>
                  <a:pt x="82637" y="217409"/>
                  <a:pt x="81050" y="169255"/>
                </a:cubicBezTo>
                <a:cubicBezTo>
                  <a:pt x="79463" y="121101"/>
                  <a:pt x="51946" y="81413"/>
                  <a:pt x="46125" y="58130"/>
                </a:cubicBezTo>
                <a:cubicBezTo>
                  <a:pt x="40304" y="34847"/>
                  <a:pt x="51417" y="-19658"/>
                  <a:pt x="49300" y="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DBDF51B5-1574-4E9C-B0EC-04747026AC27}"/>
              </a:ext>
            </a:extLst>
          </p:cNvPr>
          <p:cNvSpPr/>
          <p:nvPr/>
        </p:nvSpPr>
        <p:spPr>
          <a:xfrm>
            <a:off x="6420502" y="17846774"/>
            <a:ext cx="396004" cy="1509787"/>
          </a:xfrm>
          <a:custGeom>
            <a:avLst/>
            <a:gdLst>
              <a:gd name="connsiteX0" fmla="*/ 2523 w 396004"/>
              <a:gd name="connsiteY0" fmla="*/ 28476 h 1509787"/>
              <a:gd name="connsiteX1" fmla="*/ 161273 w 396004"/>
              <a:gd name="connsiteY1" fmla="*/ 511076 h 1509787"/>
              <a:gd name="connsiteX2" fmla="*/ 158098 w 396004"/>
              <a:gd name="connsiteY2" fmla="*/ 384076 h 1509787"/>
              <a:gd name="connsiteX3" fmla="*/ 119998 w 396004"/>
              <a:gd name="connsiteY3" fmla="*/ 714276 h 1509787"/>
              <a:gd name="connsiteX4" fmla="*/ 151748 w 396004"/>
              <a:gd name="connsiteY4" fmla="*/ 644426 h 1509787"/>
              <a:gd name="connsiteX5" fmla="*/ 266048 w 396004"/>
              <a:gd name="connsiteY5" fmla="*/ 1006376 h 1509787"/>
              <a:gd name="connsiteX6" fmla="*/ 259698 w 396004"/>
              <a:gd name="connsiteY6" fmla="*/ 936526 h 1509787"/>
              <a:gd name="connsiteX7" fmla="*/ 389873 w 396004"/>
              <a:gd name="connsiteY7" fmla="*/ 1495326 h 1509787"/>
              <a:gd name="connsiteX8" fmla="*/ 358123 w 396004"/>
              <a:gd name="connsiteY8" fmla="*/ 1282601 h 1509787"/>
              <a:gd name="connsiteX9" fmla="*/ 212073 w 396004"/>
              <a:gd name="connsiteY9" fmla="*/ 615851 h 1509787"/>
              <a:gd name="connsiteX10" fmla="*/ 215248 w 396004"/>
              <a:gd name="connsiteY10" fmla="*/ 593626 h 1509787"/>
              <a:gd name="connsiteX11" fmla="*/ 72373 w 396004"/>
              <a:gd name="connsiteY11" fmla="*/ 111026 h 1509787"/>
              <a:gd name="connsiteX12" fmla="*/ 2523 w 396004"/>
              <a:gd name="connsiteY12" fmla="*/ 28476 h 150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004" h="1509787">
                <a:moveTo>
                  <a:pt x="2523" y="28476"/>
                </a:moveTo>
                <a:cubicBezTo>
                  <a:pt x="17340" y="95151"/>
                  <a:pt x="135344" y="451809"/>
                  <a:pt x="161273" y="511076"/>
                </a:cubicBezTo>
                <a:cubicBezTo>
                  <a:pt x="187202" y="570343"/>
                  <a:pt x="164977" y="350209"/>
                  <a:pt x="158098" y="384076"/>
                </a:cubicBezTo>
                <a:cubicBezTo>
                  <a:pt x="151219" y="417943"/>
                  <a:pt x="121056" y="670884"/>
                  <a:pt x="119998" y="714276"/>
                </a:cubicBezTo>
                <a:cubicBezTo>
                  <a:pt x="118940" y="757668"/>
                  <a:pt x="127406" y="595743"/>
                  <a:pt x="151748" y="644426"/>
                </a:cubicBezTo>
                <a:cubicBezTo>
                  <a:pt x="176090" y="693109"/>
                  <a:pt x="248056" y="957693"/>
                  <a:pt x="266048" y="1006376"/>
                </a:cubicBezTo>
                <a:cubicBezTo>
                  <a:pt x="284040" y="1055059"/>
                  <a:pt x="239061" y="855034"/>
                  <a:pt x="259698" y="936526"/>
                </a:cubicBezTo>
                <a:cubicBezTo>
                  <a:pt x="280335" y="1018018"/>
                  <a:pt x="373469" y="1437647"/>
                  <a:pt x="389873" y="1495326"/>
                </a:cubicBezTo>
                <a:cubicBezTo>
                  <a:pt x="406277" y="1553005"/>
                  <a:pt x="387756" y="1429180"/>
                  <a:pt x="358123" y="1282601"/>
                </a:cubicBezTo>
                <a:cubicBezTo>
                  <a:pt x="328490" y="1136022"/>
                  <a:pt x="235885" y="730680"/>
                  <a:pt x="212073" y="615851"/>
                </a:cubicBezTo>
                <a:cubicBezTo>
                  <a:pt x="188261" y="501022"/>
                  <a:pt x="238531" y="677764"/>
                  <a:pt x="215248" y="593626"/>
                </a:cubicBezTo>
                <a:cubicBezTo>
                  <a:pt x="191965" y="509488"/>
                  <a:pt x="103065" y="200455"/>
                  <a:pt x="72373" y="111026"/>
                </a:cubicBezTo>
                <a:cubicBezTo>
                  <a:pt x="41681" y="21597"/>
                  <a:pt x="-12294" y="-38199"/>
                  <a:pt x="2523" y="2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A58EB3AC-8088-4395-835C-596AB808A69C}"/>
              </a:ext>
            </a:extLst>
          </p:cNvPr>
          <p:cNvSpPr/>
          <p:nvPr/>
        </p:nvSpPr>
        <p:spPr>
          <a:xfrm>
            <a:off x="6628679" y="18771926"/>
            <a:ext cx="275951" cy="1116070"/>
          </a:xfrm>
          <a:custGeom>
            <a:avLst/>
            <a:gdLst>
              <a:gd name="connsiteX0" fmla="*/ 3896 w 275951"/>
              <a:gd name="connsiteY0" fmla="*/ 8199 h 1116070"/>
              <a:gd name="connsiteX1" fmla="*/ 267421 w 275951"/>
              <a:gd name="connsiteY1" fmla="*/ 1081349 h 1116070"/>
              <a:gd name="connsiteX2" fmla="*/ 200746 w 275951"/>
              <a:gd name="connsiteY2" fmla="*/ 824174 h 1116070"/>
              <a:gd name="connsiteX3" fmla="*/ 92796 w 275951"/>
              <a:gd name="connsiteY3" fmla="*/ 528899 h 1116070"/>
              <a:gd name="connsiteX4" fmla="*/ 108671 w 275951"/>
              <a:gd name="connsiteY4" fmla="*/ 582874 h 1116070"/>
              <a:gd name="connsiteX5" fmla="*/ 3896 w 275951"/>
              <a:gd name="connsiteY5" fmla="*/ 8199 h 11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951" h="1116070">
                <a:moveTo>
                  <a:pt x="3896" y="8199"/>
                </a:moveTo>
                <a:cubicBezTo>
                  <a:pt x="30354" y="91278"/>
                  <a:pt x="234613" y="945353"/>
                  <a:pt x="267421" y="1081349"/>
                </a:cubicBezTo>
                <a:cubicBezTo>
                  <a:pt x="300229" y="1217345"/>
                  <a:pt x="229850" y="916249"/>
                  <a:pt x="200746" y="824174"/>
                </a:cubicBezTo>
                <a:cubicBezTo>
                  <a:pt x="171642" y="732099"/>
                  <a:pt x="108142" y="569116"/>
                  <a:pt x="92796" y="528899"/>
                </a:cubicBezTo>
                <a:cubicBezTo>
                  <a:pt x="77450" y="488682"/>
                  <a:pt x="123488" y="667011"/>
                  <a:pt x="108671" y="582874"/>
                </a:cubicBezTo>
                <a:cubicBezTo>
                  <a:pt x="93854" y="498737"/>
                  <a:pt x="-22562" y="-74880"/>
                  <a:pt x="3896" y="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10D5CE1E-9579-4779-AFD9-B7D68F7609A4}"/>
              </a:ext>
            </a:extLst>
          </p:cNvPr>
          <p:cNvSpPr/>
          <p:nvPr/>
        </p:nvSpPr>
        <p:spPr>
          <a:xfrm>
            <a:off x="6819899" y="19419927"/>
            <a:ext cx="270332" cy="1309669"/>
          </a:xfrm>
          <a:custGeom>
            <a:avLst/>
            <a:gdLst>
              <a:gd name="connsiteX0" fmla="*/ 1 w 270332"/>
              <a:gd name="connsiteY0" fmla="*/ 4723 h 1309669"/>
              <a:gd name="connsiteX1" fmla="*/ 152401 w 270332"/>
              <a:gd name="connsiteY1" fmla="*/ 760373 h 1309669"/>
              <a:gd name="connsiteX2" fmla="*/ 120651 w 270332"/>
              <a:gd name="connsiteY2" fmla="*/ 668298 h 1309669"/>
              <a:gd name="connsiteX3" fmla="*/ 152401 w 270332"/>
              <a:gd name="connsiteY3" fmla="*/ 931823 h 1309669"/>
              <a:gd name="connsiteX4" fmla="*/ 215901 w 270332"/>
              <a:gd name="connsiteY4" fmla="*/ 1106448 h 1309669"/>
              <a:gd name="connsiteX5" fmla="*/ 269876 w 270332"/>
              <a:gd name="connsiteY5" fmla="*/ 1309648 h 1309669"/>
              <a:gd name="connsiteX6" fmla="*/ 238126 w 270332"/>
              <a:gd name="connsiteY6" fmla="*/ 1115973 h 1309669"/>
              <a:gd name="connsiteX7" fmla="*/ 174626 w 270332"/>
              <a:gd name="connsiteY7" fmla="*/ 668298 h 1309669"/>
              <a:gd name="connsiteX8" fmla="*/ 155576 w 270332"/>
              <a:gd name="connsiteY8" fmla="*/ 449223 h 1309669"/>
              <a:gd name="connsiteX9" fmla="*/ 1 w 270332"/>
              <a:gd name="connsiteY9" fmla="*/ 4723 h 130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32" h="1309669">
                <a:moveTo>
                  <a:pt x="1" y="4723"/>
                </a:moveTo>
                <a:cubicBezTo>
                  <a:pt x="-528" y="56581"/>
                  <a:pt x="132293" y="649777"/>
                  <a:pt x="152401" y="760373"/>
                </a:cubicBezTo>
                <a:cubicBezTo>
                  <a:pt x="172509" y="870969"/>
                  <a:pt x="120651" y="639723"/>
                  <a:pt x="120651" y="668298"/>
                </a:cubicBezTo>
                <a:cubicBezTo>
                  <a:pt x="120651" y="696873"/>
                  <a:pt x="136526" y="858798"/>
                  <a:pt x="152401" y="931823"/>
                </a:cubicBezTo>
                <a:cubicBezTo>
                  <a:pt x="168276" y="1004848"/>
                  <a:pt x="196322" y="1043477"/>
                  <a:pt x="215901" y="1106448"/>
                </a:cubicBezTo>
                <a:cubicBezTo>
                  <a:pt x="235480" y="1169419"/>
                  <a:pt x="266172" y="1308061"/>
                  <a:pt x="269876" y="1309648"/>
                </a:cubicBezTo>
                <a:cubicBezTo>
                  <a:pt x="273580" y="1311235"/>
                  <a:pt x="254001" y="1222865"/>
                  <a:pt x="238126" y="1115973"/>
                </a:cubicBezTo>
                <a:cubicBezTo>
                  <a:pt x="222251" y="1009081"/>
                  <a:pt x="188384" y="779423"/>
                  <a:pt x="174626" y="668298"/>
                </a:cubicBezTo>
                <a:cubicBezTo>
                  <a:pt x="160868" y="557173"/>
                  <a:pt x="183622" y="555585"/>
                  <a:pt x="155576" y="449223"/>
                </a:cubicBezTo>
                <a:cubicBezTo>
                  <a:pt x="127530" y="342861"/>
                  <a:pt x="530" y="-47135"/>
                  <a:pt x="1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B3525D6A-ADA8-4F0E-B566-DF7644608D75}"/>
              </a:ext>
            </a:extLst>
          </p:cNvPr>
          <p:cNvSpPr/>
          <p:nvPr/>
        </p:nvSpPr>
        <p:spPr>
          <a:xfrm>
            <a:off x="6804025" y="19486299"/>
            <a:ext cx="225734" cy="1272185"/>
          </a:xfrm>
          <a:custGeom>
            <a:avLst/>
            <a:gdLst>
              <a:gd name="connsiteX0" fmla="*/ 0 w 225734"/>
              <a:gd name="connsiteY0" fmla="*/ 5026 h 1272185"/>
              <a:gd name="connsiteX1" fmla="*/ 76200 w 225734"/>
              <a:gd name="connsiteY1" fmla="*/ 595576 h 1272185"/>
              <a:gd name="connsiteX2" fmla="*/ 82550 w 225734"/>
              <a:gd name="connsiteY2" fmla="*/ 490801 h 1272185"/>
              <a:gd name="connsiteX3" fmla="*/ 165100 w 225734"/>
              <a:gd name="connsiteY3" fmla="*/ 954351 h 1272185"/>
              <a:gd name="connsiteX4" fmla="*/ 184150 w 225734"/>
              <a:gd name="connsiteY4" fmla="*/ 935301 h 1272185"/>
              <a:gd name="connsiteX5" fmla="*/ 225425 w 225734"/>
              <a:gd name="connsiteY5" fmla="*/ 1186126 h 1272185"/>
              <a:gd name="connsiteX6" fmla="*/ 203200 w 225734"/>
              <a:gd name="connsiteY6" fmla="*/ 1268676 h 1272185"/>
              <a:gd name="connsiteX7" fmla="*/ 206375 w 225734"/>
              <a:gd name="connsiteY7" fmla="*/ 1087701 h 1272185"/>
              <a:gd name="connsiteX8" fmla="*/ 79375 w 225734"/>
              <a:gd name="connsiteY8" fmla="*/ 338401 h 1272185"/>
              <a:gd name="connsiteX9" fmla="*/ 76200 w 225734"/>
              <a:gd name="connsiteY9" fmla="*/ 313001 h 1272185"/>
              <a:gd name="connsiteX10" fmla="*/ 0 w 225734"/>
              <a:gd name="connsiteY10" fmla="*/ 5026 h 127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4" h="1272185">
                <a:moveTo>
                  <a:pt x="0" y="5026"/>
                </a:moveTo>
                <a:cubicBezTo>
                  <a:pt x="0" y="52122"/>
                  <a:pt x="62442" y="514614"/>
                  <a:pt x="76200" y="595576"/>
                </a:cubicBezTo>
                <a:cubicBezTo>
                  <a:pt x="89958" y="676539"/>
                  <a:pt x="67733" y="431005"/>
                  <a:pt x="82550" y="490801"/>
                </a:cubicBezTo>
                <a:cubicBezTo>
                  <a:pt x="97367" y="550597"/>
                  <a:pt x="148167" y="880268"/>
                  <a:pt x="165100" y="954351"/>
                </a:cubicBezTo>
                <a:cubicBezTo>
                  <a:pt x="182033" y="1028434"/>
                  <a:pt x="174096" y="896672"/>
                  <a:pt x="184150" y="935301"/>
                </a:cubicBezTo>
                <a:cubicBezTo>
                  <a:pt x="194204" y="973930"/>
                  <a:pt x="222250" y="1130564"/>
                  <a:pt x="225425" y="1186126"/>
                </a:cubicBezTo>
                <a:cubicBezTo>
                  <a:pt x="228600" y="1241688"/>
                  <a:pt x="206375" y="1285080"/>
                  <a:pt x="203200" y="1268676"/>
                </a:cubicBezTo>
                <a:cubicBezTo>
                  <a:pt x="200025" y="1252272"/>
                  <a:pt x="227012" y="1242747"/>
                  <a:pt x="206375" y="1087701"/>
                </a:cubicBezTo>
                <a:cubicBezTo>
                  <a:pt x="185738" y="932655"/>
                  <a:pt x="101071" y="467518"/>
                  <a:pt x="79375" y="338401"/>
                </a:cubicBezTo>
                <a:cubicBezTo>
                  <a:pt x="57679" y="209284"/>
                  <a:pt x="87313" y="370151"/>
                  <a:pt x="76200" y="313001"/>
                </a:cubicBezTo>
                <a:cubicBezTo>
                  <a:pt x="65088" y="255851"/>
                  <a:pt x="0" y="-42070"/>
                  <a:pt x="0" y="5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5266CA20-FFFF-463F-AF03-6672E7E2DA3A}"/>
              </a:ext>
            </a:extLst>
          </p:cNvPr>
          <p:cNvSpPr/>
          <p:nvPr/>
        </p:nvSpPr>
        <p:spPr>
          <a:xfrm>
            <a:off x="6902653" y="20409702"/>
            <a:ext cx="193824" cy="991787"/>
          </a:xfrm>
          <a:custGeom>
            <a:avLst/>
            <a:gdLst>
              <a:gd name="connsiteX0" fmla="*/ 2972 w 193824"/>
              <a:gd name="connsiteY0" fmla="*/ 18248 h 991787"/>
              <a:gd name="connsiteX1" fmla="*/ 180772 w 193824"/>
              <a:gd name="connsiteY1" fmla="*/ 516723 h 991787"/>
              <a:gd name="connsiteX2" fmla="*/ 177597 w 193824"/>
              <a:gd name="connsiteY2" fmla="*/ 475448 h 991787"/>
              <a:gd name="connsiteX3" fmla="*/ 155372 w 193824"/>
              <a:gd name="connsiteY3" fmla="*/ 961223 h 991787"/>
              <a:gd name="connsiteX4" fmla="*/ 164897 w 193824"/>
              <a:gd name="connsiteY4" fmla="*/ 878673 h 991787"/>
              <a:gd name="connsiteX5" fmla="*/ 145847 w 193824"/>
              <a:gd name="connsiteY5" fmla="*/ 367498 h 991787"/>
              <a:gd name="connsiteX6" fmla="*/ 110922 w 193824"/>
              <a:gd name="connsiteY6" fmla="*/ 256373 h 991787"/>
              <a:gd name="connsiteX7" fmla="*/ 72822 w 193824"/>
              <a:gd name="connsiteY7" fmla="*/ 119848 h 991787"/>
              <a:gd name="connsiteX8" fmla="*/ 2972 w 193824"/>
              <a:gd name="connsiteY8" fmla="*/ 18248 h 99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24" h="991787">
                <a:moveTo>
                  <a:pt x="2972" y="18248"/>
                </a:moveTo>
                <a:cubicBezTo>
                  <a:pt x="20964" y="84394"/>
                  <a:pt x="151668" y="440523"/>
                  <a:pt x="180772" y="516723"/>
                </a:cubicBezTo>
                <a:cubicBezTo>
                  <a:pt x="209876" y="592923"/>
                  <a:pt x="181830" y="401365"/>
                  <a:pt x="177597" y="475448"/>
                </a:cubicBezTo>
                <a:cubicBezTo>
                  <a:pt x="173364" y="549531"/>
                  <a:pt x="157489" y="894019"/>
                  <a:pt x="155372" y="961223"/>
                </a:cubicBezTo>
                <a:cubicBezTo>
                  <a:pt x="153255" y="1028427"/>
                  <a:pt x="166484" y="977627"/>
                  <a:pt x="164897" y="878673"/>
                </a:cubicBezTo>
                <a:cubicBezTo>
                  <a:pt x="163310" y="779719"/>
                  <a:pt x="154843" y="471215"/>
                  <a:pt x="145847" y="367498"/>
                </a:cubicBezTo>
                <a:cubicBezTo>
                  <a:pt x="136851" y="263781"/>
                  <a:pt x="123093" y="297648"/>
                  <a:pt x="110922" y="256373"/>
                </a:cubicBezTo>
                <a:cubicBezTo>
                  <a:pt x="98751" y="215098"/>
                  <a:pt x="91872" y="155302"/>
                  <a:pt x="72822" y="119848"/>
                </a:cubicBezTo>
                <a:cubicBezTo>
                  <a:pt x="53772" y="84394"/>
                  <a:pt x="-15020" y="-47898"/>
                  <a:pt x="2972" y="1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501FC0C-3D2E-47C6-9100-7D1496D0BA5C}"/>
              </a:ext>
            </a:extLst>
          </p:cNvPr>
          <p:cNvSpPr/>
          <p:nvPr/>
        </p:nvSpPr>
        <p:spPr>
          <a:xfrm>
            <a:off x="7029448" y="20474913"/>
            <a:ext cx="140470" cy="843890"/>
          </a:xfrm>
          <a:custGeom>
            <a:avLst/>
            <a:gdLst>
              <a:gd name="connsiteX0" fmla="*/ 2 w 140470"/>
              <a:gd name="connsiteY0" fmla="*/ 662 h 843890"/>
              <a:gd name="connsiteX1" fmla="*/ 127002 w 140470"/>
              <a:gd name="connsiteY1" fmla="*/ 508662 h 843890"/>
              <a:gd name="connsiteX2" fmla="*/ 92077 w 140470"/>
              <a:gd name="connsiteY2" fmla="*/ 435637 h 843890"/>
              <a:gd name="connsiteX3" fmla="*/ 104777 w 140470"/>
              <a:gd name="connsiteY3" fmla="*/ 810287 h 843890"/>
              <a:gd name="connsiteX4" fmla="*/ 98427 w 140470"/>
              <a:gd name="connsiteY4" fmla="*/ 654712 h 843890"/>
              <a:gd name="connsiteX5" fmla="*/ 136527 w 140470"/>
              <a:gd name="connsiteY5" fmla="*/ 838862 h 843890"/>
              <a:gd name="connsiteX6" fmla="*/ 123827 w 140470"/>
              <a:gd name="connsiteY6" fmla="*/ 410237 h 843890"/>
              <a:gd name="connsiteX7" fmla="*/ 2 w 140470"/>
              <a:gd name="connsiteY7" fmla="*/ 662 h 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70" h="843890">
                <a:moveTo>
                  <a:pt x="2" y="662"/>
                </a:moveTo>
                <a:cubicBezTo>
                  <a:pt x="531" y="17066"/>
                  <a:pt x="111656" y="436166"/>
                  <a:pt x="127002" y="508662"/>
                </a:cubicBezTo>
                <a:cubicBezTo>
                  <a:pt x="142348" y="581158"/>
                  <a:pt x="95781" y="385366"/>
                  <a:pt x="92077" y="435637"/>
                </a:cubicBezTo>
                <a:cubicBezTo>
                  <a:pt x="88373" y="485908"/>
                  <a:pt x="103719" y="773775"/>
                  <a:pt x="104777" y="810287"/>
                </a:cubicBezTo>
                <a:cubicBezTo>
                  <a:pt x="105835" y="846799"/>
                  <a:pt x="93135" y="649950"/>
                  <a:pt x="98427" y="654712"/>
                </a:cubicBezTo>
                <a:cubicBezTo>
                  <a:pt x="103719" y="659475"/>
                  <a:pt x="132294" y="879608"/>
                  <a:pt x="136527" y="838862"/>
                </a:cubicBezTo>
                <a:cubicBezTo>
                  <a:pt x="140760" y="798116"/>
                  <a:pt x="146581" y="543587"/>
                  <a:pt x="123827" y="410237"/>
                </a:cubicBezTo>
                <a:cubicBezTo>
                  <a:pt x="101073" y="276887"/>
                  <a:pt x="-527" y="-15742"/>
                  <a:pt x="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2C529A36-FA6C-4F85-9290-CD68CF7515BC}"/>
              </a:ext>
            </a:extLst>
          </p:cNvPr>
          <p:cNvSpPr/>
          <p:nvPr/>
        </p:nvSpPr>
        <p:spPr>
          <a:xfrm>
            <a:off x="8386977" y="15848876"/>
            <a:ext cx="252866" cy="806705"/>
          </a:xfrm>
          <a:custGeom>
            <a:avLst/>
            <a:gdLst>
              <a:gd name="connsiteX0" fmla="*/ 103 w 252866"/>
              <a:gd name="connsiteY0" fmla="*/ 724 h 806705"/>
              <a:gd name="connsiteX1" fmla="*/ 208383 w 252866"/>
              <a:gd name="connsiteY1" fmla="*/ 483324 h 806705"/>
              <a:gd name="connsiteX2" fmla="*/ 177903 w 252866"/>
              <a:gd name="connsiteY2" fmla="*/ 391884 h 806705"/>
              <a:gd name="connsiteX3" fmla="*/ 233783 w 252866"/>
              <a:gd name="connsiteY3" fmla="*/ 793204 h 806705"/>
              <a:gd name="connsiteX4" fmla="*/ 233783 w 252866"/>
              <a:gd name="connsiteY4" fmla="*/ 681444 h 806705"/>
              <a:gd name="connsiteX5" fmla="*/ 238863 w 252866"/>
              <a:gd name="connsiteY5" fmla="*/ 381724 h 806705"/>
              <a:gd name="connsiteX6" fmla="*/ 103 w 252866"/>
              <a:gd name="connsiteY6" fmla="*/ 724 h 8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66" h="806705">
                <a:moveTo>
                  <a:pt x="103" y="724"/>
                </a:moveTo>
                <a:cubicBezTo>
                  <a:pt x="-4977" y="17657"/>
                  <a:pt x="178750" y="418131"/>
                  <a:pt x="208383" y="483324"/>
                </a:cubicBezTo>
                <a:cubicBezTo>
                  <a:pt x="238016" y="548517"/>
                  <a:pt x="173670" y="340237"/>
                  <a:pt x="177903" y="391884"/>
                </a:cubicBezTo>
                <a:cubicBezTo>
                  <a:pt x="182136" y="443531"/>
                  <a:pt x="224470" y="744944"/>
                  <a:pt x="233783" y="793204"/>
                </a:cubicBezTo>
                <a:cubicBezTo>
                  <a:pt x="243096" y="841464"/>
                  <a:pt x="232936" y="750024"/>
                  <a:pt x="233783" y="681444"/>
                </a:cubicBezTo>
                <a:cubicBezTo>
                  <a:pt x="234630" y="612864"/>
                  <a:pt x="272730" y="495177"/>
                  <a:pt x="238863" y="381724"/>
                </a:cubicBezTo>
                <a:cubicBezTo>
                  <a:pt x="204996" y="268271"/>
                  <a:pt x="5183" y="-16209"/>
                  <a:pt x="10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6A5A5FFE-83C1-42AE-89CC-297EC0048F8C}"/>
              </a:ext>
            </a:extLst>
          </p:cNvPr>
          <p:cNvSpPr/>
          <p:nvPr/>
        </p:nvSpPr>
        <p:spPr>
          <a:xfrm>
            <a:off x="8830778" y="17229515"/>
            <a:ext cx="483260" cy="1422860"/>
          </a:xfrm>
          <a:custGeom>
            <a:avLst/>
            <a:gdLst>
              <a:gd name="connsiteX0" fmla="*/ 3342 w 483260"/>
              <a:gd name="connsiteY0" fmla="*/ 6925 h 1422860"/>
              <a:gd name="connsiteX1" fmla="*/ 191302 w 483260"/>
              <a:gd name="connsiteY1" fmla="*/ 763845 h 1422860"/>
              <a:gd name="connsiteX2" fmla="*/ 130342 w 483260"/>
              <a:gd name="connsiteY2" fmla="*/ 626685 h 1422860"/>
              <a:gd name="connsiteX3" fmla="*/ 470702 w 483260"/>
              <a:gd name="connsiteY3" fmla="*/ 1393765 h 1422860"/>
              <a:gd name="connsiteX4" fmla="*/ 394502 w 483260"/>
              <a:gd name="connsiteY4" fmla="*/ 1215965 h 1422860"/>
              <a:gd name="connsiteX5" fmla="*/ 247182 w 483260"/>
              <a:gd name="connsiteY5" fmla="*/ 779085 h 1422860"/>
              <a:gd name="connsiteX6" fmla="*/ 308142 w 483260"/>
              <a:gd name="connsiteY6" fmla="*/ 906085 h 1422860"/>
              <a:gd name="connsiteX7" fmla="*/ 94782 w 483260"/>
              <a:gd name="connsiteY7" fmla="*/ 647005 h 1422860"/>
              <a:gd name="connsiteX8" fmla="*/ 74462 w 483260"/>
              <a:gd name="connsiteY8" fmla="*/ 403165 h 1422860"/>
              <a:gd name="connsiteX9" fmla="*/ 3342 w 483260"/>
              <a:gd name="connsiteY9" fmla="*/ 6925 h 14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260" h="1422860">
                <a:moveTo>
                  <a:pt x="3342" y="6925"/>
                </a:moveTo>
                <a:cubicBezTo>
                  <a:pt x="22815" y="67038"/>
                  <a:pt x="170135" y="660552"/>
                  <a:pt x="191302" y="763845"/>
                </a:cubicBezTo>
                <a:cubicBezTo>
                  <a:pt x="212469" y="867138"/>
                  <a:pt x="130342" y="626685"/>
                  <a:pt x="130342" y="626685"/>
                </a:cubicBezTo>
                <a:lnTo>
                  <a:pt x="470702" y="1393765"/>
                </a:lnTo>
                <a:cubicBezTo>
                  <a:pt x="514729" y="1491978"/>
                  <a:pt x="431755" y="1318412"/>
                  <a:pt x="394502" y="1215965"/>
                </a:cubicBezTo>
                <a:cubicBezTo>
                  <a:pt x="357249" y="1113518"/>
                  <a:pt x="261575" y="830732"/>
                  <a:pt x="247182" y="779085"/>
                </a:cubicBezTo>
                <a:cubicBezTo>
                  <a:pt x="232789" y="727438"/>
                  <a:pt x="333542" y="928098"/>
                  <a:pt x="308142" y="906085"/>
                </a:cubicBezTo>
                <a:cubicBezTo>
                  <a:pt x="282742" y="884072"/>
                  <a:pt x="133729" y="730825"/>
                  <a:pt x="94782" y="647005"/>
                </a:cubicBezTo>
                <a:cubicBezTo>
                  <a:pt x="55835" y="563185"/>
                  <a:pt x="93935" y="511538"/>
                  <a:pt x="74462" y="403165"/>
                </a:cubicBezTo>
                <a:cubicBezTo>
                  <a:pt x="54989" y="294792"/>
                  <a:pt x="-16131" y="-53188"/>
                  <a:pt x="3342" y="6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F09617B-FCBB-4D6F-9B54-85A671A94C2E}"/>
              </a:ext>
            </a:extLst>
          </p:cNvPr>
          <p:cNvSpPr/>
          <p:nvPr/>
        </p:nvSpPr>
        <p:spPr>
          <a:xfrm>
            <a:off x="9246241" y="18557574"/>
            <a:ext cx="673072" cy="1325266"/>
          </a:xfrm>
          <a:custGeom>
            <a:avLst/>
            <a:gdLst>
              <a:gd name="connsiteX0" fmla="*/ 9519 w 673072"/>
              <a:gd name="connsiteY0" fmla="*/ 9826 h 1325266"/>
              <a:gd name="connsiteX1" fmla="*/ 370199 w 673072"/>
              <a:gd name="connsiteY1" fmla="*/ 822626 h 1325266"/>
              <a:gd name="connsiteX2" fmla="*/ 319399 w 673072"/>
              <a:gd name="connsiteY2" fmla="*/ 766746 h 1325266"/>
              <a:gd name="connsiteX3" fmla="*/ 659759 w 673072"/>
              <a:gd name="connsiteY3" fmla="*/ 1295066 h 1325266"/>
              <a:gd name="connsiteX4" fmla="*/ 578479 w 673072"/>
              <a:gd name="connsiteY4" fmla="*/ 1208706 h 1325266"/>
              <a:gd name="connsiteX5" fmla="*/ 339719 w 673072"/>
              <a:gd name="connsiteY5" fmla="*/ 776906 h 1325266"/>
              <a:gd name="connsiteX6" fmla="*/ 116199 w 673072"/>
              <a:gd name="connsiteY6" fmla="*/ 380666 h 1325266"/>
              <a:gd name="connsiteX7" fmla="*/ 106039 w 673072"/>
              <a:gd name="connsiteY7" fmla="*/ 370506 h 1325266"/>
              <a:gd name="connsiteX8" fmla="*/ 9519 w 673072"/>
              <a:gd name="connsiteY8" fmla="*/ 9826 h 132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072" h="1325266">
                <a:moveTo>
                  <a:pt x="9519" y="9826"/>
                </a:moveTo>
                <a:cubicBezTo>
                  <a:pt x="53546" y="85179"/>
                  <a:pt x="318552" y="696473"/>
                  <a:pt x="370199" y="822626"/>
                </a:cubicBezTo>
                <a:cubicBezTo>
                  <a:pt x="421846" y="948779"/>
                  <a:pt x="271139" y="688006"/>
                  <a:pt x="319399" y="766746"/>
                </a:cubicBezTo>
                <a:cubicBezTo>
                  <a:pt x="367659" y="845486"/>
                  <a:pt x="616579" y="1221406"/>
                  <a:pt x="659759" y="1295066"/>
                </a:cubicBezTo>
                <a:cubicBezTo>
                  <a:pt x="702939" y="1368726"/>
                  <a:pt x="631819" y="1295066"/>
                  <a:pt x="578479" y="1208706"/>
                </a:cubicBezTo>
                <a:cubicBezTo>
                  <a:pt x="525139" y="1122346"/>
                  <a:pt x="416766" y="914913"/>
                  <a:pt x="339719" y="776906"/>
                </a:cubicBezTo>
                <a:cubicBezTo>
                  <a:pt x="262672" y="638899"/>
                  <a:pt x="155146" y="448399"/>
                  <a:pt x="116199" y="380666"/>
                </a:cubicBezTo>
                <a:cubicBezTo>
                  <a:pt x="77252" y="312933"/>
                  <a:pt x="124666" y="425539"/>
                  <a:pt x="106039" y="370506"/>
                </a:cubicBezTo>
                <a:cubicBezTo>
                  <a:pt x="87412" y="315473"/>
                  <a:pt x="-34508" y="-65527"/>
                  <a:pt x="9519" y="9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89F8F3E-13AC-48C8-AF9A-D63BF153194D}"/>
              </a:ext>
            </a:extLst>
          </p:cNvPr>
          <p:cNvSpPr/>
          <p:nvPr/>
        </p:nvSpPr>
        <p:spPr>
          <a:xfrm>
            <a:off x="8258980" y="19840575"/>
            <a:ext cx="1609410" cy="806824"/>
          </a:xfrm>
          <a:custGeom>
            <a:avLst/>
            <a:gdLst>
              <a:gd name="connsiteX0" fmla="*/ 1608920 w 1609410"/>
              <a:gd name="connsiteY0" fmla="*/ 0 h 806824"/>
              <a:gd name="connsiteX1" fmla="*/ 1393020 w 1609410"/>
              <a:gd name="connsiteY1" fmla="*/ 311150 h 806824"/>
              <a:gd name="connsiteX2" fmla="*/ 1450170 w 1609410"/>
              <a:gd name="connsiteY2" fmla="*/ 285750 h 806824"/>
              <a:gd name="connsiteX3" fmla="*/ 1370795 w 1609410"/>
              <a:gd name="connsiteY3" fmla="*/ 355600 h 806824"/>
              <a:gd name="connsiteX4" fmla="*/ 1269195 w 1609410"/>
              <a:gd name="connsiteY4" fmla="*/ 387350 h 806824"/>
              <a:gd name="connsiteX5" fmla="*/ 865970 w 1609410"/>
              <a:gd name="connsiteY5" fmla="*/ 447675 h 806824"/>
              <a:gd name="connsiteX6" fmla="*/ 1085045 w 1609410"/>
              <a:gd name="connsiteY6" fmla="*/ 412750 h 806824"/>
              <a:gd name="connsiteX7" fmla="*/ 488145 w 1609410"/>
              <a:gd name="connsiteY7" fmla="*/ 533400 h 806824"/>
              <a:gd name="connsiteX8" fmla="*/ 84920 w 1609410"/>
              <a:gd name="connsiteY8" fmla="*/ 758825 h 806824"/>
              <a:gd name="connsiteX9" fmla="*/ 30945 w 1609410"/>
              <a:gd name="connsiteY9" fmla="*/ 793750 h 806824"/>
              <a:gd name="connsiteX10" fmla="*/ 462745 w 1609410"/>
              <a:gd name="connsiteY10" fmla="*/ 590550 h 806824"/>
              <a:gd name="connsiteX11" fmla="*/ 497670 w 1609410"/>
              <a:gd name="connsiteY11" fmla="*/ 574675 h 806824"/>
              <a:gd name="connsiteX12" fmla="*/ 1383495 w 1609410"/>
              <a:gd name="connsiteY12" fmla="*/ 384175 h 806824"/>
              <a:gd name="connsiteX13" fmla="*/ 1291420 w 1609410"/>
              <a:gd name="connsiteY13" fmla="*/ 403225 h 806824"/>
              <a:gd name="connsiteX14" fmla="*/ 1446995 w 1609410"/>
              <a:gd name="connsiteY14" fmla="*/ 314325 h 806824"/>
              <a:gd name="connsiteX15" fmla="*/ 1608920 w 1609410"/>
              <a:gd name="connsiteY15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9410" h="806824">
                <a:moveTo>
                  <a:pt x="1608920" y="0"/>
                </a:moveTo>
                <a:cubicBezTo>
                  <a:pt x="1599924" y="-529"/>
                  <a:pt x="1419478" y="263525"/>
                  <a:pt x="1393020" y="311150"/>
                </a:cubicBezTo>
                <a:cubicBezTo>
                  <a:pt x="1366562" y="358775"/>
                  <a:pt x="1453874" y="278342"/>
                  <a:pt x="1450170" y="285750"/>
                </a:cubicBezTo>
                <a:cubicBezTo>
                  <a:pt x="1446466" y="293158"/>
                  <a:pt x="1400957" y="338667"/>
                  <a:pt x="1370795" y="355600"/>
                </a:cubicBezTo>
                <a:cubicBezTo>
                  <a:pt x="1340633" y="372533"/>
                  <a:pt x="1353332" y="372004"/>
                  <a:pt x="1269195" y="387350"/>
                </a:cubicBezTo>
                <a:cubicBezTo>
                  <a:pt x="1185058" y="402696"/>
                  <a:pt x="896662" y="443442"/>
                  <a:pt x="865970" y="447675"/>
                </a:cubicBezTo>
                <a:cubicBezTo>
                  <a:pt x="835278" y="451908"/>
                  <a:pt x="1148016" y="398463"/>
                  <a:pt x="1085045" y="412750"/>
                </a:cubicBezTo>
                <a:cubicBezTo>
                  <a:pt x="1022074" y="427037"/>
                  <a:pt x="654832" y="475721"/>
                  <a:pt x="488145" y="533400"/>
                </a:cubicBezTo>
                <a:cubicBezTo>
                  <a:pt x="321457" y="591079"/>
                  <a:pt x="161120" y="715433"/>
                  <a:pt x="84920" y="758825"/>
                </a:cubicBezTo>
                <a:cubicBezTo>
                  <a:pt x="8720" y="802217"/>
                  <a:pt x="-32026" y="821796"/>
                  <a:pt x="30945" y="793750"/>
                </a:cubicBezTo>
                <a:cubicBezTo>
                  <a:pt x="93916" y="765704"/>
                  <a:pt x="384958" y="627062"/>
                  <a:pt x="462745" y="590550"/>
                </a:cubicBezTo>
                <a:cubicBezTo>
                  <a:pt x="540532" y="554038"/>
                  <a:pt x="497670" y="574675"/>
                  <a:pt x="497670" y="574675"/>
                </a:cubicBezTo>
                <a:lnTo>
                  <a:pt x="1383495" y="384175"/>
                </a:lnTo>
                <a:cubicBezTo>
                  <a:pt x="1515787" y="355600"/>
                  <a:pt x="1280837" y="414867"/>
                  <a:pt x="1291420" y="403225"/>
                </a:cubicBezTo>
                <a:cubicBezTo>
                  <a:pt x="1302003" y="391583"/>
                  <a:pt x="1393020" y="376767"/>
                  <a:pt x="1446995" y="314325"/>
                </a:cubicBezTo>
                <a:cubicBezTo>
                  <a:pt x="1500970" y="251883"/>
                  <a:pt x="1617916" y="529"/>
                  <a:pt x="16089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3D500B44-FBF3-43F0-B496-9F39CE6F8900}"/>
              </a:ext>
            </a:extLst>
          </p:cNvPr>
          <p:cNvSpPr/>
          <p:nvPr/>
        </p:nvSpPr>
        <p:spPr>
          <a:xfrm>
            <a:off x="8199593" y="20205700"/>
            <a:ext cx="1509557" cy="428824"/>
          </a:xfrm>
          <a:custGeom>
            <a:avLst/>
            <a:gdLst>
              <a:gd name="connsiteX0" fmla="*/ 1509557 w 1509557"/>
              <a:gd name="connsiteY0" fmla="*/ 0 h 428824"/>
              <a:gd name="connsiteX1" fmla="*/ 1446057 w 1509557"/>
              <a:gd name="connsiteY1" fmla="*/ 6350 h 428824"/>
              <a:gd name="connsiteX2" fmla="*/ 849157 w 1509557"/>
              <a:gd name="connsiteY2" fmla="*/ 19050 h 428824"/>
              <a:gd name="connsiteX3" fmla="*/ 1046007 w 1509557"/>
              <a:gd name="connsiteY3" fmla="*/ 15875 h 428824"/>
              <a:gd name="connsiteX4" fmla="*/ 690407 w 1509557"/>
              <a:gd name="connsiteY4" fmla="*/ 69850 h 428824"/>
              <a:gd name="connsiteX5" fmla="*/ 376082 w 1509557"/>
              <a:gd name="connsiteY5" fmla="*/ 152400 h 428824"/>
              <a:gd name="connsiteX6" fmla="*/ 515782 w 1509557"/>
              <a:gd name="connsiteY6" fmla="*/ 120650 h 428824"/>
              <a:gd name="connsiteX7" fmla="*/ 131607 w 1509557"/>
              <a:gd name="connsiteY7" fmla="*/ 317500 h 428824"/>
              <a:gd name="connsiteX8" fmla="*/ 4607 w 1509557"/>
              <a:gd name="connsiteY8" fmla="*/ 428625 h 428824"/>
              <a:gd name="connsiteX9" fmla="*/ 268132 w 1509557"/>
              <a:gd name="connsiteY9" fmla="*/ 292100 h 428824"/>
              <a:gd name="connsiteX10" fmla="*/ 687232 w 1509557"/>
              <a:gd name="connsiteY10" fmla="*/ 98425 h 428824"/>
              <a:gd name="connsiteX11" fmla="*/ 757082 w 1509557"/>
              <a:gd name="connsiteY11" fmla="*/ 101600 h 428824"/>
              <a:gd name="connsiteX12" fmla="*/ 1509557 w 1509557"/>
              <a:gd name="connsiteY12" fmla="*/ 0 h 4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9557" h="428824">
                <a:moveTo>
                  <a:pt x="1509557" y="0"/>
                </a:moveTo>
                <a:lnTo>
                  <a:pt x="1446057" y="6350"/>
                </a:lnTo>
                <a:lnTo>
                  <a:pt x="849157" y="19050"/>
                </a:lnTo>
                <a:cubicBezTo>
                  <a:pt x="782482" y="20637"/>
                  <a:pt x="1072465" y="7408"/>
                  <a:pt x="1046007" y="15875"/>
                </a:cubicBezTo>
                <a:cubicBezTo>
                  <a:pt x="1019549" y="24342"/>
                  <a:pt x="802061" y="47096"/>
                  <a:pt x="690407" y="69850"/>
                </a:cubicBezTo>
                <a:cubicBezTo>
                  <a:pt x="578753" y="92604"/>
                  <a:pt x="405186" y="143933"/>
                  <a:pt x="376082" y="152400"/>
                </a:cubicBezTo>
                <a:cubicBezTo>
                  <a:pt x="346978" y="160867"/>
                  <a:pt x="556528" y="93133"/>
                  <a:pt x="515782" y="120650"/>
                </a:cubicBezTo>
                <a:cubicBezTo>
                  <a:pt x="475036" y="148167"/>
                  <a:pt x="216803" y="266171"/>
                  <a:pt x="131607" y="317500"/>
                </a:cubicBezTo>
                <a:cubicBezTo>
                  <a:pt x="46411" y="368829"/>
                  <a:pt x="-18147" y="432858"/>
                  <a:pt x="4607" y="428625"/>
                </a:cubicBezTo>
                <a:cubicBezTo>
                  <a:pt x="27361" y="424392"/>
                  <a:pt x="154361" y="347133"/>
                  <a:pt x="268132" y="292100"/>
                </a:cubicBezTo>
                <a:cubicBezTo>
                  <a:pt x="381903" y="237067"/>
                  <a:pt x="605740" y="130175"/>
                  <a:pt x="687232" y="98425"/>
                </a:cubicBezTo>
                <a:cubicBezTo>
                  <a:pt x="768724" y="66675"/>
                  <a:pt x="618440" y="113242"/>
                  <a:pt x="757082" y="101600"/>
                </a:cubicBezTo>
                <a:cubicBezTo>
                  <a:pt x="895724" y="89958"/>
                  <a:pt x="1207403" y="59266"/>
                  <a:pt x="1509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78CEC9C9-12F0-4B42-82B2-7BADFD43C0E6}"/>
              </a:ext>
            </a:extLst>
          </p:cNvPr>
          <p:cNvSpPr/>
          <p:nvPr/>
        </p:nvSpPr>
        <p:spPr>
          <a:xfrm>
            <a:off x="9837578" y="19817338"/>
            <a:ext cx="599265" cy="1086864"/>
          </a:xfrm>
          <a:custGeom>
            <a:avLst/>
            <a:gdLst>
              <a:gd name="connsiteX0" fmla="*/ 1747 w 599265"/>
              <a:gd name="connsiteY0" fmla="*/ 1012 h 1086864"/>
              <a:gd name="connsiteX1" fmla="*/ 182722 w 599265"/>
              <a:gd name="connsiteY1" fmla="*/ 455037 h 1086864"/>
              <a:gd name="connsiteX2" fmla="*/ 208122 w 599265"/>
              <a:gd name="connsiteY2" fmla="*/ 420112 h 1086864"/>
              <a:gd name="connsiteX3" fmla="*/ 27147 w 599265"/>
              <a:gd name="connsiteY3" fmla="*/ 483612 h 1086864"/>
              <a:gd name="connsiteX4" fmla="*/ 300197 w 599265"/>
              <a:gd name="connsiteY4" fmla="*/ 499487 h 1086864"/>
              <a:gd name="connsiteX5" fmla="*/ 579597 w 599265"/>
              <a:gd name="connsiteY5" fmla="*/ 588387 h 1086864"/>
              <a:gd name="connsiteX6" fmla="*/ 576422 w 599265"/>
              <a:gd name="connsiteY6" fmla="*/ 680462 h 1086864"/>
              <a:gd name="connsiteX7" fmla="*/ 579597 w 599265"/>
              <a:gd name="connsiteY7" fmla="*/ 943987 h 1086864"/>
              <a:gd name="connsiteX8" fmla="*/ 566897 w 599265"/>
              <a:gd name="connsiteY8" fmla="*/ 1086862 h 1086864"/>
              <a:gd name="connsiteX9" fmla="*/ 585947 w 599265"/>
              <a:gd name="connsiteY9" fmla="*/ 940812 h 1086864"/>
              <a:gd name="connsiteX10" fmla="*/ 557372 w 599265"/>
              <a:gd name="connsiteY10" fmla="*/ 623312 h 1086864"/>
              <a:gd name="connsiteX11" fmla="*/ 408147 w 599265"/>
              <a:gd name="connsiteY11" fmla="*/ 562987 h 1086864"/>
              <a:gd name="connsiteX12" fmla="*/ 163672 w 599265"/>
              <a:gd name="connsiteY12" fmla="*/ 445512 h 1086864"/>
              <a:gd name="connsiteX13" fmla="*/ 93822 w 599265"/>
              <a:gd name="connsiteY13" fmla="*/ 334387 h 1086864"/>
              <a:gd name="connsiteX14" fmla="*/ 1747 w 599265"/>
              <a:gd name="connsiteY14" fmla="*/ 1012 h 108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265" h="1086864">
                <a:moveTo>
                  <a:pt x="1747" y="1012"/>
                </a:moveTo>
                <a:cubicBezTo>
                  <a:pt x="16564" y="21120"/>
                  <a:pt x="148326" y="385187"/>
                  <a:pt x="182722" y="455037"/>
                </a:cubicBezTo>
                <a:cubicBezTo>
                  <a:pt x="217118" y="524887"/>
                  <a:pt x="234051" y="415350"/>
                  <a:pt x="208122" y="420112"/>
                </a:cubicBezTo>
                <a:cubicBezTo>
                  <a:pt x="182193" y="424874"/>
                  <a:pt x="11801" y="470383"/>
                  <a:pt x="27147" y="483612"/>
                </a:cubicBezTo>
                <a:cubicBezTo>
                  <a:pt x="42493" y="496841"/>
                  <a:pt x="208122" y="482025"/>
                  <a:pt x="300197" y="499487"/>
                </a:cubicBezTo>
                <a:cubicBezTo>
                  <a:pt x="392272" y="516949"/>
                  <a:pt x="533560" y="558225"/>
                  <a:pt x="579597" y="588387"/>
                </a:cubicBezTo>
                <a:cubicBezTo>
                  <a:pt x="625634" y="618549"/>
                  <a:pt x="576422" y="621195"/>
                  <a:pt x="576422" y="680462"/>
                </a:cubicBezTo>
                <a:cubicBezTo>
                  <a:pt x="576422" y="739729"/>
                  <a:pt x="581184" y="876254"/>
                  <a:pt x="579597" y="943987"/>
                </a:cubicBezTo>
                <a:cubicBezTo>
                  <a:pt x="578010" y="1011720"/>
                  <a:pt x="565839" y="1087391"/>
                  <a:pt x="566897" y="1086862"/>
                </a:cubicBezTo>
                <a:cubicBezTo>
                  <a:pt x="567955" y="1086333"/>
                  <a:pt x="587535" y="1018070"/>
                  <a:pt x="585947" y="940812"/>
                </a:cubicBezTo>
                <a:cubicBezTo>
                  <a:pt x="584359" y="863554"/>
                  <a:pt x="587005" y="686283"/>
                  <a:pt x="557372" y="623312"/>
                </a:cubicBezTo>
                <a:cubicBezTo>
                  <a:pt x="527739" y="560341"/>
                  <a:pt x="473764" y="592620"/>
                  <a:pt x="408147" y="562987"/>
                </a:cubicBezTo>
                <a:cubicBezTo>
                  <a:pt x="342530" y="533354"/>
                  <a:pt x="216059" y="483612"/>
                  <a:pt x="163672" y="445512"/>
                </a:cubicBezTo>
                <a:cubicBezTo>
                  <a:pt x="111285" y="407412"/>
                  <a:pt x="117105" y="402649"/>
                  <a:pt x="93822" y="334387"/>
                </a:cubicBezTo>
                <a:cubicBezTo>
                  <a:pt x="70539" y="266125"/>
                  <a:pt x="-13070" y="-19096"/>
                  <a:pt x="1747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BA9712BC-AA7E-41B0-8850-E38D57518A0F}"/>
              </a:ext>
            </a:extLst>
          </p:cNvPr>
          <p:cNvSpPr/>
          <p:nvPr/>
        </p:nvSpPr>
        <p:spPr>
          <a:xfrm>
            <a:off x="9860313" y="19802465"/>
            <a:ext cx="639579" cy="1231961"/>
          </a:xfrm>
          <a:custGeom>
            <a:avLst/>
            <a:gdLst>
              <a:gd name="connsiteX0" fmla="*/ 1237 w 639579"/>
              <a:gd name="connsiteY0" fmla="*/ 10 h 1231961"/>
              <a:gd name="connsiteX1" fmla="*/ 191737 w 639579"/>
              <a:gd name="connsiteY1" fmla="*/ 365135 h 1231961"/>
              <a:gd name="connsiteX2" fmla="*/ 194912 w 639579"/>
              <a:gd name="connsiteY2" fmla="*/ 358785 h 1231961"/>
              <a:gd name="connsiteX3" fmla="*/ 267937 w 639579"/>
              <a:gd name="connsiteY3" fmla="*/ 466735 h 1231961"/>
              <a:gd name="connsiteX4" fmla="*/ 280637 w 639579"/>
              <a:gd name="connsiteY4" fmla="*/ 482610 h 1231961"/>
              <a:gd name="connsiteX5" fmla="*/ 601312 w 639579"/>
              <a:gd name="connsiteY5" fmla="*/ 628660 h 1231961"/>
              <a:gd name="connsiteX6" fmla="*/ 563212 w 639579"/>
              <a:gd name="connsiteY6" fmla="*/ 568335 h 1231961"/>
              <a:gd name="connsiteX7" fmla="*/ 585437 w 639579"/>
              <a:gd name="connsiteY7" fmla="*/ 635010 h 1231961"/>
              <a:gd name="connsiteX8" fmla="*/ 614012 w 639579"/>
              <a:gd name="connsiteY8" fmla="*/ 711210 h 1231961"/>
              <a:gd name="connsiteX9" fmla="*/ 639412 w 639579"/>
              <a:gd name="connsiteY9" fmla="*/ 904885 h 1231961"/>
              <a:gd name="connsiteX10" fmla="*/ 601312 w 639579"/>
              <a:gd name="connsiteY10" fmla="*/ 1079510 h 1231961"/>
              <a:gd name="connsiteX11" fmla="*/ 499712 w 639579"/>
              <a:gd name="connsiteY11" fmla="*/ 1231910 h 1231961"/>
              <a:gd name="connsiteX12" fmla="*/ 598137 w 639579"/>
              <a:gd name="connsiteY12" fmla="*/ 1063635 h 1231961"/>
              <a:gd name="connsiteX13" fmla="*/ 617187 w 639579"/>
              <a:gd name="connsiteY13" fmla="*/ 650885 h 1231961"/>
              <a:gd name="connsiteX14" fmla="*/ 299687 w 639579"/>
              <a:gd name="connsiteY14" fmla="*/ 514360 h 1231961"/>
              <a:gd name="connsiteX15" fmla="*/ 118712 w 639579"/>
              <a:gd name="connsiteY15" fmla="*/ 377835 h 1231961"/>
              <a:gd name="connsiteX16" fmla="*/ 1237 w 639579"/>
              <a:gd name="connsiteY16" fmla="*/ 10 h 12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579" h="1231961">
                <a:moveTo>
                  <a:pt x="1237" y="10"/>
                </a:moveTo>
                <a:cubicBezTo>
                  <a:pt x="13408" y="-2107"/>
                  <a:pt x="159458" y="305339"/>
                  <a:pt x="191737" y="365135"/>
                </a:cubicBezTo>
                <a:cubicBezTo>
                  <a:pt x="224016" y="424931"/>
                  <a:pt x="182212" y="341852"/>
                  <a:pt x="194912" y="358785"/>
                </a:cubicBezTo>
                <a:cubicBezTo>
                  <a:pt x="207612" y="375718"/>
                  <a:pt x="253650" y="446098"/>
                  <a:pt x="267937" y="466735"/>
                </a:cubicBezTo>
                <a:cubicBezTo>
                  <a:pt x="282224" y="487372"/>
                  <a:pt x="225075" y="455623"/>
                  <a:pt x="280637" y="482610"/>
                </a:cubicBezTo>
                <a:cubicBezTo>
                  <a:pt x="336199" y="509597"/>
                  <a:pt x="554216" y="614373"/>
                  <a:pt x="601312" y="628660"/>
                </a:cubicBezTo>
                <a:cubicBezTo>
                  <a:pt x="648408" y="642947"/>
                  <a:pt x="565858" y="567277"/>
                  <a:pt x="563212" y="568335"/>
                </a:cubicBezTo>
                <a:cubicBezTo>
                  <a:pt x="560566" y="569393"/>
                  <a:pt x="576970" y="611198"/>
                  <a:pt x="585437" y="635010"/>
                </a:cubicBezTo>
                <a:cubicBezTo>
                  <a:pt x="593904" y="658822"/>
                  <a:pt x="605016" y="666231"/>
                  <a:pt x="614012" y="711210"/>
                </a:cubicBezTo>
                <a:cubicBezTo>
                  <a:pt x="623008" y="756189"/>
                  <a:pt x="641529" y="843502"/>
                  <a:pt x="639412" y="904885"/>
                </a:cubicBezTo>
                <a:cubicBezTo>
                  <a:pt x="637295" y="966268"/>
                  <a:pt x="624595" y="1025006"/>
                  <a:pt x="601312" y="1079510"/>
                </a:cubicBezTo>
                <a:cubicBezTo>
                  <a:pt x="578029" y="1134014"/>
                  <a:pt x="500241" y="1234556"/>
                  <a:pt x="499712" y="1231910"/>
                </a:cubicBezTo>
                <a:cubicBezTo>
                  <a:pt x="499183" y="1229264"/>
                  <a:pt x="578558" y="1160473"/>
                  <a:pt x="598137" y="1063635"/>
                </a:cubicBezTo>
                <a:cubicBezTo>
                  <a:pt x="617716" y="966798"/>
                  <a:pt x="666929" y="742431"/>
                  <a:pt x="617187" y="650885"/>
                </a:cubicBezTo>
                <a:cubicBezTo>
                  <a:pt x="567445" y="559339"/>
                  <a:pt x="382766" y="559868"/>
                  <a:pt x="299687" y="514360"/>
                </a:cubicBezTo>
                <a:cubicBezTo>
                  <a:pt x="216608" y="468852"/>
                  <a:pt x="167925" y="459856"/>
                  <a:pt x="118712" y="377835"/>
                </a:cubicBezTo>
                <a:cubicBezTo>
                  <a:pt x="69500" y="295814"/>
                  <a:pt x="-10934" y="2127"/>
                  <a:pt x="123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326DF25-6868-4B75-A40C-A7A792D797FA}"/>
              </a:ext>
            </a:extLst>
          </p:cNvPr>
          <p:cNvSpPr/>
          <p:nvPr/>
        </p:nvSpPr>
        <p:spPr>
          <a:xfrm>
            <a:off x="10337455" y="20900318"/>
            <a:ext cx="241926" cy="513518"/>
          </a:xfrm>
          <a:custGeom>
            <a:avLst/>
            <a:gdLst>
              <a:gd name="connsiteX0" fmla="*/ 345 w 241926"/>
              <a:gd name="connsiteY0" fmla="*/ 707 h 513518"/>
              <a:gd name="connsiteX1" fmla="*/ 206720 w 241926"/>
              <a:gd name="connsiteY1" fmla="*/ 240420 h 513518"/>
              <a:gd name="connsiteX2" fmla="*/ 187670 w 241926"/>
              <a:gd name="connsiteY2" fmla="*/ 218195 h 513518"/>
              <a:gd name="connsiteX3" fmla="*/ 222595 w 241926"/>
              <a:gd name="connsiteY3" fmla="*/ 326145 h 513518"/>
              <a:gd name="connsiteX4" fmla="*/ 216245 w 241926"/>
              <a:gd name="connsiteY4" fmla="*/ 432507 h 513518"/>
              <a:gd name="connsiteX5" fmla="*/ 192433 w 241926"/>
              <a:gd name="connsiteY5" fmla="*/ 513470 h 513518"/>
              <a:gd name="connsiteX6" fmla="*/ 224183 w 241926"/>
              <a:gd name="connsiteY6" fmla="*/ 421395 h 513518"/>
              <a:gd name="connsiteX7" fmla="*/ 238470 w 241926"/>
              <a:gd name="connsiteY7" fmla="*/ 281695 h 513518"/>
              <a:gd name="connsiteX8" fmla="*/ 159095 w 241926"/>
              <a:gd name="connsiteY8" fmla="*/ 170570 h 513518"/>
              <a:gd name="connsiteX9" fmla="*/ 345 w 241926"/>
              <a:gd name="connsiteY9" fmla="*/ 707 h 5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926" h="513518">
                <a:moveTo>
                  <a:pt x="345" y="707"/>
                </a:moveTo>
                <a:cubicBezTo>
                  <a:pt x="8283" y="12349"/>
                  <a:pt x="175499" y="204172"/>
                  <a:pt x="206720" y="240420"/>
                </a:cubicBezTo>
                <a:cubicBezTo>
                  <a:pt x="237941" y="276668"/>
                  <a:pt x="185024" y="203908"/>
                  <a:pt x="187670" y="218195"/>
                </a:cubicBezTo>
                <a:cubicBezTo>
                  <a:pt x="190316" y="232482"/>
                  <a:pt x="217833" y="290426"/>
                  <a:pt x="222595" y="326145"/>
                </a:cubicBezTo>
                <a:cubicBezTo>
                  <a:pt x="227357" y="361864"/>
                  <a:pt x="221272" y="401286"/>
                  <a:pt x="216245" y="432507"/>
                </a:cubicBezTo>
                <a:cubicBezTo>
                  <a:pt x="211218" y="463728"/>
                  <a:pt x="191110" y="515322"/>
                  <a:pt x="192433" y="513470"/>
                </a:cubicBezTo>
                <a:cubicBezTo>
                  <a:pt x="193756" y="511618"/>
                  <a:pt x="216510" y="460024"/>
                  <a:pt x="224183" y="421395"/>
                </a:cubicBezTo>
                <a:cubicBezTo>
                  <a:pt x="231856" y="382766"/>
                  <a:pt x="249318" y="323499"/>
                  <a:pt x="238470" y="281695"/>
                </a:cubicBezTo>
                <a:cubicBezTo>
                  <a:pt x="227622" y="239891"/>
                  <a:pt x="194814" y="216872"/>
                  <a:pt x="159095" y="170570"/>
                </a:cubicBezTo>
                <a:cubicBezTo>
                  <a:pt x="123376" y="124268"/>
                  <a:pt x="-7593" y="-10935"/>
                  <a:pt x="345" y="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38D4383-DA78-4261-9A1B-4C8DE8B66A4F}"/>
              </a:ext>
            </a:extLst>
          </p:cNvPr>
          <p:cNvSpPr/>
          <p:nvPr/>
        </p:nvSpPr>
        <p:spPr>
          <a:xfrm>
            <a:off x="10373693" y="20881907"/>
            <a:ext cx="275814" cy="480604"/>
          </a:xfrm>
          <a:custGeom>
            <a:avLst/>
            <a:gdLst>
              <a:gd name="connsiteX0" fmla="*/ 620 w 275814"/>
              <a:gd name="connsiteY0" fmla="*/ 68 h 480604"/>
              <a:gd name="connsiteX1" fmla="*/ 92695 w 275814"/>
              <a:gd name="connsiteY1" fmla="*/ 103256 h 480604"/>
              <a:gd name="connsiteX2" fmla="*/ 89520 w 275814"/>
              <a:gd name="connsiteY2" fmla="*/ 95318 h 480604"/>
              <a:gd name="connsiteX3" fmla="*/ 164132 w 275814"/>
              <a:gd name="connsiteY3" fmla="*/ 211206 h 480604"/>
              <a:gd name="connsiteX4" fmla="*/ 156195 w 275814"/>
              <a:gd name="connsiteY4" fmla="*/ 182631 h 480604"/>
              <a:gd name="connsiteX5" fmla="*/ 272082 w 275814"/>
              <a:gd name="connsiteY5" fmla="*/ 290581 h 480604"/>
              <a:gd name="connsiteX6" fmla="*/ 248270 w 275814"/>
              <a:gd name="connsiteY6" fmla="*/ 306456 h 480604"/>
              <a:gd name="connsiteX7" fmla="*/ 257795 w 275814"/>
              <a:gd name="connsiteY7" fmla="*/ 479493 h 480604"/>
              <a:gd name="connsiteX8" fmla="*/ 248270 w 275814"/>
              <a:gd name="connsiteY8" fmla="*/ 374718 h 480604"/>
              <a:gd name="connsiteX9" fmla="*/ 227632 w 275814"/>
              <a:gd name="connsiteY9" fmla="*/ 255656 h 480604"/>
              <a:gd name="connsiteX10" fmla="*/ 145082 w 275814"/>
              <a:gd name="connsiteY10" fmla="*/ 120718 h 480604"/>
              <a:gd name="connsiteX11" fmla="*/ 620 w 275814"/>
              <a:gd name="connsiteY11" fmla="*/ 68 h 48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814" h="480604">
                <a:moveTo>
                  <a:pt x="620" y="68"/>
                </a:moveTo>
                <a:cubicBezTo>
                  <a:pt x="-8111" y="-2842"/>
                  <a:pt x="77878" y="87381"/>
                  <a:pt x="92695" y="103256"/>
                </a:cubicBezTo>
                <a:cubicBezTo>
                  <a:pt x="107512" y="119131"/>
                  <a:pt x="77614" y="77326"/>
                  <a:pt x="89520" y="95318"/>
                </a:cubicBezTo>
                <a:cubicBezTo>
                  <a:pt x="101426" y="113310"/>
                  <a:pt x="153020" y="196654"/>
                  <a:pt x="164132" y="211206"/>
                </a:cubicBezTo>
                <a:cubicBezTo>
                  <a:pt x="175244" y="225758"/>
                  <a:pt x="138203" y="169402"/>
                  <a:pt x="156195" y="182631"/>
                </a:cubicBezTo>
                <a:cubicBezTo>
                  <a:pt x="174187" y="195860"/>
                  <a:pt x="256736" y="269944"/>
                  <a:pt x="272082" y="290581"/>
                </a:cubicBezTo>
                <a:cubicBezTo>
                  <a:pt x="287428" y="311218"/>
                  <a:pt x="250651" y="274971"/>
                  <a:pt x="248270" y="306456"/>
                </a:cubicBezTo>
                <a:cubicBezTo>
                  <a:pt x="245889" y="337941"/>
                  <a:pt x="257795" y="468116"/>
                  <a:pt x="257795" y="479493"/>
                </a:cubicBezTo>
                <a:cubicBezTo>
                  <a:pt x="257795" y="490870"/>
                  <a:pt x="253297" y="412024"/>
                  <a:pt x="248270" y="374718"/>
                </a:cubicBezTo>
                <a:cubicBezTo>
                  <a:pt x="243243" y="337412"/>
                  <a:pt x="244830" y="297989"/>
                  <a:pt x="227632" y="255656"/>
                </a:cubicBezTo>
                <a:cubicBezTo>
                  <a:pt x="210434" y="213323"/>
                  <a:pt x="182917" y="161993"/>
                  <a:pt x="145082" y="120718"/>
                </a:cubicBezTo>
                <a:cubicBezTo>
                  <a:pt x="107247" y="79443"/>
                  <a:pt x="9351" y="2978"/>
                  <a:pt x="6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CB6FD87A-51E8-46AB-950C-56D6672B5DEF}"/>
              </a:ext>
            </a:extLst>
          </p:cNvPr>
          <p:cNvSpPr/>
          <p:nvPr/>
        </p:nvSpPr>
        <p:spPr>
          <a:xfrm>
            <a:off x="7530011" y="20318949"/>
            <a:ext cx="1575060" cy="1142108"/>
          </a:xfrm>
          <a:custGeom>
            <a:avLst/>
            <a:gdLst>
              <a:gd name="connsiteX0" fmla="*/ 1089 w 1575060"/>
              <a:gd name="connsiteY0" fmla="*/ 1051 h 1142108"/>
              <a:gd name="connsiteX1" fmla="*/ 534489 w 1575060"/>
              <a:gd name="connsiteY1" fmla="*/ 233884 h 1142108"/>
              <a:gd name="connsiteX2" fmla="*/ 504856 w 1575060"/>
              <a:gd name="connsiteY2" fmla="*/ 246584 h 1142108"/>
              <a:gd name="connsiteX3" fmla="*/ 936656 w 1575060"/>
              <a:gd name="connsiteY3" fmla="*/ 492118 h 1142108"/>
              <a:gd name="connsiteX4" fmla="*/ 928189 w 1575060"/>
              <a:gd name="connsiteY4" fmla="*/ 504818 h 1142108"/>
              <a:gd name="connsiteX5" fmla="*/ 1338822 w 1575060"/>
              <a:gd name="connsiteY5" fmla="*/ 686851 h 1142108"/>
              <a:gd name="connsiteX6" fmla="*/ 1313422 w 1575060"/>
              <a:gd name="connsiteY6" fmla="*/ 686851 h 1142108"/>
              <a:gd name="connsiteX7" fmla="*/ 1567422 w 1575060"/>
              <a:gd name="connsiteY7" fmla="*/ 1131351 h 1142108"/>
              <a:gd name="connsiteX8" fmla="*/ 1478522 w 1575060"/>
              <a:gd name="connsiteY8" fmla="*/ 970484 h 1142108"/>
              <a:gd name="connsiteX9" fmla="*/ 1173722 w 1575060"/>
              <a:gd name="connsiteY9" fmla="*/ 593718 h 1142108"/>
              <a:gd name="connsiteX10" fmla="*/ 695356 w 1575060"/>
              <a:gd name="connsiteY10" fmla="*/ 339718 h 1142108"/>
              <a:gd name="connsiteX11" fmla="*/ 1089 w 1575060"/>
              <a:gd name="connsiteY11" fmla="*/ 1051 h 11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5060" h="1142108">
                <a:moveTo>
                  <a:pt x="1089" y="1051"/>
                </a:moveTo>
                <a:cubicBezTo>
                  <a:pt x="-25722" y="-16588"/>
                  <a:pt x="450528" y="192962"/>
                  <a:pt x="534489" y="233884"/>
                </a:cubicBezTo>
                <a:cubicBezTo>
                  <a:pt x="618450" y="274806"/>
                  <a:pt x="437828" y="203545"/>
                  <a:pt x="504856" y="246584"/>
                </a:cubicBezTo>
                <a:cubicBezTo>
                  <a:pt x="571884" y="289623"/>
                  <a:pt x="866100" y="449079"/>
                  <a:pt x="936656" y="492118"/>
                </a:cubicBezTo>
                <a:cubicBezTo>
                  <a:pt x="1007212" y="535157"/>
                  <a:pt x="861161" y="472363"/>
                  <a:pt x="928189" y="504818"/>
                </a:cubicBezTo>
                <a:cubicBezTo>
                  <a:pt x="995217" y="537273"/>
                  <a:pt x="1274617" y="656512"/>
                  <a:pt x="1338822" y="686851"/>
                </a:cubicBezTo>
                <a:cubicBezTo>
                  <a:pt x="1403027" y="717190"/>
                  <a:pt x="1275322" y="612768"/>
                  <a:pt x="1313422" y="686851"/>
                </a:cubicBezTo>
                <a:cubicBezTo>
                  <a:pt x="1351522" y="760934"/>
                  <a:pt x="1567422" y="1131351"/>
                  <a:pt x="1567422" y="1131351"/>
                </a:cubicBezTo>
                <a:cubicBezTo>
                  <a:pt x="1594939" y="1178623"/>
                  <a:pt x="1544139" y="1060089"/>
                  <a:pt x="1478522" y="970484"/>
                </a:cubicBezTo>
                <a:cubicBezTo>
                  <a:pt x="1412905" y="880879"/>
                  <a:pt x="1304250" y="698846"/>
                  <a:pt x="1173722" y="593718"/>
                </a:cubicBezTo>
                <a:cubicBezTo>
                  <a:pt x="1043194" y="488590"/>
                  <a:pt x="888678" y="434262"/>
                  <a:pt x="695356" y="339718"/>
                </a:cubicBezTo>
                <a:lnTo>
                  <a:pt x="1089" y="10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7BA0AADC-C6A6-4F68-B828-3A0EFEEBFA91}"/>
              </a:ext>
            </a:extLst>
          </p:cNvPr>
          <p:cNvSpPr/>
          <p:nvPr/>
        </p:nvSpPr>
        <p:spPr>
          <a:xfrm>
            <a:off x="7613630" y="20455059"/>
            <a:ext cx="1220933" cy="668303"/>
          </a:xfrm>
          <a:custGeom>
            <a:avLst/>
            <a:gdLst>
              <a:gd name="connsiteX0" fmla="*/ 10603 w 1220933"/>
              <a:gd name="connsiteY0" fmla="*/ 10991 h 668303"/>
              <a:gd name="connsiteX1" fmla="*/ 671003 w 1220933"/>
              <a:gd name="connsiteY1" fmla="*/ 360241 h 668303"/>
              <a:gd name="connsiteX2" fmla="*/ 656187 w 1220933"/>
              <a:gd name="connsiteY2" fmla="*/ 349658 h 668303"/>
              <a:gd name="connsiteX3" fmla="*/ 1056237 w 1220933"/>
              <a:gd name="connsiteY3" fmla="*/ 544391 h 668303"/>
              <a:gd name="connsiteX4" fmla="*/ 1045653 w 1220933"/>
              <a:gd name="connsiteY4" fmla="*/ 527458 h 668303"/>
              <a:gd name="connsiteX5" fmla="*/ 1151487 w 1220933"/>
              <a:gd name="connsiteY5" fmla="*/ 588841 h 668303"/>
              <a:gd name="connsiteX6" fmla="*/ 1219220 w 1220933"/>
              <a:gd name="connsiteY6" fmla="*/ 667158 h 668303"/>
              <a:gd name="connsiteX7" fmla="*/ 1081637 w 1220933"/>
              <a:gd name="connsiteY7" fmla="*/ 525341 h 668303"/>
              <a:gd name="connsiteX8" fmla="*/ 774720 w 1220933"/>
              <a:gd name="connsiteY8" fmla="*/ 379291 h 668303"/>
              <a:gd name="connsiteX9" fmla="*/ 577870 w 1220933"/>
              <a:gd name="connsiteY9" fmla="*/ 277691 h 668303"/>
              <a:gd name="connsiteX10" fmla="*/ 283653 w 1220933"/>
              <a:gd name="connsiteY10" fmla="*/ 104124 h 668303"/>
              <a:gd name="connsiteX11" fmla="*/ 10603 w 1220933"/>
              <a:gd name="connsiteY11" fmla="*/ 10991 h 66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933" h="668303">
                <a:moveTo>
                  <a:pt x="10603" y="10991"/>
                </a:moveTo>
                <a:cubicBezTo>
                  <a:pt x="75161" y="53677"/>
                  <a:pt x="563406" y="303797"/>
                  <a:pt x="671003" y="360241"/>
                </a:cubicBezTo>
                <a:cubicBezTo>
                  <a:pt x="778600" y="416686"/>
                  <a:pt x="656187" y="349658"/>
                  <a:pt x="656187" y="349658"/>
                </a:cubicBezTo>
                <a:lnTo>
                  <a:pt x="1056237" y="544391"/>
                </a:lnTo>
                <a:cubicBezTo>
                  <a:pt x="1121148" y="574024"/>
                  <a:pt x="1029778" y="520050"/>
                  <a:pt x="1045653" y="527458"/>
                </a:cubicBezTo>
                <a:cubicBezTo>
                  <a:pt x="1061528" y="534866"/>
                  <a:pt x="1122559" y="565558"/>
                  <a:pt x="1151487" y="588841"/>
                </a:cubicBezTo>
                <a:cubicBezTo>
                  <a:pt x="1180415" y="612124"/>
                  <a:pt x="1230862" y="677741"/>
                  <a:pt x="1219220" y="667158"/>
                </a:cubicBezTo>
                <a:cubicBezTo>
                  <a:pt x="1207578" y="656575"/>
                  <a:pt x="1155720" y="573319"/>
                  <a:pt x="1081637" y="525341"/>
                </a:cubicBezTo>
                <a:cubicBezTo>
                  <a:pt x="1007554" y="477363"/>
                  <a:pt x="858681" y="420566"/>
                  <a:pt x="774720" y="379291"/>
                </a:cubicBezTo>
                <a:cubicBezTo>
                  <a:pt x="690759" y="338016"/>
                  <a:pt x="659714" y="323552"/>
                  <a:pt x="577870" y="277691"/>
                </a:cubicBezTo>
                <a:cubicBezTo>
                  <a:pt x="496026" y="231830"/>
                  <a:pt x="373611" y="147516"/>
                  <a:pt x="283653" y="104124"/>
                </a:cubicBezTo>
                <a:cubicBezTo>
                  <a:pt x="193695" y="60732"/>
                  <a:pt x="-53955" y="-31695"/>
                  <a:pt x="10603" y="1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E2F38D6F-A9C3-42C6-A632-057E5C6DB7E1}"/>
              </a:ext>
            </a:extLst>
          </p:cNvPr>
          <p:cNvSpPr/>
          <p:nvPr/>
        </p:nvSpPr>
        <p:spPr>
          <a:xfrm>
            <a:off x="7302961" y="20326314"/>
            <a:ext cx="232452" cy="1091128"/>
          </a:xfrm>
          <a:custGeom>
            <a:avLst/>
            <a:gdLst>
              <a:gd name="connsiteX0" fmla="*/ 232372 w 232452"/>
              <a:gd name="connsiteY0" fmla="*/ 36 h 1091128"/>
              <a:gd name="connsiteX1" fmla="*/ 101139 w 232452"/>
              <a:gd name="connsiteY1" fmla="*/ 277319 h 1091128"/>
              <a:gd name="connsiteX2" fmla="*/ 124422 w 232452"/>
              <a:gd name="connsiteY2" fmla="*/ 167253 h 1091128"/>
              <a:gd name="connsiteX3" fmla="*/ 46106 w 232452"/>
              <a:gd name="connsiteY3" fmla="*/ 400086 h 1091128"/>
              <a:gd name="connsiteX4" fmla="*/ 54572 w 232452"/>
              <a:gd name="connsiteY4" fmla="*/ 342936 h 1091128"/>
              <a:gd name="connsiteX5" fmla="*/ 27056 w 232452"/>
              <a:gd name="connsiteY5" fmla="*/ 522853 h 1091128"/>
              <a:gd name="connsiteX6" fmla="*/ 27056 w 232452"/>
              <a:gd name="connsiteY6" fmla="*/ 524969 h 1091128"/>
              <a:gd name="connsiteX7" fmla="*/ 20706 w 232452"/>
              <a:gd name="connsiteY7" fmla="*/ 654086 h 1091128"/>
              <a:gd name="connsiteX8" fmla="*/ 18589 w 232452"/>
              <a:gd name="connsiteY8" fmla="*/ 654086 h 1091128"/>
              <a:gd name="connsiteX9" fmla="*/ 14356 w 232452"/>
              <a:gd name="connsiteY9" fmla="*/ 812836 h 1091128"/>
              <a:gd name="connsiteX10" fmla="*/ 10122 w 232452"/>
              <a:gd name="connsiteY10" fmla="*/ 1085886 h 1091128"/>
              <a:gd name="connsiteX11" fmla="*/ 5889 w 232452"/>
              <a:gd name="connsiteY11" fmla="*/ 937719 h 1091128"/>
              <a:gd name="connsiteX12" fmla="*/ 99022 w 232452"/>
              <a:gd name="connsiteY12" fmla="*/ 309069 h 1091128"/>
              <a:gd name="connsiteX13" fmla="*/ 103256 w 232452"/>
              <a:gd name="connsiteY13" fmla="*/ 315419 h 1091128"/>
              <a:gd name="connsiteX14" fmla="*/ 120189 w 232452"/>
              <a:gd name="connsiteY14" fmla="*/ 298486 h 1091128"/>
              <a:gd name="connsiteX15" fmla="*/ 232372 w 232452"/>
              <a:gd name="connsiteY15" fmla="*/ 36 h 109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452" h="1091128">
                <a:moveTo>
                  <a:pt x="232372" y="36"/>
                </a:moveTo>
                <a:cubicBezTo>
                  <a:pt x="229197" y="-3492"/>
                  <a:pt x="119131" y="249449"/>
                  <a:pt x="101139" y="277319"/>
                </a:cubicBezTo>
                <a:cubicBezTo>
                  <a:pt x="83147" y="305189"/>
                  <a:pt x="133594" y="146792"/>
                  <a:pt x="124422" y="167253"/>
                </a:cubicBezTo>
                <a:cubicBezTo>
                  <a:pt x="115250" y="187714"/>
                  <a:pt x="57748" y="370805"/>
                  <a:pt x="46106" y="400086"/>
                </a:cubicBezTo>
                <a:cubicBezTo>
                  <a:pt x="34464" y="429367"/>
                  <a:pt x="57747" y="322475"/>
                  <a:pt x="54572" y="342936"/>
                </a:cubicBezTo>
                <a:cubicBezTo>
                  <a:pt x="51397" y="363397"/>
                  <a:pt x="31642" y="492514"/>
                  <a:pt x="27056" y="522853"/>
                </a:cubicBezTo>
                <a:cubicBezTo>
                  <a:pt x="22470" y="553192"/>
                  <a:pt x="28114" y="503097"/>
                  <a:pt x="27056" y="524969"/>
                </a:cubicBezTo>
                <a:cubicBezTo>
                  <a:pt x="25998" y="546841"/>
                  <a:pt x="22117" y="632567"/>
                  <a:pt x="20706" y="654086"/>
                </a:cubicBezTo>
                <a:cubicBezTo>
                  <a:pt x="19295" y="675606"/>
                  <a:pt x="19647" y="627628"/>
                  <a:pt x="18589" y="654086"/>
                </a:cubicBezTo>
                <a:cubicBezTo>
                  <a:pt x="17531" y="680544"/>
                  <a:pt x="15767" y="740869"/>
                  <a:pt x="14356" y="812836"/>
                </a:cubicBezTo>
                <a:cubicBezTo>
                  <a:pt x="12945" y="884803"/>
                  <a:pt x="11533" y="1065072"/>
                  <a:pt x="10122" y="1085886"/>
                </a:cubicBezTo>
                <a:cubicBezTo>
                  <a:pt x="8711" y="1106700"/>
                  <a:pt x="-8928" y="1067189"/>
                  <a:pt x="5889" y="937719"/>
                </a:cubicBezTo>
                <a:cubicBezTo>
                  <a:pt x="20706" y="808250"/>
                  <a:pt x="82794" y="412786"/>
                  <a:pt x="99022" y="309069"/>
                </a:cubicBezTo>
                <a:cubicBezTo>
                  <a:pt x="115250" y="205352"/>
                  <a:pt x="99728" y="317183"/>
                  <a:pt x="103256" y="315419"/>
                </a:cubicBezTo>
                <a:cubicBezTo>
                  <a:pt x="106784" y="313655"/>
                  <a:pt x="96200" y="345758"/>
                  <a:pt x="120189" y="298486"/>
                </a:cubicBezTo>
                <a:cubicBezTo>
                  <a:pt x="144178" y="251214"/>
                  <a:pt x="235547" y="3564"/>
                  <a:pt x="23237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33DA59B-A07A-4087-BDE6-1A92979C2A88}"/>
              </a:ext>
            </a:extLst>
          </p:cNvPr>
          <p:cNvSpPr/>
          <p:nvPr/>
        </p:nvSpPr>
        <p:spPr>
          <a:xfrm>
            <a:off x="7382035" y="20338307"/>
            <a:ext cx="132165" cy="248312"/>
          </a:xfrm>
          <a:custGeom>
            <a:avLst/>
            <a:gdLst>
              <a:gd name="connsiteX0" fmla="*/ 132132 w 132165"/>
              <a:gd name="connsiteY0" fmla="*/ 743 h 248312"/>
              <a:gd name="connsiteX1" fmla="*/ 5132 w 132165"/>
              <a:gd name="connsiteY1" fmla="*/ 244160 h 248312"/>
              <a:gd name="connsiteX2" fmla="*/ 24182 w 132165"/>
              <a:gd name="connsiteY2" fmla="*/ 155260 h 248312"/>
              <a:gd name="connsiteX3" fmla="*/ 17832 w 132165"/>
              <a:gd name="connsiteY3" fmla="*/ 167960 h 248312"/>
              <a:gd name="connsiteX4" fmla="*/ 132132 w 132165"/>
              <a:gd name="connsiteY4" fmla="*/ 743 h 2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5" h="248312">
                <a:moveTo>
                  <a:pt x="132132" y="743"/>
                </a:moveTo>
                <a:cubicBezTo>
                  <a:pt x="130015" y="13443"/>
                  <a:pt x="23124" y="218407"/>
                  <a:pt x="5132" y="244160"/>
                </a:cubicBezTo>
                <a:cubicBezTo>
                  <a:pt x="-12860" y="269913"/>
                  <a:pt x="22065" y="167960"/>
                  <a:pt x="24182" y="155260"/>
                </a:cubicBezTo>
                <a:cubicBezTo>
                  <a:pt x="26299" y="142560"/>
                  <a:pt x="-865" y="194066"/>
                  <a:pt x="17832" y="167960"/>
                </a:cubicBezTo>
                <a:cubicBezTo>
                  <a:pt x="36529" y="141854"/>
                  <a:pt x="134249" y="-11957"/>
                  <a:pt x="132132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9489C77-EA74-447C-8B86-4F15423177A8}"/>
              </a:ext>
            </a:extLst>
          </p:cNvPr>
          <p:cNvSpPr/>
          <p:nvPr/>
        </p:nvSpPr>
        <p:spPr>
          <a:xfrm>
            <a:off x="7559848" y="20540226"/>
            <a:ext cx="436068" cy="159176"/>
          </a:xfrm>
          <a:custGeom>
            <a:avLst/>
            <a:gdLst>
              <a:gd name="connsiteX0" fmla="*/ 9352 w 436068"/>
              <a:gd name="connsiteY0" fmla="*/ 6257 h 159176"/>
              <a:gd name="connsiteX1" fmla="*/ 432685 w 436068"/>
              <a:gd name="connsiteY1" fmla="*/ 158657 h 159176"/>
              <a:gd name="connsiteX2" fmla="*/ 210435 w 436068"/>
              <a:gd name="connsiteY2" fmla="*/ 57057 h 159176"/>
              <a:gd name="connsiteX3" fmla="*/ 252769 w 436068"/>
              <a:gd name="connsiteY3" fmla="*/ 84574 h 159176"/>
              <a:gd name="connsiteX4" fmla="*/ 276052 w 436068"/>
              <a:gd name="connsiteY4" fmla="*/ 109974 h 159176"/>
              <a:gd name="connsiteX5" fmla="*/ 151169 w 436068"/>
              <a:gd name="connsiteY5" fmla="*/ 38007 h 159176"/>
              <a:gd name="connsiteX6" fmla="*/ 9352 w 436068"/>
              <a:gd name="connsiteY6" fmla="*/ 6257 h 15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8" h="159176">
                <a:moveTo>
                  <a:pt x="9352" y="6257"/>
                </a:moveTo>
                <a:cubicBezTo>
                  <a:pt x="56271" y="26365"/>
                  <a:pt x="399171" y="150190"/>
                  <a:pt x="432685" y="158657"/>
                </a:cubicBezTo>
                <a:cubicBezTo>
                  <a:pt x="466199" y="167124"/>
                  <a:pt x="240421" y="69404"/>
                  <a:pt x="210435" y="57057"/>
                </a:cubicBezTo>
                <a:cubicBezTo>
                  <a:pt x="180449" y="44710"/>
                  <a:pt x="241833" y="75755"/>
                  <a:pt x="252769" y="84574"/>
                </a:cubicBezTo>
                <a:cubicBezTo>
                  <a:pt x="263705" y="93394"/>
                  <a:pt x="292985" y="117735"/>
                  <a:pt x="276052" y="109974"/>
                </a:cubicBezTo>
                <a:cubicBezTo>
                  <a:pt x="259119" y="102213"/>
                  <a:pt x="197383" y="56704"/>
                  <a:pt x="151169" y="38007"/>
                </a:cubicBezTo>
                <a:cubicBezTo>
                  <a:pt x="104955" y="19310"/>
                  <a:pt x="-37567" y="-13851"/>
                  <a:pt x="9352" y="6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FA63222-0CD4-41E1-9B1A-D5246D8B3BE0}"/>
              </a:ext>
            </a:extLst>
          </p:cNvPr>
          <p:cNvSpPr/>
          <p:nvPr/>
        </p:nvSpPr>
        <p:spPr>
          <a:xfrm>
            <a:off x="7411973" y="20488988"/>
            <a:ext cx="186880" cy="444997"/>
          </a:xfrm>
          <a:custGeom>
            <a:avLst/>
            <a:gdLst>
              <a:gd name="connsiteX0" fmla="*/ 186860 w 186880"/>
              <a:gd name="connsiteY0" fmla="*/ 345 h 444997"/>
              <a:gd name="connsiteX1" fmla="*/ 106427 w 186880"/>
              <a:gd name="connsiteY1" fmla="*/ 161212 h 444997"/>
              <a:gd name="connsiteX2" fmla="*/ 127594 w 186880"/>
              <a:gd name="connsiteY2" fmla="*/ 144279 h 444997"/>
              <a:gd name="connsiteX3" fmla="*/ 89494 w 186880"/>
              <a:gd name="connsiteY3" fmla="*/ 339012 h 444997"/>
              <a:gd name="connsiteX4" fmla="*/ 81027 w 186880"/>
              <a:gd name="connsiteY4" fmla="*/ 315729 h 444997"/>
              <a:gd name="connsiteX5" fmla="*/ 594 w 186880"/>
              <a:gd name="connsiteY5" fmla="*/ 444845 h 444997"/>
              <a:gd name="connsiteX6" fmla="*/ 47160 w 186880"/>
              <a:gd name="connsiteY6" fmla="*/ 336895 h 444997"/>
              <a:gd name="connsiteX7" fmla="*/ 97960 w 186880"/>
              <a:gd name="connsiteY7" fmla="*/ 125229 h 444997"/>
              <a:gd name="connsiteX8" fmla="*/ 186860 w 186880"/>
              <a:gd name="connsiteY8" fmla="*/ 345 h 44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80" h="444997">
                <a:moveTo>
                  <a:pt x="186860" y="345"/>
                </a:moveTo>
                <a:cubicBezTo>
                  <a:pt x="188271" y="6342"/>
                  <a:pt x="116305" y="137223"/>
                  <a:pt x="106427" y="161212"/>
                </a:cubicBezTo>
                <a:cubicBezTo>
                  <a:pt x="96549" y="185201"/>
                  <a:pt x="130416" y="114646"/>
                  <a:pt x="127594" y="144279"/>
                </a:cubicBezTo>
                <a:cubicBezTo>
                  <a:pt x="124772" y="173912"/>
                  <a:pt x="97255" y="310437"/>
                  <a:pt x="89494" y="339012"/>
                </a:cubicBezTo>
                <a:cubicBezTo>
                  <a:pt x="81733" y="367587"/>
                  <a:pt x="95844" y="298090"/>
                  <a:pt x="81027" y="315729"/>
                </a:cubicBezTo>
                <a:cubicBezTo>
                  <a:pt x="66210" y="333368"/>
                  <a:pt x="6238" y="441317"/>
                  <a:pt x="594" y="444845"/>
                </a:cubicBezTo>
                <a:cubicBezTo>
                  <a:pt x="-5050" y="448373"/>
                  <a:pt x="30932" y="390164"/>
                  <a:pt x="47160" y="336895"/>
                </a:cubicBezTo>
                <a:cubicBezTo>
                  <a:pt x="63388" y="283626"/>
                  <a:pt x="73971" y="182732"/>
                  <a:pt x="97960" y="125229"/>
                </a:cubicBezTo>
                <a:cubicBezTo>
                  <a:pt x="121949" y="67726"/>
                  <a:pt x="185449" y="-5652"/>
                  <a:pt x="186860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193C7C1-7A0B-4B57-9531-4CBD32AE0720}"/>
              </a:ext>
            </a:extLst>
          </p:cNvPr>
          <p:cNvSpPr/>
          <p:nvPr/>
        </p:nvSpPr>
        <p:spPr>
          <a:xfrm>
            <a:off x="10210851" y="15396939"/>
            <a:ext cx="203667" cy="1545075"/>
          </a:xfrm>
          <a:custGeom>
            <a:avLst/>
            <a:gdLst>
              <a:gd name="connsiteX0" fmla="*/ 203149 w 203667"/>
              <a:gd name="connsiteY0" fmla="*/ 8161 h 1545075"/>
              <a:gd name="connsiteX1" fmla="*/ 8416 w 203667"/>
              <a:gd name="connsiteY1" fmla="*/ 795561 h 1545075"/>
              <a:gd name="connsiteX2" fmla="*/ 38049 w 203667"/>
              <a:gd name="connsiteY2" fmla="*/ 647394 h 1545075"/>
              <a:gd name="connsiteX3" fmla="*/ 63449 w 203667"/>
              <a:gd name="connsiteY3" fmla="*/ 1510994 h 1545075"/>
              <a:gd name="connsiteX4" fmla="*/ 59216 w 203667"/>
              <a:gd name="connsiteY4" fmla="*/ 1286628 h 1545075"/>
              <a:gd name="connsiteX5" fmla="*/ 25349 w 203667"/>
              <a:gd name="connsiteY5" fmla="*/ 499228 h 1545075"/>
              <a:gd name="connsiteX6" fmla="*/ 63449 w 203667"/>
              <a:gd name="connsiteY6" fmla="*/ 389161 h 1545075"/>
              <a:gd name="connsiteX7" fmla="*/ 203149 w 203667"/>
              <a:gd name="connsiteY7" fmla="*/ 8161 h 154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67" h="1545075">
                <a:moveTo>
                  <a:pt x="203149" y="8161"/>
                </a:moveTo>
                <a:cubicBezTo>
                  <a:pt x="193977" y="75894"/>
                  <a:pt x="35933" y="689022"/>
                  <a:pt x="8416" y="795561"/>
                </a:cubicBezTo>
                <a:cubicBezTo>
                  <a:pt x="-19101" y="902100"/>
                  <a:pt x="28877" y="528155"/>
                  <a:pt x="38049" y="647394"/>
                </a:cubicBezTo>
                <a:cubicBezTo>
                  <a:pt x="47221" y="766633"/>
                  <a:pt x="59921" y="1404455"/>
                  <a:pt x="63449" y="1510994"/>
                </a:cubicBezTo>
                <a:cubicBezTo>
                  <a:pt x="66977" y="1617533"/>
                  <a:pt x="65566" y="1455256"/>
                  <a:pt x="59216" y="1286628"/>
                </a:cubicBezTo>
                <a:cubicBezTo>
                  <a:pt x="52866" y="1118000"/>
                  <a:pt x="24644" y="648806"/>
                  <a:pt x="25349" y="499228"/>
                </a:cubicBezTo>
                <a:cubicBezTo>
                  <a:pt x="26054" y="349650"/>
                  <a:pt x="29582" y="463950"/>
                  <a:pt x="63449" y="389161"/>
                </a:cubicBezTo>
                <a:cubicBezTo>
                  <a:pt x="97316" y="314372"/>
                  <a:pt x="212321" y="-59572"/>
                  <a:pt x="203149" y="8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4D05C8E-0424-4529-92E1-869F8D2B26BA}"/>
              </a:ext>
            </a:extLst>
          </p:cNvPr>
          <p:cNvSpPr/>
          <p:nvPr/>
        </p:nvSpPr>
        <p:spPr>
          <a:xfrm>
            <a:off x="10316077" y="15205881"/>
            <a:ext cx="370734" cy="1278758"/>
          </a:xfrm>
          <a:custGeom>
            <a:avLst/>
            <a:gdLst>
              <a:gd name="connsiteX0" fmla="*/ 556 w 370734"/>
              <a:gd name="connsiteY0" fmla="*/ 252 h 1278758"/>
              <a:gd name="connsiteX1" fmla="*/ 258790 w 370734"/>
              <a:gd name="connsiteY1" fmla="*/ 419352 h 1278758"/>
              <a:gd name="connsiteX2" fmla="*/ 233390 w 370734"/>
              <a:gd name="connsiteY2" fmla="*/ 355852 h 1278758"/>
              <a:gd name="connsiteX3" fmla="*/ 356156 w 370734"/>
              <a:gd name="connsiteY3" fmla="*/ 1020486 h 1278758"/>
              <a:gd name="connsiteX4" fmla="*/ 351923 w 370734"/>
              <a:gd name="connsiteY4" fmla="*/ 906186 h 1278758"/>
              <a:gd name="connsiteX5" fmla="*/ 207990 w 370734"/>
              <a:gd name="connsiteY5" fmla="*/ 1278719 h 1278758"/>
              <a:gd name="connsiteX6" fmla="*/ 309590 w 370734"/>
              <a:gd name="connsiteY6" fmla="*/ 880786 h 1278758"/>
              <a:gd name="connsiteX7" fmla="*/ 339223 w 370734"/>
              <a:gd name="connsiteY7" fmla="*/ 487086 h 1278758"/>
              <a:gd name="connsiteX8" fmla="*/ 556 w 370734"/>
              <a:gd name="connsiteY8" fmla="*/ 252 h 127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34" h="1278758">
                <a:moveTo>
                  <a:pt x="556" y="252"/>
                </a:moveTo>
                <a:cubicBezTo>
                  <a:pt x="-12849" y="-11037"/>
                  <a:pt x="219984" y="360085"/>
                  <a:pt x="258790" y="419352"/>
                </a:cubicBezTo>
                <a:cubicBezTo>
                  <a:pt x="297596" y="478619"/>
                  <a:pt x="217162" y="255663"/>
                  <a:pt x="233390" y="355852"/>
                </a:cubicBezTo>
                <a:cubicBezTo>
                  <a:pt x="249618" y="456041"/>
                  <a:pt x="336401" y="928764"/>
                  <a:pt x="356156" y="1020486"/>
                </a:cubicBezTo>
                <a:cubicBezTo>
                  <a:pt x="375911" y="1112208"/>
                  <a:pt x="376617" y="863147"/>
                  <a:pt x="351923" y="906186"/>
                </a:cubicBezTo>
                <a:cubicBezTo>
                  <a:pt x="327229" y="949225"/>
                  <a:pt x="215046" y="1282952"/>
                  <a:pt x="207990" y="1278719"/>
                </a:cubicBezTo>
                <a:cubicBezTo>
                  <a:pt x="200934" y="1274486"/>
                  <a:pt x="287718" y="1012725"/>
                  <a:pt x="309590" y="880786"/>
                </a:cubicBezTo>
                <a:cubicBezTo>
                  <a:pt x="331462" y="748847"/>
                  <a:pt x="386495" y="629608"/>
                  <a:pt x="339223" y="487086"/>
                </a:cubicBezTo>
                <a:cubicBezTo>
                  <a:pt x="291951" y="344564"/>
                  <a:pt x="13961" y="11541"/>
                  <a:pt x="55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82E000B9-FA45-4252-AB8B-A795CCCDE174}"/>
              </a:ext>
            </a:extLst>
          </p:cNvPr>
          <p:cNvSpPr/>
          <p:nvPr/>
        </p:nvSpPr>
        <p:spPr>
          <a:xfrm>
            <a:off x="9796051" y="14754130"/>
            <a:ext cx="610993" cy="756522"/>
          </a:xfrm>
          <a:custGeom>
            <a:avLst/>
            <a:gdLst>
              <a:gd name="connsiteX0" fmla="*/ 40099 w 610993"/>
              <a:gd name="connsiteY0" fmla="*/ 111220 h 756522"/>
              <a:gd name="connsiteX1" fmla="*/ 595724 w 610993"/>
              <a:gd name="connsiteY1" fmla="*/ 743045 h 756522"/>
              <a:gd name="connsiteX2" fmla="*/ 462374 w 610993"/>
              <a:gd name="connsiteY2" fmla="*/ 549370 h 756522"/>
              <a:gd name="connsiteX3" fmla="*/ 544924 w 610993"/>
              <a:gd name="connsiteY3" fmla="*/ 622395 h 756522"/>
              <a:gd name="connsiteX4" fmla="*/ 424274 w 610993"/>
              <a:gd name="connsiteY4" fmla="*/ 428720 h 756522"/>
              <a:gd name="connsiteX5" fmla="*/ 535399 w 610993"/>
              <a:gd name="connsiteY5" fmla="*/ 492220 h 756522"/>
              <a:gd name="connsiteX6" fmla="*/ 252824 w 610993"/>
              <a:gd name="connsiteY6" fmla="*/ 95 h 756522"/>
              <a:gd name="connsiteX7" fmla="*/ 513174 w 610993"/>
              <a:gd name="connsiteY7" fmla="*/ 536670 h 756522"/>
              <a:gd name="connsiteX8" fmla="*/ 370299 w 610993"/>
              <a:gd name="connsiteY8" fmla="*/ 428720 h 756522"/>
              <a:gd name="connsiteX9" fmla="*/ 294099 w 610993"/>
              <a:gd name="connsiteY9" fmla="*/ 355695 h 756522"/>
              <a:gd name="connsiteX10" fmla="*/ 348074 w 610993"/>
              <a:gd name="connsiteY10" fmla="*/ 444595 h 756522"/>
              <a:gd name="connsiteX11" fmla="*/ 75024 w 610993"/>
              <a:gd name="connsiteY11" fmla="*/ 168370 h 756522"/>
              <a:gd name="connsiteX12" fmla="*/ 40099 w 610993"/>
              <a:gd name="connsiteY12" fmla="*/ 111220 h 7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993" h="756522">
                <a:moveTo>
                  <a:pt x="40099" y="111220"/>
                </a:moveTo>
                <a:cubicBezTo>
                  <a:pt x="126882" y="206999"/>
                  <a:pt x="525345" y="670020"/>
                  <a:pt x="595724" y="743045"/>
                </a:cubicBezTo>
                <a:cubicBezTo>
                  <a:pt x="666103" y="816070"/>
                  <a:pt x="470841" y="569478"/>
                  <a:pt x="462374" y="549370"/>
                </a:cubicBezTo>
                <a:cubicBezTo>
                  <a:pt x="453907" y="529262"/>
                  <a:pt x="551274" y="642503"/>
                  <a:pt x="544924" y="622395"/>
                </a:cubicBezTo>
                <a:cubicBezTo>
                  <a:pt x="538574" y="602287"/>
                  <a:pt x="425861" y="450416"/>
                  <a:pt x="424274" y="428720"/>
                </a:cubicBezTo>
                <a:cubicBezTo>
                  <a:pt x="422687" y="407024"/>
                  <a:pt x="563974" y="563658"/>
                  <a:pt x="535399" y="492220"/>
                </a:cubicBezTo>
                <a:cubicBezTo>
                  <a:pt x="506824" y="420783"/>
                  <a:pt x="256528" y="-7313"/>
                  <a:pt x="252824" y="95"/>
                </a:cubicBezTo>
                <a:cubicBezTo>
                  <a:pt x="249120" y="7503"/>
                  <a:pt x="493595" y="465233"/>
                  <a:pt x="513174" y="536670"/>
                </a:cubicBezTo>
                <a:cubicBezTo>
                  <a:pt x="532753" y="608107"/>
                  <a:pt x="406812" y="458883"/>
                  <a:pt x="370299" y="428720"/>
                </a:cubicBezTo>
                <a:cubicBezTo>
                  <a:pt x="333786" y="398557"/>
                  <a:pt x="297803" y="353049"/>
                  <a:pt x="294099" y="355695"/>
                </a:cubicBezTo>
                <a:cubicBezTo>
                  <a:pt x="290395" y="358341"/>
                  <a:pt x="384587" y="475816"/>
                  <a:pt x="348074" y="444595"/>
                </a:cubicBezTo>
                <a:cubicBezTo>
                  <a:pt x="311562" y="413374"/>
                  <a:pt x="122649" y="217583"/>
                  <a:pt x="75024" y="168370"/>
                </a:cubicBezTo>
                <a:cubicBezTo>
                  <a:pt x="27399" y="119158"/>
                  <a:pt x="-46684" y="15441"/>
                  <a:pt x="40099" y="11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04B08E40-B0CE-4206-BF69-094ED4C3A1C5}"/>
              </a:ext>
            </a:extLst>
          </p:cNvPr>
          <p:cNvSpPr/>
          <p:nvPr/>
        </p:nvSpPr>
        <p:spPr>
          <a:xfrm>
            <a:off x="10635729" y="16232373"/>
            <a:ext cx="116053" cy="1442977"/>
          </a:xfrm>
          <a:custGeom>
            <a:avLst/>
            <a:gdLst>
              <a:gd name="connsiteX0" fmla="*/ 521 w 116053"/>
              <a:gd name="connsiteY0" fmla="*/ 1402 h 1442977"/>
              <a:gd name="connsiteX1" fmla="*/ 22746 w 116053"/>
              <a:gd name="connsiteY1" fmla="*/ 709427 h 1442977"/>
              <a:gd name="connsiteX2" fmla="*/ 54496 w 116053"/>
              <a:gd name="connsiteY2" fmla="*/ 537977 h 1442977"/>
              <a:gd name="connsiteX3" fmla="*/ 92596 w 116053"/>
              <a:gd name="connsiteY3" fmla="*/ 811027 h 1442977"/>
              <a:gd name="connsiteX4" fmla="*/ 86246 w 116053"/>
              <a:gd name="connsiteY4" fmla="*/ 1426977 h 1442977"/>
              <a:gd name="connsiteX5" fmla="*/ 79896 w 116053"/>
              <a:gd name="connsiteY5" fmla="*/ 1207902 h 1442977"/>
              <a:gd name="connsiteX6" fmla="*/ 114821 w 116053"/>
              <a:gd name="connsiteY6" fmla="*/ 626877 h 1442977"/>
              <a:gd name="connsiteX7" fmla="*/ 102121 w 116053"/>
              <a:gd name="connsiteY7" fmla="*/ 699902 h 1442977"/>
              <a:gd name="connsiteX8" fmla="*/ 44971 w 116053"/>
              <a:gd name="connsiteY8" fmla="*/ 531627 h 1442977"/>
              <a:gd name="connsiteX9" fmla="*/ 521 w 116053"/>
              <a:gd name="connsiteY9" fmla="*/ 1402 h 14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53" h="1442977">
                <a:moveTo>
                  <a:pt x="521" y="1402"/>
                </a:moveTo>
                <a:cubicBezTo>
                  <a:pt x="-3183" y="31035"/>
                  <a:pt x="13750" y="619998"/>
                  <a:pt x="22746" y="709427"/>
                </a:cubicBezTo>
                <a:cubicBezTo>
                  <a:pt x="31742" y="798856"/>
                  <a:pt x="42854" y="521044"/>
                  <a:pt x="54496" y="537977"/>
                </a:cubicBezTo>
                <a:cubicBezTo>
                  <a:pt x="66138" y="554910"/>
                  <a:pt x="87304" y="662861"/>
                  <a:pt x="92596" y="811027"/>
                </a:cubicBezTo>
                <a:cubicBezTo>
                  <a:pt x="97888" y="959193"/>
                  <a:pt x="88363" y="1360831"/>
                  <a:pt x="86246" y="1426977"/>
                </a:cubicBezTo>
                <a:cubicBezTo>
                  <a:pt x="84129" y="1493123"/>
                  <a:pt x="75134" y="1341252"/>
                  <a:pt x="79896" y="1207902"/>
                </a:cubicBezTo>
                <a:cubicBezTo>
                  <a:pt x="84659" y="1074552"/>
                  <a:pt x="111117" y="711544"/>
                  <a:pt x="114821" y="626877"/>
                </a:cubicBezTo>
                <a:cubicBezTo>
                  <a:pt x="118525" y="542210"/>
                  <a:pt x="113763" y="715777"/>
                  <a:pt x="102121" y="699902"/>
                </a:cubicBezTo>
                <a:cubicBezTo>
                  <a:pt x="90479" y="684027"/>
                  <a:pt x="62434" y="642752"/>
                  <a:pt x="44971" y="531627"/>
                </a:cubicBezTo>
                <a:cubicBezTo>
                  <a:pt x="27509" y="420502"/>
                  <a:pt x="4225" y="-28231"/>
                  <a:pt x="521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123F020-02EA-414E-B937-1F38F59A0E09}"/>
              </a:ext>
            </a:extLst>
          </p:cNvPr>
          <p:cNvSpPr/>
          <p:nvPr/>
        </p:nvSpPr>
        <p:spPr>
          <a:xfrm>
            <a:off x="10655036" y="16158363"/>
            <a:ext cx="150099" cy="1272338"/>
          </a:xfrm>
          <a:custGeom>
            <a:avLst/>
            <a:gdLst>
              <a:gd name="connsiteX0" fmla="*/ 264 w 150099"/>
              <a:gd name="connsiteY0" fmla="*/ 2387 h 1272338"/>
              <a:gd name="connsiteX1" fmla="*/ 105039 w 150099"/>
              <a:gd name="connsiteY1" fmla="*/ 561187 h 1272338"/>
              <a:gd name="connsiteX2" fmla="*/ 95514 w 150099"/>
              <a:gd name="connsiteY2" fmla="*/ 526262 h 1272338"/>
              <a:gd name="connsiteX3" fmla="*/ 108214 w 150099"/>
              <a:gd name="connsiteY3" fmla="*/ 881862 h 1272338"/>
              <a:gd name="connsiteX4" fmla="*/ 108214 w 150099"/>
              <a:gd name="connsiteY4" fmla="*/ 872337 h 1272338"/>
              <a:gd name="connsiteX5" fmla="*/ 111389 w 150099"/>
              <a:gd name="connsiteY5" fmla="*/ 1259687 h 1272338"/>
              <a:gd name="connsiteX6" fmla="*/ 111389 w 150099"/>
              <a:gd name="connsiteY6" fmla="*/ 1116812 h 1272338"/>
              <a:gd name="connsiteX7" fmla="*/ 149489 w 150099"/>
              <a:gd name="connsiteY7" fmla="*/ 519912 h 1272338"/>
              <a:gd name="connsiteX8" fmla="*/ 76464 w 150099"/>
              <a:gd name="connsiteY8" fmla="*/ 364337 h 1272338"/>
              <a:gd name="connsiteX9" fmla="*/ 264 w 150099"/>
              <a:gd name="connsiteY9" fmla="*/ 2387 h 12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99" h="1272338">
                <a:moveTo>
                  <a:pt x="264" y="2387"/>
                </a:moveTo>
                <a:cubicBezTo>
                  <a:pt x="5027" y="35195"/>
                  <a:pt x="89164" y="473875"/>
                  <a:pt x="105039" y="561187"/>
                </a:cubicBezTo>
                <a:cubicBezTo>
                  <a:pt x="120914" y="648499"/>
                  <a:pt x="94985" y="472816"/>
                  <a:pt x="95514" y="526262"/>
                </a:cubicBezTo>
                <a:cubicBezTo>
                  <a:pt x="96043" y="579708"/>
                  <a:pt x="106097" y="824183"/>
                  <a:pt x="108214" y="881862"/>
                </a:cubicBezTo>
                <a:cubicBezTo>
                  <a:pt x="110331" y="939541"/>
                  <a:pt x="107685" y="809366"/>
                  <a:pt x="108214" y="872337"/>
                </a:cubicBezTo>
                <a:cubicBezTo>
                  <a:pt x="108743" y="935308"/>
                  <a:pt x="110860" y="1218941"/>
                  <a:pt x="111389" y="1259687"/>
                </a:cubicBezTo>
                <a:cubicBezTo>
                  <a:pt x="111918" y="1300433"/>
                  <a:pt x="105039" y="1240108"/>
                  <a:pt x="111389" y="1116812"/>
                </a:cubicBezTo>
                <a:cubicBezTo>
                  <a:pt x="117739" y="993516"/>
                  <a:pt x="155310" y="645324"/>
                  <a:pt x="149489" y="519912"/>
                </a:cubicBezTo>
                <a:cubicBezTo>
                  <a:pt x="143668" y="394500"/>
                  <a:pt x="96572" y="444241"/>
                  <a:pt x="76464" y="364337"/>
                </a:cubicBezTo>
                <a:cubicBezTo>
                  <a:pt x="56356" y="284433"/>
                  <a:pt x="-4499" y="-30421"/>
                  <a:pt x="264" y="2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4E11B8A-41CD-4FF3-816F-0CC80C247037}"/>
              </a:ext>
            </a:extLst>
          </p:cNvPr>
          <p:cNvSpPr/>
          <p:nvPr/>
        </p:nvSpPr>
        <p:spPr>
          <a:xfrm>
            <a:off x="10208277" y="16510678"/>
            <a:ext cx="136363" cy="1325777"/>
          </a:xfrm>
          <a:custGeom>
            <a:avLst/>
            <a:gdLst>
              <a:gd name="connsiteX0" fmla="*/ 135873 w 136363"/>
              <a:gd name="connsiteY0" fmla="*/ 5672 h 1325777"/>
              <a:gd name="connsiteX1" fmla="*/ 78723 w 136363"/>
              <a:gd name="connsiteY1" fmla="*/ 720047 h 1325777"/>
              <a:gd name="connsiteX2" fmla="*/ 43798 w 136363"/>
              <a:gd name="connsiteY2" fmla="*/ 605747 h 1325777"/>
              <a:gd name="connsiteX3" fmla="*/ 43798 w 136363"/>
              <a:gd name="connsiteY3" fmla="*/ 837522 h 1325777"/>
              <a:gd name="connsiteX4" fmla="*/ 8873 w 136363"/>
              <a:gd name="connsiteY4" fmla="*/ 1316947 h 1325777"/>
              <a:gd name="connsiteX5" fmla="*/ 8873 w 136363"/>
              <a:gd name="connsiteY5" fmla="*/ 1088347 h 1325777"/>
              <a:gd name="connsiteX6" fmla="*/ 2523 w 136363"/>
              <a:gd name="connsiteY6" fmla="*/ 364447 h 1325777"/>
              <a:gd name="connsiteX7" fmla="*/ 56498 w 136363"/>
              <a:gd name="connsiteY7" fmla="*/ 545422 h 1325777"/>
              <a:gd name="connsiteX8" fmla="*/ 43798 w 136363"/>
              <a:gd name="connsiteY8" fmla="*/ 393022 h 1325777"/>
              <a:gd name="connsiteX9" fmla="*/ 135873 w 136363"/>
              <a:gd name="connsiteY9" fmla="*/ 5672 h 13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63" h="1325777">
                <a:moveTo>
                  <a:pt x="135873" y="5672"/>
                </a:moveTo>
                <a:cubicBezTo>
                  <a:pt x="141694" y="60176"/>
                  <a:pt x="94069" y="620034"/>
                  <a:pt x="78723" y="720047"/>
                </a:cubicBezTo>
                <a:cubicBezTo>
                  <a:pt x="63377" y="820060"/>
                  <a:pt x="49619" y="586168"/>
                  <a:pt x="43798" y="605747"/>
                </a:cubicBezTo>
                <a:cubicBezTo>
                  <a:pt x="37977" y="625326"/>
                  <a:pt x="49619" y="718989"/>
                  <a:pt x="43798" y="837522"/>
                </a:cubicBezTo>
                <a:cubicBezTo>
                  <a:pt x="37977" y="956055"/>
                  <a:pt x="14694" y="1275143"/>
                  <a:pt x="8873" y="1316947"/>
                </a:cubicBezTo>
                <a:cubicBezTo>
                  <a:pt x="3052" y="1358751"/>
                  <a:pt x="9931" y="1247097"/>
                  <a:pt x="8873" y="1088347"/>
                </a:cubicBezTo>
                <a:cubicBezTo>
                  <a:pt x="7815" y="929597"/>
                  <a:pt x="-5415" y="454935"/>
                  <a:pt x="2523" y="364447"/>
                </a:cubicBezTo>
                <a:cubicBezTo>
                  <a:pt x="10460" y="273960"/>
                  <a:pt x="49619" y="540660"/>
                  <a:pt x="56498" y="545422"/>
                </a:cubicBezTo>
                <a:cubicBezTo>
                  <a:pt x="63377" y="550184"/>
                  <a:pt x="27394" y="480864"/>
                  <a:pt x="43798" y="393022"/>
                </a:cubicBezTo>
                <a:cubicBezTo>
                  <a:pt x="60202" y="305180"/>
                  <a:pt x="130052" y="-48832"/>
                  <a:pt x="135873" y="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87C94F4-B73E-4D39-A065-538589E891D5}"/>
              </a:ext>
            </a:extLst>
          </p:cNvPr>
          <p:cNvSpPr/>
          <p:nvPr/>
        </p:nvSpPr>
        <p:spPr>
          <a:xfrm>
            <a:off x="10215266" y="17640141"/>
            <a:ext cx="231595" cy="915325"/>
          </a:xfrm>
          <a:custGeom>
            <a:avLst/>
            <a:gdLst>
              <a:gd name="connsiteX0" fmla="*/ 14584 w 231595"/>
              <a:gd name="connsiteY0" fmla="*/ 28734 h 915325"/>
              <a:gd name="connsiteX1" fmla="*/ 217784 w 231595"/>
              <a:gd name="connsiteY1" fmla="*/ 460534 h 915325"/>
              <a:gd name="connsiteX2" fmla="*/ 211434 w 231595"/>
              <a:gd name="connsiteY2" fmla="*/ 482759 h 915325"/>
              <a:gd name="connsiteX3" fmla="*/ 195559 w 231595"/>
              <a:gd name="connsiteY3" fmla="*/ 911384 h 915325"/>
              <a:gd name="connsiteX4" fmla="*/ 208259 w 231595"/>
              <a:gd name="connsiteY4" fmla="*/ 685959 h 915325"/>
              <a:gd name="connsiteX5" fmla="*/ 192384 w 231595"/>
              <a:gd name="connsiteY5" fmla="*/ 517684 h 915325"/>
              <a:gd name="connsiteX6" fmla="*/ 201909 w 231595"/>
              <a:gd name="connsiteY6" fmla="*/ 438309 h 915325"/>
              <a:gd name="connsiteX7" fmla="*/ 182859 w 231595"/>
              <a:gd name="connsiteY7" fmla="*/ 419259 h 915325"/>
              <a:gd name="connsiteX8" fmla="*/ 33634 w 231595"/>
              <a:gd name="connsiteY8" fmla="*/ 79534 h 915325"/>
              <a:gd name="connsiteX9" fmla="*/ 14584 w 231595"/>
              <a:gd name="connsiteY9" fmla="*/ 28734 h 91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595" h="915325">
                <a:moveTo>
                  <a:pt x="14584" y="28734"/>
                </a:moveTo>
                <a:cubicBezTo>
                  <a:pt x="45276" y="92234"/>
                  <a:pt x="184976" y="384863"/>
                  <a:pt x="217784" y="460534"/>
                </a:cubicBezTo>
                <a:cubicBezTo>
                  <a:pt x="250592" y="536205"/>
                  <a:pt x="215138" y="407617"/>
                  <a:pt x="211434" y="482759"/>
                </a:cubicBezTo>
                <a:cubicBezTo>
                  <a:pt x="207730" y="557901"/>
                  <a:pt x="196088" y="877517"/>
                  <a:pt x="195559" y="911384"/>
                </a:cubicBezTo>
                <a:cubicBezTo>
                  <a:pt x="195030" y="945251"/>
                  <a:pt x="208788" y="751576"/>
                  <a:pt x="208259" y="685959"/>
                </a:cubicBezTo>
                <a:cubicBezTo>
                  <a:pt x="207730" y="620342"/>
                  <a:pt x="193442" y="558959"/>
                  <a:pt x="192384" y="517684"/>
                </a:cubicBezTo>
                <a:cubicBezTo>
                  <a:pt x="191326" y="476409"/>
                  <a:pt x="203496" y="454713"/>
                  <a:pt x="201909" y="438309"/>
                </a:cubicBezTo>
                <a:cubicBezTo>
                  <a:pt x="200322" y="421905"/>
                  <a:pt x="210905" y="479055"/>
                  <a:pt x="182859" y="419259"/>
                </a:cubicBezTo>
                <a:cubicBezTo>
                  <a:pt x="154813" y="359463"/>
                  <a:pt x="60092" y="140917"/>
                  <a:pt x="33634" y="79534"/>
                </a:cubicBezTo>
                <a:cubicBezTo>
                  <a:pt x="7176" y="18151"/>
                  <a:pt x="-16108" y="-34766"/>
                  <a:pt x="14584" y="28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6FCBC9A-15E9-4859-9B44-EFA10A56DDA4}"/>
              </a:ext>
            </a:extLst>
          </p:cNvPr>
          <p:cNvSpPr/>
          <p:nvPr/>
        </p:nvSpPr>
        <p:spPr>
          <a:xfrm>
            <a:off x="10193991" y="17455423"/>
            <a:ext cx="239116" cy="1199331"/>
          </a:xfrm>
          <a:custGeom>
            <a:avLst/>
            <a:gdLst>
              <a:gd name="connsiteX0" fmla="*/ 51734 w 239116"/>
              <a:gd name="connsiteY0" fmla="*/ 727 h 1199331"/>
              <a:gd name="connsiteX1" fmla="*/ 51734 w 239116"/>
              <a:gd name="connsiteY1" fmla="*/ 423002 h 1199331"/>
              <a:gd name="connsiteX2" fmla="*/ 51734 w 239116"/>
              <a:gd name="connsiteY2" fmla="*/ 343627 h 1199331"/>
              <a:gd name="connsiteX3" fmla="*/ 99359 w 239116"/>
              <a:gd name="connsiteY3" fmla="*/ 581752 h 1199331"/>
              <a:gd name="connsiteX4" fmla="*/ 89834 w 239116"/>
              <a:gd name="connsiteY4" fmla="*/ 584927 h 1199331"/>
              <a:gd name="connsiteX5" fmla="*/ 159684 w 239116"/>
              <a:gd name="connsiteY5" fmla="*/ 1064352 h 1199331"/>
              <a:gd name="connsiteX6" fmla="*/ 239059 w 239116"/>
              <a:gd name="connsiteY6" fmla="*/ 1194527 h 1199331"/>
              <a:gd name="connsiteX7" fmla="*/ 146984 w 239116"/>
              <a:gd name="connsiteY7" fmla="*/ 937352 h 1199331"/>
              <a:gd name="connsiteX8" fmla="*/ 4109 w 239116"/>
              <a:gd name="connsiteY8" fmla="*/ 337277 h 1199331"/>
              <a:gd name="connsiteX9" fmla="*/ 51734 w 239116"/>
              <a:gd name="connsiteY9" fmla="*/ 727 h 11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116" h="1199331">
                <a:moveTo>
                  <a:pt x="51734" y="727"/>
                </a:moveTo>
                <a:cubicBezTo>
                  <a:pt x="59671" y="15014"/>
                  <a:pt x="51734" y="423002"/>
                  <a:pt x="51734" y="423002"/>
                </a:cubicBezTo>
                <a:cubicBezTo>
                  <a:pt x="51734" y="480152"/>
                  <a:pt x="43796" y="317169"/>
                  <a:pt x="51734" y="343627"/>
                </a:cubicBezTo>
                <a:cubicBezTo>
                  <a:pt x="59672" y="370085"/>
                  <a:pt x="93009" y="541535"/>
                  <a:pt x="99359" y="581752"/>
                </a:cubicBezTo>
                <a:cubicBezTo>
                  <a:pt x="105709" y="621969"/>
                  <a:pt x="79780" y="504494"/>
                  <a:pt x="89834" y="584927"/>
                </a:cubicBezTo>
                <a:cubicBezTo>
                  <a:pt x="99888" y="665360"/>
                  <a:pt x="134813" y="962752"/>
                  <a:pt x="159684" y="1064352"/>
                </a:cubicBezTo>
                <a:cubicBezTo>
                  <a:pt x="184555" y="1165952"/>
                  <a:pt x="241176" y="1215694"/>
                  <a:pt x="239059" y="1194527"/>
                </a:cubicBezTo>
                <a:cubicBezTo>
                  <a:pt x="236942" y="1173360"/>
                  <a:pt x="186142" y="1080227"/>
                  <a:pt x="146984" y="937352"/>
                </a:cubicBezTo>
                <a:cubicBezTo>
                  <a:pt x="107826" y="794477"/>
                  <a:pt x="24217" y="489148"/>
                  <a:pt x="4109" y="337277"/>
                </a:cubicBezTo>
                <a:cubicBezTo>
                  <a:pt x="-15999" y="185406"/>
                  <a:pt x="43797" y="-13560"/>
                  <a:pt x="51734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694E9DBD-59DE-4E85-860C-C53750B0B08E}"/>
              </a:ext>
            </a:extLst>
          </p:cNvPr>
          <p:cNvSpPr/>
          <p:nvPr/>
        </p:nvSpPr>
        <p:spPr>
          <a:xfrm>
            <a:off x="10487013" y="18688588"/>
            <a:ext cx="100204" cy="1205456"/>
          </a:xfrm>
          <a:custGeom>
            <a:avLst/>
            <a:gdLst>
              <a:gd name="connsiteX0" fmla="*/ 12 w 100204"/>
              <a:gd name="connsiteY0" fmla="*/ 2637 h 1205456"/>
              <a:gd name="connsiteX1" fmla="*/ 85737 w 100204"/>
              <a:gd name="connsiteY1" fmla="*/ 421737 h 1205456"/>
              <a:gd name="connsiteX2" fmla="*/ 98437 w 100204"/>
              <a:gd name="connsiteY2" fmla="*/ 415387 h 1205456"/>
              <a:gd name="connsiteX3" fmla="*/ 66687 w 100204"/>
              <a:gd name="connsiteY3" fmla="*/ 777337 h 1205456"/>
              <a:gd name="connsiteX4" fmla="*/ 66687 w 100204"/>
              <a:gd name="connsiteY4" fmla="*/ 748762 h 1205456"/>
              <a:gd name="connsiteX5" fmla="*/ 15887 w 100204"/>
              <a:gd name="connsiteY5" fmla="*/ 1193262 h 1205456"/>
              <a:gd name="connsiteX6" fmla="*/ 38112 w 100204"/>
              <a:gd name="connsiteY6" fmla="*/ 1021812 h 1205456"/>
              <a:gd name="connsiteX7" fmla="*/ 53987 w 100204"/>
              <a:gd name="connsiteY7" fmla="*/ 415387 h 1205456"/>
              <a:gd name="connsiteX8" fmla="*/ 79387 w 100204"/>
              <a:gd name="connsiteY8" fmla="*/ 253462 h 1205456"/>
              <a:gd name="connsiteX9" fmla="*/ 12 w 100204"/>
              <a:gd name="connsiteY9" fmla="*/ 2637 h 12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04" h="1205456">
                <a:moveTo>
                  <a:pt x="12" y="2637"/>
                </a:moveTo>
                <a:cubicBezTo>
                  <a:pt x="1070" y="30683"/>
                  <a:pt x="69333" y="352945"/>
                  <a:pt x="85737" y="421737"/>
                </a:cubicBezTo>
                <a:cubicBezTo>
                  <a:pt x="102141" y="490529"/>
                  <a:pt x="101612" y="356120"/>
                  <a:pt x="98437" y="415387"/>
                </a:cubicBezTo>
                <a:cubicBezTo>
                  <a:pt x="95262" y="474654"/>
                  <a:pt x="71979" y="721775"/>
                  <a:pt x="66687" y="777337"/>
                </a:cubicBezTo>
                <a:cubicBezTo>
                  <a:pt x="61395" y="832899"/>
                  <a:pt x="75154" y="679441"/>
                  <a:pt x="66687" y="748762"/>
                </a:cubicBezTo>
                <a:cubicBezTo>
                  <a:pt x="58220" y="818083"/>
                  <a:pt x="20649" y="1147754"/>
                  <a:pt x="15887" y="1193262"/>
                </a:cubicBezTo>
                <a:cubicBezTo>
                  <a:pt x="11125" y="1238770"/>
                  <a:pt x="31762" y="1151458"/>
                  <a:pt x="38112" y="1021812"/>
                </a:cubicBezTo>
                <a:cubicBezTo>
                  <a:pt x="44462" y="892166"/>
                  <a:pt x="47108" y="543445"/>
                  <a:pt x="53987" y="415387"/>
                </a:cubicBezTo>
                <a:cubicBezTo>
                  <a:pt x="60866" y="287329"/>
                  <a:pt x="91558" y="329133"/>
                  <a:pt x="79387" y="253462"/>
                </a:cubicBezTo>
                <a:cubicBezTo>
                  <a:pt x="67216" y="177791"/>
                  <a:pt x="-1046" y="-25409"/>
                  <a:pt x="12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CB277D57-EC33-48BA-B8E1-88AB9B81E18B}"/>
              </a:ext>
            </a:extLst>
          </p:cNvPr>
          <p:cNvSpPr/>
          <p:nvPr/>
        </p:nvSpPr>
        <p:spPr>
          <a:xfrm>
            <a:off x="10487976" y="19522839"/>
            <a:ext cx="78698" cy="1344088"/>
          </a:xfrm>
          <a:custGeom>
            <a:avLst/>
            <a:gdLst>
              <a:gd name="connsiteX0" fmla="*/ 78424 w 78698"/>
              <a:gd name="connsiteY0" fmla="*/ 9761 h 1344088"/>
              <a:gd name="connsiteX1" fmla="*/ 27624 w 78698"/>
              <a:gd name="connsiteY1" fmla="*/ 581261 h 1344088"/>
              <a:gd name="connsiteX2" fmla="*/ 24449 w 78698"/>
              <a:gd name="connsiteY2" fmla="*/ 530461 h 1344088"/>
              <a:gd name="connsiteX3" fmla="*/ 14924 w 78698"/>
              <a:gd name="connsiteY3" fmla="*/ 819386 h 1344088"/>
              <a:gd name="connsiteX4" fmla="*/ 14924 w 78698"/>
              <a:gd name="connsiteY4" fmla="*/ 809861 h 1344088"/>
              <a:gd name="connsiteX5" fmla="*/ 37149 w 78698"/>
              <a:gd name="connsiteY5" fmla="*/ 1327386 h 1344088"/>
              <a:gd name="connsiteX6" fmla="*/ 33974 w 78698"/>
              <a:gd name="connsiteY6" fmla="*/ 1130536 h 1344088"/>
              <a:gd name="connsiteX7" fmla="*/ 2224 w 78698"/>
              <a:gd name="connsiteY7" fmla="*/ 289161 h 1344088"/>
              <a:gd name="connsiteX8" fmla="*/ 78424 w 78698"/>
              <a:gd name="connsiteY8" fmla="*/ 9761 h 13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98" h="1344088">
                <a:moveTo>
                  <a:pt x="78424" y="9761"/>
                </a:moveTo>
                <a:cubicBezTo>
                  <a:pt x="82657" y="58444"/>
                  <a:pt x="36620" y="494478"/>
                  <a:pt x="27624" y="581261"/>
                </a:cubicBezTo>
                <a:cubicBezTo>
                  <a:pt x="18628" y="668044"/>
                  <a:pt x="26566" y="490774"/>
                  <a:pt x="24449" y="530461"/>
                </a:cubicBezTo>
                <a:cubicBezTo>
                  <a:pt x="22332" y="570148"/>
                  <a:pt x="16511" y="772819"/>
                  <a:pt x="14924" y="819386"/>
                </a:cubicBezTo>
                <a:cubicBezTo>
                  <a:pt x="13336" y="865953"/>
                  <a:pt x="11220" y="725194"/>
                  <a:pt x="14924" y="809861"/>
                </a:cubicBezTo>
                <a:cubicBezTo>
                  <a:pt x="18628" y="894528"/>
                  <a:pt x="33974" y="1273940"/>
                  <a:pt x="37149" y="1327386"/>
                </a:cubicBezTo>
                <a:cubicBezTo>
                  <a:pt x="40324" y="1380832"/>
                  <a:pt x="39795" y="1303573"/>
                  <a:pt x="33974" y="1130536"/>
                </a:cubicBezTo>
                <a:cubicBezTo>
                  <a:pt x="28153" y="957499"/>
                  <a:pt x="-9418" y="477544"/>
                  <a:pt x="2224" y="289161"/>
                </a:cubicBezTo>
                <a:cubicBezTo>
                  <a:pt x="13866" y="100778"/>
                  <a:pt x="74191" y="-38922"/>
                  <a:pt x="78424" y="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64C43C2D-E70B-4CEA-8C42-E62B7F3C18FE}"/>
              </a:ext>
            </a:extLst>
          </p:cNvPr>
          <p:cNvSpPr/>
          <p:nvPr/>
        </p:nvSpPr>
        <p:spPr>
          <a:xfrm>
            <a:off x="10713499" y="15097777"/>
            <a:ext cx="1884760" cy="2569005"/>
          </a:xfrm>
          <a:custGeom>
            <a:avLst/>
            <a:gdLst>
              <a:gd name="connsiteX0" fmla="*/ 66261 w 1884760"/>
              <a:gd name="connsiteY0" fmla="*/ 55863 h 2569005"/>
              <a:gd name="connsiteX1" fmla="*/ 137381 w 1884760"/>
              <a:gd name="connsiteY1" fmla="*/ 1005823 h 2569005"/>
              <a:gd name="connsiteX2" fmla="*/ 86581 w 1884760"/>
              <a:gd name="connsiteY2" fmla="*/ 904223 h 2569005"/>
              <a:gd name="connsiteX3" fmla="*/ 442181 w 1884760"/>
              <a:gd name="connsiteY3" fmla="*/ 1722103 h 2569005"/>
              <a:gd name="connsiteX4" fmla="*/ 391381 w 1884760"/>
              <a:gd name="connsiteY4" fmla="*/ 1559543 h 2569005"/>
              <a:gd name="connsiteX5" fmla="*/ 787621 w 1884760"/>
              <a:gd name="connsiteY5" fmla="*/ 2082783 h 2569005"/>
              <a:gd name="connsiteX6" fmla="*/ 757141 w 1884760"/>
              <a:gd name="connsiteY6" fmla="*/ 2037063 h 2569005"/>
              <a:gd name="connsiteX7" fmla="*/ 1879821 w 1884760"/>
              <a:gd name="connsiteY7" fmla="*/ 2285983 h 2569005"/>
              <a:gd name="connsiteX8" fmla="*/ 1143221 w 1884760"/>
              <a:gd name="connsiteY8" fmla="*/ 2174223 h 2569005"/>
              <a:gd name="connsiteX9" fmla="*/ 564101 w 1884760"/>
              <a:gd name="connsiteY9" fmla="*/ 2011663 h 2569005"/>
              <a:gd name="connsiteX10" fmla="*/ 1021301 w 1884760"/>
              <a:gd name="connsiteY10" fmla="*/ 2133583 h 2569005"/>
              <a:gd name="connsiteX11" fmla="*/ 655541 w 1884760"/>
              <a:gd name="connsiteY11" fmla="*/ 2057383 h 2569005"/>
              <a:gd name="connsiteX12" fmla="*/ 1732501 w 1884760"/>
              <a:gd name="connsiteY12" fmla="*/ 2565383 h 2569005"/>
              <a:gd name="connsiteX13" fmla="*/ 950181 w 1884760"/>
              <a:gd name="connsiteY13" fmla="*/ 2255503 h 2569005"/>
              <a:gd name="connsiteX14" fmla="*/ 376141 w 1884760"/>
              <a:gd name="connsiteY14" fmla="*/ 1706863 h 2569005"/>
              <a:gd name="connsiteX15" fmla="*/ 25621 w 1884760"/>
              <a:gd name="connsiteY15" fmla="*/ 975343 h 2569005"/>
              <a:gd name="connsiteX16" fmla="*/ 91661 w 1884760"/>
              <a:gd name="connsiteY16" fmla="*/ 1127743 h 2569005"/>
              <a:gd name="connsiteX17" fmla="*/ 221 w 1884760"/>
              <a:gd name="connsiteY17" fmla="*/ 670543 h 2569005"/>
              <a:gd name="connsiteX18" fmla="*/ 66261 w 1884760"/>
              <a:gd name="connsiteY18" fmla="*/ 477503 h 2569005"/>
              <a:gd name="connsiteX19" fmla="*/ 76421 w 1884760"/>
              <a:gd name="connsiteY19" fmla="*/ 726423 h 2569005"/>
              <a:gd name="connsiteX20" fmla="*/ 152621 w 1884760"/>
              <a:gd name="connsiteY20" fmla="*/ 335263 h 2569005"/>
              <a:gd name="connsiteX21" fmla="*/ 81501 w 1884760"/>
              <a:gd name="connsiteY21" fmla="*/ 132063 h 2569005"/>
              <a:gd name="connsiteX22" fmla="*/ 66261 w 1884760"/>
              <a:gd name="connsiteY22" fmla="*/ 55863 h 256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4760" h="2569005">
                <a:moveTo>
                  <a:pt x="66261" y="55863"/>
                </a:moveTo>
                <a:cubicBezTo>
                  <a:pt x="75574" y="201490"/>
                  <a:pt x="133994" y="864430"/>
                  <a:pt x="137381" y="1005823"/>
                </a:cubicBezTo>
                <a:cubicBezTo>
                  <a:pt x="140768" y="1147216"/>
                  <a:pt x="35781" y="784843"/>
                  <a:pt x="86581" y="904223"/>
                </a:cubicBezTo>
                <a:cubicBezTo>
                  <a:pt x="137381" y="1023603"/>
                  <a:pt x="391381" y="1612883"/>
                  <a:pt x="442181" y="1722103"/>
                </a:cubicBezTo>
                <a:cubicBezTo>
                  <a:pt x="492981" y="1831323"/>
                  <a:pt x="333808" y="1499430"/>
                  <a:pt x="391381" y="1559543"/>
                </a:cubicBezTo>
                <a:cubicBezTo>
                  <a:pt x="448954" y="1619656"/>
                  <a:pt x="726661" y="2003196"/>
                  <a:pt x="787621" y="2082783"/>
                </a:cubicBezTo>
                <a:cubicBezTo>
                  <a:pt x="848581" y="2162370"/>
                  <a:pt x="575108" y="2003196"/>
                  <a:pt x="757141" y="2037063"/>
                </a:cubicBezTo>
                <a:cubicBezTo>
                  <a:pt x="939174" y="2070930"/>
                  <a:pt x="1815474" y="2263123"/>
                  <a:pt x="1879821" y="2285983"/>
                </a:cubicBezTo>
                <a:cubicBezTo>
                  <a:pt x="1944168" y="2308843"/>
                  <a:pt x="1362507" y="2219943"/>
                  <a:pt x="1143221" y="2174223"/>
                </a:cubicBezTo>
                <a:cubicBezTo>
                  <a:pt x="923935" y="2128503"/>
                  <a:pt x="584421" y="2018436"/>
                  <a:pt x="564101" y="2011663"/>
                </a:cubicBezTo>
                <a:cubicBezTo>
                  <a:pt x="543781" y="2004890"/>
                  <a:pt x="1006061" y="2125963"/>
                  <a:pt x="1021301" y="2133583"/>
                </a:cubicBezTo>
                <a:cubicBezTo>
                  <a:pt x="1036541" y="2141203"/>
                  <a:pt x="537008" y="1985416"/>
                  <a:pt x="655541" y="2057383"/>
                </a:cubicBezTo>
                <a:cubicBezTo>
                  <a:pt x="774074" y="2129350"/>
                  <a:pt x="1683394" y="2532363"/>
                  <a:pt x="1732501" y="2565383"/>
                </a:cubicBezTo>
                <a:cubicBezTo>
                  <a:pt x="1781608" y="2598403"/>
                  <a:pt x="1176241" y="2398590"/>
                  <a:pt x="950181" y="2255503"/>
                </a:cubicBezTo>
                <a:cubicBezTo>
                  <a:pt x="724121" y="2112416"/>
                  <a:pt x="530234" y="1920223"/>
                  <a:pt x="376141" y="1706863"/>
                </a:cubicBezTo>
                <a:cubicBezTo>
                  <a:pt x="222048" y="1493503"/>
                  <a:pt x="73034" y="1071863"/>
                  <a:pt x="25621" y="975343"/>
                </a:cubicBezTo>
                <a:cubicBezTo>
                  <a:pt x="-21792" y="878823"/>
                  <a:pt x="95894" y="1178543"/>
                  <a:pt x="91661" y="1127743"/>
                </a:cubicBezTo>
                <a:cubicBezTo>
                  <a:pt x="87428" y="1076943"/>
                  <a:pt x="4454" y="778916"/>
                  <a:pt x="221" y="670543"/>
                </a:cubicBezTo>
                <a:cubicBezTo>
                  <a:pt x="-4012" y="562170"/>
                  <a:pt x="53561" y="468190"/>
                  <a:pt x="66261" y="477503"/>
                </a:cubicBezTo>
                <a:cubicBezTo>
                  <a:pt x="78961" y="486816"/>
                  <a:pt x="62028" y="750130"/>
                  <a:pt x="76421" y="726423"/>
                </a:cubicBezTo>
                <a:cubicBezTo>
                  <a:pt x="90814" y="702716"/>
                  <a:pt x="151774" y="434323"/>
                  <a:pt x="152621" y="335263"/>
                </a:cubicBezTo>
                <a:cubicBezTo>
                  <a:pt x="153468" y="236203"/>
                  <a:pt x="95048" y="173550"/>
                  <a:pt x="81501" y="132063"/>
                </a:cubicBezTo>
                <a:cubicBezTo>
                  <a:pt x="67954" y="90576"/>
                  <a:pt x="56948" y="-89764"/>
                  <a:pt x="66261" y="55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A4BDB13D-9C81-4B55-A1D1-1F2579616CCC}"/>
              </a:ext>
            </a:extLst>
          </p:cNvPr>
          <p:cNvSpPr/>
          <p:nvPr/>
        </p:nvSpPr>
        <p:spPr>
          <a:xfrm>
            <a:off x="10430735" y="14724843"/>
            <a:ext cx="4239624" cy="1990166"/>
          </a:xfrm>
          <a:custGeom>
            <a:avLst/>
            <a:gdLst>
              <a:gd name="connsiteX0" fmla="*/ 27715 w 4239624"/>
              <a:gd name="connsiteY0" fmla="*/ 19857 h 1990166"/>
              <a:gd name="connsiteX1" fmla="*/ 1246915 w 4239624"/>
              <a:gd name="connsiteY1" fmla="*/ 1150157 h 1990166"/>
              <a:gd name="connsiteX2" fmla="*/ 1024665 w 4239624"/>
              <a:gd name="connsiteY2" fmla="*/ 1004107 h 1990166"/>
              <a:gd name="connsiteX3" fmla="*/ 1691415 w 4239624"/>
              <a:gd name="connsiteY3" fmla="*/ 1315257 h 1990166"/>
              <a:gd name="connsiteX4" fmla="*/ 1405665 w 4239624"/>
              <a:gd name="connsiteY4" fmla="*/ 1321607 h 1990166"/>
              <a:gd name="connsiteX5" fmla="*/ 3361465 w 4239624"/>
              <a:gd name="connsiteY5" fmla="*/ 1982007 h 1990166"/>
              <a:gd name="connsiteX6" fmla="*/ 2015265 w 4239624"/>
              <a:gd name="connsiteY6" fmla="*/ 1696257 h 1990166"/>
              <a:gd name="connsiteX7" fmla="*/ 4225065 w 4239624"/>
              <a:gd name="connsiteY7" fmla="*/ 1785157 h 1990166"/>
              <a:gd name="connsiteX8" fmla="*/ 2910615 w 4239624"/>
              <a:gd name="connsiteY8" fmla="*/ 1810557 h 1990166"/>
              <a:gd name="connsiteX9" fmla="*/ 1666015 w 4239624"/>
              <a:gd name="connsiteY9" fmla="*/ 1778807 h 1990166"/>
              <a:gd name="connsiteX10" fmla="*/ 2472465 w 4239624"/>
              <a:gd name="connsiteY10" fmla="*/ 1702607 h 1990166"/>
              <a:gd name="connsiteX11" fmla="*/ 1583465 w 4239624"/>
              <a:gd name="connsiteY11" fmla="*/ 1258107 h 1990166"/>
              <a:gd name="connsiteX12" fmla="*/ 904015 w 4239624"/>
              <a:gd name="connsiteY12" fmla="*/ 826307 h 1990166"/>
              <a:gd name="connsiteX13" fmla="*/ 1050065 w 4239624"/>
              <a:gd name="connsiteY13" fmla="*/ 858057 h 1990166"/>
              <a:gd name="connsiteX14" fmla="*/ 446815 w 4239624"/>
              <a:gd name="connsiteY14" fmla="*/ 458007 h 1990166"/>
              <a:gd name="connsiteX15" fmla="*/ 27715 w 4239624"/>
              <a:gd name="connsiteY15" fmla="*/ 19857 h 199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9624" h="1990166">
                <a:moveTo>
                  <a:pt x="27715" y="19857"/>
                </a:moveTo>
                <a:cubicBezTo>
                  <a:pt x="161065" y="135215"/>
                  <a:pt x="1080757" y="986115"/>
                  <a:pt x="1246915" y="1150157"/>
                </a:cubicBezTo>
                <a:cubicBezTo>
                  <a:pt x="1413073" y="1314199"/>
                  <a:pt x="950582" y="976590"/>
                  <a:pt x="1024665" y="1004107"/>
                </a:cubicBezTo>
                <a:cubicBezTo>
                  <a:pt x="1098748" y="1031624"/>
                  <a:pt x="1627915" y="1262340"/>
                  <a:pt x="1691415" y="1315257"/>
                </a:cubicBezTo>
                <a:cubicBezTo>
                  <a:pt x="1754915" y="1368174"/>
                  <a:pt x="1127323" y="1210482"/>
                  <a:pt x="1405665" y="1321607"/>
                </a:cubicBezTo>
                <a:cubicBezTo>
                  <a:pt x="1684007" y="1432732"/>
                  <a:pt x="3259865" y="1919565"/>
                  <a:pt x="3361465" y="1982007"/>
                </a:cubicBezTo>
                <a:cubicBezTo>
                  <a:pt x="3463065" y="2044449"/>
                  <a:pt x="1871332" y="1729065"/>
                  <a:pt x="2015265" y="1696257"/>
                </a:cubicBezTo>
                <a:cubicBezTo>
                  <a:pt x="2159198" y="1663449"/>
                  <a:pt x="4075840" y="1766107"/>
                  <a:pt x="4225065" y="1785157"/>
                </a:cubicBezTo>
                <a:cubicBezTo>
                  <a:pt x="4374290" y="1804207"/>
                  <a:pt x="3337123" y="1811615"/>
                  <a:pt x="2910615" y="1810557"/>
                </a:cubicBezTo>
                <a:cubicBezTo>
                  <a:pt x="2484107" y="1809499"/>
                  <a:pt x="1739040" y="1796799"/>
                  <a:pt x="1666015" y="1778807"/>
                </a:cubicBezTo>
                <a:cubicBezTo>
                  <a:pt x="1592990" y="1760815"/>
                  <a:pt x="2486223" y="1789390"/>
                  <a:pt x="2472465" y="1702607"/>
                </a:cubicBezTo>
                <a:cubicBezTo>
                  <a:pt x="2458707" y="1615824"/>
                  <a:pt x="1844873" y="1404157"/>
                  <a:pt x="1583465" y="1258107"/>
                </a:cubicBezTo>
                <a:cubicBezTo>
                  <a:pt x="1322057" y="1112057"/>
                  <a:pt x="992915" y="892982"/>
                  <a:pt x="904015" y="826307"/>
                </a:cubicBezTo>
                <a:cubicBezTo>
                  <a:pt x="815115" y="759632"/>
                  <a:pt x="1126265" y="919440"/>
                  <a:pt x="1050065" y="858057"/>
                </a:cubicBezTo>
                <a:cubicBezTo>
                  <a:pt x="973865" y="796674"/>
                  <a:pt x="617207" y="592415"/>
                  <a:pt x="446815" y="458007"/>
                </a:cubicBezTo>
                <a:cubicBezTo>
                  <a:pt x="276423" y="323599"/>
                  <a:pt x="-105635" y="-95501"/>
                  <a:pt x="27715" y="1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BB750B61-B1BB-4680-AF7D-A3D4319A586C}"/>
              </a:ext>
            </a:extLst>
          </p:cNvPr>
          <p:cNvSpPr/>
          <p:nvPr/>
        </p:nvSpPr>
        <p:spPr>
          <a:xfrm>
            <a:off x="12628489" y="16593402"/>
            <a:ext cx="1829578" cy="603100"/>
          </a:xfrm>
          <a:custGeom>
            <a:avLst/>
            <a:gdLst>
              <a:gd name="connsiteX0" fmla="*/ 1651391 w 1829578"/>
              <a:gd name="connsiteY0" fmla="*/ 58838 h 603100"/>
              <a:gd name="connsiteX1" fmla="*/ 25791 w 1829578"/>
              <a:gd name="connsiteY1" fmla="*/ 597318 h 603100"/>
              <a:gd name="connsiteX2" fmla="*/ 620151 w 1829578"/>
              <a:gd name="connsiteY2" fmla="*/ 353478 h 603100"/>
              <a:gd name="connsiteX3" fmla="*/ 168031 w 1829578"/>
              <a:gd name="connsiteY3" fmla="*/ 516038 h 603100"/>
              <a:gd name="connsiteX4" fmla="*/ 858911 w 1829578"/>
              <a:gd name="connsiteY4" fmla="*/ 190918 h 603100"/>
              <a:gd name="connsiteX5" fmla="*/ 1006231 w 1829578"/>
              <a:gd name="connsiteY5" fmla="*/ 140118 h 603100"/>
              <a:gd name="connsiteX6" fmla="*/ 681111 w 1829578"/>
              <a:gd name="connsiteY6" fmla="*/ 262038 h 603100"/>
              <a:gd name="connsiteX7" fmla="*/ 1178951 w 1829578"/>
              <a:gd name="connsiteY7" fmla="*/ 165518 h 603100"/>
              <a:gd name="connsiteX8" fmla="*/ 1737751 w 1829578"/>
              <a:gd name="connsiteY8" fmla="*/ 23278 h 603100"/>
              <a:gd name="connsiteX9" fmla="*/ 1651391 w 1829578"/>
              <a:gd name="connsiteY9" fmla="*/ 58838 h 60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9578" h="603100">
                <a:moveTo>
                  <a:pt x="1651391" y="58838"/>
                </a:moveTo>
                <a:lnTo>
                  <a:pt x="25791" y="597318"/>
                </a:lnTo>
                <a:cubicBezTo>
                  <a:pt x="-146082" y="646425"/>
                  <a:pt x="596444" y="367025"/>
                  <a:pt x="620151" y="353478"/>
                </a:cubicBezTo>
                <a:cubicBezTo>
                  <a:pt x="643858" y="339931"/>
                  <a:pt x="128238" y="543131"/>
                  <a:pt x="168031" y="516038"/>
                </a:cubicBezTo>
                <a:cubicBezTo>
                  <a:pt x="207824" y="488945"/>
                  <a:pt x="719211" y="253571"/>
                  <a:pt x="858911" y="190918"/>
                </a:cubicBezTo>
                <a:cubicBezTo>
                  <a:pt x="998611" y="128265"/>
                  <a:pt x="1035864" y="128265"/>
                  <a:pt x="1006231" y="140118"/>
                </a:cubicBezTo>
                <a:cubicBezTo>
                  <a:pt x="976598" y="151971"/>
                  <a:pt x="652324" y="257805"/>
                  <a:pt x="681111" y="262038"/>
                </a:cubicBezTo>
                <a:cubicBezTo>
                  <a:pt x="709898" y="266271"/>
                  <a:pt x="1002844" y="205311"/>
                  <a:pt x="1178951" y="165518"/>
                </a:cubicBezTo>
                <a:cubicBezTo>
                  <a:pt x="1355058" y="125725"/>
                  <a:pt x="1664091" y="36825"/>
                  <a:pt x="1737751" y="23278"/>
                </a:cubicBezTo>
                <a:cubicBezTo>
                  <a:pt x="1811411" y="9731"/>
                  <a:pt x="1936717" y="-36835"/>
                  <a:pt x="1651391" y="58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0522595E-E069-47F2-A412-5A0EE6DB5BB1}"/>
              </a:ext>
            </a:extLst>
          </p:cNvPr>
          <p:cNvSpPr/>
          <p:nvPr/>
        </p:nvSpPr>
        <p:spPr>
          <a:xfrm>
            <a:off x="12178925" y="16367668"/>
            <a:ext cx="827054" cy="1569126"/>
          </a:xfrm>
          <a:custGeom>
            <a:avLst/>
            <a:gdLst>
              <a:gd name="connsiteX0" fmla="*/ 719195 w 827054"/>
              <a:gd name="connsiteY0" fmla="*/ 92 h 1569126"/>
              <a:gd name="connsiteX1" fmla="*/ 749675 w 827054"/>
              <a:gd name="connsiteY1" fmla="*/ 523332 h 1569126"/>
              <a:gd name="connsiteX2" fmla="*/ 759835 w 827054"/>
              <a:gd name="connsiteY2" fmla="*/ 391252 h 1569126"/>
              <a:gd name="connsiteX3" fmla="*/ 317875 w 827054"/>
              <a:gd name="connsiteY3" fmla="*/ 1265012 h 1569126"/>
              <a:gd name="connsiteX4" fmla="*/ 475355 w 827054"/>
              <a:gd name="connsiteY4" fmla="*/ 990692 h 1569126"/>
              <a:gd name="connsiteX5" fmla="*/ 7995 w 827054"/>
              <a:gd name="connsiteY5" fmla="*/ 1564732 h 1569126"/>
              <a:gd name="connsiteX6" fmla="*/ 226435 w 827054"/>
              <a:gd name="connsiteY6" fmla="*/ 1219292 h 1569126"/>
              <a:gd name="connsiteX7" fmla="*/ 805555 w 827054"/>
              <a:gd name="connsiteY7" fmla="*/ 569052 h 1569126"/>
              <a:gd name="connsiteX8" fmla="*/ 719195 w 827054"/>
              <a:gd name="connsiteY8" fmla="*/ 92 h 156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054" h="1569126">
                <a:moveTo>
                  <a:pt x="719195" y="92"/>
                </a:moveTo>
                <a:cubicBezTo>
                  <a:pt x="709882" y="-7528"/>
                  <a:pt x="742902" y="458139"/>
                  <a:pt x="749675" y="523332"/>
                </a:cubicBezTo>
                <a:cubicBezTo>
                  <a:pt x="756448" y="588525"/>
                  <a:pt x="831802" y="267639"/>
                  <a:pt x="759835" y="391252"/>
                </a:cubicBezTo>
                <a:cubicBezTo>
                  <a:pt x="687868" y="514865"/>
                  <a:pt x="365288" y="1165105"/>
                  <a:pt x="317875" y="1265012"/>
                </a:cubicBezTo>
                <a:cubicBezTo>
                  <a:pt x="270462" y="1364919"/>
                  <a:pt x="527002" y="940739"/>
                  <a:pt x="475355" y="990692"/>
                </a:cubicBezTo>
                <a:cubicBezTo>
                  <a:pt x="423708" y="1040645"/>
                  <a:pt x="49482" y="1526632"/>
                  <a:pt x="7995" y="1564732"/>
                </a:cubicBezTo>
                <a:cubicBezTo>
                  <a:pt x="-33492" y="1602832"/>
                  <a:pt x="93508" y="1385239"/>
                  <a:pt x="226435" y="1219292"/>
                </a:cubicBezTo>
                <a:cubicBezTo>
                  <a:pt x="359362" y="1053345"/>
                  <a:pt x="728508" y="774792"/>
                  <a:pt x="805555" y="569052"/>
                </a:cubicBezTo>
                <a:cubicBezTo>
                  <a:pt x="882602" y="363312"/>
                  <a:pt x="728508" y="7712"/>
                  <a:pt x="719195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9E262276-B311-415D-8870-73D277EEC29A}"/>
              </a:ext>
            </a:extLst>
          </p:cNvPr>
          <p:cNvSpPr/>
          <p:nvPr/>
        </p:nvSpPr>
        <p:spPr>
          <a:xfrm>
            <a:off x="12831965" y="16339821"/>
            <a:ext cx="949760" cy="698834"/>
          </a:xfrm>
          <a:custGeom>
            <a:avLst/>
            <a:gdLst>
              <a:gd name="connsiteX0" fmla="*/ 858635 w 949760"/>
              <a:gd name="connsiteY0" fmla="*/ 68579 h 698834"/>
              <a:gd name="connsiteX1" fmla="*/ 86475 w 949760"/>
              <a:gd name="connsiteY1" fmla="*/ 586739 h 698834"/>
              <a:gd name="connsiteX2" fmla="*/ 355715 w 949760"/>
              <a:gd name="connsiteY2" fmla="*/ 439419 h 698834"/>
              <a:gd name="connsiteX3" fmla="*/ 115 w 949760"/>
              <a:gd name="connsiteY3" fmla="*/ 698499 h 698834"/>
              <a:gd name="connsiteX4" fmla="*/ 320155 w 949760"/>
              <a:gd name="connsiteY4" fmla="*/ 490219 h 698834"/>
              <a:gd name="connsiteX5" fmla="*/ 609715 w 949760"/>
              <a:gd name="connsiteY5" fmla="*/ 322579 h 698834"/>
              <a:gd name="connsiteX6" fmla="*/ 909435 w 949760"/>
              <a:gd name="connsiteY6" fmla="*/ 33019 h 698834"/>
              <a:gd name="connsiteX7" fmla="*/ 858635 w 949760"/>
              <a:gd name="connsiteY7" fmla="*/ 68579 h 6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760" h="698834">
                <a:moveTo>
                  <a:pt x="858635" y="68579"/>
                </a:moveTo>
                <a:lnTo>
                  <a:pt x="86475" y="586739"/>
                </a:lnTo>
                <a:cubicBezTo>
                  <a:pt x="2655" y="648546"/>
                  <a:pt x="370108" y="420792"/>
                  <a:pt x="355715" y="439419"/>
                </a:cubicBezTo>
                <a:cubicBezTo>
                  <a:pt x="341322" y="458046"/>
                  <a:pt x="6042" y="690032"/>
                  <a:pt x="115" y="698499"/>
                </a:cubicBezTo>
                <a:cubicBezTo>
                  <a:pt x="-5812" y="706966"/>
                  <a:pt x="218555" y="552872"/>
                  <a:pt x="320155" y="490219"/>
                </a:cubicBezTo>
                <a:cubicBezTo>
                  <a:pt x="421755" y="427566"/>
                  <a:pt x="511502" y="398779"/>
                  <a:pt x="609715" y="322579"/>
                </a:cubicBezTo>
                <a:cubicBezTo>
                  <a:pt x="707928" y="246379"/>
                  <a:pt x="871335" y="75352"/>
                  <a:pt x="909435" y="33019"/>
                </a:cubicBezTo>
                <a:cubicBezTo>
                  <a:pt x="947535" y="-9314"/>
                  <a:pt x="995795" y="-23708"/>
                  <a:pt x="858635" y="6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5E8BE50-F245-4E5A-8BD7-85B98ECE298F}"/>
              </a:ext>
            </a:extLst>
          </p:cNvPr>
          <p:cNvSpPr/>
          <p:nvPr/>
        </p:nvSpPr>
        <p:spPr>
          <a:xfrm>
            <a:off x="12300905" y="17512475"/>
            <a:ext cx="311418" cy="456809"/>
          </a:xfrm>
          <a:custGeom>
            <a:avLst/>
            <a:gdLst>
              <a:gd name="connsiteX0" fmla="*/ 268920 w 311418"/>
              <a:gd name="connsiteY0" fmla="*/ 67500 h 456809"/>
              <a:gd name="connsiteX1" fmla="*/ 2220 w 311418"/>
              <a:gd name="connsiteY1" fmla="*/ 451675 h 456809"/>
              <a:gd name="connsiteX2" fmla="*/ 145095 w 311418"/>
              <a:gd name="connsiteY2" fmla="*/ 283400 h 456809"/>
              <a:gd name="connsiteX3" fmla="*/ 208595 w 311418"/>
              <a:gd name="connsiteY3" fmla="*/ 207200 h 456809"/>
              <a:gd name="connsiteX4" fmla="*/ 303845 w 311418"/>
              <a:gd name="connsiteY4" fmla="*/ 13525 h 456809"/>
              <a:gd name="connsiteX5" fmla="*/ 268920 w 311418"/>
              <a:gd name="connsiteY5" fmla="*/ 67500 h 45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18" h="456809">
                <a:moveTo>
                  <a:pt x="268920" y="67500"/>
                </a:moveTo>
                <a:cubicBezTo>
                  <a:pt x="218649" y="140525"/>
                  <a:pt x="22857" y="415692"/>
                  <a:pt x="2220" y="451675"/>
                </a:cubicBezTo>
                <a:cubicBezTo>
                  <a:pt x="-18417" y="487658"/>
                  <a:pt x="110699" y="324146"/>
                  <a:pt x="145095" y="283400"/>
                </a:cubicBezTo>
                <a:cubicBezTo>
                  <a:pt x="179491" y="242654"/>
                  <a:pt x="182137" y="252179"/>
                  <a:pt x="208595" y="207200"/>
                </a:cubicBezTo>
                <a:cubicBezTo>
                  <a:pt x="235053" y="162221"/>
                  <a:pt x="291674" y="38925"/>
                  <a:pt x="303845" y="13525"/>
                </a:cubicBezTo>
                <a:cubicBezTo>
                  <a:pt x="316016" y="-11875"/>
                  <a:pt x="319191" y="-5525"/>
                  <a:pt x="268920" y="6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DBD6B2BF-E8F5-470A-9C74-5180CA3CAFCA}"/>
              </a:ext>
            </a:extLst>
          </p:cNvPr>
          <p:cNvSpPr/>
          <p:nvPr/>
        </p:nvSpPr>
        <p:spPr>
          <a:xfrm>
            <a:off x="11633623" y="17640465"/>
            <a:ext cx="817557" cy="1458202"/>
          </a:xfrm>
          <a:custGeom>
            <a:avLst/>
            <a:gdLst>
              <a:gd name="connsiteX0" fmla="*/ 809202 w 817557"/>
              <a:gd name="connsiteY0" fmla="*/ 22060 h 1458202"/>
              <a:gd name="connsiteX1" fmla="*/ 764752 w 817557"/>
              <a:gd name="connsiteY1" fmla="*/ 66510 h 1458202"/>
              <a:gd name="connsiteX2" fmla="*/ 463127 w 817557"/>
              <a:gd name="connsiteY2" fmla="*/ 530060 h 1458202"/>
              <a:gd name="connsiteX3" fmla="*/ 510752 w 817557"/>
              <a:gd name="connsiteY3" fmla="*/ 447510 h 1458202"/>
              <a:gd name="connsiteX4" fmla="*/ 269452 w 817557"/>
              <a:gd name="connsiteY4" fmla="*/ 930110 h 1458202"/>
              <a:gd name="connsiteX5" fmla="*/ 278977 w 817557"/>
              <a:gd name="connsiteY5" fmla="*/ 888835 h 1458202"/>
              <a:gd name="connsiteX6" fmla="*/ 2752 w 817557"/>
              <a:gd name="connsiteY6" fmla="*/ 1450810 h 1458202"/>
              <a:gd name="connsiteX7" fmla="*/ 129752 w 817557"/>
              <a:gd name="connsiteY7" fmla="*/ 1225385 h 1458202"/>
              <a:gd name="connsiteX8" fmla="*/ 520277 w 817557"/>
              <a:gd name="connsiteY8" fmla="*/ 533235 h 1458202"/>
              <a:gd name="connsiteX9" fmla="*/ 520277 w 817557"/>
              <a:gd name="connsiteY9" fmla="*/ 501485 h 1458202"/>
              <a:gd name="connsiteX10" fmla="*/ 669502 w 817557"/>
              <a:gd name="connsiteY10" fmla="*/ 250660 h 1458202"/>
              <a:gd name="connsiteX11" fmla="*/ 809202 w 817557"/>
              <a:gd name="connsiteY11" fmla="*/ 22060 h 1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557" h="1458202">
                <a:moveTo>
                  <a:pt x="809202" y="22060"/>
                </a:moveTo>
                <a:cubicBezTo>
                  <a:pt x="825077" y="-8632"/>
                  <a:pt x="822431" y="-18157"/>
                  <a:pt x="764752" y="66510"/>
                </a:cubicBezTo>
                <a:cubicBezTo>
                  <a:pt x="707073" y="151177"/>
                  <a:pt x="505460" y="466560"/>
                  <a:pt x="463127" y="530060"/>
                </a:cubicBezTo>
                <a:cubicBezTo>
                  <a:pt x="420794" y="593560"/>
                  <a:pt x="543031" y="380835"/>
                  <a:pt x="510752" y="447510"/>
                </a:cubicBezTo>
                <a:cubicBezTo>
                  <a:pt x="478473" y="514185"/>
                  <a:pt x="269452" y="930110"/>
                  <a:pt x="269452" y="930110"/>
                </a:cubicBezTo>
                <a:cubicBezTo>
                  <a:pt x="230823" y="1003664"/>
                  <a:pt x="323427" y="802052"/>
                  <a:pt x="278977" y="888835"/>
                </a:cubicBezTo>
                <a:cubicBezTo>
                  <a:pt x="234527" y="975618"/>
                  <a:pt x="27623" y="1394718"/>
                  <a:pt x="2752" y="1450810"/>
                </a:cubicBezTo>
                <a:cubicBezTo>
                  <a:pt x="-22119" y="1506902"/>
                  <a:pt x="129752" y="1225385"/>
                  <a:pt x="129752" y="1225385"/>
                </a:cubicBezTo>
                <a:cubicBezTo>
                  <a:pt x="216006" y="1072456"/>
                  <a:pt x="455190" y="653885"/>
                  <a:pt x="520277" y="533235"/>
                </a:cubicBezTo>
                <a:cubicBezTo>
                  <a:pt x="585364" y="412585"/>
                  <a:pt x="495406" y="548581"/>
                  <a:pt x="520277" y="501485"/>
                </a:cubicBezTo>
                <a:cubicBezTo>
                  <a:pt x="545148" y="454389"/>
                  <a:pt x="616056" y="332152"/>
                  <a:pt x="669502" y="250660"/>
                </a:cubicBezTo>
                <a:cubicBezTo>
                  <a:pt x="722948" y="169168"/>
                  <a:pt x="793327" y="52752"/>
                  <a:pt x="809202" y="22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F5AC90A6-926B-4DE9-8B2A-4D4DC6329EC7}"/>
              </a:ext>
            </a:extLst>
          </p:cNvPr>
          <p:cNvSpPr/>
          <p:nvPr/>
        </p:nvSpPr>
        <p:spPr>
          <a:xfrm>
            <a:off x="11417689" y="18084945"/>
            <a:ext cx="241900" cy="1476296"/>
          </a:xfrm>
          <a:custGeom>
            <a:avLst/>
            <a:gdLst>
              <a:gd name="connsiteX0" fmla="*/ 164711 w 241900"/>
              <a:gd name="connsiteY0" fmla="*/ 3030 h 1476296"/>
              <a:gd name="connsiteX1" fmla="*/ 240911 w 241900"/>
              <a:gd name="connsiteY1" fmla="*/ 755505 h 1476296"/>
              <a:gd name="connsiteX2" fmla="*/ 209161 w 241900"/>
              <a:gd name="connsiteY2" fmla="*/ 701530 h 1476296"/>
              <a:gd name="connsiteX3" fmla="*/ 225036 w 241900"/>
              <a:gd name="connsiteY3" fmla="*/ 961880 h 1476296"/>
              <a:gd name="connsiteX4" fmla="*/ 221861 w 241900"/>
              <a:gd name="connsiteY4" fmla="*/ 958705 h 1476296"/>
              <a:gd name="connsiteX5" fmla="*/ 2786 w 241900"/>
              <a:gd name="connsiteY5" fmla="*/ 1463530 h 1476296"/>
              <a:gd name="connsiteX6" fmla="*/ 104386 w 241900"/>
              <a:gd name="connsiteY6" fmla="*/ 1276205 h 1476296"/>
              <a:gd name="connsiteX7" fmla="*/ 196461 w 241900"/>
              <a:gd name="connsiteY7" fmla="*/ 749155 h 1476296"/>
              <a:gd name="connsiteX8" fmla="*/ 190111 w 241900"/>
              <a:gd name="connsiteY8" fmla="*/ 545955 h 1476296"/>
              <a:gd name="connsiteX9" fmla="*/ 174236 w 241900"/>
              <a:gd name="connsiteY9" fmla="*/ 491980 h 1476296"/>
              <a:gd name="connsiteX10" fmla="*/ 164711 w 241900"/>
              <a:gd name="connsiteY10" fmla="*/ 3030 h 14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00" h="1476296">
                <a:moveTo>
                  <a:pt x="164711" y="3030"/>
                </a:moveTo>
                <a:cubicBezTo>
                  <a:pt x="175823" y="46951"/>
                  <a:pt x="233503" y="639088"/>
                  <a:pt x="240911" y="755505"/>
                </a:cubicBezTo>
                <a:cubicBezTo>
                  <a:pt x="248319" y="871922"/>
                  <a:pt x="211807" y="667134"/>
                  <a:pt x="209161" y="701530"/>
                </a:cubicBezTo>
                <a:cubicBezTo>
                  <a:pt x="206515" y="735926"/>
                  <a:pt x="222919" y="919018"/>
                  <a:pt x="225036" y="961880"/>
                </a:cubicBezTo>
                <a:cubicBezTo>
                  <a:pt x="227153" y="1004742"/>
                  <a:pt x="258903" y="875097"/>
                  <a:pt x="221861" y="958705"/>
                </a:cubicBezTo>
                <a:cubicBezTo>
                  <a:pt x="184819" y="1042313"/>
                  <a:pt x="22365" y="1410614"/>
                  <a:pt x="2786" y="1463530"/>
                </a:cubicBezTo>
                <a:cubicBezTo>
                  <a:pt x="-16793" y="1516446"/>
                  <a:pt x="72107" y="1395268"/>
                  <a:pt x="104386" y="1276205"/>
                </a:cubicBezTo>
                <a:cubicBezTo>
                  <a:pt x="136665" y="1157143"/>
                  <a:pt x="182174" y="870863"/>
                  <a:pt x="196461" y="749155"/>
                </a:cubicBezTo>
                <a:cubicBezTo>
                  <a:pt x="210748" y="627447"/>
                  <a:pt x="193815" y="588818"/>
                  <a:pt x="190111" y="545955"/>
                </a:cubicBezTo>
                <a:cubicBezTo>
                  <a:pt x="186407" y="503092"/>
                  <a:pt x="177411" y="578234"/>
                  <a:pt x="174236" y="491980"/>
                </a:cubicBezTo>
                <a:cubicBezTo>
                  <a:pt x="171061" y="405726"/>
                  <a:pt x="153599" y="-40891"/>
                  <a:pt x="164711" y="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11DE8DA-ECD3-47C7-A786-3E32B02FABF0}"/>
              </a:ext>
            </a:extLst>
          </p:cNvPr>
          <p:cNvSpPr/>
          <p:nvPr/>
        </p:nvSpPr>
        <p:spPr>
          <a:xfrm>
            <a:off x="11528322" y="18033685"/>
            <a:ext cx="781153" cy="1499963"/>
          </a:xfrm>
          <a:custGeom>
            <a:avLst/>
            <a:gdLst>
              <a:gd name="connsiteX0" fmla="*/ 781153 w 781153"/>
              <a:gd name="connsiteY0" fmla="*/ 315 h 1499963"/>
              <a:gd name="connsiteX1" fmla="*/ 460478 w 781153"/>
              <a:gd name="connsiteY1" fmla="*/ 628965 h 1499963"/>
              <a:gd name="connsiteX2" fmla="*/ 489053 w 781153"/>
              <a:gd name="connsiteY2" fmla="*/ 527365 h 1499963"/>
              <a:gd name="connsiteX3" fmla="*/ 196953 w 781153"/>
              <a:gd name="connsiteY3" fmla="*/ 1000440 h 1499963"/>
              <a:gd name="connsiteX4" fmla="*/ 209653 w 781153"/>
              <a:gd name="connsiteY4" fmla="*/ 994090 h 1499963"/>
              <a:gd name="connsiteX5" fmla="*/ 9628 w 781153"/>
              <a:gd name="connsiteY5" fmla="*/ 1489390 h 1499963"/>
              <a:gd name="connsiteX6" fmla="*/ 41378 w 781153"/>
              <a:gd name="connsiteY6" fmla="*/ 1305240 h 1499963"/>
              <a:gd name="connsiteX7" fmla="*/ 127103 w 781153"/>
              <a:gd name="connsiteY7" fmla="*/ 981390 h 1499963"/>
              <a:gd name="connsiteX8" fmla="*/ 377928 w 781153"/>
              <a:gd name="connsiteY8" fmla="*/ 657540 h 1499963"/>
              <a:gd name="connsiteX9" fmla="*/ 504928 w 781153"/>
              <a:gd name="connsiteY9" fmla="*/ 447990 h 1499963"/>
              <a:gd name="connsiteX10" fmla="*/ 463653 w 781153"/>
              <a:gd name="connsiteY10" fmla="*/ 543240 h 1499963"/>
              <a:gd name="connsiteX11" fmla="*/ 781153 w 781153"/>
              <a:gd name="connsiteY11" fmla="*/ 315 h 149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153" h="1499963">
                <a:moveTo>
                  <a:pt x="781153" y="315"/>
                </a:moveTo>
                <a:cubicBezTo>
                  <a:pt x="780624" y="14603"/>
                  <a:pt x="509161" y="541123"/>
                  <a:pt x="460478" y="628965"/>
                </a:cubicBezTo>
                <a:cubicBezTo>
                  <a:pt x="411795" y="716807"/>
                  <a:pt x="532974" y="465453"/>
                  <a:pt x="489053" y="527365"/>
                </a:cubicBezTo>
                <a:cubicBezTo>
                  <a:pt x="445132" y="589277"/>
                  <a:pt x="243520" y="922652"/>
                  <a:pt x="196953" y="1000440"/>
                </a:cubicBezTo>
                <a:cubicBezTo>
                  <a:pt x="150386" y="1078228"/>
                  <a:pt x="240874" y="912598"/>
                  <a:pt x="209653" y="994090"/>
                </a:cubicBezTo>
                <a:cubicBezTo>
                  <a:pt x="178432" y="1075582"/>
                  <a:pt x="37674" y="1437532"/>
                  <a:pt x="9628" y="1489390"/>
                </a:cubicBezTo>
                <a:cubicBezTo>
                  <a:pt x="-18418" y="1541248"/>
                  <a:pt x="21799" y="1389907"/>
                  <a:pt x="41378" y="1305240"/>
                </a:cubicBezTo>
                <a:cubicBezTo>
                  <a:pt x="60957" y="1220573"/>
                  <a:pt x="71011" y="1089340"/>
                  <a:pt x="127103" y="981390"/>
                </a:cubicBezTo>
                <a:cubicBezTo>
                  <a:pt x="183195" y="873440"/>
                  <a:pt x="314957" y="746440"/>
                  <a:pt x="377928" y="657540"/>
                </a:cubicBezTo>
                <a:cubicBezTo>
                  <a:pt x="440899" y="568640"/>
                  <a:pt x="490640" y="467040"/>
                  <a:pt x="504928" y="447990"/>
                </a:cubicBezTo>
                <a:cubicBezTo>
                  <a:pt x="519215" y="428940"/>
                  <a:pt x="417086" y="624732"/>
                  <a:pt x="463653" y="543240"/>
                </a:cubicBezTo>
                <a:cubicBezTo>
                  <a:pt x="510220" y="461748"/>
                  <a:pt x="781682" y="-13973"/>
                  <a:pt x="78115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25C4AE17-7D75-4432-9977-300E1009146C}"/>
              </a:ext>
            </a:extLst>
          </p:cNvPr>
          <p:cNvSpPr/>
          <p:nvPr/>
        </p:nvSpPr>
        <p:spPr>
          <a:xfrm>
            <a:off x="10886120" y="19362993"/>
            <a:ext cx="587683" cy="722076"/>
          </a:xfrm>
          <a:custGeom>
            <a:avLst/>
            <a:gdLst>
              <a:gd name="connsiteX0" fmla="*/ 566105 w 587683"/>
              <a:gd name="connsiteY0" fmla="*/ 1332 h 722076"/>
              <a:gd name="connsiteX1" fmla="*/ 350205 w 587683"/>
              <a:gd name="connsiteY1" fmla="*/ 375982 h 722076"/>
              <a:gd name="connsiteX2" fmla="*/ 435930 w 587683"/>
              <a:gd name="connsiteY2" fmla="*/ 293432 h 722076"/>
              <a:gd name="connsiteX3" fmla="*/ 318455 w 587683"/>
              <a:gd name="connsiteY3" fmla="*/ 588707 h 722076"/>
              <a:gd name="connsiteX4" fmla="*/ 131130 w 587683"/>
              <a:gd name="connsiteY4" fmla="*/ 658557 h 722076"/>
              <a:gd name="connsiteX5" fmla="*/ 955 w 587683"/>
              <a:gd name="connsiteY5" fmla="*/ 722057 h 722076"/>
              <a:gd name="connsiteX6" fmla="*/ 197805 w 587683"/>
              <a:gd name="connsiteY6" fmla="*/ 652207 h 722076"/>
              <a:gd name="connsiteX7" fmla="*/ 308930 w 587683"/>
              <a:gd name="connsiteY7" fmla="*/ 576007 h 722076"/>
              <a:gd name="connsiteX8" fmla="*/ 518480 w 587683"/>
              <a:gd name="connsiteY8" fmla="*/ 268032 h 722076"/>
              <a:gd name="connsiteX9" fmla="*/ 581980 w 587683"/>
              <a:gd name="connsiteY9" fmla="*/ 172782 h 722076"/>
              <a:gd name="connsiteX10" fmla="*/ 394655 w 587683"/>
              <a:gd name="connsiteY10" fmla="*/ 372807 h 722076"/>
              <a:gd name="connsiteX11" fmla="*/ 493080 w 587683"/>
              <a:gd name="connsiteY11" fmla="*/ 255332 h 722076"/>
              <a:gd name="connsiteX12" fmla="*/ 566105 w 587683"/>
              <a:gd name="connsiteY12" fmla="*/ 1332 h 7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3" h="722076">
                <a:moveTo>
                  <a:pt x="566105" y="1332"/>
                </a:moveTo>
                <a:cubicBezTo>
                  <a:pt x="542293" y="21440"/>
                  <a:pt x="371901" y="327299"/>
                  <a:pt x="350205" y="375982"/>
                </a:cubicBezTo>
                <a:cubicBezTo>
                  <a:pt x="328509" y="424665"/>
                  <a:pt x="441222" y="257978"/>
                  <a:pt x="435930" y="293432"/>
                </a:cubicBezTo>
                <a:cubicBezTo>
                  <a:pt x="430638" y="328886"/>
                  <a:pt x="369255" y="527853"/>
                  <a:pt x="318455" y="588707"/>
                </a:cubicBezTo>
                <a:cubicBezTo>
                  <a:pt x="267655" y="649561"/>
                  <a:pt x="184047" y="636332"/>
                  <a:pt x="131130" y="658557"/>
                </a:cubicBezTo>
                <a:cubicBezTo>
                  <a:pt x="78213" y="680782"/>
                  <a:pt x="-10157" y="723115"/>
                  <a:pt x="955" y="722057"/>
                </a:cubicBezTo>
                <a:cubicBezTo>
                  <a:pt x="12067" y="720999"/>
                  <a:pt x="146476" y="676549"/>
                  <a:pt x="197805" y="652207"/>
                </a:cubicBezTo>
                <a:cubicBezTo>
                  <a:pt x="249134" y="627865"/>
                  <a:pt x="255484" y="640036"/>
                  <a:pt x="308930" y="576007"/>
                </a:cubicBezTo>
                <a:cubicBezTo>
                  <a:pt x="362376" y="511978"/>
                  <a:pt x="518480" y="268032"/>
                  <a:pt x="518480" y="268032"/>
                </a:cubicBezTo>
                <a:cubicBezTo>
                  <a:pt x="563988" y="200828"/>
                  <a:pt x="602617" y="155320"/>
                  <a:pt x="581980" y="172782"/>
                </a:cubicBezTo>
                <a:cubicBezTo>
                  <a:pt x="561343" y="190244"/>
                  <a:pt x="409472" y="359049"/>
                  <a:pt x="394655" y="372807"/>
                </a:cubicBezTo>
                <a:cubicBezTo>
                  <a:pt x="379838" y="386565"/>
                  <a:pt x="459213" y="316186"/>
                  <a:pt x="493080" y="255332"/>
                </a:cubicBezTo>
                <a:cubicBezTo>
                  <a:pt x="526947" y="194478"/>
                  <a:pt x="589917" y="-18776"/>
                  <a:pt x="56610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99D63FF6-D86D-4ADE-A72F-FC5802660424}"/>
              </a:ext>
            </a:extLst>
          </p:cNvPr>
          <p:cNvSpPr/>
          <p:nvPr/>
        </p:nvSpPr>
        <p:spPr>
          <a:xfrm>
            <a:off x="10779123" y="19492921"/>
            <a:ext cx="787218" cy="595767"/>
          </a:xfrm>
          <a:custGeom>
            <a:avLst/>
            <a:gdLst>
              <a:gd name="connsiteX0" fmla="*/ 777877 w 787218"/>
              <a:gd name="connsiteY0" fmla="*/ 11104 h 595767"/>
              <a:gd name="connsiteX1" fmla="*/ 587377 w 787218"/>
              <a:gd name="connsiteY1" fmla="*/ 280979 h 595767"/>
              <a:gd name="connsiteX2" fmla="*/ 609602 w 787218"/>
              <a:gd name="connsiteY2" fmla="*/ 287329 h 595767"/>
              <a:gd name="connsiteX3" fmla="*/ 517527 w 787218"/>
              <a:gd name="connsiteY3" fmla="*/ 525454 h 595767"/>
              <a:gd name="connsiteX4" fmla="*/ 425452 w 787218"/>
              <a:gd name="connsiteY4" fmla="*/ 531804 h 595767"/>
              <a:gd name="connsiteX5" fmla="*/ 2 w 787218"/>
              <a:gd name="connsiteY5" fmla="*/ 595304 h 595767"/>
              <a:gd name="connsiteX6" fmla="*/ 431802 w 787218"/>
              <a:gd name="connsiteY6" fmla="*/ 560379 h 595767"/>
              <a:gd name="connsiteX7" fmla="*/ 533402 w 787218"/>
              <a:gd name="connsiteY7" fmla="*/ 557204 h 595767"/>
              <a:gd name="connsiteX8" fmla="*/ 501652 w 787218"/>
              <a:gd name="connsiteY8" fmla="*/ 477829 h 595767"/>
              <a:gd name="connsiteX9" fmla="*/ 546102 w 787218"/>
              <a:gd name="connsiteY9" fmla="*/ 331779 h 595767"/>
              <a:gd name="connsiteX10" fmla="*/ 736602 w 787218"/>
              <a:gd name="connsiteY10" fmla="*/ 77779 h 595767"/>
              <a:gd name="connsiteX11" fmla="*/ 777877 w 787218"/>
              <a:gd name="connsiteY11" fmla="*/ 11104 h 5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218" h="595767">
                <a:moveTo>
                  <a:pt x="777877" y="11104"/>
                </a:moveTo>
                <a:cubicBezTo>
                  <a:pt x="753006" y="44971"/>
                  <a:pt x="615423" y="234941"/>
                  <a:pt x="587377" y="280979"/>
                </a:cubicBezTo>
                <a:cubicBezTo>
                  <a:pt x="559331" y="327017"/>
                  <a:pt x="621244" y="246583"/>
                  <a:pt x="609602" y="287329"/>
                </a:cubicBezTo>
                <a:cubicBezTo>
                  <a:pt x="597960" y="328075"/>
                  <a:pt x="548219" y="484708"/>
                  <a:pt x="517527" y="525454"/>
                </a:cubicBezTo>
                <a:cubicBezTo>
                  <a:pt x="486835" y="566200"/>
                  <a:pt x="511706" y="520162"/>
                  <a:pt x="425452" y="531804"/>
                </a:cubicBezTo>
                <a:cubicBezTo>
                  <a:pt x="339198" y="543446"/>
                  <a:pt x="-1056" y="590542"/>
                  <a:pt x="2" y="595304"/>
                </a:cubicBezTo>
                <a:cubicBezTo>
                  <a:pt x="1060" y="600066"/>
                  <a:pt x="342902" y="566729"/>
                  <a:pt x="431802" y="560379"/>
                </a:cubicBezTo>
                <a:cubicBezTo>
                  <a:pt x="520702" y="554029"/>
                  <a:pt x="521760" y="570962"/>
                  <a:pt x="533402" y="557204"/>
                </a:cubicBezTo>
                <a:cubicBezTo>
                  <a:pt x="545044" y="543446"/>
                  <a:pt x="499535" y="515400"/>
                  <a:pt x="501652" y="477829"/>
                </a:cubicBezTo>
                <a:cubicBezTo>
                  <a:pt x="503769" y="440258"/>
                  <a:pt x="506944" y="398454"/>
                  <a:pt x="546102" y="331779"/>
                </a:cubicBezTo>
                <a:cubicBezTo>
                  <a:pt x="585260" y="265104"/>
                  <a:pt x="699031" y="128579"/>
                  <a:pt x="736602" y="77779"/>
                </a:cubicBezTo>
                <a:cubicBezTo>
                  <a:pt x="774173" y="26979"/>
                  <a:pt x="802748" y="-22763"/>
                  <a:pt x="777877" y="1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61F55289-77C6-46D8-A916-037BEFFED467}"/>
              </a:ext>
            </a:extLst>
          </p:cNvPr>
          <p:cNvSpPr/>
          <p:nvPr/>
        </p:nvSpPr>
        <p:spPr>
          <a:xfrm>
            <a:off x="10448819" y="20153685"/>
            <a:ext cx="453208" cy="810917"/>
          </a:xfrm>
          <a:custGeom>
            <a:avLst/>
            <a:gdLst>
              <a:gd name="connsiteX0" fmla="*/ 406506 w 453208"/>
              <a:gd name="connsiteY0" fmla="*/ 1215 h 810917"/>
              <a:gd name="connsiteX1" fmla="*/ 447781 w 453208"/>
              <a:gd name="connsiteY1" fmla="*/ 194890 h 810917"/>
              <a:gd name="connsiteX2" fmla="*/ 298556 w 453208"/>
              <a:gd name="connsiteY2" fmla="*/ 404440 h 810917"/>
              <a:gd name="connsiteX3" fmla="*/ 117581 w 453208"/>
              <a:gd name="connsiteY3" fmla="*/ 725115 h 810917"/>
              <a:gd name="connsiteX4" fmla="*/ 171556 w 453208"/>
              <a:gd name="connsiteY4" fmla="*/ 629865 h 810917"/>
              <a:gd name="connsiteX5" fmla="*/ 106 w 453208"/>
              <a:gd name="connsiteY5" fmla="*/ 810840 h 810917"/>
              <a:gd name="connsiteX6" fmla="*/ 200131 w 453208"/>
              <a:gd name="connsiteY6" fmla="*/ 604465 h 810917"/>
              <a:gd name="connsiteX7" fmla="*/ 428731 w 453208"/>
              <a:gd name="connsiteY7" fmla="*/ 286965 h 810917"/>
              <a:gd name="connsiteX8" fmla="*/ 444606 w 453208"/>
              <a:gd name="connsiteY8" fmla="*/ 121865 h 810917"/>
              <a:gd name="connsiteX9" fmla="*/ 406506 w 453208"/>
              <a:gd name="connsiteY9" fmla="*/ 1215 h 81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208" h="810917">
                <a:moveTo>
                  <a:pt x="406506" y="1215"/>
                </a:moveTo>
                <a:cubicBezTo>
                  <a:pt x="407035" y="13386"/>
                  <a:pt x="465773" y="127686"/>
                  <a:pt x="447781" y="194890"/>
                </a:cubicBezTo>
                <a:cubicBezTo>
                  <a:pt x="429789" y="262094"/>
                  <a:pt x="353589" y="316069"/>
                  <a:pt x="298556" y="404440"/>
                </a:cubicBezTo>
                <a:cubicBezTo>
                  <a:pt x="243523" y="492811"/>
                  <a:pt x="138748" y="687544"/>
                  <a:pt x="117581" y="725115"/>
                </a:cubicBezTo>
                <a:cubicBezTo>
                  <a:pt x="96414" y="762686"/>
                  <a:pt x="191135" y="615578"/>
                  <a:pt x="171556" y="629865"/>
                </a:cubicBezTo>
                <a:cubicBezTo>
                  <a:pt x="151977" y="644152"/>
                  <a:pt x="-4656" y="815073"/>
                  <a:pt x="106" y="810840"/>
                </a:cubicBezTo>
                <a:cubicBezTo>
                  <a:pt x="4868" y="806607"/>
                  <a:pt x="128693" y="691778"/>
                  <a:pt x="200131" y="604465"/>
                </a:cubicBezTo>
                <a:cubicBezTo>
                  <a:pt x="271568" y="517153"/>
                  <a:pt x="387985" y="367398"/>
                  <a:pt x="428731" y="286965"/>
                </a:cubicBezTo>
                <a:cubicBezTo>
                  <a:pt x="469477" y="206532"/>
                  <a:pt x="447781" y="172665"/>
                  <a:pt x="444606" y="121865"/>
                </a:cubicBezTo>
                <a:cubicBezTo>
                  <a:pt x="441431" y="71065"/>
                  <a:pt x="405977" y="-10956"/>
                  <a:pt x="406506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7EF69AF1-4FAE-442D-8BF3-7D0EF8974218}"/>
              </a:ext>
            </a:extLst>
          </p:cNvPr>
          <p:cNvSpPr/>
          <p:nvPr/>
        </p:nvSpPr>
        <p:spPr>
          <a:xfrm>
            <a:off x="10479231" y="19982874"/>
            <a:ext cx="389964" cy="997740"/>
          </a:xfrm>
          <a:custGeom>
            <a:avLst/>
            <a:gdLst>
              <a:gd name="connsiteX0" fmla="*/ 334819 w 389964"/>
              <a:gd name="connsiteY0" fmla="*/ 576 h 997740"/>
              <a:gd name="connsiteX1" fmla="*/ 363394 w 389964"/>
              <a:gd name="connsiteY1" fmla="*/ 324426 h 997740"/>
              <a:gd name="connsiteX2" fmla="*/ 382444 w 389964"/>
              <a:gd name="connsiteY2" fmla="*/ 292676 h 997740"/>
              <a:gd name="connsiteX3" fmla="*/ 230044 w 389964"/>
              <a:gd name="connsiteY3" fmla="*/ 533976 h 997740"/>
              <a:gd name="connsiteX4" fmla="*/ 271319 w 389964"/>
              <a:gd name="connsiteY4" fmla="*/ 514926 h 997740"/>
              <a:gd name="connsiteX5" fmla="*/ 99869 w 389964"/>
              <a:gd name="connsiteY5" fmla="*/ 756226 h 997740"/>
              <a:gd name="connsiteX6" fmla="*/ 30019 w 389964"/>
              <a:gd name="connsiteY6" fmla="*/ 927676 h 997740"/>
              <a:gd name="connsiteX7" fmla="*/ 1444 w 389964"/>
              <a:gd name="connsiteY7" fmla="*/ 994351 h 997740"/>
              <a:gd name="connsiteX8" fmla="*/ 71294 w 389964"/>
              <a:gd name="connsiteY8" fmla="*/ 832426 h 997740"/>
              <a:gd name="connsiteX9" fmla="*/ 322119 w 389964"/>
              <a:gd name="connsiteY9" fmla="*/ 508576 h 997740"/>
              <a:gd name="connsiteX10" fmla="*/ 318944 w 389964"/>
              <a:gd name="connsiteY10" fmla="*/ 495876 h 997740"/>
              <a:gd name="connsiteX11" fmla="*/ 376094 w 389964"/>
              <a:gd name="connsiteY11" fmla="*/ 384751 h 997740"/>
              <a:gd name="connsiteX12" fmla="*/ 363394 w 389964"/>
              <a:gd name="connsiteY12" fmla="*/ 248226 h 997740"/>
              <a:gd name="connsiteX13" fmla="*/ 334819 w 389964"/>
              <a:gd name="connsiteY13" fmla="*/ 576 h 9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964" h="997740">
                <a:moveTo>
                  <a:pt x="334819" y="576"/>
                </a:moveTo>
                <a:cubicBezTo>
                  <a:pt x="334819" y="13276"/>
                  <a:pt x="355457" y="275743"/>
                  <a:pt x="363394" y="324426"/>
                </a:cubicBezTo>
                <a:cubicBezTo>
                  <a:pt x="371331" y="373109"/>
                  <a:pt x="404669" y="257751"/>
                  <a:pt x="382444" y="292676"/>
                </a:cubicBezTo>
                <a:cubicBezTo>
                  <a:pt x="360219" y="327601"/>
                  <a:pt x="248565" y="496934"/>
                  <a:pt x="230044" y="533976"/>
                </a:cubicBezTo>
                <a:cubicBezTo>
                  <a:pt x="211523" y="571018"/>
                  <a:pt x="293015" y="477884"/>
                  <a:pt x="271319" y="514926"/>
                </a:cubicBezTo>
                <a:cubicBezTo>
                  <a:pt x="249623" y="551968"/>
                  <a:pt x="140086" y="687434"/>
                  <a:pt x="99869" y="756226"/>
                </a:cubicBezTo>
                <a:cubicBezTo>
                  <a:pt x="59652" y="825018"/>
                  <a:pt x="46423" y="887989"/>
                  <a:pt x="30019" y="927676"/>
                </a:cubicBezTo>
                <a:cubicBezTo>
                  <a:pt x="13615" y="967363"/>
                  <a:pt x="-5435" y="1010226"/>
                  <a:pt x="1444" y="994351"/>
                </a:cubicBezTo>
                <a:cubicBezTo>
                  <a:pt x="8323" y="978476"/>
                  <a:pt x="17848" y="913389"/>
                  <a:pt x="71294" y="832426"/>
                </a:cubicBezTo>
                <a:cubicBezTo>
                  <a:pt x="124740" y="751464"/>
                  <a:pt x="280844" y="564668"/>
                  <a:pt x="322119" y="508576"/>
                </a:cubicBezTo>
                <a:cubicBezTo>
                  <a:pt x="363394" y="452484"/>
                  <a:pt x="309948" y="516514"/>
                  <a:pt x="318944" y="495876"/>
                </a:cubicBezTo>
                <a:cubicBezTo>
                  <a:pt x="327940" y="475239"/>
                  <a:pt x="368686" y="426026"/>
                  <a:pt x="376094" y="384751"/>
                </a:cubicBezTo>
                <a:cubicBezTo>
                  <a:pt x="383502" y="343476"/>
                  <a:pt x="369215" y="308022"/>
                  <a:pt x="363394" y="248226"/>
                </a:cubicBezTo>
                <a:cubicBezTo>
                  <a:pt x="357573" y="188430"/>
                  <a:pt x="334819" y="-12124"/>
                  <a:pt x="334819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87BFAD91-6A04-471E-8388-600FBD2DAD82}"/>
              </a:ext>
            </a:extLst>
          </p:cNvPr>
          <p:cNvSpPr/>
          <p:nvPr/>
        </p:nvSpPr>
        <p:spPr>
          <a:xfrm>
            <a:off x="10904871" y="20095492"/>
            <a:ext cx="132052" cy="298068"/>
          </a:xfrm>
          <a:custGeom>
            <a:avLst/>
            <a:gdLst>
              <a:gd name="connsiteX0" fmla="*/ 131429 w 132052"/>
              <a:gd name="connsiteY0" fmla="*/ 5433 h 298068"/>
              <a:gd name="connsiteX1" fmla="*/ 1254 w 132052"/>
              <a:gd name="connsiteY1" fmla="*/ 297533 h 298068"/>
              <a:gd name="connsiteX2" fmla="*/ 64754 w 132052"/>
              <a:gd name="connsiteY2" fmla="*/ 78458 h 298068"/>
              <a:gd name="connsiteX3" fmla="*/ 52054 w 132052"/>
              <a:gd name="connsiteY3" fmla="*/ 103858 h 298068"/>
              <a:gd name="connsiteX4" fmla="*/ 131429 w 132052"/>
              <a:gd name="connsiteY4" fmla="*/ 5433 h 2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52" h="298068">
                <a:moveTo>
                  <a:pt x="131429" y="5433"/>
                </a:moveTo>
                <a:cubicBezTo>
                  <a:pt x="122962" y="37712"/>
                  <a:pt x="12367" y="285362"/>
                  <a:pt x="1254" y="297533"/>
                </a:cubicBezTo>
                <a:cubicBezTo>
                  <a:pt x="-9859" y="309704"/>
                  <a:pt x="56287" y="110737"/>
                  <a:pt x="64754" y="78458"/>
                </a:cubicBezTo>
                <a:cubicBezTo>
                  <a:pt x="73221" y="46179"/>
                  <a:pt x="44646" y="112854"/>
                  <a:pt x="52054" y="103858"/>
                </a:cubicBezTo>
                <a:cubicBezTo>
                  <a:pt x="59462" y="94862"/>
                  <a:pt x="139896" y="-26846"/>
                  <a:pt x="131429" y="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2F8C77AE-60C4-4E95-B2A4-BC28A803ACB0}"/>
              </a:ext>
            </a:extLst>
          </p:cNvPr>
          <p:cNvSpPr/>
          <p:nvPr/>
        </p:nvSpPr>
        <p:spPr>
          <a:xfrm>
            <a:off x="10857737" y="20068985"/>
            <a:ext cx="2627030" cy="1032821"/>
          </a:xfrm>
          <a:custGeom>
            <a:avLst/>
            <a:gdLst>
              <a:gd name="connsiteX0" fmla="*/ 3938 w 2627030"/>
              <a:gd name="connsiteY0" fmla="*/ 254190 h 1032821"/>
              <a:gd name="connsiteX1" fmla="*/ 124588 w 2627030"/>
              <a:gd name="connsiteY1" fmla="*/ 54165 h 1032821"/>
              <a:gd name="connsiteX2" fmla="*/ 794513 w 2627030"/>
              <a:gd name="connsiteY2" fmla="*/ 111315 h 1032821"/>
              <a:gd name="connsiteX3" fmla="*/ 762763 w 2627030"/>
              <a:gd name="connsiteY3" fmla="*/ 124015 h 1032821"/>
              <a:gd name="connsiteX4" fmla="*/ 1318388 w 2627030"/>
              <a:gd name="connsiteY4" fmla="*/ 295465 h 1032821"/>
              <a:gd name="connsiteX5" fmla="*/ 1362838 w 2627030"/>
              <a:gd name="connsiteY5" fmla="*/ 346265 h 1032821"/>
              <a:gd name="connsiteX6" fmla="*/ 1991488 w 2627030"/>
              <a:gd name="connsiteY6" fmla="*/ 651065 h 1032821"/>
              <a:gd name="connsiteX7" fmla="*/ 2064513 w 2627030"/>
              <a:gd name="connsiteY7" fmla="*/ 682815 h 1032821"/>
              <a:gd name="connsiteX8" fmla="*/ 2620138 w 2627030"/>
              <a:gd name="connsiteY8" fmla="*/ 1025715 h 1032821"/>
              <a:gd name="connsiteX9" fmla="*/ 2328038 w 2627030"/>
              <a:gd name="connsiteY9" fmla="*/ 876490 h 1032821"/>
              <a:gd name="connsiteX10" fmla="*/ 1648588 w 2627030"/>
              <a:gd name="connsiteY10" fmla="*/ 431990 h 1032821"/>
              <a:gd name="connsiteX11" fmla="*/ 1607313 w 2627030"/>
              <a:gd name="connsiteY11" fmla="*/ 451040 h 1032821"/>
              <a:gd name="connsiteX12" fmla="*/ 991363 w 2627030"/>
              <a:gd name="connsiteY12" fmla="*/ 143065 h 1032821"/>
              <a:gd name="connsiteX13" fmla="*/ 943738 w 2627030"/>
              <a:gd name="connsiteY13" fmla="*/ 120840 h 1032821"/>
              <a:gd name="connsiteX14" fmla="*/ 315088 w 2627030"/>
              <a:gd name="connsiteY14" fmla="*/ 3365 h 1032821"/>
              <a:gd name="connsiteX15" fmla="*/ 235713 w 2627030"/>
              <a:gd name="connsiteY15" fmla="*/ 31940 h 1032821"/>
              <a:gd name="connsiteX16" fmla="*/ 178563 w 2627030"/>
              <a:gd name="connsiteY16" fmla="*/ 31940 h 1032821"/>
              <a:gd name="connsiteX17" fmla="*/ 45213 w 2627030"/>
              <a:gd name="connsiteY17" fmla="*/ 50990 h 1032821"/>
              <a:gd name="connsiteX18" fmla="*/ 3938 w 2627030"/>
              <a:gd name="connsiteY18" fmla="*/ 254190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7030" h="1032821">
                <a:moveTo>
                  <a:pt x="3938" y="254190"/>
                </a:moveTo>
                <a:cubicBezTo>
                  <a:pt x="17167" y="254719"/>
                  <a:pt x="-7174" y="77977"/>
                  <a:pt x="124588" y="54165"/>
                </a:cubicBezTo>
                <a:cubicBezTo>
                  <a:pt x="256350" y="30353"/>
                  <a:pt x="688151" y="99673"/>
                  <a:pt x="794513" y="111315"/>
                </a:cubicBezTo>
                <a:cubicBezTo>
                  <a:pt x="900876" y="122957"/>
                  <a:pt x="675451" y="93323"/>
                  <a:pt x="762763" y="124015"/>
                </a:cubicBezTo>
                <a:cubicBezTo>
                  <a:pt x="850075" y="154707"/>
                  <a:pt x="1218376" y="258423"/>
                  <a:pt x="1318388" y="295465"/>
                </a:cubicBezTo>
                <a:cubicBezTo>
                  <a:pt x="1418401" y="332507"/>
                  <a:pt x="1250655" y="286998"/>
                  <a:pt x="1362838" y="346265"/>
                </a:cubicBezTo>
                <a:cubicBezTo>
                  <a:pt x="1475021" y="405532"/>
                  <a:pt x="1874542" y="594973"/>
                  <a:pt x="1991488" y="651065"/>
                </a:cubicBezTo>
                <a:cubicBezTo>
                  <a:pt x="2108434" y="707157"/>
                  <a:pt x="1959738" y="620373"/>
                  <a:pt x="2064513" y="682815"/>
                </a:cubicBezTo>
                <a:cubicBezTo>
                  <a:pt x="2169288" y="745257"/>
                  <a:pt x="2576217" y="993436"/>
                  <a:pt x="2620138" y="1025715"/>
                </a:cubicBezTo>
                <a:cubicBezTo>
                  <a:pt x="2664059" y="1057994"/>
                  <a:pt x="2489963" y="975444"/>
                  <a:pt x="2328038" y="876490"/>
                </a:cubicBezTo>
                <a:cubicBezTo>
                  <a:pt x="2166113" y="777536"/>
                  <a:pt x="1768709" y="502898"/>
                  <a:pt x="1648588" y="431990"/>
                </a:cubicBezTo>
                <a:cubicBezTo>
                  <a:pt x="1528467" y="361082"/>
                  <a:pt x="1716851" y="499194"/>
                  <a:pt x="1607313" y="451040"/>
                </a:cubicBezTo>
                <a:cubicBezTo>
                  <a:pt x="1497776" y="402886"/>
                  <a:pt x="1101959" y="198098"/>
                  <a:pt x="991363" y="143065"/>
                </a:cubicBezTo>
                <a:cubicBezTo>
                  <a:pt x="880767" y="88032"/>
                  <a:pt x="1056450" y="144123"/>
                  <a:pt x="943738" y="120840"/>
                </a:cubicBezTo>
                <a:cubicBezTo>
                  <a:pt x="831026" y="97557"/>
                  <a:pt x="433092" y="18182"/>
                  <a:pt x="315088" y="3365"/>
                </a:cubicBezTo>
                <a:cubicBezTo>
                  <a:pt x="197084" y="-11452"/>
                  <a:pt x="258467" y="27177"/>
                  <a:pt x="235713" y="31940"/>
                </a:cubicBezTo>
                <a:cubicBezTo>
                  <a:pt x="212959" y="36703"/>
                  <a:pt x="210313" y="28765"/>
                  <a:pt x="178563" y="31940"/>
                </a:cubicBezTo>
                <a:cubicBezTo>
                  <a:pt x="146813" y="35115"/>
                  <a:pt x="78021" y="15536"/>
                  <a:pt x="45213" y="50990"/>
                </a:cubicBezTo>
                <a:cubicBezTo>
                  <a:pt x="12405" y="86444"/>
                  <a:pt x="-9291" y="253661"/>
                  <a:pt x="3938" y="254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C9C992C-EBD5-4B15-ACCB-13D8454EF387}"/>
              </a:ext>
            </a:extLst>
          </p:cNvPr>
          <p:cNvSpPr/>
          <p:nvPr/>
        </p:nvSpPr>
        <p:spPr>
          <a:xfrm>
            <a:off x="11023600" y="20046950"/>
            <a:ext cx="2472936" cy="1056502"/>
          </a:xfrm>
          <a:custGeom>
            <a:avLst/>
            <a:gdLst>
              <a:gd name="connsiteX0" fmla="*/ 0 w 2472936"/>
              <a:gd name="connsiteY0" fmla="*/ 0 h 1056502"/>
              <a:gd name="connsiteX1" fmla="*/ 63500 w 2472936"/>
              <a:gd name="connsiteY1" fmla="*/ 6350 h 1056502"/>
              <a:gd name="connsiteX2" fmla="*/ 930275 w 2472936"/>
              <a:gd name="connsiteY2" fmla="*/ 117475 h 1056502"/>
              <a:gd name="connsiteX3" fmla="*/ 774700 w 2472936"/>
              <a:gd name="connsiteY3" fmla="*/ 79375 h 1056502"/>
              <a:gd name="connsiteX4" fmla="*/ 1301750 w 2472936"/>
              <a:gd name="connsiteY4" fmla="*/ 339725 h 1056502"/>
              <a:gd name="connsiteX5" fmla="*/ 1289050 w 2472936"/>
              <a:gd name="connsiteY5" fmla="*/ 320675 h 1056502"/>
              <a:gd name="connsiteX6" fmla="*/ 1657350 w 2472936"/>
              <a:gd name="connsiteY6" fmla="*/ 517525 h 1056502"/>
              <a:gd name="connsiteX7" fmla="*/ 1727200 w 2472936"/>
              <a:gd name="connsiteY7" fmla="*/ 539750 h 1056502"/>
              <a:gd name="connsiteX8" fmla="*/ 2466975 w 2472936"/>
              <a:gd name="connsiteY8" fmla="*/ 1050925 h 1056502"/>
              <a:gd name="connsiteX9" fmla="*/ 2095500 w 2472936"/>
              <a:gd name="connsiteY9" fmla="*/ 825500 h 1056502"/>
              <a:gd name="connsiteX10" fmla="*/ 1489075 w 2472936"/>
              <a:gd name="connsiteY10" fmla="*/ 444500 h 1056502"/>
              <a:gd name="connsiteX11" fmla="*/ 1463675 w 2472936"/>
              <a:gd name="connsiteY11" fmla="*/ 415925 h 1056502"/>
              <a:gd name="connsiteX12" fmla="*/ 730250 w 2472936"/>
              <a:gd name="connsiteY12" fmla="*/ 66675 h 1056502"/>
              <a:gd name="connsiteX13" fmla="*/ 669925 w 2472936"/>
              <a:gd name="connsiteY13" fmla="*/ 34925 h 1056502"/>
              <a:gd name="connsiteX14" fmla="*/ 0 w 2472936"/>
              <a:gd name="connsiteY14" fmla="*/ 0 h 10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936" h="1056502">
                <a:moveTo>
                  <a:pt x="0" y="0"/>
                </a:moveTo>
                <a:lnTo>
                  <a:pt x="63500" y="6350"/>
                </a:lnTo>
                <a:lnTo>
                  <a:pt x="930275" y="117475"/>
                </a:lnTo>
                <a:cubicBezTo>
                  <a:pt x="1048808" y="129646"/>
                  <a:pt x="712788" y="42333"/>
                  <a:pt x="774700" y="79375"/>
                </a:cubicBezTo>
                <a:cubicBezTo>
                  <a:pt x="836612" y="116417"/>
                  <a:pt x="1216025" y="299508"/>
                  <a:pt x="1301750" y="339725"/>
                </a:cubicBezTo>
                <a:cubicBezTo>
                  <a:pt x="1387475" y="379942"/>
                  <a:pt x="1229783" y="291042"/>
                  <a:pt x="1289050" y="320675"/>
                </a:cubicBezTo>
                <a:cubicBezTo>
                  <a:pt x="1348317" y="350308"/>
                  <a:pt x="1584325" y="481013"/>
                  <a:pt x="1657350" y="517525"/>
                </a:cubicBezTo>
                <a:cubicBezTo>
                  <a:pt x="1730375" y="554037"/>
                  <a:pt x="1592263" y="450850"/>
                  <a:pt x="1727200" y="539750"/>
                </a:cubicBezTo>
                <a:cubicBezTo>
                  <a:pt x="1862137" y="628650"/>
                  <a:pt x="2405592" y="1003300"/>
                  <a:pt x="2466975" y="1050925"/>
                </a:cubicBezTo>
                <a:cubicBezTo>
                  <a:pt x="2528358" y="1098550"/>
                  <a:pt x="2095500" y="825500"/>
                  <a:pt x="2095500" y="825500"/>
                </a:cubicBezTo>
                <a:lnTo>
                  <a:pt x="1489075" y="444500"/>
                </a:lnTo>
                <a:cubicBezTo>
                  <a:pt x="1383771" y="376238"/>
                  <a:pt x="1590146" y="478896"/>
                  <a:pt x="1463675" y="415925"/>
                </a:cubicBezTo>
                <a:cubicBezTo>
                  <a:pt x="1337204" y="352954"/>
                  <a:pt x="862542" y="130175"/>
                  <a:pt x="730250" y="66675"/>
                </a:cubicBezTo>
                <a:cubicBezTo>
                  <a:pt x="597958" y="3175"/>
                  <a:pt x="798512" y="47096"/>
                  <a:pt x="669925" y="34925"/>
                </a:cubicBezTo>
                <a:cubicBezTo>
                  <a:pt x="541338" y="22754"/>
                  <a:pt x="250031" y="820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414DDB6-250F-4BF2-B945-4EBC020B0DBE}"/>
              </a:ext>
            </a:extLst>
          </p:cNvPr>
          <p:cNvSpPr/>
          <p:nvPr/>
        </p:nvSpPr>
        <p:spPr>
          <a:xfrm>
            <a:off x="11841467" y="20103789"/>
            <a:ext cx="683416" cy="407058"/>
          </a:xfrm>
          <a:custGeom>
            <a:avLst/>
            <a:gdLst>
              <a:gd name="connsiteX0" fmla="*/ 1283 w 683416"/>
              <a:gd name="connsiteY0" fmla="*/ 311 h 407058"/>
              <a:gd name="connsiteX1" fmla="*/ 74308 w 683416"/>
              <a:gd name="connsiteY1" fmla="*/ 41586 h 407058"/>
              <a:gd name="connsiteX2" fmla="*/ 591833 w 683416"/>
              <a:gd name="connsiteY2" fmla="*/ 301936 h 407058"/>
              <a:gd name="connsiteX3" fmla="*/ 553733 w 683416"/>
              <a:gd name="connsiteY3" fmla="*/ 298761 h 407058"/>
              <a:gd name="connsiteX4" fmla="*/ 680733 w 683416"/>
              <a:gd name="connsiteY4" fmla="*/ 406711 h 407058"/>
              <a:gd name="connsiteX5" fmla="*/ 414033 w 683416"/>
              <a:gd name="connsiteY5" fmla="*/ 257486 h 407058"/>
              <a:gd name="connsiteX6" fmla="*/ 1283 w 683416"/>
              <a:gd name="connsiteY6" fmla="*/ 311 h 40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416" h="407058">
                <a:moveTo>
                  <a:pt x="1283" y="311"/>
                </a:moveTo>
                <a:cubicBezTo>
                  <a:pt x="-11417" y="-4187"/>
                  <a:pt x="74308" y="41586"/>
                  <a:pt x="74308" y="41586"/>
                </a:cubicBezTo>
                <a:lnTo>
                  <a:pt x="591833" y="301936"/>
                </a:lnTo>
                <a:cubicBezTo>
                  <a:pt x="671737" y="344798"/>
                  <a:pt x="538916" y="281299"/>
                  <a:pt x="553733" y="298761"/>
                </a:cubicBezTo>
                <a:cubicBezTo>
                  <a:pt x="568550" y="316223"/>
                  <a:pt x="704016" y="413590"/>
                  <a:pt x="680733" y="406711"/>
                </a:cubicBezTo>
                <a:cubicBezTo>
                  <a:pt x="657450" y="399832"/>
                  <a:pt x="414033" y="257486"/>
                  <a:pt x="414033" y="257486"/>
                </a:cubicBezTo>
                <a:lnTo>
                  <a:pt x="1283" y="3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1230347F-151C-416A-B22E-B23B1E227F14}"/>
              </a:ext>
            </a:extLst>
          </p:cNvPr>
          <p:cNvSpPr/>
          <p:nvPr/>
        </p:nvSpPr>
        <p:spPr>
          <a:xfrm>
            <a:off x="12392906" y="16651783"/>
            <a:ext cx="2236022" cy="1302005"/>
          </a:xfrm>
          <a:custGeom>
            <a:avLst/>
            <a:gdLst>
              <a:gd name="connsiteX0" fmla="*/ 2198993 w 2236022"/>
              <a:gd name="connsiteY0" fmla="*/ 48049 h 1302005"/>
              <a:gd name="connsiteX1" fmla="*/ 2121991 w 2236022"/>
              <a:gd name="connsiteY1" fmla="*/ 48049 h 1302005"/>
              <a:gd name="connsiteX2" fmla="*/ 1053587 w 2236022"/>
              <a:gd name="connsiteY2" fmla="*/ 558188 h 1302005"/>
              <a:gd name="connsiteX3" fmla="*/ 1448222 w 2236022"/>
              <a:gd name="connsiteY3" fmla="*/ 413809 h 1302005"/>
              <a:gd name="connsiteX4" fmla="*/ 1024711 w 2236022"/>
              <a:gd name="connsiteY4" fmla="*/ 760318 h 1302005"/>
              <a:gd name="connsiteX5" fmla="*/ 302816 w 2236022"/>
              <a:gd name="connsiteY5" fmla="*/ 1154954 h 1302005"/>
              <a:gd name="connsiteX6" fmla="*/ 14058 w 2236022"/>
              <a:gd name="connsiteY6" fmla="*/ 1299333 h 1302005"/>
              <a:gd name="connsiteX7" fmla="*/ 341317 w 2236022"/>
              <a:gd name="connsiteY7" fmla="*/ 1049076 h 1302005"/>
              <a:gd name="connsiteX8" fmla="*/ 4433 w 2236022"/>
              <a:gd name="connsiteY8" fmla="*/ 1280082 h 1302005"/>
              <a:gd name="connsiteX9" fmla="*/ 639700 w 2236022"/>
              <a:gd name="connsiteY9" fmla="*/ 846945 h 1302005"/>
              <a:gd name="connsiteX10" fmla="*/ 784079 w 2236022"/>
              <a:gd name="connsiteY10" fmla="*/ 991324 h 1302005"/>
              <a:gd name="connsiteX11" fmla="*/ 1130589 w 2236022"/>
              <a:gd name="connsiteY11" fmla="*/ 635190 h 1302005"/>
              <a:gd name="connsiteX12" fmla="*/ 1717730 w 2236022"/>
              <a:gd name="connsiteY12" fmla="*/ 211678 h 1302005"/>
              <a:gd name="connsiteX13" fmla="*/ 2064239 w 2236022"/>
              <a:gd name="connsiteY13" fmla="*/ 9548 h 1302005"/>
              <a:gd name="connsiteX14" fmla="*/ 2198993 w 2236022"/>
              <a:gd name="connsiteY14" fmla="*/ 48049 h 130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6022" h="1302005">
                <a:moveTo>
                  <a:pt x="2198993" y="48049"/>
                </a:moveTo>
                <a:cubicBezTo>
                  <a:pt x="2208618" y="54466"/>
                  <a:pt x="2312892" y="-36974"/>
                  <a:pt x="2121991" y="48049"/>
                </a:cubicBezTo>
                <a:cubicBezTo>
                  <a:pt x="1931090" y="133072"/>
                  <a:pt x="1165882" y="497228"/>
                  <a:pt x="1053587" y="558188"/>
                </a:cubicBezTo>
                <a:cubicBezTo>
                  <a:pt x="941292" y="619148"/>
                  <a:pt x="1453035" y="380121"/>
                  <a:pt x="1448222" y="413809"/>
                </a:cubicBezTo>
                <a:cubicBezTo>
                  <a:pt x="1443409" y="447497"/>
                  <a:pt x="1215612" y="636794"/>
                  <a:pt x="1024711" y="760318"/>
                </a:cubicBezTo>
                <a:cubicBezTo>
                  <a:pt x="833810" y="883842"/>
                  <a:pt x="471258" y="1065118"/>
                  <a:pt x="302816" y="1154954"/>
                </a:cubicBezTo>
                <a:cubicBezTo>
                  <a:pt x="134374" y="1244790"/>
                  <a:pt x="7641" y="1316979"/>
                  <a:pt x="14058" y="1299333"/>
                </a:cubicBezTo>
                <a:cubicBezTo>
                  <a:pt x="20475" y="1281687"/>
                  <a:pt x="342921" y="1052285"/>
                  <a:pt x="341317" y="1049076"/>
                </a:cubicBezTo>
                <a:cubicBezTo>
                  <a:pt x="339713" y="1045868"/>
                  <a:pt x="-45298" y="1313771"/>
                  <a:pt x="4433" y="1280082"/>
                </a:cubicBezTo>
                <a:cubicBezTo>
                  <a:pt x="54163" y="1246394"/>
                  <a:pt x="509759" y="895071"/>
                  <a:pt x="639700" y="846945"/>
                </a:cubicBezTo>
                <a:cubicBezTo>
                  <a:pt x="769641" y="798819"/>
                  <a:pt x="702264" y="1026617"/>
                  <a:pt x="784079" y="991324"/>
                </a:cubicBezTo>
                <a:cubicBezTo>
                  <a:pt x="865894" y="956032"/>
                  <a:pt x="974980" y="765131"/>
                  <a:pt x="1130589" y="635190"/>
                </a:cubicBezTo>
                <a:cubicBezTo>
                  <a:pt x="1286197" y="505249"/>
                  <a:pt x="1562122" y="315952"/>
                  <a:pt x="1717730" y="211678"/>
                </a:cubicBezTo>
                <a:cubicBezTo>
                  <a:pt x="1873338" y="107404"/>
                  <a:pt x="1979216" y="43236"/>
                  <a:pt x="2064239" y="9548"/>
                </a:cubicBezTo>
                <a:cubicBezTo>
                  <a:pt x="2149262" y="-24140"/>
                  <a:pt x="2189368" y="41632"/>
                  <a:pt x="2198993" y="4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4289FC0B-78AA-4443-850B-B7BB711261F3}"/>
              </a:ext>
            </a:extLst>
          </p:cNvPr>
          <p:cNvSpPr/>
          <p:nvPr/>
        </p:nvSpPr>
        <p:spPr>
          <a:xfrm>
            <a:off x="6390174" y="10373757"/>
            <a:ext cx="526741" cy="673115"/>
          </a:xfrm>
          <a:custGeom>
            <a:avLst/>
            <a:gdLst>
              <a:gd name="connsiteX0" fmla="*/ 43 w 526741"/>
              <a:gd name="connsiteY0" fmla="*/ 26 h 673115"/>
              <a:gd name="connsiteX1" fmla="*/ 201126 w 526741"/>
              <a:gd name="connsiteY1" fmla="*/ 222276 h 673115"/>
              <a:gd name="connsiteX2" fmla="*/ 203243 w 526741"/>
              <a:gd name="connsiteY2" fmla="*/ 228626 h 673115"/>
              <a:gd name="connsiteX3" fmla="*/ 347176 w 526741"/>
              <a:gd name="connsiteY3" fmla="*/ 357743 h 673115"/>
              <a:gd name="connsiteX4" fmla="*/ 290026 w 526741"/>
              <a:gd name="connsiteY4" fmla="*/ 319643 h 673115"/>
              <a:gd name="connsiteX5" fmla="*/ 520743 w 526741"/>
              <a:gd name="connsiteY5" fmla="*/ 664660 h 673115"/>
              <a:gd name="connsiteX6" fmla="*/ 444543 w 526741"/>
              <a:gd name="connsiteY6" fmla="*/ 539776 h 673115"/>
              <a:gd name="connsiteX7" fmla="*/ 287909 w 526741"/>
              <a:gd name="connsiteY7" fmla="*/ 237093 h 673115"/>
              <a:gd name="connsiteX8" fmla="*/ 285793 w 526741"/>
              <a:gd name="connsiteY8" fmla="*/ 249793 h 673115"/>
              <a:gd name="connsiteX9" fmla="*/ 220176 w 526741"/>
              <a:gd name="connsiteY9" fmla="*/ 207460 h 673115"/>
              <a:gd name="connsiteX10" fmla="*/ 43 w 526741"/>
              <a:gd name="connsiteY10" fmla="*/ 26 h 67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741" h="673115">
                <a:moveTo>
                  <a:pt x="43" y="26"/>
                </a:moveTo>
                <a:cubicBezTo>
                  <a:pt x="-3132" y="2495"/>
                  <a:pt x="167259" y="184176"/>
                  <a:pt x="201126" y="222276"/>
                </a:cubicBezTo>
                <a:cubicBezTo>
                  <a:pt x="234993" y="260376"/>
                  <a:pt x="178901" y="206048"/>
                  <a:pt x="203243" y="228626"/>
                </a:cubicBezTo>
                <a:cubicBezTo>
                  <a:pt x="227585" y="251204"/>
                  <a:pt x="332712" y="342574"/>
                  <a:pt x="347176" y="357743"/>
                </a:cubicBezTo>
                <a:cubicBezTo>
                  <a:pt x="361640" y="372913"/>
                  <a:pt x="261098" y="268490"/>
                  <a:pt x="290026" y="319643"/>
                </a:cubicBezTo>
                <a:cubicBezTo>
                  <a:pt x="318954" y="370796"/>
                  <a:pt x="494990" y="627971"/>
                  <a:pt x="520743" y="664660"/>
                </a:cubicBezTo>
                <a:cubicBezTo>
                  <a:pt x="546496" y="701349"/>
                  <a:pt x="483349" y="611037"/>
                  <a:pt x="444543" y="539776"/>
                </a:cubicBezTo>
                <a:cubicBezTo>
                  <a:pt x="405737" y="468515"/>
                  <a:pt x="314367" y="285424"/>
                  <a:pt x="287909" y="237093"/>
                </a:cubicBezTo>
                <a:cubicBezTo>
                  <a:pt x="261451" y="188762"/>
                  <a:pt x="297082" y="254732"/>
                  <a:pt x="285793" y="249793"/>
                </a:cubicBezTo>
                <a:cubicBezTo>
                  <a:pt x="274504" y="244854"/>
                  <a:pt x="264626" y="248029"/>
                  <a:pt x="220176" y="207460"/>
                </a:cubicBezTo>
                <a:cubicBezTo>
                  <a:pt x="175726" y="166891"/>
                  <a:pt x="3218" y="-2443"/>
                  <a:pt x="4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F21BE8B2-6232-483D-BD67-37BBABEF58AF}"/>
              </a:ext>
            </a:extLst>
          </p:cNvPr>
          <p:cNvSpPr/>
          <p:nvPr/>
        </p:nvSpPr>
        <p:spPr>
          <a:xfrm>
            <a:off x="6980927" y="11246335"/>
            <a:ext cx="308895" cy="502517"/>
          </a:xfrm>
          <a:custGeom>
            <a:avLst/>
            <a:gdLst>
              <a:gd name="connsiteX0" fmla="*/ 59106 w 308895"/>
              <a:gd name="connsiteY0" fmla="*/ 3748 h 502517"/>
              <a:gd name="connsiteX1" fmla="*/ 300406 w 308895"/>
              <a:gd name="connsiteY1" fmla="*/ 477882 h 502517"/>
              <a:gd name="connsiteX2" fmla="*/ 230556 w 308895"/>
              <a:gd name="connsiteY2" fmla="*/ 399565 h 502517"/>
              <a:gd name="connsiteX3" fmla="*/ 1956 w 308895"/>
              <a:gd name="connsiteY3" fmla="*/ 94765 h 502517"/>
              <a:gd name="connsiteX4" fmla="*/ 124723 w 308895"/>
              <a:gd name="connsiteY4" fmla="*/ 293732 h 502517"/>
              <a:gd name="connsiteX5" fmla="*/ 205156 w 308895"/>
              <a:gd name="connsiteY5" fmla="*/ 361465 h 502517"/>
              <a:gd name="connsiteX6" fmla="*/ 167056 w 308895"/>
              <a:gd name="connsiteY6" fmla="*/ 259865 h 502517"/>
              <a:gd name="connsiteX7" fmla="*/ 59106 w 308895"/>
              <a:gd name="connsiteY7" fmla="*/ 3748 h 50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95" h="502517">
                <a:moveTo>
                  <a:pt x="59106" y="3748"/>
                </a:moveTo>
                <a:cubicBezTo>
                  <a:pt x="81331" y="40084"/>
                  <a:pt x="271831" y="411913"/>
                  <a:pt x="300406" y="477882"/>
                </a:cubicBezTo>
                <a:cubicBezTo>
                  <a:pt x="328981" y="543851"/>
                  <a:pt x="280298" y="463418"/>
                  <a:pt x="230556" y="399565"/>
                </a:cubicBezTo>
                <a:cubicBezTo>
                  <a:pt x="180814" y="335712"/>
                  <a:pt x="19595" y="112404"/>
                  <a:pt x="1956" y="94765"/>
                </a:cubicBezTo>
                <a:cubicBezTo>
                  <a:pt x="-15683" y="77126"/>
                  <a:pt x="90856" y="249282"/>
                  <a:pt x="124723" y="293732"/>
                </a:cubicBezTo>
                <a:cubicBezTo>
                  <a:pt x="158590" y="338182"/>
                  <a:pt x="198101" y="367109"/>
                  <a:pt x="205156" y="361465"/>
                </a:cubicBezTo>
                <a:cubicBezTo>
                  <a:pt x="212211" y="355821"/>
                  <a:pt x="190692" y="313840"/>
                  <a:pt x="167056" y="259865"/>
                </a:cubicBezTo>
                <a:cubicBezTo>
                  <a:pt x="143420" y="205890"/>
                  <a:pt x="36881" y="-32588"/>
                  <a:pt x="59106" y="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364AF11-7CDA-4E20-A766-3F8A964BBE0F}"/>
              </a:ext>
            </a:extLst>
          </p:cNvPr>
          <p:cNvSpPr/>
          <p:nvPr/>
        </p:nvSpPr>
        <p:spPr>
          <a:xfrm>
            <a:off x="7301088" y="11514195"/>
            <a:ext cx="378381" cy="709964"/>
          </a:xfrm>
          <a:custGeom>
            <a:avLst/>
            <a:gdLst>
              <a:gd name="connsiteX0" fmla="*/ 98779 w 378381"/>
              <a:gd name="connsiteY0" fmla="*/ 294688 h 709964"/>
              <a:gd name="connsiteX1" fmla="*/ 257529 w 378381"/>
              <a:gd name="connsiteY1" fmla="*/ 527522 h 709964"/>
              <a:gd name="connsiteX2" fmla="*/ 376062 w 378381"/>
              <a:gd name="connsiteY2" fmla="*/ 707438 h 709964"/>
              <a:gd name="connsiteX3" fmla="*/ 310445 w 378381"/>
              <a:gd name="connsiteY3" fmla="*/ 588905 h 709964"/>
              <a:gd name="connsiteX4" fmla="*/ 20462 w 378381"/>
              <a:gd name="connsiteY4" fmla="*/ 38572 h 709964"/>
              <a:gd name="connsiteX5" fmla="*/ 43745 w 378381"/>
              <a:gd name="connsiteY5" fmla="*/ 87255 h 709964"/>
              <a:gd name="connsiteX6" fmla="*/ 202495 w 378381"/>
              <a:gd name="connsiteY6" fmla="*/ 417455 h 709964"/>
              <a:gd name="connsiteX7" fmla="*/ 98779 w 378381"/>
              <a:gd name="connsiteY7" fmla="*/ 294688 h 7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81" h="709964">
                <a:moveTo>
                  <a:pt x="98779" y="294688"/>
                </a:moveTo>
                <a:cubicBezTo>
                  <a:pt x="107951" y="313033"/>
                  <a:pt x="211315" y="458730"/>
                  <a:pt x="257529" y="527522"/>
                </a:cubicBezTo>
                <a:cubicBezTo>
                  <a:pt x="303743" y="596314"/>
                  <a:pt x="367243" y="697208"/>
                  <a:pt x="376062" y="707438"/>
                </a:cubicBezTo>
                <a:cubicBezTo>
                  <a:pt x="384881" y="717669"/>
                  <a:pt x="369712" y="700383"/>
                  <a:pt x="310445" y="588905"/>
                </a:cubicBezTo>
                <a:cubicBezTo>
                  <a:pt x="251178" y="477427"/>
                  <a:pt x="64912" y="122180"/>
                  <a:pt x="20462" y="38572"/>
                </a:cubicBezTo>
                <a:cubicBezTo>
                  <a:pt x="-23988" y="-45036"/>
                  <a:pt x="13406" y="24108"/>
                  <a:pt x="43745" y="87255"/>
                </a:cubicBezTo>
                <a:cubicBezTo>
                  <a:pt x="74084" y="150402"/>
                  <a:pt x="193323" y="379355"/>
                  <a:pt x="202495" y="417455"/>
                </a:cubicBezTo>
                <a:cubicBezTo>
                  <a:pt x="211667" y="455555"/>
                  <a:pt x="89607" y="276343"/>
                  <a:pt x="98779" y="29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A19D2A5-A1C0-4BC4-A82E-57C037B11C8D}"/>
              </a:ext>
            </a:extLst>
          </p:cNvPr>
          <p:cNvSpPr/>
          <p:nvPr/>
        </p:nvSpPr>
        <p:spPr>
          <a:xfrm>
            <a:off x="5981468" y="10925964"/>
            <a:ext cx="437786" cy="307133"/>
          </a:xfrm>
          <a:custGeom>
            <a:avLst/>
            <a:gdLst>
              <a:gd name="connsiteX0" fmla="*/ 232 w 437786"/>
              <a:gd name="connsiteY0" fmla="*/ 23553 h 307133"/>
              <a:gd name="connsiteX1" fmla="*/ 338899 w 437786"/>
              <a:gd name="connsiteY1" fmla="*/ 165369 h 307133"/>
              <a:gd name="connsiteX2" fmla="*/ 353715 w 437786"/>
              <a:gd name="connsiteY2" fmla="*/ 171719 h 307133"/>
              <a:gd name="connsiteX3" fmla="*/ 353715 w 437786"/>
              <a:gd name="connsiteY3" fmla="*/ 290253 h 307133"/>
              <a:gd name="connsiteX4" fmla="*/ 353715 w 437786"/>
              <a:gd name="connsiteY4" fmla="*/ 292369 h 307133"/>
              <a:gd name="connsiteX5" fmla="*/ 385465 w 437786"/>
              <a:gd name="connsiteY5" fmla="*/ 159019 h 307133"/>
              <a:gd name="connsiteX6" fmla="*/ 436265 w 437786"/>
              <a:gd name="connsiteY6" fmla="*/ 269 h 307133"/>
              <a:gd name="connsiteX7" fmla="*/ 321965 w 437786"/>
              <a:gd name="connsiteY7" fmla="*/ 120919 h 307133"/>
              <a:gd name="connsiteX8" fmla="*/ 285982 w 437786"/>
              <a:gd name="connsiteY8" fmla="*/ 116686 h 307133"/>
              <a:gd name="connsiteX9" fmla="*/ 232 w 437786"/>
              <a:gd name="connsiteY9" fmla="*/ 23553 h 30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786" h="307133">
                <a:moveTo>
                  <a:pt x="232" y="23553"/>
                </a:moveTo>
                <a:cubicBezTo>
                  <a:pt x="9051" y="31667"/>
                  <a:pt x="279985" y="140675"/>
                  <a:pt x="338899" y="165369"/>
                </a:cubicBezTo>
                <a:cubicBezTo>
                  <a:pt x="397813" y="190063"/>
                  <a:pt x="351246" y="150905"/>
                  <a:pt x="353715" y="171719"/>
                </a:cubicBezTo>
                <a:cubicBezTo>
                  <a:pt x="356184" y="192533"/>
                  <a:pt x="353715" y="290253"/>
                  <a:pt x="353715" y="290253"/>
                </a:cubicBezTo>
                <a:cubicBezTo>
                  <a:pt x="353715" y="310361"/>
                  <a:pt x="348423" y="314241"/>
                  <a:pt x="353715" y="292369"/>
                </a:cubicBezTo>
                <a:cubicBezTo>
                  <a:pt x="359007" y="270497"/>
                  <a:pt x="371707" y="207702"/>
                  <a:pt x="385465" y="159019"/>
                </a:cubicBezTo>
                <a:cubicBezTo>
                  <a:pt x="399223" y="110336"/>
                  <a:pt x="446848" y="6619"/>
                  <a:pt x="436265" y="269"/>
                </a:cubicBezTo>
                <a:cubicBezTo>
                  <a:pt x="425682" y="-6081"/>
                  <a:pt x="347012" y="101516"/>
                  <a:pt x="321965" y="120919"/>
                </a:cubicBezTo>
                <a:cubicBezTo>
                  <a:pt x="296918" y="140322"/>
                  <a:pt x="335371" y="132561"/>
                  <a:pt x="285982" y="116686"/>
                </a:cubicBezTo>
                <a:cubicBezTo>
                  <a:pt x="236593" y="100811"/>
                  <a:pt x="-8587" y="15439"/>
                  <a:pt x="232" y="23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5B03DB5B-3A91-4AB5-99E2-406144F9ABC7}"/>
              </a:ext>
            </a:extLst>
          </p:cNvPr>
          <p:cNvSpPr/>
          <p:nvPr/>
        </p:nvSpPr>
        <p:spPr>
          <a:xfrm>
            <a:off x="6536263" y="11143866"/>
            <a:ext cx="241305" cy="563795"/>
          </a:xfrm>
          <a:custGeom>
            <a:avLst/>
            <a:gdLst>
              <a:gd name="connsiteX0" fmla="*/ 4 w 241305"/>
              <a:gd name="connsiteY0" fmla="*/ 384 h 563795"/>
              <a:gd name="connsiteX1" fmla="*/ 198970 w 241305"/>
              <a:gd name="connsiteY1" fmla="*/ 273434 h 563795"/>
              <a:gd name="connsiteX2" fmla="*/ 184154 w 241305"/>
              <a:gd name="connsiteY2" fmla="*/ 300951 h 563795"/>
              <a:gd name="connsiteX3" fmla="*/ 141820 w 241305"/>
              <a:gd name="connsiteY3" fmla="*/ 451234 h 563795"/>
              <a:gd name="connsiteX4" fmla="*/ 241304 w 241305"/>
              <a:gd name="connsiteY4" fmla="*/ 563417 h 563795"/>
              <a:gd name="connsiteX5" fmla="*/ 143937 w 241305"/>
              <a:gd name="connsiteY5" fmla="*/ 485101 h 563795"/>
              <a:gd name="connsiteX6" fmla="*/ 143937 w 241305"/>
              <a:gd name="connsiteY6" fmla="*/ 413134 h 563795"/>
              <a:gd name="connsiteX7" fmla="*/ 224370 w 241305"/>
              <a:gd name="connsiteY7" fmla="*/ 262851 h 563795"/>
              <a:gd name="connsiteX8" fmla="*/ 205320 w 241305"/>
              <a:gd name="connsiteY8" fmla="*/ 214167 h 563795"/>
              <a:gd name="connsiteX9" fmla="*/ 4 w 241305"/>
              <a:gd name="connsiteY9" fmla="*/ 384 h 5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05" h="563795">
                <a:moveTo>
                  <a:pt x="4" y="384"/>
                </a:moveTo>
                <a:cubicBezTo>
                  <a:pt x="-1054" y="10262"/>
                  <a:pt x="168278" y="223340"/>
                  <a:pt x="198970" y="273434"/>
                </a:cubicBezTo>
                <a:cubicBezTo>
                  <a:pt x="229662" y="323528"/>
                  <a:pt x="193679" y="271318"/>
                  <a:pt x="184154" y="300951"/>
                </a:cubicBezTo>
                <a:cubicBezTo>
                  <a:pt x="174629" y="330584"/>
                  <a:pt x="132295" y="407490"/>
                  <a:pt x="141820" y="451234"/>
                </a:cubicBezTo>
                <a:cubicBezTo>
                  <a:pt x="151345" y="494978"/>
                  <a:pt x="240951" y="557773"/>
                  <a:pt x="241304" y="563417"/>
                </a:cubicBezTo>
                <a:cubicBezTo>
                  <a:pt x="241657" y="569061"/>
                  <a:pt x="160165" y="510148"/>
                  <a:pt x="143937" y="485101"/>
                </a:cubicBezTo>
                <a:cubicBezTo>
                  <a:pt x="127709" y="460054"/>
                  <a:pt x="130532" y="450176"/>
                  <a:pt x="143937" y="413134"/>
                </a:cubicBezTo>
                <a:cubicBezTo>
                  <a:pt x="157343" y="376092"/>
                  <a:pt x="214140" y="296012"/>
                  <a:pt x="224370" y="262851"/>
                </a:cubicBezTo>
                <a:cubicBezTo>
                  <a:pt x="234601" y="229690"/>
                  <a:pt x="240245" y="254384"/>
                  <a:pt x="205320" y="214167"/>
                </a:cubicBezTo>
                <a:cubicBezTo>
                  <a:pt x="170395" y="173950"/>
                  <a:pt x="1062" y="-9494"/>
                  <a:pt x="4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012E9A69-7939-4965-A053-AE3EF7902C87}"/>
              </a:ext>
            </a:extLst>
          </p:cNvPr>
          <p:cNvSpPr/>
          <p:nvPr/>
        </p:nvSpPr>
        <p:spPr>
          <a:xfrm>
            <a:off x="6356350" y="11328111"/>
            <a:ext cx="347426" cy="513293"/>
          </a:xfrm>
          <a:custGeom>
            <a:avLst/>
            <a:gdLst>
              <a:gd name="connsiteX0" fmla="*/ 0 w 347426"/>
              <a:gd name="connsiteY0" fmla="*/ 289 h 513293"/>
              <a:gd name="connsiteX1" fmla="*/ 177800 w 347426"/>
              <a:gd name="connsiteY1" fmla="*/ 80722 h 513293"/>
              <a:gd name="connsiteX2" fmla="*/ 124883 w 347426"/>
              <a:gd name="connsiteY2" fmla="*/ 197139 h 513293"/>
              <a:gd name="connsiteX3" fmla="*/ 141817 w 347426"/>
              <a:gd name="connsiteY3" fmla="*/ 279689 h 513293"/>
              <a:gd name="connsiteX4" fmla="*/ 258233 w 347426"/>
              <a:gd name="connsiteY4" fmla="*/ 347422 h 513293"/>
              <a:gd name="connsiteX5" fmla="*/ 347133 w 347426"/>
              <a:gd name="connsiteY5" fmla="*/ 512522 h 513293"/>
              <a:gd name="connsiteX6" fmla="*/ 281517 w 347426"/>
              <a:gd name="connsiteY6" fmla="*/ 402456 h 513293"/>
              <a:gd name="connsiteX7" fmla="*/ 141817 w 347426"/>
              <a:gd name="connsiteY7" fmla="*/ 245822 h 513293"/>
              <a:gd name="connsiteX8" fmla="*/ 192617 w 347426"/>
              <a:gd name="connsiteY8" fmla="*/ 95539 h 513293"/>
              <a:gd name="connsiteX9" fmla="*/ 177800 w 347426"/>
              <a:gd name="connsiteY9" fmla="*/ 55322 h 513293"/>
              <a:gd name="connsiteX10" fmla="*/ 0 w 347426"/>
              <a:gd name="connsiteY10" fmla="*/ 289 h 51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26" h="513293">
                <a:moveTo>
                  <a:pt x="0" y="289"/>
                </a:moveTo>
                <a:cubicBezTo>
                  <a:pt x="0" y="4522"/>
                  <a:pt x="156986" y="47914"/>
                  <a:pt x="177800" y="80722"/>
                </a:cubicBezTo>
                <a:cubicBezTo>
                  <a:pt x="198614" y="113530"/>
                  <a:pt x="130880" y="163978"/>
                  <a:pt x="124883" y="197139"/>
                </a:cubicBezTo>
                <a:cubicBezTo>
                  <a:pt x="118886" y="230300"/>
                  <a:pt x="119592" y="254642"/>
                  <a:pt x="141817" y="279689"/>
                </a:cubicBezTo>
                <a:cubicBezTo>
                  <a:pt x="164042" y="304736"/>
                  <a:pt x="224014" y="308617"/>
                  <a:pt x="258233" y="347422"/>
                </a:cubicBezTo>
                <a:cubicBezTo>
                  <a:pt x="292452" y="386227"/>
                  <a:pt x="343252" y="503350"/>
                  <a:pt x="347133" y="512522"/>
                </a:cubicBezTo>
                <a:cubicBezTo>
                  <a:pt x="351014" y="521694"/>
                  <a:pt x="315736" y="446906"/>
                  <a:pt x="281517" y="402456"/>
                </a:cubicBezTo>
                <a:cubicBezTo>
                  <a:pt x="247298" y="358006"/>
                  <a:pt x="156634" y="296975"/>
                  <a:pt x="141817" y="245822"/>
                </a:cubicBezTo>
                <a:cubicBezTo>
                  <a:pt x="127000" y="194669"/>
                  <a:pt x="186620" y="127289"/>
                  <a:pt x="192617" y="95539"/>
                </a:cubicBezTo>
                <a:cubicBezTo>
                  <a:pt x="198614" y="63789"/>
                  <a:pt x="206728" y="71197"/>
                  <a:pt x="177800" y="55322"/>
                </a:cubicBezTo>
                <a:cubicBezTo>
                  <a:pt x="148872" y="39447"/>
                  <a:pt x="0" y="-3944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5755AD4-E208-4A10-A838-736FC6463F94}"/>
              </a:ext>
            </a:extLst>
          </p:cNvPr>
          <p:cNvSpPr/>
          <p:nvPr/>
        </p:nvSpPr>
        <p:spPr>
          <a:xfrm>
            <a:off x="5524860" y="11328117"/>
            <a:ext cx="357869" cy="1077666"/>
          </a:xfrm>
          <a:custGeom>
            <a:avLst/>
            <a:gdLst>
              <a:gd name="connsiteX0" fmla="*/ 37740 w 357869"/>
              <a:gd name="connsiteY0" fmla="*/ 10866 h 1077666"/>
              <a:gd name="connsiteX1" fmla="*/ 1757 w 357869"/>
              <a:gd name="connsiteY1" fmla="*/ 550616 h 1077666"/>
              <a:gd name="connsiteX2" fmla="*/ 10223 w 357869"/>
              <a:gd name="connsiteY2" fmla="*/ 413033 h 1077666"/>
              <a:gd name="connsiteX3" fmla="*/ 50440 w 357869"/>
              <a:gd name="connsiteY3" fmla="*/ 614116 h 1077666"/>
              <a:gd name="connsiteX4" fmla="*/ 65257 w 357869"/>
              <a:gd name="connsiteY4" fmla="*/ 800383 h 1077666"/>
              <a:gd name="connsiteX5" fmla="*/ 58907 w 357869"/>
              <a:gd name="connsiteY5" fmla="*/ 813083 h 1077666"/>
              <a:gd name="connsiteX6" fmla="*/ 52557 w 357869"/>
              <a:gd name="connsiteY6" fmla="*/ 804616 h 1077666"/>
              <a:gd name="connsiteX7" fmla="*/ 329840 w 357869"/>
              <a:gd name="connsiteY7" fmla="*/ 940083 h 1077666"/>
              <a:gd name="connsiteX8" fmla="*/ 304440 w 357869"/>
              <a:gd name="connsiteY8" fmla="*/ 929500 h 1077666"/>
              <a:gd name="connsiteX9" fmla="*/ 357357 w 357869"/>
              <a:gd name="connsiteY9" fmla="*/ 1077666 h 1077666"/>
              <a:gd name="connsiteX10" fmla="*/ 266340 w 357869"/>
              <a:gd name="connsiteY10" fmla="*/ 927383 h 1077666"/>
              <a:gd name="connsiteX11" fmla="*/ 126640 w 357869"/>
              <a:gd name="connsiteY11" fmla="*/ 853300 h 1077666"/>
              <a:gd name="connsiteX12" fmla="*/ 90657 w 357869"/>
              <a:gd name="connsiteY12" fmla="*/ 749583 h 1077666"/>
              <a:gd name="connsiteX13" fmla="*/ 75840 w 357869"/>
              <a:gd name="connsiteY13" fmla="*/ 730533 h 1077666"/>
              <a:gd name="connsiteX14" fmla="*/ 82190 w 357869"/>
              <a:gd name="connsiteY14" fmla="*/ 707250 h 1077666"/>
              <a:gd name="connsiteX15" fmla="*/ 29273 w 357869"/>
              <a:gd name="connsiteY15" fmla="*/ 461716 h 1077666"/>
              <a:gd name="connsiteX16" fmla="*/ 22923 w 357869"/>
              <a:gd name="connsiteY16" fmla="*/ 408800 h 1077666"/>
              <a:gd name="connsiteX17" fmla="*/ 46207 w 357869"/>
              <a:gd name="connsiteY17" fmla="*/ 396100 h 1077666"/>
              <a:gd name="connsiteX18" fmla="*/ 27157 w 357869"/>
              <a:gd name="connsiteY18" fmla="*/ 201366 h 1077666"/>
              <a:gd name="connsiteX19" fmla="*/ 37740 w 357869"/>
              <a:gd name="connsiteY19" fmla="*/ 10866 h 10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69" h="1077666">
                <a:moveTo>
                  <a:pt x="37740" y="10866"/>
                </a:moveTo>
                <a:cubicBezTo>
                  <a:pt x="33507" y="69074"/>
                  <a:pt x="6343" y="483588"/>
                  <a:pt x="1757" y="550616"/>
                </a:cubicBezTo>
                <a:cubicBezTo>
                  <a:pt x="-2829" y="617644"/>
                  <a:pt x="2109" y="402450"/>
                  <a:pt x="10223" y="413033"/>
                </a:cubicBezTo>
                <a:cubicBezTo>
                  <a:pt x="18337" y="423616"/>
                  <a:pt x="41268" y="549558"/>
                  <a:pt x="50440" y="614116"/>
                </a:cubicBezTo>
                <a:cubicBezTo>
                  <a:pt x="59612" y="678674"/>
                  <a:pt x="63846" y="767222"/>
                  <a:pt x="65257" y="800383"/>
                </a:cubicBezTo>
                <a:cubicBezTo>
                  <a:pt x="66668" y="833544"/>
                  <a:pt x="61024" y="812378"/>
                  <a:pt x="58907" y="813083"/>
                </a:cubicBezTo>
                <a:cubicBezTo>
                  <a:pt x="56790" y="813789"/>
                  <a:pt x="7402" y="783449"/>
                  <a:pt x="52557" y="804616"/>
                </a:cubicBezTo>
                <a:cubicBezTo>
                  <a:pt x="97712" y="825783"/>
                  <a:pt x="287860" y="919269"/>
                  <a:pt x="329840" y="940083"/>
                </a:cubicBezTo>
                <a:cubicBezTo>
                  <a:pt x="371820" y="960897"/>
                  <a:pt x="299854" y="906570"/>
                  <a:pt x="304440" y="929500"/>
                </a:cubicBezTo>
                <a:cubicBezTo>
                  <a:pt x="309026" y="952431"/>
                  <a:pt x="363707" y="1078019"/>
                  <a:pt x="357357" y="1077666"/>
                </a:cubicBezTo>
                <a:cubicBezTo>
                  <a:pt x="351007" y="1077313"/>
                  <a:pt x="304793" y="964777"/>
                  <a:pt x="266340" y="927383"/>
                </a:cubicBezTo>
                <a:cubicBezTo>
                  <a:pt x="227887" y="889989"/>
                  <a:pt x="155920" y="882933"/>
                  <a:pt x="126640" y="853300"/>
                </a:cubicBezTo>
                <a:cubicBezTo>
                  <a:pt x="97360" y="823667"/>
                  <a:pt x="99124" y="770044"/>
                  <a:pt x="90657" y="749583"/>
                </a:cubicBezTo>
                <a:cubicBezTo>
                  <a:pt x="82190" y="729122"/>
                  <a:pt x="77251" y="737589"/>
                  <a:pt x="75840" y="730533"/>
                </a:cubicBezTo>
                <a:cubicBezTo>
                  <a:pt x="74429" y="723478"/>
                  <a:pt x="89951" y="752053"/>
                  <a:pt x="82190" y="707250"/>
                </a:cubicBezTo>
                <a:cubicBezTo>
                  <a:pt x="74429" y="662447"/>
                  <a:pt x="39151" y="511458"/>
                  <a:pt x="29273" y="461716"/>
                </a:cubicBezTo>
                <a:cubicBezTo>
                  <a:pt x="19395" y="411974"/>
                  <a:pt x="20101" y="419736"/>
                  <a:pt x="22923" y="408800"/>
                </a:cubicBezTo>
                <a:cubicBezTo>
                  <a:pt x="25745" y="397864"/>
                  <a:pt x="45501" y="430672"/>
                  <a:pt x="46207" y="396100"/>
                </a:cubicBezTo>
                <a:cubicBezTo>
                  <a:pt x="46913" y="361528"/>
                  <a:pt x="28568" y="258163"/>
                  <a:pt x="27157" y="201366"/>
                </a:cubicBezTo>
                <a:cubicBezTo>
                  <a:pt x="25746" y="144569"/>
                  <a:pt x="41973" y="-47342"/>
                  <a:pt x="37740" y="10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4F1178-F023-407A-9211-AD017A9F5E59}"/>
              </a:ext>
            </a:extLst>
          </p:cNvPr>
          <p:cNvSpPr/>
          <p:nvPr/>
        </p:nvSpPr>
        <p:spPr>
          <a:xfrm>
            <a:off x="5611125" y="11599303"/>
            <a:ext cx="99882" cy="373923"/>
          </a:xfrm>
          <a:custGeom>
            <a:avLst/>
            <a:gdLst>
              <a:gd name="connsiteX0" fmla="*/ 99642 w 99882"/>
              <a:gd name="connsiteY0" fmla="*/ 30 h 373923"/>
              <a:gd name="connsiteX1" fmla="*/ 29792 w 99882"/>
              <a:gd name="connsiteY1" fmla="*/ 182064 h 373923"/>
              <a:gd name="connsiteX2" fmla="*/ 27675 w 99882"/>
              <a:gd name="connsiteY2" fmla="*/ 205347 h 373923"/>
              <a:gd name="connsiteX3" fmla="*/ 38258 w 99882"/>
              <a:gd name="connsiteY3" fmla="*/ 292130 h 373923"/>
              <a:gd name="connsiteX4" fmla="*/ 31908 w 99882"/>
              <a:gd name="connsiteY4" fmla="*/ 273080 h 373923"/>
              <a:gd name="connsiteX5" fmla="*/ 67892 w 99882"/>
              <a:gd name="connsiteY5" fmla="*/ 372564 h 373923"/>
              <a:gd name="connsiteX6" fmla="*/ 44608 w 99882"/>
              <a:gd name="connsiteY6" fmla="*/ 321764 h 373923"/>
              <a:gd name="connsiteX7" fmla="*/ 2275 w 99882"/>
              <a:gd name="connsiteY7" fmla="*/ 196880 h 373923"/>
              <a:gd name="connsiteX8" fmla="*/ 99642 w 99882"/>
              <a:gd name="connsiteY8" fmla="*/ 30 h 37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82" h="373923">
                <a:moveTo>
                  <a:pt x="99642" y="30"/>
                </a:moveTo>
                <a:cubicBezTo>
                  <a:pt x="104228" y="-2439"/>
                  <a:pt x="41786" y="147845"/>
                  <a:pt x="29792" y="182064"/>
                </a:cubicBezTo>
                <a:cubicBezTo>
                  <a:pt x="17797" y="216284"/>
                  <a:pt x="26264" y="187003"/>
                  <a:pt x="27675" y="205347"/>
                </a:cubicBezTo>
                <a:cubicBezTo>
                  <a:pt x="29086" y="223691"/>
                  <a:pt x="37553" y="280841"/>
                  <a:pt x="38258" y="292130"/>
                </a:cubicBezTo>
                <a:cubicBezTo>
                  <a:pt x="38963" y="303419"/>
                  <a:pt x="26969" y="259674"/>
                  <a:pt x="31908" y="273080"/>
                </a:cubicBezTo>
                <a:cubicBezTo>
                  <a:pt x="36847" y="286486"/>
                  <a:pt x="65775" y="364450"/>
                  <a:pt x="67892" y="372564"/>
                </a:cubicBezTo>
                <a:cubicBezTo>
                  <a:pt x="70009" y="380678"/>
                  <a:pt x="55544" y="351045"/>
                  <a:pt x="44608" y="321764"/>
                </a:cubicBezTo>
                <a:cubicBezTo>
                  <a:pt x="33672" y="292483"/>
                  <a:pt x="-10425" y="247680"/>
                  <a:pt x="2275" y="196880"/>
                </a:cubicBezTo>
                <a:cubicBezTo>
                  <a:pt x="14975" y="146080"/>
                  <a:pt x="95056" y="2499"/>
                  <a:pt x="9964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2CF3F16B-D07C-4ECE-87B9-81B9BAD3C0E3}"/>
              </a:ext>
            </a:extLst>
          </p:cNvPr>
          <p:cNvSpPr/>
          <p:nvPr/>
        </p:nvSpPr>
        <p:spPr>
          <a:xfrm>
            <a:off x="5716183" y="11493131"/>
            <a:ext cx="363476" cy="750266"/>
          </a:xfrm>
          <a:custGeom>
            <a:avLst/>
            <a:gdLst>
              <a:gd name="connsiteX0" fmla="*/ 66550 w 363476"/>
              <a:gd name="connsiteY0" fmla="*/ 369 h 750266"/>
              <a:gd name="connsiteX1" fmla="*/ 24217 w 363476"/>
              <a:gd name="connsiteY1" fmla="*/ 277652 h 750266"/>
              <a:gd name="connsiteX2" fmla="*/ 85600 w 363476"/>
              <a:gd name="connsiteY2" fmla="*/ 411002 h 750266"/>
              <a:gd name="connsiteX3" fmla="*/ 53850 w 363476"/>
              <a:gd name="connsiteY3" fmla="*/ 368669 h 750266"/>
              <a:gd name="connsiteX4" fmla="*/ 132167 w 363476"/>
              <a:gd name="connsiteY4" fmla="*/ 582452 h 750266"/>
              <a:gd name="connsiteX5" fmla="*/ 127934 w 363476"/>
              <a:gd name="connsiteY5" fmla="*/ 580336 h 750266"/>
              <a:gd name="connsiteX6" fmla="*/ 362884 w 363476"/>
              <a:gd name="connsiteY6" fmla="*/ 749669 h 750266"/>
              <a:gd name="connsiteX7" fmla="*/ 191434 w 363476"/>
              <a:gd name="connsiteY7" fmla="*/ 631136 h 750266"/>
              <a:gd name="connsiteX8" fmla="*/ 75017 w 363476"/>
              <a:gd name="connsiteY8" fmla="*/ 489319 h 750266"/>
              <a:gd name="connsiteX9" fmla="*/ 98300 w 363476"/>
              <a:gd name="connsiteY9" fmla="*/ 493552 h 750266"/>
              <a:gd name="connsiteX10" fmla="*/ 934 w 363476"/>
              <a:gd name="connsiteY10" fmla="*/ 341152 h 750266"/>
              <a:gd name="connsiteX11" fmla="*/ 66550 w 363476"/>
              <a:gd name="connsiteY11" fmla="*/ 369 h 75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476" h="750266">
                <a:moveTo>
                  <a:pt x="66550" y="369"/>
                </a:moveTo>
                <a:cubicBezTo>
                  <a:pt x="70430" y="-10214"/>
                  <a:pt x="21042" y="209213"/>
                  <a:pt x="24217" y="277652"/>
                </a:cubicBezTo>
                <a:cubicBezTo>
                  <a:pt x="27392" y="346091"/>
                  <a:pt x="80661" y="395833"/>
                  <a:pt x="85600" y="411002"/>
                </a:cubicBezTo>
                <a:cubicBezTo>
                  <a:pt x="90539" y="426171"/>
                  <a:pt x="46089" y="340094"/>
                  <a:pt x="53850" y="368669"/>
                </a:cubicBezTo>
                <a:cubicBezTo>
                  <a:pt x="61611" y="397244"/>
                  <a:pt x="119820" y="547174"/>
                  <a:pt x="132167" y="582452"/>
                </a:cubicBezTo>
                <a:cubicBezTo>
                  <a:pt x="144514" y="617730"/>
                  <a:pt x="127934" y="580336"/>
                  <a:pt x="127934" y="580336"/>
                </a:cubicBezTo>
                <a:lnTo>
                  <a:pt x="362884" y="749669"/>
                </a:lnTo>
                <a:cubicBezTo>
                  <a:pt x="373467" y="758136"/>
                  <a:pt x="239412" y="674528"/>
                  <a:pt x="191434" y="631136"/>
                </a:cubicBezTo>
                <a:cubicBezTo>
                  <a:pt x="143456" y="587744"/>
                  <a:pt x="90539" y="512250"/>
                  <a:pt x="75017" y="489319"/>
                </a:cubicBezTo>
                <a:cubicBezTo>
                  <a:pt x="59495" y="466388"/>
                  <a:pt x="110647" y="518247"/>
                  <a:pt x="98300" y="493552"/>
                </a:cubicBezTo>
                <a:cubicBezTo>
                  <a:pt x="85953" y="468858"/>
                  <a:pt x="10812" y="419469"/>
                  <a:pt x="934" y="341152"/>
                </a:cubicBezTo>
                <a:cubicBezTo>
                  <a:pt x="-8944" y="262835"/>
                  <a:pt x="62670" y="10952"/>
                  <a:pt x="66550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7A7B3C6-AC0A-4B37-9E64-FE3355BF63C6}"/>
              </a:ext>
            </a:extLst>
          </p:cNvPr>
          <p:cNvSpPr/>
          <p:nvPr/>
        </p:nvSpPr>
        <p:spPr>
          <a:xfrm>
            <a:off x="5164623" y="10453895"/>
            <a:ext cx="222463" cy="555148"/>
          </a:xfrm>
          <a:custGeom>
            <a:avLst/>
            <a:gdLst>
              <a:gd name="connsiteX0" fmla="*/ 222294 w 222463"/>
              <a:gd name="connsiteY0" fmla="*/ 322 h 555148"/>
              <a:gd name="connsiteX1" fmla="*/ 38144 w 222463"/>
              <a:gd name="connsiteY1" fmla="*/ 65938 h 555148"/>
              <a:gd name="connsiteX2" fmla="*/ 69894 w 222463"/>
              <a:gd name="connsiteY2" fmla="*/ 195055 h 555148"/>
              <a:gd name="connsiteX3" fmla="*/ 78360 w 222463"/>
              <a:gd name="connsiteY3" fmla="*/ 231038 h 555148"/>
              <a:gd name="connsiteX4" fmla="*/ 42377 w 222463"/>
              <a:gd name="connsiteY4" fmla="*/ 311472 h 555148"/>
              <a:gd name="connsiteX5" fmla="*/ 44494 w 222463"/>
              <a:gd name="connsiteY5" fmla="*/ 552772 h 555148"/>
              <a:gd name="connsiteX6" fmla="*/ 61427 w 222463"/>
              <a:gd name="connsiteY6" fmla="*/ 421538 h 555148"/>
              <a:gd name="connsiteX7" fmla="*/ 59310 w 222463"/>
              <a:gd name="connsiteY7" fmla="*/ 207755 h 555148"/>
              <a:gd name="connsiteX8" fmla="*/ 44 w 222463"/>
              <a:gd name="connsiteY8" fmla="*/ 89222 h 555148"/>
              <a:gd name="connsiteX9" fmla="*/ 69894 w 222463"/>
              <a:gd name="connsiteY9" fmla="*/ 42655 h 555148"/>
              <a:gd name="connsiteX10" fmla="*/ 222294 w 222463"/>
              <a:gd name="connsiteY10" fmla="*/ 322 h 55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63" h="555148">
                <a:moveTo>
                  <a:pt x="222294" y="322"/>
                </a:moveTo>
                <a:cubicBezTo>
                  <a:pt x="217002" y="4202"/>
                  <a:pt x="63544" y="33483"/>
                  <a:pt x="38144" y="65938"/>
                </a:cubicBezTo>
                <a:cubicBezTo>
                  <a:pt x="12744" y="98394"/>
                  <a:pt x="63191" y="167538"/>
                  <a:pt x="69894" y="195055"/>
                </a:cubicBezTo>
                <a:cubicBezTo>
                  <a:pt x="76597" y="222572"/>
                  <a:pt x="82946" y="211635"/>
                  <a:pt x="78360" y="231038"/>
                </a:cubicBezTo>
                <a:cubicBezTo>
                  <a:pt x="73774" y="250441"/>
                  <a:pt x="48021" y="257850"/>
                  <a:pt x="42377" y="311472"/>
                </a:cubicBezTo>
                <a:cubicBezTo>
                  <a:pt x="36733" y="365094"/>
                  <a:pt x="41319" y="534428"/>
                  <a:pt x="44494" y="552772"/>
                </a:cubicBezTo>
                <a:cubicBezTo>
                  <a:pt x="47669" y="571116"/>
                  <a:pt x="58958" y="479041"/>
                  <a:pt x="61427" y="421538"/>
                </a:cubicBezTo>
                <a:cubicBezTo>
                  <a:pt x="63896" y="364035"/>
                  <a:pt x="69540" y="263141"/>
                  <a:pt x="59310" y="207755"/>
                </a:cubicBezTo>
                <a:cubicBezTo>
                  <a:pt x="49080" y="152369"/>
                  <a:pt x="-1720" y="116739"/>
                  <a:pt x="44" y="89222"/>
                </a:cubicBezTo>
                <a:cubicBezTo>
                  <a:pt x="1808" y="61705"/>
                  <a:pt x="32500" y="56766"/>
                  <a:pt x="69894" y="42655"/>
                </a:cubicBezTo>
                <a:cubicBezTo>
                  <a:pt x="107288" y="28544"/>
                  <a:pt x="227586" y="-3558"/>
                  <a:pt x="22229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51C09CE7-AFCB-4398-A28B-43E5464B4214}"/>
              </a:ext>
            </a:extLst>
          </p:cNvPr>
          <p:cNvSpPr/>
          <p:nvPr/>
        </p:nvSpPr>
        <p:spPr>
          <a:xfrm>
            <a:off x="5046021" y="10506471"/>
            <a:ext cx="266813" cy="673924"/>
          </a:xfrm>
          <a:custGeom>
            <a:avLst/>
            <a:gdLst>
              <a:gd name="connsiteX0" fmla="*/ 17046 w 266813"/>
              <a:gd name="connsiteY0" fmla="*/ 662 h 673924"/>
              <a:gd name="connsiteX1" fmla="*/ 23396 w 266813"/>
              <a:gd name="connsiteY1" fmla="*/ 182696 h 673924"/>
              <a:gd name="connsiteX2" fmla="*/ 65729 w 266813"/>
              <a:gd name="connsiteY2" fmla="*/ 292762 h 673924"/>
              <a:gd name="connsiteX3" fmla="*/ 82662 w 266813"/>
              <a:gd name="connsiteY3" fmla="*/ 311812 h 673924"/>
              <a:gd name="connsiteX4" fmla="*/ 158862 w 266813"/>
              <a:gd name="connsiteY4" fmla="*/ 457862 h 673924"/>
              <a:gd name="connsiteX5" fmla="*/ 169446 w 266813"/>
              <a:gd name="connsiteY5" fmla="*/ 476912 h 673924"/>
              <a:gd name="connsiteX6" fmla="*/ 135579 w 266813"/>
              <a:gd name="connsiteY6" fmla="*/ 407062 h 673924"/>
              <a:gd name="connsiteX7" fmla="*/ 194846 w 266813"/>
              <a:gd name="connsiteY7" fmla="*/ 563696 h 673924"/>
              <a:gd name="connsiteX8" fmla="*/ 188496 w 266813"/>
              <a:gd name="connsiteY8" fmla="*/ 622962 h 673924"/>
              <a:gd name="connsiteX9" fmla="*/ 266812 w 266813"/>
              <a:gd name="connsiteY9" fmla="*/ 669529 h 673924"/>
              <a:gd name="connsiteX10" fmla="*/ 186379 w 266813"/>
              <a:gd name="connsiteY10" fmla="*/ 508662 h 673924"/>
              <a:gd name="connsiteX11" fmla="*/ 10696 w 266813"/>
              <a:gd name="connsiteY11" fmla="*/ 252546 h 673924"/>
              <a:gd name="connsiteX12" fmla="*/ 17046 w 266813"/>
              <a:gd name="connsiteY12" fmla="*/ 662 h 6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813" h="673924">
                <a:moveTo>
                  <a:pt x="17046" y="662"/>
                </a:moveTo>
                <a:cubicBezTo>
                  <a:pt x="19163" y="-10980"/>
                  <a:pt x="15282" y="134013"/>
                  <a:pt x="23396" y="182696"/>
                </a:cubicBezTo>
                <a:cubicBezTo>
                  <a:pt x="31510" y="231379"/>
                  <a:pt x="55851" y="271243"/>
                  <a:pt x="65729" y="292762"/>
                </a:cubicBezTo>
                <a:cubicBezTo>
                  <a:pt x="75607" y="314281"/>
                  <a:pt x="67140" y="284295"/>
                  <a:pt x="82662" y="311812"/>
                </a:cubicBezTo>
                <a:cubicBezTo>
                  <a:pt x="98184" y="339329"/>
                  <a:pt x="144398" y="430345"/>
                  <a:pt x="158862" y="457862"/>
                </a:cubicBezTo>
                <a:cubicBezTo>
                  <a:pt x="173326" y="485379"/>
                  <a:pt x="173326" y="485379"/>
                  <a:pt x="169446" y="476912"/>
                </a:cubicBezTo>
                <a:cubicBezTo>
                  <a:pt x="165566" y="468445"/>
                  <a:pt x="131346" y="392598"/>
                  <a:pt x="135579" y="407062"/>
                </a:cubicBezTo>
                <a:cubicBezTo>
                  <a:pt x="139812" y="421526"/>
                  <a:pt x="186027" y="527713"/>
                  <a:pt x="194846" y="563696"/>
                </a:cubicBezTo>
                <a:cubicBezTo>
                  <a:pt x="203666" y="599679"/>
                  <a:pt x="176502" y="605323"/>
                  <a:pt x="188496" y="622962"/>
                </a:cubicBezTo>
                <a:cubicBezTo>
                  <a:pt x="200490" y="640601"/>
                  <a:pt x="267165" y="688579"/>
                  <a:pt x="266812" y="669529"/>
                </a:cubicBezTo>
                <a:cubicBezTo>
                  <a:pt x="266459" y="650479"/>
                  <a:pt x="229065" y="578159"/>
                  <a:pt x="186379" y="508662"/>
                </a:cubicBezTo>
                <a:cubicBezTo>
                  <a:pt x="143693" y="439165"/>
                  <a:pt x="37154" y="330510"/>
                  <a:pt x="10696" y="252546"/>
                </a:cubicBezTo>
                <a:cubicBezTo>
                  <a:pt x="-15762" y="174582"/>
                  <a:pt x="14929" y="12304"/>
                  <a:pt x="1704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D6BE1095-D4A2-4A81-9E09-C5E5CFF0866C}"/>
              </a:ext>
            </a:extLst>
          </p:cNvPr>
          <p:cNvSpPr/>
          <p:nvPr/>
        </p:nvSpPr>
        <p:spPr>
          <a:xfrm>
            <a:off x="4663461" y="10630523"/>
            <a:ext cx="238780" cy="426063"/>
          </a:xfrm>
          <a:custGeom>
            <a:avLst/>
            <a:gdLst>
              <a:gd name="connsiteX0" fmla="*/ 215456 w 238780"/>
              <a:gd name="connsiteY0" fmla="*/ 1494 h 426063"/>
              <a:gd name="connsiteX1" fmla="*/ 1672 w 238780"/>
              <a:gd name="connsiteY1" fmla="*/ 122144 h 426063"/>
              <a:gd name="connsiteX2" fmla="*/ 118089 w 238780"/>
              <a:gd name="connsiteY2" fmla="*/ 105210 h 426063"/>
              <a:gd name="connsiteX3" fmla="*/ 158306 w 238780"/>
              <a:gd name="connsiteY3" fmla="*/ 202577 h 426063"/>
              <a:gd name="connsiteX4" fmla="*/ 236622 w 238780"/>
              <a:gd name="connsiteY4" fmla="*/ 422710 h 426063"/>
              <a:gd name="connsiteX5" fmla="*/ 204872 w 238780"/>
              <a:gd name="connsiteY5" fmla="*/ 318994 h 426063"/>
              <a:gd name="connsiteX6" fmla="*/ 82106 w 238780"/>
              <a:gd name="connsiteY6" fmla="*/ 96744 h 426063"/>
              <a:gd name="connsiteX7" fmla="*/ 73639 w 238780"/>
              <a:gd name="connsiteY7" fmla="*/ 56527 h 426063"/>
              <a:gd name="connsiteX8" fmla="*/ 215456 w 238780"/>
              <a:gd name="connsiteY8" fmla="*/ 1494 h 42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80" h="426063">
                <a:moveTo>
                  <a:pt x="215456" y="1494"/>
                </a:moveTo>
                <a:cubicBezTo>
                  <a:pt x="203462" y="12430"/>
                  <a:pt x="17900" y="104858"/>
                  <a:pt x="1672" y="122144"/>
                </a:cubicBezTo>
                <a:cubicBezTo>
                  <a:pt x="-14556" y="139430"/>
                  <a:pt x="91983" y="91805"/>
                  <a:pt x="118089" y="105210"/>
                </a:cubicBezTo>
                <a:cubicBezTo>
                  <a:pt x="144195" y="118615"/>
                  <a:pt x="138551" y="149660"/>
                  <a:pt x="158306" y="202577"/>
                </a:cubicBezTo>
                <a:cubicBezTo>
                  <a:pt x="178061" y="255494"/>
                  <a:pt x="228861" y="403307"/>
                  <a:pt x="236622" y="422710"/>
                </a:cubicBezTo>
                <a:cubicBezTo>
                  <a:pt x="244383" y="442113"/>
                  <a:pt x="230625" y="373322"/>
                  <a:pt x="204872" y="318994"/>
                </a:cubicBezTo>
                <a:cubicBezTo>
                  <a:pt x="179119" y="264666"/>
                  <a:pt x="103978" y="140489"/>
                  <a:pt x="82106" y="96744"/>
                </a:cubicBezTo>
                <a:cubicBezTo>
                  <a:pt x="60234" y="53000"/>
                  <a:pt x="49650" y="70285"/>
                  <a:pt x="73639" y="56527"/>
                </a:cubicBezTo>
                <a:cubicBezTo>
                  <a:pt x="97628" y="42769"/>
                  <a:pt x="227450" y="-9442"/>
                  <a:pt x="215456" y="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36BF19F-1568-423A-8483-5FE869561244}"/>
              </a:ext>
            </a:extLst>
          </p:cNvPr>
          <p:cNvSpPr/>
          <p:nvPr/>
        </p:nvSpPr>
        <p:spPr>
          <a:xfrm>
            <a:off x="4662889" y="11002433"/>
            <a:ext cx="271115" cy="675418"/>
          </a:xfrm>
          <a:custGeom>
            <a:avLst/>
            <a:gdLst>
              <a:gd name="connsiteX0" fmla="*/ 128 w 271115"/>
              <a:gd name="connsiteY0" fmla="*/ 0 h 675418"/>
              <a:gd name="connsiteX1" fmla="*/ 160994 w 271115"/>
              <a:gd name="connsiteY1" fmla="*/ 190500 h 675418"/>
              <a:gd name="connsiteX2" fmla="*/ 160994 w 271115"/>
              <a:gd name="connsiteY2" fmla="*/ 277284 h 675418"/>
              <a:gd name="connsiteX3" fmla="*/ 171578 w 271115"/>
              <a:gd name="connsiteY3" fmla="*/ 226484 h 675418"/>
              <a:gd name="connsiteX4" fmla="*/ 256244 w 271115"/>
              <a:gd name="connsiteY4" fmla="*/ 482600 h 675418"/>
              <a:gd name="connsiteX5" fmla="*/ 271061 w 271115"/>
              <a:gd name="connsiteY5" fmla="*/ 440267 h 675418"/>
              <a:gd name="connsiteX6" fmla="*/ 256244 w 271115"/>
              <a:gd name="connsiteY6" fmla="*/ 675217 h 675418"/>
              <a:gd name="connsiteX7" fmla="*/ 258361 w 271115"/>
              <a:gd name="connsiteY7" fmla="*/ 478367 h 675418"/>
              <a:gd name="connsiteX8" fmla="*/ 228728 w 271115"/>
              <a:gd name="connsiteY8" fmla="*/ 330200 h 675418"/>
              <a:gd name="connsiteX9" fmla="*/ 190628 w 271115"/>
              <a:gd name="connsiteY9" fmla="*/ 192617 h 675418"/>
              <a:gd name="connsiteX10" fmla="*/ 128 w 271115"/>
              <a:gd name="connsiteY10" fmla="*/ 0 h 6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115" h="675418">
                <a:moveTo>
                  <a:pt x="128" y="0"/>
                </a:moveTo>
                <a:cubicBezTo>
                  <a:pt x="-4811" y="-353"/>
                  <a:pt x="134183" y="144286"/>
                  <a:pt x="160994" y="190500"/>
                </a:cubicBezTo>
                <a:cubicBezTo>
                  <a:pt x="187805" y="236714"/>
                  <a:pt x="159230" y="271287"/>
                  <a:pt x="160994" y="277284"/>
                </a:cubicBezTo>
                <a:cubicBezTo>
                  <a:pt x="162758" y="283281"/>
                  <a:pt x="155703" y="192265"/>
                  <a:pt x="171578" y="226484"/>
                </a:cubicBezTo>
                <a:cubicBezTo>
                  <a:pt x="187453" y="260703"/>
                  <a:pt x="239664" y="446970"/>
                  <a:pt x="256244" y="482600"/>
                </a:cubicBezTo>
                <a:cubicBezTo>
                  <a:pt x="272824" y="518230"/>
                  <a:pt x="271061" y="408164"/>
                  <a:pt x="271061" y="440267"/>
                </a:cubicBezTo>
                <a:cubicBezTo>
                  <a:pt x="271061" y="472370"/>
                  <a:pt x="258361" y="668867"/>
                  <a:pt x="256244" y="675217"/>
                </a:cubicBezTo>
                <a:cubicBezTo>
                  <a:pt x="254127" y="681567"/>
                  <a:pt x="262947" y="535870"/>
                  <a:pt x="258361" y="478367"/>
                </a:cubicBezTo>
                <a:cubicBezTo>
                  <a:pt x="253775" y="420864"/>
                  <a:pt x="240017" y="377825"/>
                  <a:pt x="228728" y="330200"/>
                </a:cubicBezTo>
                <a:cubicBezTo>
                  <a:pt x="217439" y="282575"/>
                  <a:pt x="227670" y="246592"/>
                  <a:pt x="190628" y="192617"/>
                </a:cubicBezTo>
                <a:cubicBezTo>
                  <a:pt x="153586" y="138642"/>
                  <a:pt x="5067" y="353"/>
                  <a:pt x="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C92F5E9-A209-4BE8-A8C6-6DF07C6B29AE}"/>
              </a:ext>
            </a:extLst>
          </p:cNvPr>
          <p:cNvSpPr/>
          <p:nvPr/>
        </p:nvSpPr>
        <p:spPr>
          <a:xfrm>
            <a:off x="4735990" y="10833618"/>
            <a:ext cx="307385" cy="650304"/>
          </a:xfrm>
          <a:custGeom>
            <a:avLst/>
            <a:gdLst>
              <a:gd name="connsiteX0" fmla="*/ 9577 w 307385"/>
              <a:gd name="connsiteY0" fmla="*/ 1599 h 650304"/>
              <a:gd name="connsiteX1" fmla="*/ 47677 w 307385"/>
              <a:gd name="connsiteY1" fmla="*/ 204799 h 650304"/>
              <a:gd name="connsiteX2" fmla="*/ 125993 w 307385"/>
              <a:gd name="connsiteY2" fmla="*/ 236549 h 650304"/>
              <a:gd name="connsiteX3" fmla="*/ 189493 w 307385"/>
              <a:gd name="connsiteY3" fmla="*/ 325449 h 650304"/>
              <a:gd name="connsiteX4" fmla="*/ 303793 w 307385"/>
              <a:gd name="connsiteY4" fmla="*/ 647182 h 650304"/>
              <a:gd name="connsiteX5" fmla="*/ 265693 w 307385"/>
              <a:gd name="connsiteY5" fmla="*/ 473615 h 650304"/>
              <a:gd name="connsiteX6" fmla="*/ 136577 w 307385"/>
              <a:gd name="connsiteY6" fmla="*/ 223849 h 650304"/>
              <a:gd name="connsiteX7" fmla="*/ 26510 w 307385"/>
              <a:gd name="connsiteY7" fmla="*/ 153999 h 650304"/>
              <a:gd name="connsiteX8" fmla="*/ 1110 w 307385"/>
              <a:gd name="connsiteY8" fmla="*/ 111665 h 650304"/>
              <a:gd name="connsiteX9" fmla="*/ 9577 w 307385"/>
              <a:gd name="connsiteY9" fmla="*/ 1599 h 65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385" h="650304">
                <a:moveTo>
                  <a:pt x="9577" y="1599"/>
                </a:moveTo>
                <a:cubicBezTo>
                  <a:pt x="17338" y="17121"/>
                  <a:pt x="28274" y="165641"/>
                  <a:pt x="47677" y="204799"/>
                </a:cubicBezTo>
                <a:cubicBezTo>
                  <a:pt x="67080" y="243957"/>
                  <a:pt x="102357" y="216441"/>
                  <a:pt x="125993" y="236549"/>
                </a:cubicBezTo>
                <a:cubicBezTo>
                  <a:pt x="149629" y="256657"/>
                  <a:pt x="159860" y="257010"/>
                  <a:pt x="189493" y="325449"/>
                </a:cubicBezTo>
                <a:cubicBezTo>
                  <a:pt x="219126" y="393888"/>
                  <a:pt x="291093" y="622488"/>
                  <a:pt x="303793" y="647182"/>
                </a:cubicBezTo>
                <a:cubicBezTo>
                  <a:pt x="316493" y="671876"/>
                  <a:pt x="293562" y="544170"/>
                  <a:pt x="265693" y="473615"/>
                </a:cubicBezTo>
                <a:cubicBezTo>
                  <a:pt x="237824" y="403060"/>
                  <a:pt x="176441" y="277118"/>
                  <a:pt x="136577" y="223849"/>
                </a:cubicBezTo>
                <a:cubicBezTo>
                  <a:pt x="96713" y="170580"/>
                  <a:pt x="49088" y="172696"/>
                  <a:pt x="26510" y="153999"/>
                </a:cubicBezTo>
                <a:cubicBezTo>
                  <a:pt x="3932" y="135302"/>
                  <a:pt x="4285" y="135301"/>
                  <a:pt x="1110" y="111665"/>
                </a:cubicBezTo>
                <a:cubicBezTo>
                  <a:pt x="-2065" y="88029"/>
                  <a:pt x="1816" y="-13923"/>
                  <a:pt x="9577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A92256A-E7D5-420E-A5E3-B768BEC1B67C}"/>
              </a:ext>
            </a:extLst>
          </p:cNvPr>
          <p:cNvSpPr/>
          <p:nvPr/>
        </p:nvSpPr>
        <p:spPr>
          <a:xfrm>
            <a:off x="4953616" y="11584372"/>
            <a:ext cx="112551" cy="378123"/>
          </a:xfrm>
          <a:custGeom>
            <a:avLst/>
            <a:gdLst>
              <a:gd name="connsiteX0" fmla="*/ 58651 w 112551"/>
              <a:gd name="connsiteY0" fmla="*/ 145 h 378123"/>
              <a:gd name="connsiteX1" fmla="*/ 111567 w 112551"/>
              <a:gd name="connsiteY1" fmla="*/ 131378 h 378123"/>
              <a:gd name="connsiteX2" fmla="*/ 3617 w 112551"/>
              <a:gd name="connsiteY2" fmla="*/ 364211 h 378123"/>
              <a:gd name="connsiteX3" fmla="*/ 31134 w 112551"/>
              <a:gd name="connsiteY3" fmla="*/ 330345 h 378123"/>
              <a:gd name="connsiteX4" fmla="*/ 86167 w 112551"/>
              <a:gd name="connsiteY4" fmla="*/ 154661 h 378123"/>
              <a:gd name="connsiteX5" fmla="*/ 58651 w 112551"/>
              <a:gd name="connsiteY5" fmla="*/ 145 h 37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1" h="378123">
                <a:moveTo>
                  <a:pt x="58651" y="145"/>
                </a:moveTo>
                <a:cubicBezTo>
                  <a:pt x="62884" y="-3735"/>
                  <a:pt x="120739" y="70700"/>
                  <a:pt x="111567" y="131378"/>
                </a:cubicBezTo>
                <a:cubicBezTo>
                  <a:pt x="102395" y="192056"/>
                  <a:pt x="17022" y="331050"/>
                  <a:pt x="3617" y="364211"/>
                </a:cubicBezTo>
                <a:cubicBezTo>
                  <a:pt x="-9788" y="397372"/>
                  <a:pt x="17376" y="365270"/>
                  <a:pt x="31134" y="330345"/>
                </a:cubicBezTo>
                <a:cubicBezTo>
                  <a:pt x="44892" y="295420"/>
                  <a:pt x="77700" y="207578"/>
                  <a:pt x="86167" y="154661"/>
                </a:cubicBezTo>
                <a:cubicBezTo>
                  <a:pt x="94634" y="101744"/>
                  <a:pt x="54418" y="4025"/>
                  <a:pt x="5865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BE4760C1-EC49-4217-B928-08C6E76D4A1B}"/>
              </a:ext>
            </a:extLst>
          </p:cNvPr>
          <p:cNvSpPr/>
          <p:nvPr/>
        </p:nvSpPr>
        <p:spPr>
          <a:xfrm>
            <a:off x="5573741" y="9867134"/>
            <a:ext cx="270298" cy="242860"/>
          </a:xfrm>
          <a:custGeom>
            <a:avLst/>
            <a:gdLst>
              <a:gd name="connsiteX0" fmla="*/ 269847 w 270298"/>
              <a:gd name="connsiteY0" fmla="*/ 69029 h 242860"/>
              <a:gd name="connsiteX1" fmla="*/ 9497 w 270298"/>
              <a:gd name="connsiteY1" fmla="*/ 2354 h 242860"/>
              <a:gd name="connsiteX2" fmla="*/ 57122 w 270298"/>
              <a:gd name="connsiteY2" fmla="*/ 16641 h 242860"/>
              <a:gd name="connsiteX3" fmla="*/ 60297 w 270298"/>
              <a:gd name="connsiteY3" fmla="*/ 32516 h 242860"/>
              <a:gd name="connsiteX4" fmla="*/ 58709 w 270298"/>
              <a:gd name="connsiteY4" fmla="*/ 102366 h 242860"/>
              <a:gd name="connsiteX5" fmla="*/ 66647 w 270298"/>
              <a:gd name="connsiteY5" fmla="*/ 227779 h 242860"/>
              <a:gd name="connsiteX6" fmla="*/ 57122 w 270298"/>
              <a:gd name="connsiteY6" fmla="*/ 232541 h 242860"/>
              <a:gd name="connsiteX7" fmla="*/ 41247 w 270298"/>
              <a:gd name="connsiteY7" fmla="*/ 154754 h 242860"/>
              <a:gd name="connsiteX8" fmla="*/ 50772 w 270298"/>
              <a:gd name="connsiteY8" fmla="*/ 35691 h 242860"/>
              <a:gd name="connsiteX9" fmla="*/ 72997 w 270298"/>
              <a:gd name="connsiteY9" fmla="*/ 15054 h 242860"/>
              <a:gd name="connsiteX10" fmla="*/ 269847 w 270298"/>
              <a:gd name="connsiteY10" fmla="*/ 69029 h 2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98" h="242860">
                <a:moveTo>
                  <a:pt x="269847" y="69029"/>
                </a:moveTo>
                <a:cubicBezTo>
                  <a:pt x="259264" y="66912"/>
                  <a:pt x="44951" y="11085"/>
                  <a:pt x="9497" y="2354"/>
                </a:cubicBezTo>
                <a:cubicBezTo>
                  <a:pt x="-25957" y="-6377"/>
                  <a:pt x="48655" y="11614"/>
                  <a:pt x="57122" y="16641"/>
                </a:cubicBezTo>
                <a:cubicBezTo>
                  <a:pt x="65589" y="21668"/>
                  <a:pt x="60033" y="18229"/>
                  <a:pt x="60297" y="32516"/>
                </a:cubicBezTo>
                <a:cubicBezTo>
                  <a:pt x="60561" y="46803"/>
                  <a:pt x="57651" y="69822"/>
                  <a:pt x="58709" y="102366"/>
                </a:cubicBezTo>
                <a:cubicBezTo>
                  <a:pt x="59767" y="134910"/>
                  <a:pt x="66911" y="206083"/>
                  <a:pt x="66647" y="227779"/>
                </a:cubicBezTo>
                <a:cubicBezTo>
                  <a:pt x="66383" y="249475"/>
                  <a:pt x="61355" y="244712"/>
                  <a:pt x="57122" y="232541"/>
                </a:cubicBezTo>
                <a:cubicBezTo>
                  <a:pt x="52889" y="220370"/>
                  <a:pt x="42305" y="187562"/>
                  <a:pt x="41247" y="154754"/>
                </a:cubicBezTo>
                <a:cubicBezTo>
                  <a:pt x="40189" y="121946"/>
                  <a:pt x="45480" y="58974"/>
                  <a:pt x="50772" y="35691"/>
                </a:cubicBezTo>
                <a:cubicBezTo>
                  <a:pt x="56064" y="12408"/>
                  <a:pt x="44158" y="10292"/>
                  <a:pt x="72997" y="15054"/>
                </a:cubicBezTo>
                <a:cubicBezTo>
                  <a:pt x="101836" y="19816"/>
                  <a:pt x="280430" y="71146"/>
                  <a:pt x="269847" y="6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378787F6-414F-45E8-A0CC-BAF23EC87F3A}"/>
              </a:ext>
            </a:extLst>
          </p:cNvPr>
          <p:cNvSpPr/>
          <p:nvPr/>
        </p:nvSpPr>
        <p:spPr>
          <a:xfrm>
            <a:off x="5606935" y="9261189"/>
            <a:ext cx="264058" cy="325724"/>
          </a:xfrm>
          <a:custGeom>
            <a:avLst/>
            <a:gdLst>
              <a:gd name="connsiteX0" fmla="*/ 115 w 264058"/>
              <a:gd name="connsiteY0" fmla="*/ 286 h 325724"/>
              <a:gd name="connsiteX1" fmla="*/ 150928 w 264058"/>
              <a:gd name="connsiteY1" fmla="*/ 9811 h 325724"/>
              <a:gd name="connsiteX2" fmla="*/ 82665 w 264058"/>
              <a:gd name="connsiteY2" fmla="*/ 54261 h 325724"/>
              <a:gd name="connsiteX3" fmla="*/ 71553 w 264058"/>
              <a:gd name="connsiteY3" fmla="*/ 81249 h 325724"/>
              <a:gd name="connsiteX4" fmla="*/ 85840 w 264058"/>
              <a:gd name="connsiteY4" fmla="*/ 282861 h 325724"/>
              <a:gd name="connsiteX5" fmla="*/ 96953 w 264058"/>
              <a:gd name="connsiteY5" fmla="*/ 287624 h 325724"/>
              <a:gd name="connsiteX6" fmla="*/ 15990 w 264058"/>
              <a:gd name="connsiteY6" fmla="*/ 325724 h 325724"/>
              <a:gd name="connsiteX7" fmla="*/ 130290 w 264058"/>
              <a:gd name="connsiteY7" fmla="*/ 287624 h 325724"/>
              <a:gd name="connsiteX8" fmla="*/ 263640 w 264058"/>
              <a:gd name="connsiteY8" fmla="*/ 259049 h 325724"/>
              <a:gd name="connsiteX9" fmla="*/ 84253 w 264058"/>
              <a:gd name="connsiteY9" fmla="*/ 292386 h 325724"/>
              <a:gd name="connsiteX10" fmla="*/ 87428 w 264058"/>
              <a:gd name="connsiteY10" fmla="*/ 184436 h 325724"/>
              <a:gd name="connsiteX11" fmla="*/ 87428 w 264058"/>
              <a:gd name="connsiteY11" fmla="*/ 87599 h 325724"/>
              <a:gd name="connsiteX12" fmla="*/ 100128 w 264058"/>
              <a:gd name="connsiteY12" fmla="*/ 57436 h 325724"/>
              <a:gd name="connsiteX13" fmla="*/ 125528 w 264058"/>
              <a:gd name="connsiteY13" fmla="*/ 16161 h 325724"/>
              <a:gd name="connsiteX14" fmla="*/ 115 w 264058"/>
              <a:gd name="connsiteY14" fmla="*/ 286 h 32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58" h="325724">
                <a:moveTo>
                  <a:pt x="115" y="286"/>
                </a:moveTo>
                <a:cubicBezTo>
                  <a:pt x="4348" y="-772"/>
                  <a:pt x="137170" y="815"/>
                  <a:pt x="150928" y="9811"/>
                </a:cubicBezTo>
                <a:cubicBezTo>
                  <a:pt x="164686" y="18807"/>
                  <a:pt x="95894" y="42355"/>
                  <a:pt x="82665" y="54261"/>
                </a:cubicBezTo>
                <a:cubicBezTo>
                  <a:pt x="69436" y="66167"/>
                  <a:pt x="71024" y="43149"/>
                  <a:pt x="71553" y="81249"/>
                </a:cubicBezTo>
                <a:cubicBezTo>
                  <a:pt x="72082" y="119349"/>
                  <a:pt x="81607" y="248465"/>
                  <a:pt x="85840" y="282861"/>
                </a:cubicBezTo>
                <a:cubicBezTo>
                  <a:pt x="90073" y="317257"/>
                  <a:pt x="108595" y="280480"/>
                  <a:pt x="96953" y="287624"/>
                </a:cubicBezTo>
                <a:cubicBezTo>
                  <a:pt x="85311" y="294768"/>
                  <a:pt x="10434" y="325724"/>
                  <a:pt x="15990" y="325724"/>
                </a:cubicBezTo>
                <a:cubicBezTo>
                  <a:pt x="21546" y="325724"/>
                  <a:pt x="89015" y="298736"/>
                  <a:pt x="130290" y="287624"/>
                </a:cubicBezTo>
                <a:cubicBezTo>
                  <a:pt x="171565" y="276512"/>
                  <a:pt x="271313" y="258255"/>
                  <a:pt x="263640" y="259049"/>
                </a:cubicBezTo>
                <a:cubicBezTo>
                  <a:pt x="255967" y="259843"/>
                  <a:pt x="113622" y="304821"/>
                  <a:pt x="84253" y="292386"/>
                </a:cubicBezTo>
                <a:cubicBezTo>
                  <a:pt x="54884" y="279951"/>
                  <a:pt x="86899" y="218567"/>
                  <a:pt x="87428" y="184436"/>
                </a:cubicBezTo>
                <a:cubicBezTo>
                  <a:pt x="87957" y="150305"/>
                  <a:pt x="85311" y="108766"/>
                  <a:pt x="87428" y="87599"/>
                </a:cubicBezTo>
                <a:cubicBezTo>
                  <a:pt x="89545" y="66432"/>
                  <a:pt x="93778" y="69342"/>
                  <a:pt x="100128" y="57436"/>
                </a:cubicBezTo>
                <a:cubicBezTo>
                  <a:pt x="106478" y="45530"/>
                  <a:pt x="141932" y="27009"/>
                  <a:pt x="125528" y="16161"/>
                </a:cubicBezTo>
                <a:cubicBezTo>
                  <a:pt x="109124" y="5313"/>
                  <a:pt x="-4118" y="1344"/>
                  <a:pt x="115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4946ACC9-FC56-48B7-B900-8151639BF7C8}"/>
              </a:ext>
            </a:extLst>
          </p:cNvPr>
          <p:cNvSpPr/>
          <p:nvPr/>
        </p:nvSpPr>
        <p:spPr>
          <a:xfrm>
            <a:off x="5765738" y="9309691"/>
            <a:ext cx="270896" cy="334554"/>
          </a:xfrm>
          <a:custGeom>
            <a:avLst/>
            <a:gdLst>
              <a:gd name="connsiteX0" fmla="*/ 46100 w 270896"/>
              <a:gd name="connsiteY0" fmla="*/ 997 h 334554"/>
              <a:gd name="connsiteX1" fmla="*/ 62 w 270896"/>
              <a:gd name="connsiteY1" fmla="*/ 127997 h 334554"/>
              <a:gd name="connsiteX2" fmla="*/ 57212 w 270896"/>
              <a:gd name="connsiteY2" fmla="*/ 151809 h 334554"/>
              <a:gd name="connsiteX3" fmla="*/ 155637 w 270896"/>
              <a:gd name="connsiteY3" fmla="*/ 248647 h 334554"/>
              <a:gd name="connsiteX4" fmla="*/ 269937 w 270896"/>
              <a:gd name="connsiteY4" fmla="*/ 334372 h 334554"/>
              <a:gd name="connsiteX5" fmla="*/ 204850 w 270896"/>
              <a:gd name="connsiteY5" fmla="*/ 269284 h 334554"/>
              <a:gd name="connsiteX6" fmla="*/ 108012 w 270896"/>
              <a:gd name="connsiteY6" fmla="*/ 199434 h 334554"/>
              <a:gd name="connsiteX7" fmla="*/ 12762 w 270896"/>
              <a:gd name="connsiteY7" fmla="*/ 151809 h 334554"/>
              <a:gd name="connsiteX8" fmla="*/ 47687 w 270896"/>
              <a:gd name="connsiteY8" fmla="*/ 72434 h 334554"/>
              <a:gd name="connsiteX9" fmla="*/ 46100 w 270896"/>
              <a:gd name="connsiteY9" fmla="*/ 997 h 33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96" h="334554">
                <a:moveTo>
                  <a:pt x="46100" y="997"/>
                </a:moveTo>
                <a:cubicBezTo>
                  <a:pt x="38163" y="10257"/>
                  <a:pt x="-1790" y="102862"/>
                  <a:pt x="62" y="127997"/>
                </a:cubicBezTo>
                <a:cubicBezTo>
                  <a:pt x="1914" y="153132"/>
                  <a:pt x="31283" y="131701"/>
                  <a:pt x="57212" y="151809"/>
                </a:cubicBezTo>
                <a:cubicBezTo>
                  <a:pt x="83141" y="171917"/>
                  <a:pt x="120183" y="218220"/>
                  <a:pt x="155637" y="248647"/>
                </a:cubicBezTo>
                <a:cubicBezTo>
                  <a:pt x="191091" y="279074"/>
                  <a:pt x="261735" y="330933"/>
                  <a:pt x="269937" y="334372"/>
                </a:cubicBezTo>
                <a:cubicBezTo>
                  <a:pt x="278139" y="337811"/>
                  <a:pt x="231837" y="291774"/>
                  <a:pt x="204850" y="269284"/>
                </a:cubicBezTo>
                <a:cubicBezTo>
                  <a:pt x="177863" y="246794"/>
                  <a:pt x="140027" y="219013"/>
                  <a:pt x="108012" y="199434"/>
                </a:cubicBezTo>
                <a:cubicBezTo>
                  <a:pt x="75997" y="179855"/>
                  <a:pt x="22816" y="172976"/>
                  <a:pt x="12762" y="151809"/>
                </a:cubicBezTo>
                <a:cubicBezTo>
                  <a:pt x="2708" y="130642"/>
                  <a:pt x="38162" y="95453"/>
                  <a:pt x="47687" y="72434"/>
                </a:cubicBezTo>
                <a:cubicBezTo>
                  <a:pt x="57212" y="49415"/>
                  <a:pt x="54037" y="-8263"/>
                  <a:pt x="46100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26A90BBC-8D2B-4A0D-91A8-A929817EA0F6}"/>
              </a:ext>
            </a:extLst>
          </p:cNvPr>
          <p:cNvSpPr/>
          <p:nvPr/>
        </p:nvSpPr>
        <p:spPr>
          <a:xfrm>
            <a:off x="5481139" y="9291621"/>
            <a:ext cx="149950" cy="241166"/>
          </a:xfrm>
          <a:custGeom>
            <a:avLst/>
            <a:gdLst>
              <a:gd name="connsiteX0" fmla="*/ 149724 w 149950"/>
              <a:gd name="connsiteY0" fmla="*/ 17 h 241166"/>
              <a:gd name="connsiteX1" fmla="*/ 132261 w 149950"/>
              <a:gd name="connsiteY1" fmla="*/ 61929 h 241166"/>
              <a:gd name="connsiteX2" fmla="*/ 76699 w 149950"/>
              <a:gd name="connsiteY2" fmla="*/ 82567 h 241166"/>
              <a:gd name="connsiteX3" fmla="*/ 48124 w 149950"/>
              <a:gd name="connsiteY3" fmla="*/ 111142 h 241166"/>
              <a:gd name="connsiteX4" fmla="*/ 499 w 149950"/>
              <a:gd name="connsiteY4" fmla="*/ 239729 h 241166"/>
              <a:gd name="connsiteX5" fmla="*/ 25899 w 149950"/>
              <a:gd name="connsiteY5" fmla="*/ 173054 h 241166"/>
              <a:gd name="connsiteX6" fmla="*/ 68761 w 149950"/>
              <a:gd name="connsiteY6" fmla="*/ 63517 h 241166"/>
              <a:gd name="connsiteX7" fmla="*/ 122736 w 149950"/>
              <a:gd name="connsiteY7" fmla="*/ 55579 h 241166"/>
              <a:gd name="connsiteX8" fmla="*/ 149724 w 149950"/>
              <a:gd name="connsiteY8" fmla="*/ 17 h 24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50" h="241166">
                <a:moveTo>
                  <a:pt x="149724" y="17"/>
                </a:moveTo>
                <a:cubicBezTo>
                  <a:pt x="151312" y="1075"/>
                  <a:pt x="144432" y="48171"/>
                  <a:pt x="132261" y="61929"/>
                </a:cubicBezTo>
                <a:cubicBezTo>
                  <a:pt x="120090" y="75687"/>
                  <a:pt x="90722" y="74365"/>
                  <a:pt x="76699" y="82567"/>
                </a:cubicBezTo>
                <a:cubicBezTo>
                  <a:pt x="62676" y="90769"/>
                  <a:pt x="60824" y="84948"/>
                  <a:pt x="48124" y="111142"/>
                </a:cubicBezTo>
                <a:cubicBezTo>
                  <a:pt x="35424" y="137336"/>
                  <a:pt x="4203" y="229410"/>
                  <a:pt x="499" y="239729"/>
                </a:cubicBezTo>
                <a:cubicBezTo>
                  <a:pt x="-3205" y="250048"/>
                  <a:pt x="14522" y="202423"/>
                  <a:pt x="25899" y="173054"/>
                </a:cubicBezTo>
                <a:cubicBezTo>
                  <a:pt x="37276" y="143685"/>
                  <a:pt x="52622" y="83096"/>
                  <a:pt x="68761" y="63517"/>
                </a:cubicBezTo>
                <a:cubicBezTo>
                  <a:pt x="84900" y="43938"/>
                  <a:pt x="108184" y="65898"/>
                  <a:pt x="122736" y="55579"/>
                </a:cubicBezTo>
                <a:cubicBezTo>
                  <a:pt x="137288" y="45260"/>
                  <a:pt x="148136" y="-1041"/>
                  <a:pt x="14972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E97251C-9FBF-4768-AD13-EC3D82A428D7}"/>
              </a:ext>
            </a:extLst>
          </p:cNvPr>
          <p:cNvSpPr/>
          <p:nvPr/>
        </p:nvSpPr>
        <p:spPr>
          <a:xfrm>
            <a:off x="6197546" y="10203940"/>
            <a:ext cx="289349" cy="602488"/>
          </a:xfrm>
          <a:custGeom>
            <a:avLst/>
            <a:gdLst>
              <a:gd name="connsiteX0" fmla="*/ 54 w 289349"/>
              <a:gd name="connsiteY0" fmla="*/ 510 h 602488"/>
              <a:gd name="connsiteX1" fmla="*/ 123879 w 289349"/>
              <a:gd name="connsiteY1" fmla="*/ 184660 h 602488"/>
              <a:gd name="connsiteX2" fmla="*/ 98479 w 289349"/>
              <a:gd name="connsiteY2" fmla="*/ 225935 h 602488"/>
              <a:gd name="connsiteX3" fmla="*/ 104829 w 289349"/>
              <a:gd name="connsiteY3" fmla="*/ 289435 h 602488"/>
              <a:gd name="connsiteX4" fmla="*/ 285804 w 289349"/>
              <a:gd name="connsiteY4" fmla="*/ 594235 h 602488"/>
              <a:gd name="connsiteX5" fmla="*/ 212779 w 289349"/>
              <a:gd name="connsiteY5" fmla="*/ 495810 h 602488"/>
              <a:gd name="connsiteX6" fmla="*/ 66729 w 289349"/>
              <a:gd name="connsiteY6" fmla="*/ 283085 h 602488"/>
              <a:gd name="connsiteX7" fmla="*/ 104829 w 289349"/>
              <a:gd name="connsiteY7" fmla="*/ 295785 h 602488"/>
              <a:gd name="connsiteX8" fmla="*/ 108004 w 289349"/>
              <a:gd name="connsiteY8" fmla="*/ 248160 h 602488"/>
              <a:gd name="connsiteX9" fmla="*/ 54 w 289349"/>
              <a:gd name="connsiteY9" fmla="*/ 510 h 60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49" h="602488">
                <a:moveTo>
                  <a:pt x="54" y="510"/>
                </a:moveTo>
                <a:cubicBezTo>
                  <a:pt x="2700" y="-10073"/>
                  <a:pt x="107475" y="147089"/>
                  <a:pt x="123879" y="184660"/>
                </a:cubicBezTo>
                <a:cubicBezTo>
                  <a:pt x="140283" y="222231"/>
                  <a:pt x="101654" y="208473"/>
                  <a:pt x="98479" y="225935"/>
                </a:cubicBezTo>
                <a:cubicBezTo>
                  <a:pt x="95304" y="243398"/>
                  <a:pt x="73608" y="228052"/>
                  <a:pt x="104829" y="289435"/>
                </a:cubicBezTo>
                <a:cubicBezTo>
                  <a:pt x="136050" y="350818"/>
                  <a:pt x="267812" y="559839"/>
                  <a:pt x="285804" y="594235"/>
                </a:cubicBezTo>
                <a:cubicBezTo>
                  <a:pt x="303796" y="628631"/>
                  <a:pt x="249291" y="547668"/>
                  <a:pt x="212779" y="495810"/>
                </a:cubicBezTo>
                <a:cubicBezTo>
                  <a:pt x="176267" y="443952"/>
                  <a:pt x="84721" y="316422"/>
                  <a:pt x="66729" y="283085"/>
                </a:cubicBezTo>
                <a:cubicBezTo>
                  <a:pt x="48737" y="249748"/>
                  <a:pt x="97950" y="301606"/>
                  <a:pt x="104829" y="295785"/>
                </a:cubicBezTo>
                <a:cubicBezTo>
                  <a:pt x="111708" y="289964"/>
                  <a:pt x="124937" y="292610"/>
                  <a:pt x="108004" y="248160"/>
                </a:cubicBezTo>
                <a:cubicBezTo>
                  <a:pt x="91071" y="203710"/>
                  <a:pt x="-2592" y="11093"/>
                  <a:pt x="54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A47DB75C-24E2-4863-8D72-D8CE09934242}"/>
              </a:ext>
            </a:extLst>
          </p:cNvPr>
          <p:cNvSpPr/>
          <p:nvPr/>
        </p:nvSpPr>
        <p:spPr>
          <a:xfrm>
            <a:off x="6067362" y="10289177"/>
            <a:ext cx="111326" cy="512194"/>
          </a:xfrm>
          <a:custGeom>
            <a:avLst/>
            <a:gdLst>
              <a:gd name="connsiteX0" fmla="*/ 111188 w 111326"/>
              <a:gd name="connsiteY0" fmla="*/ 998 h 512194"/>
              <a:gd name="connsiteX1" fmla="*/ 25463 w 111326"/>
              <a:gd name="connsiteY1" fmla="*/ 169273 h 512194"/>
              <a:gd name="connsiteX2" fmla="*/ 57213 w 111326"/>
              <a:gd name="connsiteY2" fmla="*/ 372473 h 512194"/>
              <a:gd name="connsiteX3" fmla="*/ 57213 w 111326"/>
              <a:gd name="connsiteY3" fmla="*/ 512173 h 512194"/>
              <a:gd name="connsiteX4" fmla="*/ 54038 w 111326"/>
              <a:gd name="connsiteY4" fmla="*/ 381998 h 512194"/>
              <a:gd name="connsiteX5" fmla="*/ 63 w 111326"/>
              <a:gd name="connsiteY5" fmla="*/ 239123 h 512194"/>
              <a:gd name="connsiteX6" fmla="*/ 44513 w 111326"/>
              <a:gd name="connsiteY6" fmla="*/ 105773 h 512194"/>
              <a:gd name="connsiteX7" fmla="*/ 111188 w 111326"/>
              <a:gd name="connsiteY7" fmla="*/ 998 h 51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26" h="512194">
                <a:moveTo>
                  <a:pt x="111188" y="998"/>
                </a:moveTo>
                <a:cubicBezTo>
                  <a:pt x="108013" y="11581"/>
                  <a:pt x="34459" y="107361"/>
                  <a:pt x="25463" y="169273"/>
                </a:cubicBezTo>
                <a:cubicBezTo>
                  <a:pt x="16467" y="231185"/>
                  <a:pt x="51921" y="315323"/>
                  <a:pt x="57213" y="372473"/>
                </a:cubicBezTo>
                <a:cubicBezTo>
                  <a:pt x="62505" y="429623"/>
                  <a:pt x="57742" y="510586"/>
                  <a:pt x="57213" y="512173"/>
                </a:cubicBezTo>
                <a:cubicBezTo>
                  <a:pt x="56684" y="513760"/>
                  <a:pt x="63563" y="427506"/>
                  <a:pt x="54038" y="381998"/>
                </a:cubicBezTo>
                <a:cubicBezTo>
                  <a:pt x="44513" y="336490"/>
                  <a:pt x="1650" y="285160"/>
                  <a:pt x="63" y="239123"/>
                </a:cubicBezTo>
                <a:cubicBezTo>
                  <a:pt x="-1524" y="193086"/>
                  <a:pt x="27051" y="144931"/>
                  <a:pt x="44513" y="105773"/>
                </a:cubicBezTo>
                <a:cubicBezTo>
                  <a:pt x="61975" y="66615"/>
                  <a:pt x="114363" y="-9585"/>
                  <a:pt x="111188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7412C3E7-EB9F-4D0C-B144-21BA42F7AFBA}"/>
              </a:ext>
            </a:extLst>
          </p:cNvPr>
          <p:cNvSpPr/>
          <p:nvPr/>
        </p:nvSpPr>
        <p:spPr>
          <a:xfrm>
            <a:off x="5712555" y="10265354"/>
            <a:ext cx="241207" cy="406244"/>
          </a:xfrm>
          <a:custGeom>
            <a:avLst/>
            <a:gdLst>
              <a:gd name="connsiteX0" fmla="*/ 8795 w 241207"/>
              <a:gd name="connsiteY0" fmla="*/ 8946 h 406244"/>
              <a:gd name="connsiteX1" fmla="*/ 224695 w 241207"/>
              <a:gd name="connsiteY1" fmla="*/ 339146 h 406244"/>
              <a:gd name="connsiteX2" fmla="*/ 177070 w 241207"/>
              <a:gd name="connsiteY2" fmla="*/ 281996 h 406244"/>
              <a:gd name="connsiteX3" fmla="*/ 240570 w 241207"/>
              <a:gd name="connsiteY3" fmla="*/ 405821 h 406244"/>
              <a:gd name="connsiteX4" fmla="*/ 129445 w 241207"/>
              <a:gd name="connsiteY4" fmla="*/ 231196 h 406244"/>
              <a:gd name="connsiteX5" fmla="*/ 50070 w 241207"/>
              <a:gd name="connsiteY5" fmla="*/ 104196 h 406244"/>
              <a:gd name="connsiteX6" fmla="*/ 8795 w 241207"/>
              <a:gd name="connsiteY6" fmla="*/ 8946 h 40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207" h="406244">
                <a:moveTo>
                  <a:pt x="8795" y="8946"/>
                </a:moveTo>
                <a:cubicBezTo>
                  <a:pt x="37899" y="48104"/>
                  <a:pt x="196649" y="293638"/>
                  <a:pt x="224695" y="339146"/>
                </a:cubicBezTo>
                <a:cubicBezTo>
                  <a:pt x="252741" y="384654"/>
                  <a:pt x="174424" y="270883"/>
                  <a:pt x="177070" y="281996"/>
                </a:cubicBezTo>
                <a:cubicBezTo>
                  <a:pt x="179716" y="293109"/>
                  <a:pt x="248508" y="414288"/>
                  <a:pt x="240570" y="405821"/>
                </a:cubicBezTo>
                <a:cubicBezTo>
                  <a:pt x="232633" y="397354"/>
                  <a:pt x="129445" y="231196"/>
                  <a:pt x="129445" y="231196"/>
                </a:cubicBezTo>
                <a:cubicBezTo>
                  <a:pt x="97695" y="180925"/>
                  <a:pt x="69649" y="138592"/>
                  <a:pt x="50070" y="104196"/>
                </a:cubicBezTo>
                <a:cubicBezTo>
                  <a:pt x="30491" y="69800"/>
                  <a:pt x="-20309" y="-30212"/>
                  <a:pt x="8795" y="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53ADB5F3-378C-489F-A375-67BA6AEC7EF1}"/>
              </a:ext>
            </a:extLst>
          </p:cNvPr>
          <p:cNvSpPr/>
          <p:nvPr/>
        </p:nvSpPr>
        <p:spPr>
          <a:xfrm>
            <a:off x="5400640" y="10861069"/>
            <a:ext cx="189334" cy="391465"/>
          </a:xfrm>
          <a:custGeom>
            <a:avLst/>
            <a:gdLst>
              <a:gd name="connsiteX0" fmla="*/ 35 w 189334"/>
              <a:gd name="connsiteY0" fmla="*/ 606 h 391465"/>
              <a:gd name="connsiteX1" fmla="*/ 161960 w 189334"/>
              <a:gd name="connsiteY1" fmla="*/ 194281 h 391465"/>
              <a:gd name="connsiteX2" fmla="*/ 98460 w 189334"/>
              <a:gd name="connsiteY2" fmla="*/ 391131 h 391465"/>
              <a:gd name="connsiteX3" fmla="*/ 158785 w 189334"/>
              <a:gd name="connsiteY3" fmla="*/ 238731 h 391465"/>
              <a:gd name="connsiteX4" fmla="*/ 177835 w 189334"/>
              <a:gd name="connsiteY4" fmla="*/ 137131 h 391465"/>
              <a:gd name="connsiteX5" fmla="*/ 35 w 189334"/>
              <a:gd name="connsiteY5" fmla="*/ 606 h 39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34" h="391465">
                <a:moveTo>
                  <a:pt x="35" y="606"/>
                </a:moveTo>
                <a:cubicBezTo>
                  <a:pt x="-2611" y="10131"/>
                  <a:pt x="145556" y="129194"/>
                  <a:pt x="161960" y="194281"/>
                </a:cubicBezTo>
                <a:cubicBezTo>
                  <a:pt x="178364" y="259368"/>
                  <a:pt x="98989" y="383723"/>
                  <a:pt x="98460" y="391131"/>
                </a:cubicBezTo>
                <a:cubicBezTo>
                  <a:pt x="97931" y="398539"/>
                  <a:pt x="145556" y="281064"/>
                  <a:pt x="158785" y="238731"/>
                </a:cubicBezTo>
                <a:cubicBezTo>
                  <a:pt x="172014" y="196398"/>
                  <a:pt x="207468" y="177877"/>
                  <a:pt x="177835" y="137131"/>
                </a:cubicBezTo>
                <a:cubicBezTo>
                  <a:pt x="148202" y="96385"/>
                  <a:pt x="2681" y="-8919"/>
                  <a:pt x="3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4634F38C-1DB3-48EE-8ADF-FA6CC98D178B}"/>
              </a:ext>
            </a:extLst>
          </p:cNvPr>
          <p:cNvSpPr/>
          <p:nvPr/>
        </p:nvSpPr>
        <p:spPr>
          <a:xfrm>
            <a:off x="4676769" y="11334750"/>
            <a:ext cx="165385" cy="161925"/>
          </a:xfrm>
          <a:custGeom>
            <a:avLst/>
            <a:gdLst>
              <a:gd name="connsiteX0" fmla="*/ 6 w 165385"/>
              <a:gd name="connsiteY0" fmla="*/ 0 h 161925"/>
              <a:gd name="connsiteX1" fmla="*/ 155581 w 165385"/>
              <a:gd name="connsiteY1" fmla="*/ 101600 h 161925"/>
              <a:gd name="connsiteX2" fmla="*/ 149231 w 165385"/>
              <a:gd name="connsiteY2" fmla="*/ 161925 h 161925"/>
              <a:gd name="connsiteX3" fmla="*/ 149231 w 165385"/>
              <a:gd name="connsiteY3" fmla="*/ 101600 h 161925"/>
              <a:gd name="connsiteX4" fmla="*/ 6 w 165385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5" h="161925">
                <a:moveTo>
                  <a:pt x="6" y="0"/>
                </a:moveTo>
                <a:cubicBezTo>
                  <a:pt x="1064" y="0"/>
                  <a:pt x="130710" y="74613"/>
                  <a:pt x="155581" y="101600"/>
                </a:cubicBezTo>
                <a:cubicBezTo>
                  <a:pt x="180452" y="128587"/>
                  <a:pt x="150289" y="161925"/>
                  <a:pt x="149231" y="161925"/>
                </a:cubicBezTo>
                <a:cubicBezTo>
                  <a:pt x="148173" y="161925"/>
                  <a:pt x="170398" y="129646"/>
                  <a:pt x="149231" y="101600"/>
                </a:cubicBezTo>
                <a:cubicBezTo>
                  <a:pt x="128064" y="73554"/>
                  <a:pt x="-1052" y="0"/>
                  <a:pt x="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EDE5A4B8-8E25-4BE8-BC6D-B4AA089D5007}"/>
              </a:ext>
            </a:extLst>
          </p:cNvPr>
          <p:cNvSpPr/>
          <p:nvPr/>
        </p:nvSpPr>
        <p:spPr>
          <a:xfrm>
            <a:off x="3774583" y="11296051"/>
            <a:ext cx="275341" cy="431638"/>
          </a:xfrm>
          <a:custGeom>
            <a:avLst/>
            <a:gdLst>
              <a:gd name="connsiteX0" fmla="*/ 35417 w 275341"/>
              <a:gd name="connsiteY0" fmla="*/ 599 h 431638"/>
              <a:gd name="connsiteX1" fmla="*/ 41767 w 275341"/>
              <a:gd name="connsiteY1" fmla="*/ 143474 h 431638"/>
              <a:gd name="connsiteX2" fmla="*/ 3667 w 275341"/>
              <a:gd name="connsiteY2" fmla="*/ 168874 h 431638"/>
              <a:gd name="connsiteX3" fmla="*/ 146542 w 275341"/>
              <a:gd name="connsiteY3" fmla="*/ 235549 h 431638"/>
              <a:gd name="connsiteX4" fmla="*/ 127492 w 275341"/>
              <a:gd name="connsiteY4" fmla="*/ 245074 h 431638"/>
              <a:gd name="connsiteX5" fmla="*/ 273542 w 275341"/>
              <a:gd name="connsiteY5" fmla="*/ 429224 h 431638"/>
              <a:gd name="connsiteX6" fmla="*/ 197342 w 275341"/>
              <a:gd name="connsiteY6" fmla="*/ 340324 h 431638"/>
              <a:gd name="connsiteX7" fmla="*/ 29067 w 275341"/>
              <a:gd name="connsiteY7" fmla="*/ 197449 h 431638"/>
              <a:gd name="connsiteX8" fmla="*/ 19542 w 275341"/>
              <a:gd name="connsiteY8" fmla="*/ 95849 h 431638"/>
              <a:gd name="connsiteX9" fmla="*/ 35417 w 275341"/>
              <a:gd name="connsiteY9" fmla="*/ 599 h 4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341" h="431638">
                <a:moveTo>
                  <a:pt x="35417" y="599"/>
                </a:moveTo>
                <a:cubicBezTo>
                  <a:pt x="39121" y="8536"/>
                  <a:pt x="47059" y="115428"/>
                  <a:pt x="41767" y="143474"/>
                </a:cubicBezTo>
                <a:cubicBezTo>
                  <a:pt x="36475" y="171520"/>
                  <a:pt x="-13795" y="153528"/>
                  <a:pt x="3667" y="168874"/>
                </a:cubicBezTo>
                <a:cubicBezTo>
                  <a:pt x="21129" y="184220"/>
                  <a:pt x="125905" y="222849"/>
                  <a:pt x="146542" y="235549"/>
                </a:cubicBezTo>
                <a:cubicBezTo>
                  <a:pt x="167179" y="248249"/>
                  <a:pt x="106325" y="212795"/>
                  <a:pt x="127492" y="245074"/>
                </a:cubicBezTo>
                <a:cubicBezTo>
                  <a:pt x="148659" y="277353"/>
                  <a:pt x="261900" y="413349"/>
                  <a:pt x="273542" y="429224"/>
                </a:cubicBezTo>
                <a:cubicBezTo>
                  <a:pt x="285184" y="445099"/>
                  <a:pt x="238088" y="378953"/>
                  <a:pt x="197342" y="340324"/>
                </a:cubicBezTo>
                <a:cubicBezTo>
                  <a:pt x="156596" y="301695"/>
                  <a:pt x="58700" y="238195"/>
                  <a:pt x="29067" y="197449"/>
                </a:cubicBezTo>
                <a:cubicBezTo>
                  <a:pt x="-566" y="156703"/>
                  <a:pt x="18484" y="126011"/>
                  <a:pt x="19542" y="95849"/>
                </a:cubicBezTo>
                <a:cubicBezTo>
                  <a:pt x="20600" y="65687"/>
                  <a:pt x="31713" y="-7338"/>
                  <a:pt x="35417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269B7E6-1893-448B-891D-7B67E7BBC745}"/>
              </a:ext>
            </a:extLst>
          </p:cNvPr>
          <p:cNvSpPr/>
          <p:nvPr/>
        </p:nvSpPr>
        <p:spPr>
          <a:xfrm>
            <a:off x="3943338" y="11832266"/>
            <a:ext cx="234222" cy="242491"/>
          </a:xfrm>
          <a:custGeom>
            <a:avLst/>
            <a:gdLst>
              <a:gd name="connsiteX0" fmla="*/ 69862 w 234222"/>
              <a:gd name="connsiteY0" fmla="*/ 4134 h 242491"/>
              <a:gd name="connsiteX1" fmla="*/ 76212 w 234222"/>
              <a:gd name="connsiteY1" fmla="*/ 96209 h 242491"/>
              <a:gd name="connsiteX2" fmla="*/ 12 w 234222"/>
              <a:gd name="connsiteY2" fmla="*/ 242259 h 242491"/>
              <a:gd name="connsiteX3" fmla="*/ 82562 w 234222"/>
              <a:gd name="connsiteY3" fmla="*/ 127959 h 242491"/>
              <a:gd name="connsiteX4" fmla="*/ 165112 w 234222"/>
              <a:gd name="connsiteY4" fmla="*/ 42234 h 242491"/>
              <a:gd name="connsiteX5" fmla="*/ 231787 w 234222"/>
              <a:gd name="connsiteY5" fmla="*/ 959 h 242491"/>
              <a:gd name="connsiteX6" fmla="*/ 76212 w 234222"/>
              <a:gd name="connsiteY6" fmla="*/ 80334 h 242491"/>
              <a:gd name="connsiteX7" fmla="*/ 63512 w 234222"/>
              <a:gd name="connsiteY7" fmla="*/ 105734 h 242491"/>
              <a:gd name="connsiteX8" fmla="*/ 69862 w 234222"/>
              <a:gd name="connsiteY8" fmla="*/ 4134 h 2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22" h="242491">
                <a:moveTo>
                  <a:pt x="69862" y="4134"/>
                </a:moveTo>
                <a:cubicBezTo>
                  <a:pt x="71979" y="2546"/>
                  <a:pt x="87854" y="56522"/>
                  <a:pt x="76212" y="96209"/>
                </a:cubicBezTo>
                <a:cubicBezTo>
                  <a:pt x="64570" y="135897"/>
                  <a:pt x="-1046" y="236968"/>
                  <a:pt x="12" y="242259"/>
                </a:cubicBezTo>
                <a:cubicBezTo>
                  <a:pt x="1070" y="247550"/>
                  <a:pt x="55045" y="161297"/>
                  <a:pt x="82562" y="127959"/>
                </a:cubicBezTo>
                <a:cubicBezTo>
                  <a:pt x="110079" y="94621"/>
                  <a:pt x="140241" y="63401"/>
                  <a:pt x="165112" y="42234"/>
                </a:cubicBezTo>
                <a:cubicBezTo>
                  <a:pt x="189983" y="21067"/>
                  <a:pt x="246604" y="-5391"/>
                  <a:pt x="231787" y="959"/>
                </a:cubicBezTo>
                <a:cubicBezTo>
                  <a:pt x="216970" y="7309"/>
                  <a:pt x="104258" y="62872"/>
                  <a:pt x="76212" y="80334"/>
                </a:cubicBezTo>
                <a:cubicBezTo>
                  <a:pt x="48166" y="97797"/>
                  <a:pt x="61395" y="116317"/>
                  <a:pt x="63512" y="105734"/>
                </a:cubicBezTo>
                <a:cubicBezTo>
                  <a:pt x="65629" y="95151"/>
                  <a:pt x="67745" y="5722"/>
                  <a:pt x="69862" y="4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D26C59B-D291-435A-8AED-4864319154DC}"/>
              </a:ext>
            </a:extLst>
          </p:cNvPr>
          <p:cNvSpPr/>
          <p:nvPr/>
        </p:nvSpPr>
        <p:spPr>
          <a:xfrm>
            <a:off x="4041708" y="12121988"/>
            <a:ext cx="438235" cy="290440"/>
          </a:xfrm>
          <a:custGeom>
            <a:avLst/>
            <a:gdLst>
              <a:gd name="connsiteX0" fmla="*/ 67 w 438235"/>
              <a:gd name="connsiteY0" fmla="*/ 162 h 290440"/>
              <a:gd name="connsiteX1" fmla="*/ 181042 w 438235"/>
              <a:gd name="connsiteY1" fmla="*/ 66837 h 290440"/>
              <a:gd name="connsiteX2" fmla="*/ 212792 w 438235"/>
              <a:gd name="connsiteY2" fmla="*/ 133512 h 290440"/>
              <a:gd name="connsiteX3" fmla="*/ 228667 w 438235"/>
              <a:gd name="connsiteY3" fmla="*/ 260512 h 290440"/>
              <a:gd name="connsiteX4" fmla="*/ 222317 w 438235"/>
              <a:gd name="connsiteY4" fmla="*/ 289087 h 290440"/>
              <a:gd name="connsiteX5" fmla="*/ 222317 w 438235"/>
              <a:gd name="connsiteY5" fmla="*/ 231937 h 290440"/>
              <a:gd name="connsiteX6" fmla="*/ 438217 w 438235"/>
              <a:gd name="connsiteY6" fmla="*/ 73187 h 290440"/>
              <a:gd name="connsiteX7" fmla="*/ 209617 w 438235"/>
              <a:gd name="connsiteY7" fmla="*/ 181137 h 290440"/>
              <a:gd name="connsiteX8" fmla="*/ 219142 w 438235"/>
              <a:gd name="connsiteY8" fmla="*/ 136687 h 290440"/>
              <a:gd name="connsiteX9" fmla="*/ 203267 w 438235"/>
              <a:gd name="connsiteY9" fmla="*/ 50962 h 290440"/>
              <a:gd name="connsiteX10" fmla="*/ 67 w 438235"/>
              <a:gd name="connsiteY10" fmla="*/ 162 h 29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235" h="290440">
                <a:moveTo>
                  <a:pt x="67" y="162"/>
                </a:moveTo>
                <a:cubicBezTo>
                  <a:pt x="-3637" y="2808"/>
                  <a:pt x="145588" y="44612"/>
                  <a:pt x="181042" y="66837"/>
                </a:cubicBezTo>
                <a:cubicBezTo>
                  <a:pt x="216496" y="89062"/>
                  <a:pt x="204855" y="101233"/>
                  <a:pt x="212792" y="133512"/>
                </a:cubicBezTo>
                <a:cubicBezTo>
                  <a:pt x="220729" y="165791"/>
                  <a:pt x="227080" y="234583"/>
                  <a:pt x="228667" y="260512"/>
                </a:cubicBezTo>
                <a:cubicBezTo>
                  <a:pt x="230255" y="286441"/>
                  <a:pt x="223375" y="293849"/>
                  <a:pt x="222317" y="289087"/>
                </a:cubicBezTo>
                <a:cubicBezTo>
                  <a:pt x="221259" y="284325"/>
                  <a:pt x="186334" y="267920"/>
                  <a:pt x="222317" y="231937"/>
                </a:cubicBezTo>
                <a:cubicBezTo>
                  <a:pt x="258300" y="195954"/>
                  <a:pt x="440334" y="81654"/>
                  <a:pt x="438217" y="73187"/>
                </a:cubicBezTo>
                <a:cubicBezTo>
                  <a:pt x="436100" y="64720"/>
                  <a:pt x="246129" y="170554"/>
                  <a:pt x="209617" y="181137"/>
                </a:cubicBezTo>
                <a:cubicBezTo>
                  <a:pt x="173105" y="191720"/>
                  <a:pt x="220200" y="158383"/>
                  <a:pt x="219142" y="136687"/>
                </a:cubicBezTo>
                <a:cubicBezTo>
                  <a:pt x="218084" y="114991"/>
                  <a:pt x="232371" y="74245"/>
                  <a:pt x="203267" y="50962"/>
                </a:cubicBezTo>
                <a:cubicBezTo>
                  <a:pt x="174163" y="27679"/>
                  <a:pt x="3771" y="-2484"/>
                  <a:pt x="67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424FA4F8-2DFB-4EA2-90F2-A6CEE4B018FC}"/>
              </a:ext>
            </a:extLst>
          </p:cNvPr>
          <p:cNvSpPr/>
          <p:nvPr/>
        </p:nvSpPr>
        <p:spPr>
          <a:xfrm>
            <a:off x="4422348" y="12401445"/>
            <a:ext cx="234025" cy="473832"/>
          </a:xfrm>
          <a:custGeom>
            <a:avLst/>
            <a:gdLst>
              <a:gd name="connsiteX0" fmla="*/ 427 w 234025"/>
              <a:gd name="connsiteY0" fmla="*/ 105 h 473832"/>
              <a:gd name="connsiteX1" fmla="*/ 171877 w 234025"/>
              <a:gd name="connsiteY1" fmla="*/ 85830 h 473832"/>
              <a:gd name="connsiteX2" fmla="*/ 171877 w 234025"/>
              <a:gd name="connsiteY2" fmla="*/ 104880 h 473832"/>
              <a:gd name="connsiteX3" fmla="*/ 171877 w 234025"/>
              <a:gd name="connsiteY3" fmla="*/ 463655 h 473832"/>
              <a:gd name="connsiteX4" fmla="*/ 171877 w 234025"/>
              <a:gd name="connsiteY4" fmla="*/ 349355 h 473832"/>
              <a:gd name="connsiteX5" fmla="*/ 229027 w 234025"/>
              <a:gd name="connsiteY5" fmla="*/ 76305 h 473832"/>
              <a:gd name="connsiteX6" fmla="*/ 427 w 234025"/>
              <a:gd name="connsiteY6" fmla="*/ 105 h 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25" h="473832">
                <a:moveTo>
                  <a:pt x="427" y="105"/>
                </a:moveTo>
                <a:cubicBezTo>
                  <a:pt x="-9098" y="1693"/>
                  <a:pt x="143302" y="68368"/>
                  <a:pt x="171877" y="85830"/>
                </a:cubicBezTo>
                <a:cubicBezTo>
                  <a:pt x="200452" y="103292"/>
                  <a:pt x="171877" y="104880"/>
                  <a:pt x="171877" y="104880"/>
                </a:cubicBezTo>
                <a:lnTo>
                  <a:pt x="171877" y="463655"/>
                </a:lnTo>
                <a:cubicBezTo>
                  <a:pt x="171877" y="504401"/>
                  <a:pt x="162352" y="413913"/>
                  <a:pt x="171877" y="349355"/>
                </a:cubicBezTo>
                <a:cubicBezTo>
                  <a:pt x="181402" y="284797"/>
                  <a:pt x="253369" y="138218"/>
                  <a:pt x="229027" y="76305"/>
                </a:cubicBezTo>
                <a:cubicBezTo>
                  <a:pt x="204685" y="14392"/>
                  <a:pt x="9952" y="-1483"/>
                  <a:pt x="42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3B6E8B88-5EAE-45CC-847E-11DA85805FCC}"/>
              </a:ext>
            </a:extLst>
          </p:cNvPr>
          <p:cNvSpPr/>
          <p:nvPr/>
        </p:nvSpPr>
        <p:spPr>
          <a:xfrm>
            <a:off x="4804127" y="11882019"/>
            <a:ext cx="589458" cy="784000"/>
          </a:xfrm>
          <a:custGeom>
            <a:avLst/>
            <a:gdLst>
              <a:gd name="connsiteX0" fmla="*/ 75848 w 589458"/>
              <a:gd name="connsiteY0" fmla="*/ 17881 h 784000"/>
              <a:gd name="connsiteX1" fmla="*/ 9173 w 589458"/>
              <a:gd name="connsiteY1" fmla="*/ 392531 h 784000"/>
              <a:gd name="connsiteX2" fmla="*/ 5998 w 589458"/>
              <a:gd name="connsiteY2" fmla="*/ 376656 h 784000"/>
              <a:gd name="connsiteX3" fmla="*/ 5998 w 589458"/>
              <a:gd name="connsiteY3" fmla="*/ 452856 h 784000"/>
              <a:gd name="connsiteX4" fmla="*/ 85373 w 589458"/>
              <a:gd name="connsiteY4" fmla="*/ 481431 h 784000"/>
              <a:gd name="connsiteX5" fmla="*/ 475898 w 589458"/>
              <a:gd name="connsiteY5" fmla="*/ 719556 h 784000"/>
              <a:gd name="connsiteX6" fmla="*/ 574323 w 589458"/>
              <a:gd name="connsiteY6" fmla="*/ 773531 h 784000"/>
              <a:gd name="connsiteX7" fmla="*/ 206023 w 589458"/>
              <a:gd name="connsiteY7" fmla="*/ 548106 h 784000"/>
              <a:gd name="connsiteX8" fmla="*/ 28223 w 589458"/>
              <a:gd name="connsiteY8" fmla="*/ 446506 h 784000"/>
              <a:gd name="connsiteX9" fmla="*/ 47273 w 589458"/>
              <a:gd name="connsiteY9" fmla="*/ 386181 h 784000"/>
              <a:gd name="connsiteX10" fmla="*/ 72673 w 589458"/>
              <a:gd name="connsiteY10" fmla="*/ 236956 h 784000"/>
              <a:gd name="connsiteX11" fmla="*/ 72673 w 589458"/>
              <a:gd name="connsiteY11" fmla="*/ 75031 h 784000"/>
              <a:gd name="connsiteX12" fmla="*/ 75848 w 589458"/>
              <a:gd name="connsiteY12" fmla="*/ 17881 h 7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458" h="784000">
                <a:moveTo>
                  <a:pt x="75848" y="17881"/>
                </a:moveTo>
                <a:cubicBezTo>
                  <a:pt x="65265" y="70798"/>
                  <a:pt x="20815" y="332735"/>
                  <a:pt x="9173" y="392531"/>
                </a:cubicBezTo>
                <a:cubicBezTo>
                  <a:pt x="-2469" y="452327"/>
                  <a:pt x="6527" y="366602"/>
                  <a:pt x="5998" y="376656"/>
                </a:cubicBezTo>
                <a:cubicBezTo>
                  <a:pt x="5469" y="386710"/>
                  <a:pt x="-7231" y="435394"/>
                  <a:pt x="5998" y="452856"/>
                </a:cubicBezTo>
                <a:cubicBezTo>
                  <a:pt x="19227" y="470319"/>
                  <a:pt x="7056" y="436981"/>
                  <a:pt x="85373" y="481431"/>
                </a:cubicBezTo>
                <a:cubicBezTo>
                  <a:pt x="163690" y="525881"/>
                  <a:pt x="394406" y="670873"/>
                  <a:pt x="475898" y="719556"/>
                </a:cubicBezTo>
                <a:cubicBezTo>
                  <a:pt x="557390" y="768239"/>
                  <a:pt x="619302" y="802106"/>
                  <a:pt x="574323" y="773531"/>
                </a:cubicBezTo>
                <a:cubicBezTo>
                  <a:pt x="529344" y="744956"/>
                  <a:pt x="297040" y="602610"/>
                  <a:pt x="206023" y="548106"/>
                </a:cubicBezTo>
                <a:cubicBezTo>
                  <a:pt x="115006" y="493602"/>
                  <a:pt x="54681" y="473494"/>
                  <a:pt x="28223" y="446506"/>
                </a:cubicBezTo>
                <a:cubicBezTo>
                  <a:pt x="1765" y="419518"/>
                  <a:pt x="39865" y="421106"/>
                  <a:pt x="47273" y="386181"/>
                </a:cubicBezTo>
                <a:cubicBezTo>
                  <a:pt x="54681" y="351256"/>
                  <a:pt x="68440" y="288814"/>
                  <a:pt x="72673" y="236956"/>
                </a:cubicBezTo>
                <a:cubicBezTo>
                  <a:pt x="76906" y="185098"/>
                  <a:pt x="71085" y="106781"/>
                  <a:pt x="72673" y="75031"/>
                </a:cubicBezTo>
                <a:cubicBezTo>
                  <a:pt x="74261" y="43281"/>
                  <a:pt x="86431" y="-35036"/>
                  <a:pt x="75848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8025A5F9-C9F4-46CD-B5AB-76A4286A42B2}"/>
              </a:ext>
            </a:extLst>
          </p:cNvPr>
          <p:cNvSpPr/>
          <p:nvPr/>
        </p:nvSpPr>
        <p:spPr>
          <a:xfrm>
            <a:off x="4965453" y="12045653"/>
            <a:ext cx="254535" cy="359289"/>
          </a:xfrm>
          <a:custGeom>
            <a:avLst/>
            <a:gdLst>
              <a:gd name="connsiteX0" fmla="*/ 28822 w 254535"/>
              <a:gd name="connsiteY0" fmla="*/ 297 h 359289"/>
              <a:gd name="connsiteX1" fmla="*/ 28822 w 254535"/>
              <a:gd name="connsiteY1" fmla="*/ 146347 h 359289"/>
              <a:gd name="connsiteX2" fmla="*/ 117722 w 254535"/>
              <a:gd name="connsiteY2" fmla="*/ 232072 h 359289"/>
              <a:gd name="connsiteX3" fmla="*/ 254247 w 254535"/>
              <a:gd name="connsiteY3" fmla="*/ 359072 h 359289"/>
              <a:gd name="connsiteX4" fmla="*/ 149472 w 254535"/>
              <a:gd name="connsiteY4" fmla="*/ 260647 h 359289"/>
              <a:gd name="connsiteX5" fmla="*/ 6597 w 254535"/>
              <a:gd name="connsiteY5" fmla="*/ 187622 h 359289"/>
              <a:gd name="connsiteX6" fmla="*/ 28822 w 254535"/>
              <a:gd name="connsiteY6" fmla="*/ 297 h 35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5" h="359289">
                <a:moveTo>
                  <a:pt x="28822" y="297"/>
                </a:moveTo>
                <a:cubicBezTo>
                  <a:pt x="32526" y="-6582"/>
                  <a:pt x="14005" y="107718"/>
                  <a:pt x="28822" y="146347"/>
                </a:cubicBezTo>
                <a:cubicBezTo>
                  <a:pt x="43639" y="184976"/>
                  <a:pt x="117722" y="232072"/>
                  <a:pt x="117722" y="232072"/>
                </a:cubicBezTo>
                <a:cubicBezTo>
                  <a:pt x="155293" y="267526"/>
                  <a:pt x="248955" y="354310"/>
                  <a:pt x="254247" y="359072"/>
                </a:cubicBezTo>
                <a:cubicBezTo>
                  <a:pt x="259539" y="363835"/>
                  <a:pt x="190747" y="289222"/>
                  <a:pt x="149472" y="260647"/>
                </a:cubicBezTo>
                <a:cubicBezTo>
                  <a:pt x="108197" y="232072"/>
                  <a:pt x="28822" y="224663"/>
                  <a:pt x="6597" y="187622"/>
                </a:cubicBezTo>
                <a:cubicBezTo>
                  <a:pt x="-15628" y="150581"/>
                  <a:pt x="25118" y="7176"/>
                  <a:pt x="28822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D10B116E-A6AC-448F-91B8-59B836FDEC55}"/>
              </a:ext>
            </a:extLst>
          </p:cNvPr>
          <p:cNvSpPr/>
          <p:nvPr/>
        </p:nvSpPr>
        <p:spPr>
          <a:xfrm>
            <a:off x="5154953" y="11874099"/>
            <a:ext cx="147606" cy="531719"/>
          </a:xfrm>
          <a:custGeom>
            <a:avLst/>
            <a:gdLst>
              <a:gd name="connsiteX0" fmla="*/ 118722 w 147606"/>
              <a:gd name="connsiteY0" fmla="*/ 401 h 531719"/>
              <a:gd name="connsiteX1" fmla="*/ 55222 w 147606"/>
              <a:gd name="connsiteY1" fmla="*/ 171851 h 531719"/>
              <a:gd name="connsiteX2" fmla="*/ 61572 w 147606"/>
              <a:gd name="connsiteY2" fmla="*/ 314726 h 531719"/>
              <a:gd name="connsiteX3" fmla="*/ 147297 w 147606"/>
              <a:gd name="connsiteY3" fmla="*/ 530626 h 531719"/>
              <a:gd name="connsiteX4" fmla="*/ 86972 w 147606"/>
              <a:gd name="connsiteY4" fmla="*/ 390926 h 531719"/>
              <a:gd name="connsiteX5" fmla="*/ 1247 w 147606"/>
              <a:gd name="connsiteY5" fmla="*/ 222651 h 531719"/>
              <a:gd name="connsiteX6" fmla="*/ 118722 w 147606"/>
              <a:gd name="connsiteY6" fmla="*/ 401 h 53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06" h="531719">
                <a:moveTo>
                  <a:pt x="118722" y="401"/>
                </a:moveTo>
                <a:cubicBezTo>
                  <a:pt x="127718" y="-8066"/>
                  <a:pt x="64747" y="119464"/>
                  <a:pt x="55222" y="171851"/>
                </a:cubicBezTo>
                <a:cubicBezTo>
                  <a:pt x="45697" y="224238"/>
                  <a:pt x="46226" y="254930"/>
                  <a:pt x="61572" y="314726"/>
                </a:cubicBezTo>
                <a:cubicBezTo>
                  <a:pt x="76918" y="374522"/>
                  <a:pt x="143064" y="517926"/>
                  <a:pt x="147297" y="530626"/>
                </a:cubicBezTo>
                <a:cubicBezTo>
                  <a:pt x="151530" y="543326"/>
                  <a:pt x="111314" y="442255"/>
                  <a:pt x="86972" y="390926"/>
                </a:cubicBezTo>
                <a:cubicBezTo>
                  <a:pt x="62630" y="339597"/>
                  <a:pt x="-10395" y="289326"/>
                  <a:pt x="1247" y="222651"/>
                </a:cubicBezTo>
                <a:cubicBezTo>
                  <a:pt x="12889" y="155976"/>
                  <a:pt x="109726" y="8868"/>
                  <a:pt x="118722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54D2194-3629-41AA-B02D-DC00EA8515F4}"/>
              </a:ext>
            </a:extLst>
          </p:cNvPr>
          <p:cNvSpPr/>
          <p:nvPr/>
        </p:nvSpPr>
        <p:spPr>
          <a:xfrm>
            <a:off x="5389260" y="11923414"/>
            <a:ext cx="374851" cy="541968"/>
          </a:xfrm>
          <a:custGeom>
            <a:avLst/>
            <a:gdLst>
              <a:gd name="connsiteX0" fmla="*/ 97140 w 374851"/>
              <a:gd name="connsiteY0" fmla="*/ 1886 h 541968"/>
              <a:gd name="connsiteX1" fmla="*/ 55865 w 374851"/>
              <a:gd name="connsiteY1" fmla="*/ 287636 h 541968"/>
              <a:gd name="connsiteX2" fmla="*/ 160640 w 374851"/>
              <a:gd name="connsiteY2" fmla="*/ 313036 h 541968"/>
              <a:gd name="connsiteX3" fmla="*/ 370190 w 374851"/>
              <a:gd name="connsiteY3" fmla="*/ 538461 h 541968"/>
              <a:gd name="connsiteX4" fmla="*/ 290815 w 374851"/>
              <a:gd name="connsiteY4" fmla="*/ 440036 h 541968"/>
              <a:gd name="connsiteX5" fmla="*/ 116190 w 374851"/>
              <a:gd name="connsiteY5" fmla="*/ 300336 h 541968"/>
              <a:gd name="connsiteX6" fmla="*/ 1890 w 374851"/>
              <a:gd name="connsiteY6" fmla="*/ 268586 h 541968"/>
              <a:gd name="connsiteX7" fmla="*/ 49515 w 374851"/>
              <a:gd name="connsiteY7" fmla="*/ 170161 h 541968"/>
              <a:gd name="connsiteX8" fmla="*/ 97140 w 374851"/>
              <a:gd name="connsiteY8" fmla="*/ 1886 h 54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1" h="541968">
                <a:moveTo>
                  <a:pt x="97140" y="1886"/>
                </a:moveTo>
                <a:cubicBezTo>
                  <a:pt x="98198" y="21465"/>
                  <a:pt x="45282" y="235778"/>
                  <a:pt x="55865" y="287636"/>
                </a:cubicBezTo>
                <a:cubicBezTo>
                  <a:pt x="66448" y="339494"/>
                  <a:pt x="108253" y="271232"/>
                  <a:pt x="160640" y="313036"/>
                </a:cubicBezTo>
                <a:cubicBezTo>
                  <a:pt x="213028" y="354840"/>
                  <a:pt x="348494" y="517294"/>
                  <a:pt x="370190" y="538461"/>
                </a:cubicBezTo>
                <a:cubicBezTo>
                  <a:pt x="391886" y="559628"/>
                  <a:pt x="333148" y="479723"/>
                  <a:pt x="290815" y="440036"/>
                </a:cubicBezTo>
                <a:cubicBezTo>
                  <a:pt x="248482" y="400349"/>
                  <a:pt x="164344" y="328911"/>
                  <a:pt x="116190" y="300336"/>
                </a:cubicBezTo>
                <a:cubicBezTo>
                  <a:pt x="68036" y="271761"/>
                  <a:pt x="13002" y="290282"/>
                  <a:pt x="1890" y="268586"/>
                </a:cubicBezTo>
                <a:cubicBezTo>
                  <a:pt x="-9222" y="246890"/>
                  <a:pt x="31523" y="219903"/>
                  <a:pt x="49515" y="170161"/>
                </a:cubicBezTo>
                <a:cubicBezTo>
                  <a:pt x="67507" y="120419"/>
                  <a:pt x="96082" y="-17693"/>
                  <a:pt x="97140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27837AC6-5DF6-4A8B-A051-C3FFAA23F5CF}"/>
              </a:ext>
            </a:extLst>
          </p:cNvPr>
          <p:cNvSpPr/>
          <p:nvPr/>
        </p:nvSpPr>
        <p:spPr>
          <a:xfrm>
            <a:off x="5914531" y="11671289"/>
            <a:ext cx="431090" cy="556611"/>
          </a:xfrm>
          <a:custGeom>
            <a:avLst/>
            <a:gdLst>
              <a:gd name="connsiteX0" fmla="*/ 494 w 431090"/>
              <a:gd name="connsiteY0" fmla="*/ 11 h 556611"/>
              <a:gd name="connsiteX1" fmla="*/ 222744 w 431090"/>
              <a:gd name="connsiteY1" fmla="*/ 111136 h 556611"/>
              <a:gd name="connsiteX2" fmla="*/ 124319 w 431090"/>
              <a:gd name="connsiteY2" fmla="*/ 171461 h 556611"/>
              <a:gd name="connsiteX3" fmla="*/ 429119 w 431090"/>
              <a:gd name="connsiteY3" fmla="*/ 342911 h 556611"/>
              <a:gd name="connsiteX4" fmla="*/ 260844 w 431090"/>
              <a:gd name="connsiteY4" fmla="*/ 555636 h 556611"/>
              <a:gd name="connsiteX5" fmla="*/ 371969 w 431090"/>
              <a:gd name="connsiteY5" fmla="*/ 419111 h 556611"/>
              <a:gd name="connsiteX6" fmla="*/ 362444 w 431090"/>
              <a:gd name="connsiteY6" fmla="*/ 349261 h 556611"/>
              <a:gd name="connsiteX7" fmla="*/ 260844 w 431090"/>
              <a:gd name="connsiteY7" fmla="*/ 228611 h 556611"/>
              <a:gd name="connsiteX8" fmla="*/ 165594 w 431090"/>
              <a:gd name="connsiteY8" fmla="*/ 104786 h 556611"/>
              <a:gd name="connsiteX9" fmla="*/ 494 w 431090"/>
              <a:gd name="connsiteY9" fmla="*/ 11 h 5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090" h="556611">
                <a:moveTo>
                  <a:pt x="494" y="11"/>
                </a:moveTo>
                <a:cubicBezTo>
                  <a:pt x="10019" y="1069"/>
                  <a:pt x="202107" y="82561"/>
                  <a:pt x="222744" y="111136"/>
                </a:cubicBezTo>
                <a:cubicBezTo>
                  <a:pt x="243381" y="139711"/>
                  <a:pt x="89923" y="132832"/>
                  <a:pt x="124319" y="171461"/>
                </a:cubicBezTo>
                <a:cubicBezTo>
                  <a:pt x="158715" y="210090"/>
                  <a:pt x="406365" y="278882"/>
                  <a:pt x="429119" y="342911"/>
                </a:cubicBezTo>
                <a:cubicBezTo>
                  <a:pt x="451873" y="406940"/>
                  <a:pt x="270369" y="542936"/>
                  <a:pt x="260844" y="555636"/>
                </a:cubicBezTo>
                <a:cubicBezTo>
                  <a:pt x="251319" y="568336"/>
                  <a:pt x="355036" y="453507"/>
                  <a:pt x="371969" y="419111"/>
                </a:cubicBezTo>
                <a:cubicBezTo>
                  <a:pt x="388902" y="384715"/>
                  <a:pt x="380965" y="381011"/>
                  <a:pt x="362444" y="349261"/>
                </a:cubicBezTo>
                <a:cubicBezTo>
                  <a:pt x="343923" y="317511"/>
                  <a:pt x="293652" y="269357"/>
                  <a:pt x="260844" y="228611"/>
                </a:cubicBezTo>
                <a:cubicBezTo>
                  <a:pt x="228036" y="187865"/>
                  <a:pt x="209515" y="141298"/>
                  <a:pt x="165594" y="104786"/>
                </a:cubicBezTo>
                <a:cubicBezTo>
                  <a:pt x="121673" y="68274"/>
                  <a:pt x="-9031" y="-1047"/>
                  <a:pt x="49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4B8FE2D0-3CFD-4275-BF6C-12593B22E086}"/>
              </a:ext>
            </a:extLst>
          </p:cNvPr>
          <p:cNvSpPr/>
          <p:nvPr/>
        </p:nvSpPr>
        <p:spPr>
          <a:xfrm>
            <a:off x="5732229" y="12390112"/>
            <a:ext cx="417564" cy="543192"/>
          </a:xfrm>
          <a:custGeom>
            <a:avLst/>
            <a:gdLst>
              <a:gd name="connsiteX0" fmla="*/ 29338 w 417564"/>
              <a:gd name="connsiteY0" fmla="*/ 855 h 543192"/>
              <a:gd name="connsiteX1" fmla="*/ 12404 w 417564"/>
              <a:gd name="connsiteY1" fmla="*/ 407255 h 543192"/>
              <a:gd name="connsiteX2" fmla="*/ 8171 w 417564"/>
              <a:gd name="connsiteY2" fmla="*/ 360688 h 543192"/>
              <a:gd name="connsiteX3" fmla="*/ 126704 w 417564"/>
              <a:gd name="connsiteY3" fmla="*/ 403021 h 543192"/>
              <a:gd name="connsiteX4" fmla="*/ 414571 w 417564"/>
              <a:gd name="connsiteY4" fmla="*/ 542721 h 543192"/>
              <a:gd name="connsiteX5" fmla="*/ 266404 w 417564"/>
              <a:gd name="connsiteY5" fmla="*/ 445355 h 543192"/>
              <a:gd name="connsiteX6" fmla="*/ 97071 w 417564"/>
              <a:gd name="connsiteY6" fmla="*/ 360688 h 543192"/>
              <a:gd name="connsiteX7" fmla="*/ 71671 w 417564"/>
              <a:gd name="connsiteY7" fmla="*/ 263321 h 543192"/>
              <a:gd name="connsiteX8" fmla="*/ 54738 w 417564"/>
              <a:gd name="connsiteY8" fmla="*/ 390321 h 543192"/>
              <a:gd name="connsiteX9" fmla="*/ 42038 w 417564"/>
              <a:gd name="connsiteY9" fmla="*/ 301421 h 543192"/>
              <a:gd name="connsiteX10" fmla="*/ 29338 w 417564"/>
              <a:gd name="connsiteY10" fmla="*/ 855 h 5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564" h="543192">
                <a:moveTo>
                  <a:pt x="29338" y="855"/>
                </a:moveTo>
                <a:cubicBezTo>
                  <a:pt x="24399" y="18494"/>
                  <a:pt x="15932" y="347283"/>
                  <a:pt x="12404" y="407255"/>
                </a:cubicBezTo>
                <a:cubicBezTo>
                  <a:pt x="8876" y="467227"/>
                  <a:pt x="-10879" y="361394"/>
                  <a:pt x="8171" y="360688"/>
                </a:cubicBezTo>
                <a:cubicBezTo>
                  <a:pt x="27221" y="359982"/>
                  <a:pt x="58971" y="372682"/>
                  <a:pt x="126704" y="403021"/>
                </a:cubicBezTo>
                <a:cubicBezTo>
                  <a:pt x="194437" y="433360"/>
                  <a:pt x="391288" y="535665"/>
                  <a:pt x="414571" y="542721"/>
                </a:cubicBezTo>
                <a:cubicBezTo>
                  <a:pt x="437854" y="549777"/>
                  <a:pt x="319321" y="475694"/>
                  <a:pt x="266404" y="445355"/>
                </a:cubicBezTo>
                <a:cubicBezTo>
                  <a:pt x="213487" y="415016"/>
                  <a:pt x="129526" y="391027"/>
                  <a:pt x="97071" y="360688"/>
                </a:cubicBezTo>
                <a:cubicBezTo>
                  <a:pt x="64616" y="330349"/>
                  <a:pt x="78726" y="258382"/>
                  <a:pt x="71671" y="263321"/>
                </a:cubicBezTo>
                <a:cubicBezTo>
                  <a:pt x="64616" y="268260"/>
                  <a:pt x="59677" y="383971"/>
                  <a:pt x="54738" y="390321"/>
                </a:cubicBezTo>
                <a:cubicBezTo>
                  <a:pt x="49799" y="396671"/>
                  <a:pt x="43449" y="359276"/>
                  <a:pt x="42038" y="301421"/>
                </a:cubicBezTo>
                <a:cubicBezTo>
                  <a:pt x="40627" y="243566"/>
                  <a:pt x="34277" y="-16784"/>
                  <a:pt x="29338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94901A39-84F5-4B21-999C-2FA5E9C21FF6}"/>
              </a:ext>
            </a:extLst>
          </p:cNvPr>
          <p:cNvSpPr/>
          <p:nvPr/>
        </p:nvSpPr>
        <p:spPr>
          <a:xfrm>
            <a:off x="4687077" y="12627574"/>
            <a:ext cx="184923" cy="797997"/>
          </a:xfrm>
          <a:custGeom>
            <a:avLst/>
            <a:gdLst>
              <a:gd name="connsiteX0" fmla="*/ 93203 w 184923"/>
              <a:gd name="connsiteY0" fmla="*/ 77506 h 797997"/>
              <a:gd name="connsiteX1" fmla="*/ 67803 w 184923"/>
              <a:gd name="connsiteY1" fmla="*/ 473746 h 797997"/>
              <a:gd name="connsiteX2" fmla="*/ 159243 w 184923"/>
              <a:gd name="connsiteY2" fmla="*/ 422946 h 797997"/>
              <a:gd name="connsiteX3" fmla="*/ 93203 w 184923"/>
              <a:gd name="connsiteY3" fmla="*/ 499146 h 797997"/>
              <a:gd name="connsiteX4" fmla="*/ 128763 w 184923"/>
              <a:gd name="connsiteY4" fmla="*/ 712506 h 797997"/>
              <a:gd name="connsiteX5" fmla="*/ 184643 w 184923"/>
              <a:gd name="connsiteY5" fmla="*/ 793786 h 797997"/>
              <a:gd name="connsiteX6" fmla="*/ 103363 w 184923"/>
              <a:gd name="connsiteY6" fmla="*/ 595666 h 797997"/>
              <a:gd name="connsiteX7" fmla="*/ 22083 w 184923"/>
              <a:gd name="connsiteY7" fmla="*/ 428026 h 797997"/>
              <a:gd name="connsiteX8" fmla="*/ 6843 w 184923"/>
              <a:gd name="connsiteY8" fmla="*/ 402626 h 797997"/>
              <a:gd name="connsiteX9" fmla="*/ 118603 w 184923"/>
              <a:gd name="connsiteY9" fmla="*/ 31786 h 797997"/>
              <a:gd name="connsiteX10" fmla="*/ 93203 w 184923"/>
              <a:gd name="connsiteY10" fmla="*/ 77506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23" h="797997">
                <a:moveTo>
                  <a:pt x="93203" y="77506"/>
                </a:moveTo>
                <a:cubicBezTo>
                  <a:pt x="84736" y="151166"/>
                  <a:pt x="56796" y="416173"/>
                  <a:pt x="67803" y="473746"/>
                </a:cubicBezTo>
                <a:cubicBezTo>
                  <a:pt x="78810" y="531319"/>
                  <a:pt x="155010" y="418713"/>
                  <a:pt x="159243" y="422946"/>
                </a:cubicBezTo>
                <a:cubicBezTo>
                  <a:pt x="163476" y="427179"/>
                  <a:pt x="98283" y="450886"/>
                  <a:pt x="93203" y="499146"/>
                </a:cubicBezTo>
                <a:cubicBezTo>
                  <a:pt x="88123" y="547406"/>
                  <a:pt x="113523" y="663399"/>
                  <a:pt x="128763" y="712506"/>
                </a:cubicBezTo>
                <a:cubicBezTo>
                  <a:pt x="144003" y="761613"/>
                  <a:pt x="188876" y="813259"/>
                  <a:pt x="184643" y="793786"/>
                </a:cubicBezTo>
                <a:cubicBezTo>
                  <a:pt x="180410" y="774313"/>
                  <a:pt x="130456" y="656626"/>
                  <a:pt x="103363" y="595666"/>
                </a:cubicBezTo>
                <a:cubicBezTo>
                  <a:pt x="76270" y="534706"/>
                  <a:pt x="38170" y="460199"/>
                  <a:pt x="22083" y="428026"/>
                </a:cubicBezTo>
                <a:cubicBezTo>
                  <a:pt x="5996" y="395853"/>
                  <a:pt x="-9244" y="468666"/>
                  <a:pt x="6843" y="402626"/>
                </a:cubicBezTo>
                <a:cubicBezTo>
                  <a:pt x="22930" y="336586"/>
                  <a:pt x="101670" y="92746"/>
                  <a:pt x="118603" y="31786"/>
                </a:cubicBezTo>
                <a:cubicBezTo>
                  <a:pt x="135536" y="-29174"/>
                  <a:pt x="101670" y="3846"/>
                  <a:pt x="93203" y="7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1EB418FC-D77A-489E-961B-8E2228DF55A1}"/>
              </a:ext>
            </a:extLst>
          </p:cNvPr>
          <p:cNvSpPr/>
          <p:nvPr/>
        </p:nvSpPr>
        <p:spPr>
          <a:xfrm>
            <a:off x="6124519" y="13292149"/>
            <a:ext cx="331614" cy="1928376"/>
          </a:xfrm>
          <a:custGeom>
            <a:avLst/>
            <a:gdLst>
              <a:gd name="connsiteX0" fmla="*/ 7041 w 331614"/>
              <a:gd name="connsiteY0" fmla="*/ 12371 h 1928376"/>
              <a:gd name="connsiteX1" fmla="*/ 164521 w 331614"/>
              <a:gd name="connsiteY1" fmla="*/ 789611 h 1928376"/>
              <a:gd name="connsiteX2" fmla="*/ 179761 w 331614"/>
              <a:gd name="connsiteY2" fmla="*/ 693091 h 1928376"/>
              <a:gd name="connsiteX3" fmla="*/ 27361 w 331614"/>
              <a:gd name="connsiteY3" fmla="*/ 962331 h 1928376"/>
              <a:gd name="connsiteX4" fmla="*/ 88321 w 331614"/>
              <a:gd name="connsiteY4" fmla="*/ 1094411 h 1928376"/>
              <a:gd name="connsiteX5" fmla="*/ 215321 w 331614"/>
              <a:gd name="connsiteY5" fmla="*/ 1409371 h 1928376"/>
              <a:gd name="connsiteX6" fmla="*/ 327081 w 331614"/>
              <a:gd name="connsiteY6" fmla="*/ 1922451 h 1928376"/>
              <a:gd name="connsiteX7" fmla="*/ 281361 w 331614"/>
              <a:gd name="connsiteY7" fmla="*/ 1637971 h 1928376"/>
              <a:gd name="connsiteX8" fmla="*/ 27361 w 331614"/>
              <a:gd name="connsiteY8" fmla="*/ 896291 h 1928376"/>
              <a:gd name="connsiteX9" fmla="*/ 154361 w 331614"/>
              <a:gd name="connsiteY9" fmla="*/ 987731 h 1928376"/>
              <a:gd name="connsiteX10" fmla="*/ 128961 w 331614"/>
              <a:gd name="connsiteY10" fmla="*/ 698171 h 1928376"/>
              <a:gd name="connsiteX11" fmla="*/ 68001 w 331614"/>
              <a:gd name="connsiteY11" fmla="*/ 474651 h 1928376"/>
              <a:gd name="connsiteX12" fmla="*/ 32441 w 331614"/>
              <a:gd name="connsiteY12" fmla="*/ 322251 h 1928376"/>
              <a:gd name="connsiteX13" fmla="*/ 7041 w 331614"/>
              <a:gd name="connsiteY13" fmla="*/ 12371 h 19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614" h="1928376">
                <a:moveTo>
                  <a:pt x="7041" y="12371"/>
                </a:moveTo>
                <a:cubicBezTo>
                  <a:pt x="29054" y="90264"/>
                  <a:pt x="135734" y="676158"/>
                  <a:pt x="164521" y="789611"/>
                </a:cubicBezTo>
                <a:cubicBezTo>
                  <a:pt x="193308" y="903064"/>
                  <a:pt x="202621" y="664304"/>
                  <a:pt x="179761" y="693091"/>
                </a:cubicBezTo>
                <a:cubicBezTo>
                  <a:pt x="156901" y="721878"/>
                  <a:pt x="42601" y="895444"/>
                  <a:pt x="27361" y="962331"/>
                </a:cubicBezTo>
                <a:cubicBezTo>
                  <a:pt x="12121" y="1029218"/>
                  <a:pt x="56994" y="1019904"/>
                  <a:pt x="88321" y="1094411"/>
                </a:cubicBezTo>
                <a:cubicBezTo>
                  <a:pt x="119648" y="1168918"/>
                  <a:pt x="175528" y="1271364"/>
                  <a:pt x="215321" y="1409371"/>
                </a:cubicBezTo>
                <a:cubicBezTo>
                  <a:pt x="255114" y="1547378"/>
                  <a:pt x="316074" y="1884351"/>
                  <a:pt x="327081" y="1922451"/>
                </a:cubicBezTo>
                <a:cubicBezTo>
                  <a:pt x="338088" y="1960551"/>
                  <a:pt x="331314" y="1808998"/>
                  <a:pt x="281361" y="1637971"/>
                </a:cubicBezTo>
                <a:cubicBezTo>
                  <a:pt x="231408" y="1466944"/>
                  <a:pt x="48528" y="1004664"/>
                  <a:pt x="27361" y="896291"/>
                </a:cubicBezTo>
                <a:cubicBezTo>
                  <a:pt x="6194" y="787918"/>
                  <a:pt x="137428" y="1020751"/>
                  <a:pt x="154361" y="987731"/>
                </a:cubicBezTo>
                <a:cubicBezTo>
                  <a:pt x="171294" y="954711"/>
                  <a:pt x="143354" y="783684"/>
                  <a:pt x="128961" y="698171"/>
                </a:cubicBezTo>
                <a:cubicBezTo>
                  <a:pt x="114568" y="612658"/>
                  <a:pt x="84088" y="537304"/>
                  <a:pt x="68001" y="474651"/>
                </a:cubicBezTo>
                <a:cubicBezTo>
                  <a:pt x="51914" y="411998"/>
                  <a:pt x="44294" y="397604"/>
                  <a:pt x="32441" y="322251"/>
                </a:cubicBezTo>
                <a:cubicBezTo>
                  <a:pt x="20588" y="246898"/>
                  <a:pt x="-14972" y="-65522"/>
                  <a:pt x="7041" y="1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66EACDF9-CCC9-40D0-8E80-16483885070C}"/>
              </a:ext>
            </a:extLst>
          </p:cNvPr>
          <p:cNvSpPr/>
          <p:nvPr/>
        </p:nvSpPr>
        <p:spPr>
          <a:xfrm>
            <a:off x="9394821" y="8779997"/>
            <a:ext cx="112450" cy="405328"/>
          </a:xfrm>
          <a:custGeom>
            <a:avLst/>
            <a:gdLst>
              <a:gd name="connsiteX0" fmla="*/ 76204 w 112450"/>
              <a:gd name="connsiteY0" fmla="*/ 466 h 405328"/>
              <a:gd name="connsiteX1" fmla="*/ 31754 w 112450"/>
              <a:gd name="connsiteY1" fmla="*/ 117941 h 405328"/>
              <a:gd name="connsiteX2" fmla="*/ 30167 w 112450"/>
              <a:gd name="connsiteY2" fmla="*/ 140166 h 405328"/>
              <a:gd name="connsiteX3" fmla="*/ 109542 w 112450"/>
              <a:gd name="connsiteY3" fmla="*/ 394166 h 405328"/>
              <a:gd name="connsiteX4" fmla="*/ 92079 w 112450"/>
              <a:gd name="connsiteY4" fmla="*/ 349716 h 405328"/>
              <a:gd name="connsiteX5" fmla="*/ 61917 w 112450"/>
              <a:gd name="connsiteY5" fmla="*/ 254466 h 405328"/>
              <a:gd name="connsiteX6" fmla="*/ 4 w 112450"/>
              <a:gd name="connsiteY6" fmla="*/ 167153 h 405328"/>
              <a:gd name="connsiteX7" fmla="*/ 76204 w 112450"/>
              <a:gd name="connsiteY7" fmla="*/ 466 h 4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50" h="405328">
                <a:moveTo>
                  <a:pt x="76204" y="466"/>
                </a:moveTo>
                <a:cubicBezTo>
                  <a:pt x="81496" y="-7736"/>
                  <a:pt x="39427" y="94658"/>
                  <a:pt x="31754" y="117941"/>
                </a:cubicBezTo>
                <a:cubicBezTo>
                  <a:pt x="24081" y="141224"/>
                  <a:pt x="17202" y="94129"/>
                  <a:pt x="30167" y="140166"/>
                </a:cubicBezTo>
                <a:cubicBezTo>
                  <a:pt x="43132" y="186203"/>
                  <a:pt x="99223" y="359241"/>
                  <a:pt x="109542" y="394166"/>
                </a:cubicBezTo>
                <a:cubicBezTo>
                  <a:pt x="119861" y="429091"/>
                  <a:pt x="100017" y="372999"/>
                  <a:pt x="92079" y="349716"/>
                </a:cubicBezTo>
                <a:cubicBezTo>
                  <a:pt x="84142" y="326433"/>
                  <a:pt x="77263" y="284893"/>
                  <a:pt x="61917" y="254466"/>
                </a:cubicBezTo>
                <a:cubicBezTo>
                  <a:pt x="46571" y="224039"/>
                  <a:pt x="-525" y="205518"/>
                  <a:pt x="4" y="167153"/>
                </a:cubicBezTo>
                <a:cubicBezTo>
                  <a:pt x="533" y="128788"/>
                  <a:pt x="70912" y="8668"/>
                  <a:pt x="76204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BBAB6AA3-FA8E-4AA4-BAE9-F4109BA5D1AD}"/>
              </a:ext>
            </a:extLst>
          </p:cNvPr>
          <p:cNvSpPr/>
          <p:nvPr/>
        </p:nvSpPr>
        <p:spPr>
          <a:xfrm>
            <a:off x="9567702" y="8775577"/>
            <a:ext cx="222699" cy="305761"/>
          </a:xfrm>
          <a:custGeom>
            <a:avLst/>
            <a:gdLst>
              <a:gd name="connsiteX0" fmla="*/ 222411 w 222699"/>
              <a:gd name="connsiteY0" fmla="*/ 123 h 305761"/>
              <a:gd name="connsiteX1" fmla="*/ 123986 w 222699"/>
              <a:gd name="connsiteY1" fmla="*/ 95373 h 305761"/>
              <a:gd name="connsiteX2" fmla="*/ 147798 w 222699"/>
              <a:gd name="connsiteY2" fmla="*/ 109661 h 305761"/>
              <a:gd name="connsiteX3" fmla="*/ 112873 w 222699"/>
              <a:gd name="connsiteY3" fmla="*/ 128711 h 305761"/>
              <a:gd name="connsiteX4" fmla="*/ 1748 w 222699"/>
              <a:gd name="connsiteY4" fmla="*/ 303336 h 305761"/>
              <a:gd name="connsiteX5" fmla="*/ 47786 w 222699"/>
              <a:gd name="connsiteY5" fmla="*/ 223961 h 305761"/>
              <a:gd name="connsiteX6" fmla="*/ 87473 w 222699"/>
              <a:gd name="connsiteY6" fmla="*/ 128711 h 305761"/>
              <a:gd name="connsiteX7" fmla="*/ 87473 w 222699"/>
              <a:gd name="connsiteY7" fmla="*/ 117598 h 305761"/>
              <a:gd name="connsiteX8" fmla="*/ 222411 w 222699"/>
              <a:gd name="connsiteY8" fmla="*/ 123 h 3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699" h="305761">
                <a:moveTo>
                  <a:pt x="222411" y="123"/>
                </a:moveTo>
                <a:cubicBezTo>
                  <a:pt x="228497" y="-3581"/>
                  <a:pt x="136421" y="77117"/>
                  <a:pt x="123986" y="95373"/>
                </a:cubicBezTo>
                <a:cubicBezTo>
                  <a:pt x="111551" y="113629"/>
                  <a:pt x="149650" y="104105"/>
                  <a:pt x="147798" y="109661"/>
                </a:cubicBezTo>
                <a:cubicBezTo>
                  <a:pt x="145946" y="115217"/>
                  <a:pt x="137215" y="96432"/>
                  <a:pt x="112873" y="128711"/>
                </a:cubicBezTo>
                <a:cubicBezTo>
                  <a:pt x="88531" y="160990"/>
                  <a:pt x="12596" y="287461"/>
                  <a:pt x="1748" y="303336"/>
                </a:cubicBezTo>
                <a:cubicBezTo>
                  <a:pt x="-9100" y="319211"/>
                  <a:pt x="33499" y="253065"/>
                  <a:pt x="47786" y="223961"/>
                </a:cubicBezTo>
                <a:cubicBezTo>
                  <a:pt x="62073" y="194857"/>
                  <a:pt x="80858" y="146438"/>
                  <a:pt x="87473" y="128711"/>
                </a:cubicBezTo>
                <a:cubicBezTo>
                  <a:pt x="94087" y="110984"/>
                  <a:pt x="68952" y="134531"/>
                  <a:pt x="87473" y="117598"/>
                </a:cubicBezTo>
                <a:cubicBezTo>
                  <a:pt x="105994" y="100665"/>
                  <a:pt x="216325" y="3827"/>
                  <a:pt x="222411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4858BE9A-44FE-4162-B85B-5BA3BE5AA3F9}"/>
              </a:ext>
            </a:extLst>
          </p:cNvPr>
          <p:cNvSpPr/>
          <p:nvPr/>
        </p:nvSpPr>
        <p:spPr>
          <a:xfrm>
            <a:off x="3592934" y="836228"/>
            <a:ext cx="3334557" cy="3160960"/>
          </a:xfrm>
          <a:custGeom>
            <a:avLst/>
            <a:gdLst>
              <a:gd name="connsiteX0" fmla="*/ 3332799 w 3334557"/>
              <a:gd name="connsiteY0" fmla="*/ 1972 h 3160960"/>
              <a:gd name="connsiteX1" fmla="*/ 1207666 w 3334557"/>
              <a:gd name="connsiteY1" fmla="*/ 603105 h 3160960"/>
              <a:gd name="connsiteX2" fmla="*/ 1783399 w 3334557"/>
              <a:gd name="connsiteY2" fmla="*/ 459172 h 3160960"/>
              <a:gd name="connsiteX3" fmla="*/ 1419333 w 3334557"/>
              <a:gd name="connsiteY3" fmla="*/ 738572 h 3160960"/>
              <a:gd name="connsiteX4" fmla="*/ 564199 w 3334557"/>
              <a:gd name="connsiteY4" fmla="*/ 2110172 h 3160960"/>
              <a:gd name="connsiteX5" fmla="*/ 1114533 w 3334557"/>
              <a:gd name="connsiteY5" fmla="*/ 1161905 h 3160960"/>
              <a:gd name="connsiteX6" fmla="*/ 30799 w 3334557"/>
              <a:gd name="connsiteY6" fmla="*/ 3126172 h 3160960"/>
              <a:gd name="connsiteX7" fmla="*/ 369466 w 3334557"/>
              <a:gd name="connsiteY7" fmla="*/ 2296439 h 3160960"/>
              <a:gd name="connsiteX8" fmla="*/ 1131466 w 3334557"/>
              <a:gd name="connsiteY8" fmla="*/ 763972 h 3160960"/>
              <a:gd name="connsiteX9" fmla="*/ 1055266 w 3334557"/>
              <a:gd name="connsiteY9" fmla="*/ 840172 h 3160960"/>
              <a:gd name="connsiteX10" fmla="*/ 1563266 w 3334557"/>
              <a:gd name="connsiteY10" fmla="*/ 425305 h 3160960"/>
              <a:gd name="connsiteX11" fmla="*/ 3332799 w 3334557"/>
              <a:gd name="connsiteY11" fmla="*/ 1972 h 31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4557" h="3160960">
                <a:moveTo>
                  <a:pt x="3332799" y="1972"/>
                </a:moveTo>
                <a:cubicBezTo>
                  <a:pt x="3273532" y="31605"/>
                  <a:pt x="1465899" y="526905"/>
                  <a:pt x="1207666" y="603105"/>
                </a:cubicBezTo>
                <a:cubicBezTo>
                  <a:pt x="949433" y="679305"/>
                  <a:pt x="1748121" y="436594"/>
                  <a:pt x="1783399" y="459172"/>
                </a:cubicBezTo>
                <a:cubicBezTo>
                  <a:pt x="1818677" y="481750"/>
                  <a:pt x="1622533" y="463405"/>
                  <a:pt x="1419333" y="738572"/>
                </a:cubicBezTo>
                <a:cubicBezTo>
                  <a:pt x="1216133" y="1013739"/>
                  <a:pt x="614999" y="2039617"/>
                  <a:pt x="564199" y="2110172"/>
                </a:cubicBezTo>
                <a:cubicBezTo>
                  <a:pt x="513399" y="2180727"/>
                  <a:pt x="1203433" y="992572"/>
                  <a:pt x="1114533" y="1161905"/>
                </a:cubicBezTo>
                <a:cubicBezTo>
                  <a:pt x="1025633" y="1331238"/>
                  <a:pt x="154977" y="2937083"/>
                  <a:pt x="30799" y="3126172"/>
                </a:cubicBezTo>
                <a:cubicBezTo>
                  <a:pt x="-93379" y="3315261"/>
                  <a:pt x="186021" y="2690139"/>
                  <a:pt x="369466" y="2296439"/>
                </a:cubicBezTo>
                <a:cubicBezTo>
                  <a:pt x="552910" y="1902739"/>
                  <a:pt x="1017166" y="1006683"/>
                  <a:pt x="1131466" y="763972"/>
                </a:cubicBezTo>
                <a:cubicBezTo>
                  <a:pt x="1245766" y="521261"/>
                  <a:pt x="983299" y="896617"/>
                  <a:pt x="1055266" y="840172"/>
                </a:cubicBezTo>
                <a:cubicBezTo>
                  <a:pt x="1127233" y="783728"/>
                  <a:pt x="1190733" y="566416"/>
                  <a:pt x="1563266" y="425305"/>
                </a:cubicBezTo>
                <a:cubicBezTo>
                  <a:pt x="1935799" y="284194"/>
                  <a:pt x="3392066" y="-27661"/>
                  <a:pt x="3332799" y="19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1B0400B6-74A0-4E2F-B7DA-252827AF7CC4}"/>
              </a:ext>
            </a:extLst>
          </p:cNvPr>
          <p:cNvSpPr/>
          <p:nvPr/>
        </p:nvSpPr>
        <p:spPr>
          <a:xfrm>
            <a:off x="3199361" y="2853178"/>
            <a:ext cx="738428" cy="3451897"/>
          </a:xfrm>
          <a:custGeom>
            <a:avLst/>
            <a:gdLst>
              <a:gd name="connsiteX0" fmla="*/ 737639 w 738428"/>
              <a:gd name="connsiteY0" fmla="*/ 89 h 3451897"/>
              <a:gd name="connsiteX1" fmla="*/ 212706 w 738428"/>
              <a:gd name="connsiteY1" fmla="*/ 1329355 h 3451897"/>
              <a:gd name="connsiteX2" fmla="*/ 263506 w 738428"/>
              <a:gd name="connsiteY2" fmla="*/ 1024555 h 3451897"/>
              <a:gd name="connsiteX3" fmla="*/ 34906 w 738428"/>
              <a:gd name="connsiteY3" fmla="*/ 2362289 h 3451897"/>
              <a:gd name="connsiteX4" fmla="*/ 1039 w 738428"/>
              <a:gd name="connsiteY4" fmla="*/ 3429089 h 3451897"/>
              <a:gd name="connsiteX5" fmla="*/ 9506 w 738428"/>
              <a:gd name="connsiteY5" fmla="*/ 2946489 h 3451897"/>
              <a:gd name="connsiteX6" fmla="*/ 17972 w 738428"/>
              <a:gd name="connsiteY6" fmla="*/ 1295489 h 3451897"/>
              <a:gd name="connsiteX7" fmla="*/ 77239 w 738428"/>
              <a:gd name="connsiteY7" fmla="*/ 1261622 h 3451897"/>
              <a:gd name="connsiteX8" fmla="*/ 737639 w 738428"/>
              <a:gd name="connsiteY8" fmla="*/ 89 h 345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428" h="3451897">
                <a:moveTo>
                  <a:pt x="737639" y="89"/>
                </a:moveTo>
                <a:cubicBezTo>
                  <a:pt x="760217" y="11378"/>
                  <a:pt x="291728" y="1158611"/>
                  <a:pt x="212706" y="1329355"/>
                </a:cubicBezTo>
                <a:cubicBezTo>
                  <a:pt x="133684" y="1500099"/>
                  <a:pt x="293139" y="852399"/>
                  <a:pt x="263506" y="1024555"/>
                </a:cubicBezTo>
                <a:cubicBezTo>
                  <a:pt x="233873" y="1196711"/>
                  <a:pt x="78650" y="1961533"/>
                  <a:pt x="34906" y="2362289"/>
                </a:cubicBezTo>
                <a:cubicBezTo>
                  <a:pt x="-8839" y="2763045"/>
                  <a:pt x="5272" y="3331722"/>
                  <a:pt x="1039" y="3429089"/>
                </a:cubicBezTo>
                <a:cubicBezTo>
                  <a:pt x="-3194" y="3526456"/>
                  <a:pt x="6684" y="3302089"/>
                  <a:pt x="9506" y="2946489"/>
                </a:cubicBezTo>
                <a:cubicBezTo>
                  <a:pt x="12328" y="2590889"/>
                  <a:pt x="6683" y="1576300"/>
                  <a:pt x="17972" y="1295489"/>
                </a:cubicBezTo>
                <a:cubicBezTo>
                  <a:pt x="29261" y="1014678"/>
                  <a:pt x="-45528" y="1474700"/>
                  <a:pt x="77239" y="1261622"/>
                </a:cubicBezTo>
                <a:cubicBezTo>
                  <a:pt x="200006" y="1048544"/>
                  <a:pt x="715061" y="-11200"/>
                  <a:pt x="737639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DDFA35FE-2BA7-479C-97FE-982F30B73F4B}"/>
              </a:ext>
            </a:extLst>
          </p:cNvPr>
          <p:cNvSpPr/>
          <p:nvPr/>
        </p:nvSpPr>
        <p:spPr>
          <a:xfrm>
            <a:off x="6900189" y="1726895"/>
            <a:ext cx="850516" cy="3185210"/>
          </a:xfrm>
          <a:custGeom>
            <a:avLst/>
            <a:gdLst>
              <a:gd name="connsiteX0" fmla="*/ 508144 w 850516"/>
              <a:gd name="connsiteY0" fmla="*/ 305 h 3185210"/>
              <a:gd name="connsiteX1" fmla="*/ 812944 w 850516"/>
              <a:gd name="connsiteY1" fmla="*/ 550638 h 3185210"/>
              <a:gd name="connsiteX2" fmla="*/ 812944 w 850516"/>
              <a:gd name="connsiteY2" fmla="*/ 508305 h 3185210"/>
              <a:gd name="connsiteX3" fmla="*/ 516611 w 850516"/>
              <a:gd name="connsiteY3" fmla="*/ 2142372 h 3185210"/>
              <a:gd name="connsiteX4" fmla="*/ 533544 w 850516"/>
              <a:gd name="connsiteY4" fmla="*/ 1727505 h 3185210"/>
              <a:gd name="connsiteX5" fmla="*/ 17078 w 850516"/>
              <a:gd name="connsiteY5" fmla="*/ 3166838 h 3185210"/>
              <a:gd name="connsiteX6" fmla="*/ 169478 w 850516"/>
              <a:gd name="connsiteY6" fmla="*/ 2438705 h 3185210"/>
              <a:gd name="connsiteX7" fmla="*/ 618211 w 850516"/>
              <a:gd name="connsiteY7" fmla="*/ 965505 h 3185210"/>
              <a:gd name="connsiteX8" fmla="*/ 601278 w 850516"/>
              <a:gd name="connsiteY8" fmla="*/ 838505 h 3185210"/>
              <a:gd name="connsiteX9" fmla="*/ 601278 w 850516"/>
              <a:gd name="connsiteY9" fmla="*/ 635305 h 3185210"/>
              <a:gd name="connsiteX10" fmla="*/ 508144 w 850516"/>
              <a:gd name="connsiteY10" fmla="*/ 305 h 318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0516" h="3185210">
                <a:moveTo>
                  <a:pt x="508144" y="305"/>
                </a:moveTo>
                <a:cubicBezTo>
                  <a:pt x="543422" y="-13806"/>
                  <a:pt x="762144" y="465971"/>
                  <a:pt x="812944" y="550638"/>
                </a:cubicBezTo>
                <a:cubicBezTo>
                  <a:pt x="863744" y="635305"/>
                  <a:pt x="862333" y="243016"/>
                  <a:pt x="812944" y="508305"/>
                </a:cubicBezTo>
                <a:cubicBezTo>
                  <a:pt x="763555" y="773594"/>
                  <a:pt x="563178" y="1939172"/>
                  <a:pt x="516611" y="2142372"/>
                </a:cubicBezTo>
                <a:cubicBezTo>
                  <a:pt x="470044" y="2345572"/>
                  <a:pt x="616799" y="1556761"/>
                  <a:pt x="533544" y="1727505"/>
                </a:cubicBezTo>
                <a:cubicBezTo>
                  <a:pt x="450289" y="1898249"/>
                  <a:pt x="77756" y="3048305"/>
                  <a:pt x="17078" y="3166838"/>
                </a:cubicBezTo>
                <a:cubicBezTo>
                  <a:pt x="-43600" y="3285371"/>
                  <a:pt x="69289" y="2805594"/>
                  <a:pt x="169478" y="2438705"/>
                </a:cubicBezTo>
                <a:cubicBezTo>
                  <a:pt x="269667" y="2071816"/>
                  <a:pt x="546244" y="1232205"/>
                  <a:pt x="618211" y="965505"/>
                </a:cubicBezTo>
                <a:cubicBezTo>
                  <a:pt x="690178" y="698805"/>
                  <a:pt x="604100" y="893538"/>
                  <a:pt x="601278" y="838505"/>
                </a:cubicBezTo>
                <a:cubicBezTo>
                  <a:pt x="598456" y="783472"/>
                  <a:pt x="616800" y="780649"/>
                  <a:pt x="601278" y="635305"/>
                </a:cubicBezTo>
                <a:cubicBezTo>
                  <a:pt x="585756" y="489961"/>
                  <a:pt x="472866" y="14416"/>
                  <a:pt x="50814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819DE012-0C1A-4F34-9A6F-0A89F4639B26}"/>
              </a:ext>
            </a:extLst>
          </p:cNvPr>
          <p:cNvSpPr/>
          <p:nvPr/>
        </p:nvSpPr>
        <p:spPr>
          <a:xfrm>
            <a:off x="4054889" y="1910143"/>
            <a:ext cx="1359564" cy="3071033"/>
          </a:xfrm>
          <a:custGeom>
            <a:avLst/>
            <a:gdLst>
              <a:gd name="connsiteX0" fmla="*/ 1355311 w 1359564"/>
              <a:gd name="connsiteY0" fmla="*/ 20257 h 3071033"/>
              <a:gd name="connsiteX1" fmla="*/ 449378 w 1359564"/>
              <a:gd name="connsiteY1" fmla="*/ 1527324 h 3071033"/>
              <a:gd name="connsiteX2" fmla="*/ 779578 w 1359564"/>
              <a:gd name="connsiteY2" fmla="*/ 976990 h 3071033"/>
              <a:gd name="connsiteX3" fmla="*/ 9111 w 1359564"/>
              <a:gd name="connsiteY3" fmla="*/ 3051324 h 3071033"/>
              <a:gd name="connsiteX4" fmla="*/ 381644 w 1359564"/>
              <a:gd name="connsiteY4" fmla="*/ 1950657 h 3071033"/>
              <a:gd name="connsiteX5" fmla="*/ 762644 w 1359564"/>
              <a:gd name="connsiteY5" fmla="*/ 765324 h 3071033"/>
              <a:gd name="connsiteX6" fmla="*/ 788044 w 1359564"/>
              <a:gd name="connsiteY6" fmla="*/ 663724 h 3071033"/>
              <a:gd name="connsiteX7" fmla="*/ 1355311 w 1359564"/>
              <a:gd name="connsiteY7" fmla="*/ 20257 h 307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564" h="3071033">
                <a:moveTo>
                  <a:pt x="1355311" y="20257"/>
                </a:moveTo>
                <a:cubicBezTo>
                  <a:pt x="1298867" y="164190"/>
                  <a:pt x="545333" y="1367869"/>
                  <a:pt x="449378" y="1527324"/>
                </a:cubicBezTo>
                <a:cubicBezTo>
                  <a:pt x="353423" y="1686779"/>
                  <a:pt x="852956" y="722990"/>
                  <a:pt x="779578" y="976990"/>
                </a:cubicBezTo>
                <a:cubicBezTo>
                  <a:pt x="706200" y="1230990"/>
                  <a:pt x="75433" y="2889046"/>
                  <a:pt x="9111" y="3051324"/>
                </a:cubicBezTo>
                <a:cubicBezTo>
                  <a:pt x="-57211" y="3213602"/>
                  <a:pt x="256055" y="2331657"/>
                  <a:pt x="381644" y="1950657"/>
                </a:cubicBezTo>
                <a:cubicBezTo>
                  <a:pt x="507233" y="1569657"/>
                  <a:pt x="694911" y="979813"/>
                  <a:pt x="762644" y="765324"/>
                </a:cubicBezTo>
                <a:cubicBezTo>
                  <a:pt x="830377" y="550835"/>
                  <a:pt x="686444" y="785080"/>
                  <a:pt x="788044" y="663724"/>
                </a:cubicBezTo>
                <a:cubicBezTo>
                  <a:pt x="889644" y="542368"/>
                  <a:pt x="1411755" y="-123676"/>
                  <a:pt x="1355311" y="20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7D927CBE-1EDD-471B-AB32-7B1067902B76}"/>
              </a:ext>
            </a:extLst>
          </p:cNvPr>
          <p:cNvSpPr/>
          <p:nvPr/>
        </p:nvSpPr>
        <p:spPr>
          <a:xfrm>
            <a:off x="7433733" y="1049867"/>
            <a:ext cx="3993160" cy="2627841"/>
          </a:xfrm>
          <a:custGeom>
            <a:avLst/>
            <a:gdLst>
              <a:gd name="connsiteX0" fmla="*/ 0 w 3993160"/>
              <a:gd name="connsiteY0" fmla="*/ 0 h 2627841"/>
              <a:gd name="connsiteX1" fmla="*/ 2116667 w 3993160"/>
              <a:gd name="connsiteY1" fmla="*/ 880533 h 2627841"/>
              <a:gd name="connsiteX2" fmla="*/ 1727200 w 3993160"/>
              <a:gd name="connsiteY2" fmla="*/ 668866 h 2627841"/>
              <a:gd name="connsiteX3" fmla="*/ 3022600 w 3993160"/>
              <a:gd name="connsiteY3" fmla="*/ 1439333 h 2627841"/>
              <a:gd name="connsiteX4" fmla="*/ 2844800 w 3993160"/>
              <a:gd name="connsiteY4" fmla="*/ 1397000 h 2627841"/>
              <a:gd name="connsiteX5" fmla="*/ 3979334 w 3993160"/>
              <a:gd name="connsiteY5" fmla="*/ 2616200 h 2627841"/>
              <a:gd name="connsiteX6" fmla="*/ 3395134 w 3993160"/>
              <a:gd name="connsiteY6" fmla="*/ 1955800 h 2627841"/>
              <a:gd name="connsiteX7" fmla="*/ 2226734 w 3993160"/>
              <a:gd name="connsiteY7" fmla="*/ 1024466 h 2627841"/>
              <a:gd name="connsiteX8" fmla="*/ 2142067 w 3993160"/>
              <a:gd name="connsiteY8" fmla="*/ 990600 h 2627841"/>
              <a:gd name="connsiteX9" fmla="*/ 0 w 3993160"/>
              <a:gd name="connsiteY9" fmla="*/ 0 h 262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3160" h="2627841">
                <a:moveTo>
                  <a:pt x="0" y="0"/>
                </a:moveTo>
                <a:lnTo>
                  <a:pt x="2116667" y="880533"/>
                </a:lnTo>
                <a:cubicBezTo>
                  <a:pt x="2404534" y="992011"/>
                  <a:pt x="1576211" y="575733"/>
                  <a:pt x="1727200" y="668866"/>
                </a:cubicBezTo>
                <a:cubicBezTo>
                  <a:pt x="1878189" y="761999"/>
                  <a:pt x="2836333" y="1317977"/>
                  <a:pt x="3022600" y="1439333"/>
                </a:cubicBezTo>
                <a:cubicBezTo>
                  <a:pt x="3208867" y="1560689"/>
                  <a:pt x="2685344" y="1200855"/>
                  <a:pt x="2844800" y="1397000"/>
                </a:cubicBezTo>
                <a:cubicBezTo>
                  <a:pt x="3004256" y="1593145"/>
                  <a:pt x="3887612" y="2523067"/>
                  <a:pt x="3979334" y="2616200"/>
                </a:cubicBezTo>
                <a:cubicBezTo>
                  <a:pt x="4071056" y="2709333"/>
                  <a:pt x="3687234" y="2221089"/>
                  <a:pt x="3395134" y="1955800"/>
                </a:cubicBezTo>
                <a:cubicBezTo>
                  <a:pt x="3103034" y="1690511"/>
                  <a:pt x="2435578" y="1185333"/>
                  <a:pt x="2226734" y="1024466"/>
                </a:cubicBezTo>
                <a:cubicBezTo>
                  <a:pt x="2017890" y="863599"/>
                  <a:pt x="2142067" y="990600"/>
                  <a:pt x="2142067" y="990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839D639C-E46E-43A5-A2C6-CC7F90F7CD8B}"/>
              </a:ext>
            </a:extLst>
          </p:cNvPr>
          <p:cNvSpPr/>
          <p:nvPr/>
        </p:nvSpPr>
        <p:spPr>
          <a:xfrm>
            <a:off x="6415293" y="2397156"/>
            <a:ext cx="1052924" cy="2696802"/>
          </a:xfrm>
          <a:custGeom>
            <a:avLst/>
            <a:gdLst>
              <a:gd name="connsiteX0" fmla="*/ 1052307 w 1052924"/>
              <a:gd name="connsiteY0" fmla="*/ 24311 h 2696802"/>
              <a:gd name="connsiteX1" fmla="*/ 476574 w 1052924"/>
              <a:gd name="connsiteY1" fmla="*/ 659311 h 2696802"/>
              <a:gd name="connsiteX2" fmla="*/ 612040 w 1052924"/>
              <a:gd name="connsiteY2" fmla="*/ 210577 h 2696802"/>
              <a:gd name="connsiteX3" fmla="*/ 256440 w 1052924"/>
              <a:gd name="connsiteY3" fmla="*/ 1328177 h 2696802"/>
              <a:gd name="connsiteX4" fmla="*/ 2440 w 1052924"/>
              <a:gd name="connsiteY4" fmla="*/ 2682844 h 2696802"/>
              <a:gd name="connsiteX5" fmla="*/ 154840 w 1052924"/>
              <a:gd name="connsiteY5" fmla="*/ 1929311 h 2696802"/>
              <a:gd name="connsiteX6" fmla="*/ 578174 w 1052924"/>
              <a:gd name="connsiteY6" fmla="*/ 312177 h 2696802"/>
              <a:gd name="connsiteX7" fmla="*/ 1052307 w 1052924"/>
              <a:gd name="connsiteY7" fmla="*/ 24311 h 269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924" h="2696802">
                <a:moveTo>
                  <a:pt x="1052307" y="24311"/>
                </a:moveTo>
                <a:cubicBezTo>
                  <a:pt x="1035374" y="82167"/>
                  <a:pt x="549952" y="628267"/>
                  <a:pt x="476574" y="659311"/>
                </a:cubicBezTo>
                <a:cubicBezTo>
                  <a:pt x="403196" y="690355"/>
                  <a:pt x="648729" y="99099"/>
                  <a:pt x="612040" y="210577"/>
                </a:cubicBezTo>
                <a:cubicBezTo>
                  <a:pt x="575351" y="322055"/>
                  <a:pt x="358040" y="916133"/>
                  <a:pt x="256440" y="1328177"/>
                </a:cubicBezTo>
                <a:cubicBezTo>
                  <a:pt x="154840" y="1740222"/>
                  <a:pt x="19373" y="2582655"/>
                  <a:pt x="2440" y="2682844"/>
                </a:cubicBezTo>
                <a:cubicBezTo>
                  <a:pt x="-14493" y="2783033"/>
                  <a:pt x="58884" y="2324422"/>
                  <a:pt x="154840" y="1929311"/>
                </a:cubicBezTo>
                <a:cubicBezTo>
                  <a:pt x="250796" y="1534200"/>
                  <a:pt x="422952" y="631088"/>
                  <a:pt x="578174" y="312177"/>
                </a:cubicBezTo>
                <a:cubicBezTo>
                  <a:pt x="733396" y="-6734"/>
                  <a:pt x="1069240" y="-33545"/>
                  <a:pt x="1052307" y="24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3A73B421-A031-48E8-9757-0FCF1B51C015}"/>
              </a:ext>
            </a:extLst>
          </p:cNvPr>
          <p:cNvSpPr/>
          <p:nvPr/>
        </p:nvSpPr>
        <p:spPr>
          <a:xfrm>
            <a:off x="5412758" y="2165811"/>
            <a:ext cx="792456" cy="2394013"/>
          </a:xfrm>
          <a:custGeom>
            <a:avLst/>
            <a:gdLst>
              <a:gd name="connsiteX0" fmla="*/ 789922 w 792456"/>
              <a:gd name="connsiteY0" fmla="*/ 28749 h 2394013"/>
              <a:gd name="connsiteX1" fmla="*/ 236202 w 792456"/>
              <a:gd name="connsiteY1" fmla="*/ 1400349 h 2394013"/>
              <a:gd name="connsiteX2" fmla="*/ 342882 w 792456"/>
              <a:gd name="connsiteY2" fmla="*/ 877109 h 2394013"/>
              <a:gd name="connsiteX3" fmla="*/ 7602 w 792456"/>
              <a:gd name="connsiteY3" fmla="*/ 2350309 h 2394013"/>
              <a:gd name="connsiteX4" fmla="*/ 134602 w 792456"/>
              <a:gd name="connsiteY4" fmla="*/ 1877869 h 2394013"/>
              <a:gd name="connsiteX5" fmla="*/ 429242 w 792456"/>
              <a:gd name="connsiteY5" fmla="*/ 577389 h 2394013"/>
              <a:gd name="connsiteX6" fmla="*/ 789922 w 792456"/>
              <a:gd name="connsiteY6" fmla="*/ 28749 h 239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56" h="2394013">
                <a:moveTo>
                  <a:pt x="789922" y="28749"/>
                </a:moveTo>
                <a:cubicBezTo>
                  <a:pt x="757749" y="165909"/>
                  <a:pt x="310709" y="1258956"/>
                  <a:pt x="236202" y="1400349"/>
                </a:cubicBezTo>
                <a:cubicBezTo>
                  <a:pt x="161695" y="1541742"/>
                  <a:pt x="380982" y="718782"/>
                  <a:pt x="342882" y="877109"/>
                </a:cubicBezTo>
                <a:cubicBezTo>
                  <a:pt x="304782" y="1035436"/>
                  <a:pt x="42315" y="2183516"/>
                  <a:pt x="7602" y="2350309"/>
                </a:cubicBezTo>
                <a:cubicBezTo>
                  <a:pt x="-27111" y="2517102"/>
                  <a:pt x="64329" y="2173356"/>
                  <a:pt x="134602" y="1877869"/>
                </a:cubicBezTo>
                <a:cubicBezTo>
                  <a:pt x="204875" y="1582382"/>
                  <a:pt x="319175" y="881342"/>
                  <a:pt x="429242" y="577389"/>
                </a:cubicBezTo>
                <a:cubicBezTo>
                  <a:pt x="539309" y="273436"/>
                  <a:pt x="822095" y="-108411"/>
                  <a:pt x="789922" y="28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A3860F62-3CBB-4379-AC52-8ED5CCF36C5C}"/>
              </a:ext>
            </a:extLst>
          </p:cNvPr>
          <p:cNvSpPr/>
          <p:nvPr/>
        </p:nvSpPr>
        <p:spPr>
          <a:xfrm>
            <a:off x="4835664" y="4521351"/>
            <a:ext cx="980996" cy="2842103"/>
          </a:xfrm>
          <a:custGeom>
            <a:avLst/>
            <a:gdLst>
              <a:gd name="connsiteX0" fmla="*/ 980936 w 980996"/>
              <a:gd name="connsiteY0" fmla="*/ 4929 h 2842103"/>
              <a:gd name="connsiteX1" fmla="*/ 579616 w 980996"/>
              <a:gd name="connsiteY1" fmla="*/ 1706729 h 2842103"/>
              <a:gd name="connsiteX2" fmla="*/ 665976 w 980996"/>
              <a:gd name="connsiteY2" fmla="*/ 1589889 h 2842103"/>
              <a:gd name="connsiteX3" fmla="*/ 284976 w 980996"/>
              <a:gd name="connsiteY3" fmla="*/ 2570329 h 2842103"/>
              <a:gd name="connsiteX4" fmla="*/ 503416 w 980996"/>
              <a:gd name="connsiteY4" fmla="*/ 2229969 h 2842103"/>
              <a:gd name="connsiteX5" fmla="*/ 5576 w 980996"/>
              <a:gd name="connsiteY5" fmla="*/ 2839569 h 2842103"/>
              <a:gd name="connsiteX6" fmla="*/ 259576 w 980996"/>
              <a:gd name="connsiteY6" fmla="*/ 2387449 h 2842103"/>
              <a:gd name="connsiteX7" fmla="*/ 625336 w 980996"/>
              <a:gd name="connsiteY7" fmla="*/ 1046329 h 2842103"/>
              <a:gd name="connsiteX8" fmla="*/ 610096 w 980996"/>
              <a:gd name="connsiteY8" fmla="*/ 1183489 h 2842103"/>
              <a:gd name="connsiteX9" fmla="*/ 980936 w 980996"/>
              <a:gd name="connsiteY9" fmla="*/ 4929 h 28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996" h="2842103">
                <a:moveTo>
                  <a:pt x="980936" y="4929"/>
                </a:moveTo>
                <a:cubicBezTo>
                  <a:pt x="975856" y="92136"/>
                  <a:pt x="632109" y="1442569"/>
                  <a:pt x="579616" y="1706729"/>
                </a:cubicBezTo>
                <a:cubicBezTo>
                  <a:pt x="527123" y="1970889"/>
                  <a:pt x="715083" y="1445956"/>
                  <a:pt x="665976" y="1589889"/>
                </a:cubicBezTo>
                <a:cubicBezTo>
                  <a:pt x="616869" y="1733822"/>
                  <a:pt x="312069" y="2463649"/>
                  <a:pt x="284976" y="2570329"/>
                </a:cubicBezTo>
                <a:cubicBezTo>
                  <a:pt x="257883" y="2677009"/>
                  <a:pt x="549983" y="2185096"/>
                  <a:pt x="503416" y="2229969"/>
                </a:cubicBezTo>
                <a:cubicBezTo>
                  <a:pt x="456849" y="2274842"/>
                  <a:pt x="46216" y="2813322"/>
                  <a:pt x="5576" y="2839569"/>
                </a:cubicBezTo>
                <a:cubicBezTo>
                  <a:pt x="-35064" y="2865816"/>
                  <a:pt x="156283" y="2686322"/>
                  <a:pt x="259576" y="2387449"/>
                </a:cubicBezTo>
                <a:cubicBezTo>
                  <a:pt x="362869" y="2088576"/>
                  <a:pt x="566916" y="1246989"/>
                  <a:pt x="625336" y="1046329"/>
                </a:cubicBezTo>
                <a:cubicBezTo>
                  <a:pt x="683756" y="845669"/>
                  <a:pt x="551676" y="1352822"/>
                  <a:pt x="610096" y="1183489"/>
                </a:cubicBezTo>
                <a:cubicBezTo>
                  <a:pt x="668516" y="1014156"/>
                  <a:pt x="986016" y="-82278"/>
                  <a:pt x="980936" y="4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27AF4552-F030-45E3-B033-2971056A772B}"/>
              </a:ext>
            </a:extLst>
          </p:cNvPr>
          <p:cNvSpPr/>
          <p:nvPr/>
        </p:nvSpPr>
        <p:spPr>
          <a:xfrm>
            <a:off x="3738657" y="3830853"/>
            <a:ext cx="1121706" cy="2789697"/>
          </a:xfrm>
          <a:custGeom>
            <a:avLst/>
            <a:gdLst>
              <a:gd name="connsiteX0" fmla="*/ 1119093 w 1121706"/>
              <a:gd name="connsiteY0" fmla="*/ 17247 h 2789697"/>
              <a:gd name="connsiteX1" fmla="*/ 407893 w 1121706"/>
              <a:gd name="connsiteY1" fmla="*/ 1693647 h 2789697"/>
              <a:gd name="connsiteX2" fmla="*/ 509493 w 1121706"/>
              <a:gd name="connsiteY2" fmla="*/ 1503147 h 2789697"/>
              <a:gd name="connsiteX3" fmla="*/ 1493 w 1121706"/>
              <a:gd name="connsiteY3" fmla="*/ 2779497 h 2789697"/>
              <a:gd name="connsiteX4" fmla="*/ 350743 w 1121706"/>
              <a:gd name="connsiteY4" fmla="*/ 2112747 h 2789697"/>
              <a:gd name="connsiteX5" fmla="*/ 255493 w 1121706"/>
              <a:gd name="connsiteY5" fmla="*/ 2303247 h 2789697"/>
              <a:gd name="connsiteX6" fmla="*/ 655543 w 1121706"/>
              <a:gd name="connsiteY6" fmla="*/ 1179297 h 2789697"/>
              <a:gd name="connsiteX7" fmla="*/ 649193 w 1121706"/>
              <a:gd name="connsiteY7" fmla="*/ 842747 h 2789697"/>
              <a:gd name="connsiteX8" fmla="*/ 1119093 w 1121706"/>
              <a:gd name="connsiteY8" fmla="*/ 17247 h 278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706" h="2789697">
                <a:moveTo>
                  <a:pt x="1119093" y="17247"/>
                </a:moveTo>
                <a:cubicBezTo>
                  <a:pt x="1078876" y="159064"/>
                  <a:pt x="509493" y="1445997"/>
                  <a:pt x="407893" y="1693647"/>
                </a:cubicBezTo>
                <a:cubicBezTo>
                  <a:pt x="306293" y="1941297"/>
                  <a:pt x="577226" y="1322172"/>
                  <a:pt x="509493" y="1503147"/>
                </a:cubicBezTo>
                <a:cubicBezTo>
                  <a:pt x="441760" y="1684122"/>
                  <a:pt x="27951" y="2677897"/>
                  <a:pt x="1493" y="2779497"/>
                </a:cubicBezTo>
                <a:cubicBezTo>
                  <a:pt x="-24965" y="2881097"/>
                  <a:pt x="308410" y="2192122"/>
                  <a:pt x="350743" y="2112747"/>
                </a:cubicBezTo>
                <a:cubicBezTo>
                  <a:pt x="393076" y="2033372"/>
                  <a:pt x="204693" y="2458822"/>
                  <a:pt x="255493" y="2303247"/>
                </a:cubicBezTo>
                <a:cubicBezTo>
                  <a:pt x="306293" y="2147672"/>
                  <a:pt x="589926" y="1422714"/>
                  <a:pt x="655543" y="1179297"/>
                </a:cubicBezTo>
                <a:cubicBezTo>
                  <a:pt x="721160" y="935880"/>
                  <a:pt x="575110" y="1036422"/>
                  <a:pt x="649193" y="842747"/>
                </a:cubicBezTo>
                <a:cubicBezTo>
                  <a:pt x="723276" y="649072"/>
                  <a:pt x="1159310" y="-124570"/>
                  <a:pt x="1119093" y="17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AC1B9BEC-4B7F-4CE7-84B5-3A793819DE5B}"/>
              </a:ext>
            </a:extLst>
          </p:cNvPr>
          <p:cNvSpPr/>
          <p:nvPr/>
        </p:nvSpPr>
        <p:spPr>
          <a:xfrm>
            <a:off x="3501386" y="3633727"/>
            <a:ext cx="671230" cy="2422066"/>
          </a:xfrm>
          <a:custGeom>
            <a:avLst/>
            <a:gdLst>
              <a:gd name="connsiteX0" fmla="*/ 669294 w 671230"/>
              <a:gd name="connsiteY0" fmla="*/ 13713 h 2422066"/>
              <a:gd name="connsiteX1" fmla="*/ 130814 w 671230"/>
              <a:gd name="connsiteY1" fmla="*/ 1136393 h 2422066"/>
              <a:gd name="connsiteX2" fmla="*/ 303534 w 671230"/>
              <a:gd name="connsiteY2" fmla="*/ 770633 h 2422066"/>
              <a:gd name="connsiteX3" fmla="*/ 171454 w 671230"/>
              <a:gd name="connsiteY3" fmla="*/ 1354833 h 2422066"/>
              <a:gd name="connsiteX4" fmla="*/ 3814 w 671230"/>
              <a:gd name="connsiteY4" fmla="*/ 2126993 h 2422066"/>
              <a:gd name="connsiteX5" fmla="*/ 54614 w 671230"/>
              <a:gd name="connsiteY5" fmla="*/ 1949193 h 2422066"/>
              <a:gd name="connsiteX6" fmla="*/ 59694 w 671230"/>
              <a:gd name="connsiteY6" fmla="*/ 2421633 h 2422066"/>
              <a:gd name="connsiteX7" fmla="*/ 115574 w 671230"/>
              <a:gd name="connsiteY7" fmla="*/ 2010153 h 2422066"/>
              <a:gd name="connsiteX8" fmla="*/ 212094 w 671230"/>
              <a:gd name="connsiteY8" fmla="*/ 907793 h 2422066"/>
              <a:gd name="connsiteX9" fmla="*/ 262894 w 671230"/>
              <a:gd name="connsiteY9" fmla="*/ 1085593 h 2422066"/>
              <a:gd name="connsiteX10" fmla="*/ 308614 w 671230"/>
              <a:gd name="connsiteY10" fmla="*/ 547113 h 2422066"/>
              <a:gd name="connsiteX11" fmla="*/ 669294 w 671230"/>
              <a:gd name="connsiteY11" fmla="*/ 13713 h 24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1230" h="2422066">
                <a:moveTo>
                  <a:pt x="669294" y="13713"/>
                </a:moveTo>
                <a:cubicBezTo>
                  <a:pt x="639661" y="111926"/>
                  <a:pt x="191774" y="1010240"/>
                  <a:pt x="130814" y="1136393"/>
                </a:cubicBezTo>
                <a:cubicBezTo>
                  <a:pt x="69854" y="1262546"/>
                  <a:pt x="296761" y="734226"/>
                  <a:pt x="303534" y="770633"/>
                </a:cubicBezTo>
                <a:cubicBezTo>
                  <a:pt x="310307" y="807040"/>
                  <a:pt x="221407" y="1128773"/>
                  <a:pt x="171454" y="1354833"/>
                </a:cubicBezTo>
                <a:cubicBezTo>
                  <a:pt x="121501" y="1580893"/>
                  <a:pt x="23287" y="2027933"/>
                  <a:pt x="3814" y="2126993"/>
                </a:cubicBezTo>
                <a:cubicBezTo>
                  <a:pt x="-15659" y="2226053"/>
                  <a:pt x="45301" y="1900086"/>
                  <a:pt x="54614" y="1949193"/>
                </a:cubicBezTo>
                <a:cubicBezTo>
                  <a:pt x="63927" y="1998300"/>
                  <a:pt x="49534" y="2411473"/>
                  <a:pt x="59694" y="2421633"/>
                </a:cubicBezTo>
                <a:cubicBezTo>
                  <a:pt x="69854" y="2431793"/>
                  <a:pt x="90174" y="2262460"/>
                  <a:pt x="115574" y="2010153"/>
                </a:cubicBezTo>
                <a:cubicBezTo>
                  <a:pt x="140974" y="1757846"/>
                  <a:pt x="187541" y="1061886"/>
                  <a:pt x="212094" y="907793"/>
                </a:cubicBezTo>
                <a:cubicBezTo>
                  <a:pt x="236647" y="753700"/>
                  <a:pt x="246807" y="1145706"/>
                  <a:pt x="262894" y="1085593"/>
                </a:cubicBezTo>
                <a:cubicBezTo>
                  <a:pt x="278981" y="1025480"/>
                  <a:pt x="237494" y="723220"/>
                  <a:pt x="308614" y="547113"/>
                </a:cubicBezTo>
                <a:cubicBezTo>
                  <a:pt x="379734" y="371006"/>
                  <a:pt x="698927" y="-84500"/>
                  <a:pt x="669294" y="13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95794252-6051-4E4F-8B68-B6AFBCBF4BB5}"/>
              </a:ext>
            </a:extLst>
          </p:cNvPr>
          <p:cNvSpPr/>
          <p:nvPr/>
        </p:nvSpPr>
        <p:spPr>
          <a:xfrm>
            <a:off x="3103290" y="5471831"/>
            <a:ext cx="772292" cy="2339493"/>
          </a:xfrm>
          <a:custGeom>
            <a:avLst/>
            <a:gdLst>
              <a:gd name="connsiteX0" fmla="*/ 315550 w 772292"/>
              <a:gd name="connsiteY0" fmla="*/ 172049 h 2339493"/>
              <a:gd name="connsiteX1" fmla="*/ 767670 w 772292"/>
              <a:gd name="connsiteY1" fmla="*/ 1670649 h 2339493"/>
              <a:gd name="connsiteX2" fmla="*/ 559390 w 772292"/>
              <a:gd name="connsiteY2" fmla="*/ 1279489 h 2339493"/>
              <a:gd name="connsiteX3" fmla="*/ 716870 w 772292"/>
              <a:gd name="connsiteY3" fmla="*/ 1543649 h 2339493"/>
              <a:gd name="connsiteX4" fmla="*/ 650830 w 772292"/>
              <a:gd name="connsiteY4" fmla="*/ 1589369 h 2339493"/>
              <a:gd name="connsiteX5" fmla="*/ 478110 w 772292"/>
              <a:gd name="connsiteY5" fmla="*/ 1797649 h 2339493"/>
              <a:gd name="connsiteX6" fmla="*/ 590 w 772292"/>
              <a:gd name="connsiteY6" fmla="*/ 2336129 h 2339493"/>
              <a:gd name="connsiteX7" fmla="*/ 386670 w 772292"/>
              <a:gd name="connsiteY7" fmla="*/ 2011009 h 2339493"/>
              <a:gd name="connsiteX8" fmla="*/ 706710 w 772292"/>
              <a:gd name="connsiteY8" fmla="*/ 1706209 h 2339493"/>
              <a:gd name="connsiteX9" fmla="*/ 330790 w 772292"/>
              <a:gd name="connsiteY9" fmla="*/ 1665569 h 2339493"/>
              <a:gd name="connsiteX10" fmla="*/ 706710 w 772292"/>
              <a:gd name="connsiteY10" fmla="*/ 1594449 h 2339493"/>
              <a:gd name="connsiteX11" fmla="*/ 666070 w 772292"/>
              <a:gd name="connsiteY11" fmla="*/ 1269329 h 2339493"/>
              <a:gd name="connsiteX12" fmla="*/ 366350 w 772292"/>
              <a:gd name="connsiteY12" fmla="*/ 156809 h 2339493"/>
              <a:gd name="connsiteX13" fmla="*/ 315550 w 772292"/>
              <a:gd name="connsiteY13" fmla="*/ 172049 h 233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292" h="2339493">
                <a:moveTo>
                  <a:pt x="315550" y="172049"/>
                </a:moveTo>
                <a:cubicBezTo>
                  <a:pt x="382437" y="424356"/>
                  <a:pt x="727030" y="1486076"/>
                  <a:pt x="767670" y="1670649"/>
                </a:cubicBezTo>
                <a:cubicBezTo>
                  <a:pt x="808310" y="1855222"/>
                  <a:pt x="567857" y="1300656"/>
                  <a:pt x="559390" y="1279489"/>
                </a:cubicBezTo>
                <a:cubicBezTo>
                  <a:pt x="550923" y="1258322"/>
                  <a:pt x="701630" y="1492002"/>
                  <a:pt x="716870" y="1543649"/>
                </a:cubicBezTo>
                <a:cubicBezTo>
                  <a:pt x="732110" y="1595296"/>
                  <a:pt x="690623" y="1547036"/>
                  <a:pt x="650830" y="1589369"/>
                </a:cubicBezTo>
                <a:cubicBezTo>
                  <a:pt x="611037" y="1631702"/>
                  <a:pt x="586483" y="1673189"/>
                  <a:pt x="478110" y="1797649"/>
                </a:cubicBezTo>
                <a:cubicBezTo>
                  <a:pt x="369737" y="1922109"/>
                  <a:pt x="15830" y="2300569"/>
                  <a:pt x="590" y="2336129"/>
                </a:cubicBezTo>
                <a:cubicBezTo>
                  <a:pt x="-14650" y="2371689"/>
                  <a:pt x="268983" y="2115996"/>
                  <a:pt x="386670" y="2011009"/>
                </a:cubicBezTo>
                <a:cubicBezTo>
                  <a:pt x="504357" y="1906022"/>
                  <a:pt x="716023" y="1763782"/>
                  <a:pt x="706710" y="1706209"/>
                </a:cubicBezTo>
                <a:cubicBezTo>
                  <a:pt x="697397" y="1648636"/>
                  <a:pt x="330790" y="1684196"/>
                  <a:pt x="330790" y="1665569"/>
                </a:cubicBezTo>
                <a:cubicBezTo>
                  <a:pt x="330790" y="1646942"/>
                  <a:pt x="650830" y="1660489"/>
                  <a:pt x="706710" y="1594449"/>
                </a:cubicBezTo>
                <a:cubicBezTo>
                  <a:pt x="762590" y="1528409"/>
                  <a:pt x="722797" y="1508936"/>
                  <a:pt x="666070" y="1269329"/>
                </a:cubicBezTo>
                <a:cubicBezTo>
                  <a:pt x="609343" y="1029722"/>
                  <a:pt x="425617" y="342229"/>
                  <a:pt x="366350" y="156809"/>
                </a:cubicBezTo>
                <a:cubicBezTo>
                  <a:pt x="307083" y="-28611"/>
                  <a:pt x="248663" y="-80258"/>
                  <a:pt x="315550" y="172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F79DCA1D-6F15-474C-A6BE-B4FDC0E92CC5}"/>
              </a:ext>
            </a:extLst>
          </p:cNvPr>
          <p:cNvSpPr/>
          <p:nvPr/>
        </p:nvSpPr>
        <p:spPr>
          <a:xfrm>
            <a:off x="4475756" y="4107274"/>
            <a:ext cx="753036" cy="2874457"/>
          </a:xfrm>
          <a:custGeom>
            <a:avLst/>
            <a:gdLst>
              <a:gd name="connsiteX0" fmla="*/ 700764 w 753036"/>
              <a:gd name="connsiteY0" fmla="*/ 2446 h 2874457"/>
              <a:gd name="connsiteX1" fmla="*/ 700764 w 753036"/>
              <a:gd name="connsiteY1" fmla="*/ 1358806 h 2874457"/>
              <a:gd name="connsiteX2" fmla="*/ 690604 w 753036"/>
              <a:gd name="connsiteY2" fmla="*/ 1028606 h 2874457"/>
              <a:gd name="connsiteX3" fmla="*/ 655044 w 753036"/>
              <a:gd name="connsiteY3" fmla="*/ 1404526 h 2874457"/>
              <a:gd name="connsiteX4" fmla="*/ 385804 w 753036"/>
              <a:gd name="connsiteY4" fmla="*/ 2354486 h 2874457"/>
              <a:gd name="connsiteX5" fmla="*/ 467084 w 753036"/>
              <a:gd name="connsiteY5" fmla="*/ 1871886 h 2874457"/>
              <a:gd name="connsiteX6" fmla="*/ 9884 w 753036"/>
              <a:gd name="connsiteY6" fmla="*/ 2857406 h 2874457"/>
              <a:gd name="connsiteX7" fmla="*/ 141964 w 753036"/>
              <a:gd name="connsiteY7" fmla="*/ 2522126 h 2874457"/>
              <a:gd name="connsiteX8" fmla="*/ 578844 w 753036"/>
              <a:gd name="connsiteY8" fmla="*/ 1450246 h 2874457"/>
              <a:gd name="connsiteX9" fmla="*/ 553444 w 753036"/>
              <a:gd name="connsiteY9" fmla="*/ 1562006 h 2874457"/>
              <a:gd name="connsiteX10" fmla="*/ 746484 w 753036"/>
              <a:gd name="connsiteY10" fmla="*/ 1038766 h 2874457"/>
              <a:gd name="connsiteX11" fmla="*/ 700764 w 753036"/>
              <a:gd name="connsiteY11" fmla="*/ 2446 h 287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036" h="2874457">
                <a:moveTo>
                  <a:pt x="700764" y="2446"/>
                </a:moveTo>
                <a:cubicBezTo>
                  <a:pt x="693144" y="55786"/>
                  <a:pt x="702457" y="1187779"/>
                  <a:pt x="700764" y="1358806"/>
                </a:cubicBezTo>
                <a:cubicBezTo>
                  <a:pt x="699071" y="1529833"/>
                  <a:pt x="698224" y="1020986"/>
                  <a:pt x="690604" y="1028606"/>
                </a:cubicBezTo>
                <a:cubicBezTo>
                  <a:pt x="682984" y="1036226"/>
                  <a:pt x="705844" y="1183546"/>
                  <a:pt x="655044" y="1404526"/>
                </a:cubicBezTo>
                <a:cubicBezTo>
                  <a:pt x="604244" y="1625506"/>
                  <a:pt x="417131" y="2276593"/>
                  <a:pt x="385804" y="2354486"/>
                </a:cubicBezTo>
                <a:cubicBezTo>
                  <a:pt x="354477" y="2432379"/>
                  <a:pt x="529737" y="1788066"/>
                  <a:pt x="467084" y="1871886"/>
                </a:cubicBezTo>
                <a:cubicBezTo>
                  <a:pt x="404431" y="1955706"/>
                  <a:pt x="64071" y="2749033"/>
                  <a:pt x="9884" y="2857406"/>
                </a:cubicBezTo>
                <a:cubicBezTo>
                  <a:pt x="-44303" y="2965779"/>
                  <a:pt x="141964" y="2522126"/>
                  <a:pt x="141964" y="2522126"/>
                </a:cubicBezTo>
                <a:cubicBezTo>
                  <a:pt x="236791" y="2287599"/>
                  <a:pt x="510264" y="1610266"/>
                  <a:pt x="578844" y="1450246"/>
                </a:cubicBezTo>
                <a:cubicBezTo>
                  <a:pt x="647424" y="1290226"/>
                  <a:pt x="525504" y="1630586"/>
                  <a:pt x="553444" y="1562006"/>
                </a:cubicBezTo>
                <a:cubicBezTo>
                  <a:pt x="581384" y="1493426"/>
                  <a:pt x="719391" y="1294459"/>
                  <a:pt x="746484" y="1038766"/>
                </a:cubicBezTo>
                <a:cubicBezTo>
                  <a:pt x="773577" y="783073"/>
                  <a:pt x="708384" y="-50894"/>
                  <a:pt x="700764" y="2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295FB3FA-CA27-446F-A369-B40A067BD37D}"/>
              </a:ext>
            </a:extLst>
          </p:cNvPr>
          <p:cNvSpPr/>
          <p:nvPr/>
        </p:nvSpPr>
        <p:spPr>
          <a:xfrm>
            <a:off x="3778185" y="5884462"/>
            <a:ext cx="753357" cy="2917239"/>
          </a:xfrm>
          <a:custGeom>
            <a:avLst/>
            <a:gdLst>
              <a:gd name="connsiteX0" fmla="*/ 717615 w 753357"/>
              <a:gd name="connsiteY0" fmla="*/ 115018 h 2917239"/>
              <a:gd name="connsiteX1" fmla="*/ 697295 w 753357"/>
              <a:gd name="connsiteY1" fmla="*/ 160738 h 2917239"/>
              <a:gd name="connsiteX2" fmla="*/ 240095 w 753357"/>
              <a:gd name="connsiteY2" fmla="*/ 1588218 h 2917239"/>
              <a:gd name="connsiteX3" fmla="*/ 367095 w 753357"/>
              <a:gd name="connsiteY3" fmla="*/ 1273258 h 2917239"/>
              <a:gd name="connsiteX4" fmla="*/ 163895 w 753357"/>
              <a:gd name="connsiteY4" fmla="*/ 2131778 h 2917239"/>
              <a:gd name="connsiteX5" fmla="*/ 1335 w 753357"/>
              <a:gd name="connsiteY5" fmla="*/ 2903938 h 2917239"/>
              <a:gd name="connsiteX6" fmla="*/ 108015 w 753357"/>
              <a:gd name="connsiteY6" fmla="*/ 2512778 h 2917239"/>
              <a:gd name="connsiteX7" fmla="*/ 458535 w 753357"/>
              <a:gd name="connsiteY7" fmla="*/ 1191978 h 2917239"/>
              <a:gd name="connsiteX8" fmla="*/ 387415 w 753357"/>
              <a:gd name="connsiteY8" fmla="*/ 1207218 h 2917239"/>
              <a:gd name="connsiteX9" fmla="*/ 478855 w 753357"/>
              <a:gd name="connsiteY9" fmla="*/ 922738 h 2917239"/>
              <a:gd name="connsiteX10" fmla="*/ 555055 w 753357"/>
              <a:gd name="connsiteY10" fmla="*/ 780498 h 2917239"/>
              <a:gd name="connsiteX11" fmla="*/ 743015 w 753357"/>
              <a:gd name="connsiteY11" fmla="*/ 38818 h 2917239"/>
              <a:gd name="connsiteX12" fmla="*/ 717615 w 753357"/>
              <a:gd name="connsiteY12" fmla="*/ 115018 h 29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3357" h="2917239">
                <a:moveTo>
                  <a:pt x="717615" y="115018"/>
                </a:moveTo>
                <a:cubicBezTo>
                  <a:pt x="709995" y="135338"/>
                  <a:pt x="776882" y="-84795"/>
                  <a:pt x="697295" y="160738"/>
                </a:cubicBezTo>
                <a:cubicBezTo>
                  <a:pt x="617708" y="406271"/>
                  <a:pt x="295128" y="1402798"/>
                  <a:pt x="240095" y="1588218"/>
                </a:cubicBezTo>
                <a:cubicBezTo>
                  <a:pt x="185062" y="1773638"/>
                  <a:pt x="379795" y="1182665"/>
                  <a:pt x="367095" y="1273258"/>
                </a:cubicBezTo>
                <a:cubicBezTo>
                  <a:pt x="354395" y="1363851"/>
                  <a:pt x="224855" y="1859998"/>
                  <a:pt x="163895" y="2131778"/>
                </a:cubicBezTo>
                <a:cubicBezTo>
                  <a:pt x="102935" y="2403558"/>
                  <a:pt x="10648" y="2840438"/>
                  <a:pt x="1335" y="2903938"/>
                </a:cubicBezTo>
                <a:cubicBezTo>
                  <a:pt x="-7978" y="2967438"/>
                  <a:pt x="31815" y="2798105"/>
                  <a:pt x="108015" y="2512778"/>
                </a:cubicBezTo>
                <a:cubicBezTo>
                  <a:pt x="184215" y="2227451"/>
                  <a:pt x="411968" y="1409571"/>
                  <a:pt x="458535" y="1191978"/>
                </a:cubicBezTo>
                <a:cubicBezTo>
                  <a:pt x="505102" y="974385"/>
                  <a:pt x="384028" y="1252091"/>
                  <a:pt x="387415" y="1207218"/>
                </a:cubicBezTo>
                <a:cubicBezTo>
                  <a:pt x="390802" y="1162345"/>
                  <a:pt x="450915" y="993858"/>
                  <a:pt x="478855" y="922738"/>
                </a:cubicBezTo>
                <a:cubicBezTo>
                  <a:pt x="506795" y="851618"/>
                  <a:pt x="511028" y="927818"/>
                  <a:pt x="555055" y="780498"/>
                </a:cubicBezTo>
                <a:cubicBezTo>
                  <a:pt x="599082" y="633178"/>
                  <a:pt x="711688" y="152271"/>
                  <a:pt x="743015" y="38818"/>
                </a:cubicBezTo>
                <a:cubicBezTo>
                  <a:pt x="774342" y="-74635"/>
                  <a:pt x="725235" y="94698"/>
                  <a:pt x="717615" y="11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96D36B8A-B124-4501-B75D-B2BE5EC4AB7D}"/>
              </a:ext>
            </a:extLst>
          </p:cNvPr>
          <p:cNvSpPr/>
          <p:nvPr/>
        </p:nvSpPr>
        <p:spPr>
          <a:xfrm>
            <a:off x="4058354" y="7123030"/>
            <a:ext cx="751068" cy="2885891"/>
          </a:xfrm>
          <a:custGeom>
            <a:avLst/>
            <a:gdLst>
              <a:gd name="connsiteX0" fmla="*/ 676206 w 751068"/>
              <a:gd name="connsiteY0" fmla="*/ 4210 h 2885891"/>
              <a:gd name="connsiteX1" fmla="*/ 625406 w 751068"/>
              <a:gd name="connsiteY1" fmla="*/ 938930 h 2885891"/>
              <a:gd name="connsiteX2" fmla="*/ 742246 w 751068"/>
              <a:gd name="connsiteY2" fmla="*/ 522370 h 2885891"/>
              <a:gd name="connsiteX3" fmla="*/ 346006 w 751068"/>
              <a:gd name="connsiteY3" fmla="*/ 1248810 h 2885891"/>
              <a:gd name="connsiteX4" fmla="*/ 259646 w 751068"/>
              <a:gd name="connsiteY4" fmla="*/ 1360570 h 2885891"/>
              <a:gd name="connsiteX5" fmla="*/ 488246 w 751068"/>
              <a:gd name="connsiteY5" fmla="*/ 1116730 h 2885891"/>
              <a:gd name="connsiteX6" fmla="*/ 76766 w 751068"/>
              <a:gd name="connsiteY6" fmla="*/ 1624730 h 2885891"/>
              <a:gd name="connsiteX7" fmla="*/ 36126 w 751068"/>
              <a:gd name="connsiteY7" fmla="*/ 2031130 h 2885891"/>
              <a:gd name="connsiteX8" fmla="*/ 86926 w 751068"/>
              <a:gd name="connsiteY8" fmla="*/ 1716170 h 2885891"/>
              <a:gd name="connsiteX9" fmla="*/ 20886 w 751068"/>
              <a:gd name="connsiteY9" fmla="*/ 2838850 h 2885891"/>
              <a:gd name="connsiteX10" fmla="*/ 10726 w 751068"/>
              <a:gd name="connsiteY10" fmla="*/ 2579770 h 2885891"/>
              <a:gd name="connsiteX11" fmla="*/ 163126 w 751068"/>
              <a:gd name="connsiteY11" fmla="*/ 1711090 h 2885891"/>
              <a:gd name="connsiteX12" fmla="*/ 503486 w 751068"/>
              <a:gd name="connsiteY12" fmla="*/ 1111650 h 2885891"/>
              <a:gd name="connsiteX13" fmla="*/ 721926 w 751068"/>
              <a:gd name="connsiteY13" fmla="*/ 613810 h 2885891"/>
              <a:gd name="connsiteX14" fmla="*/ 676206 w 751068"/>
              <a:gd name="connsiteY14" fmla="*/ 4210 h 28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1068" h="2885891">
                <a:moveTo>
                  <a:pt x="676206" y="4210"/>
                </a:moveTo>
                <a:cubicBezTo>
                  <a:pt x="660119" y="58397"/>
                  <a:pt x="614399" y="852570"/>
                  <a:pt x="625406" y="938930"/>
                </a:cubicBezTo>
                <a:cubicBezTo>
                  <a:pt x="636413" y="1025290"/>
                  <a:pt x="788813" y="470723"/>
                  <a:pt x="742246" y="522370"/>
                </a:cubicBezTo>
                <a:cubicBezTo>
                  <a:pt x="695679" y="574017"/>
                  <a:pt x="426439" y="1109110"/>
                  <a:pt x="346006" y="1248810"/>
                </a:cubicBezTo>
                <a:cubicBezTo>
                  <a:pt x="265573" y="1388510"/>
                  <a:pt x="235939" y="1382583"/>
                  <a:pt x="259646" y="1360570"/>
                </a:cubicBezTo>
                <a:cubicBezTo>
                  <a:pt x="283353" y="1338557"/>
                  <a:pt x="518726" y="1072703"/>
                  <a:pt x="488246" y="1116730"/>
                </a:cubicBezTo>
                <a:cubicBezTo>
                  <a:pt x="457766" y="1160757"/>
                  <a:pt x="152119" y="1472330"/>
                  <a:pt x="76766" y="1624730"/>
                </a:cubicBezTo>
                <a:cubicBezTo>
                  <a:pt x="1413" y="1777130"/>
                  <a:pt x="34433" y="2015890"/>
                  <a:pt x="36126" y="2031130"/>
                </a:cubicBezTo>
                <a:cubicBezTo>
                  <a:pt x="37819" y="2046370"/>
                  <a:pt x="89466" y="1581550"/>
                  <a:pt x="86926" y="1716170"/>
                </a:cubicBezTo>
                <a:cubicBezTo>
                  <a:pt x="84386" y="1850790"/>
                  <a:pt x="33586" y="2694917"/>
                  <a:pt x="20886" y="2838850"/>
                </a:cubicBezTo>
                <a:cubicBezTo>
                  <a:pt x="8186" y="2982783"/>
                  <a:pt x="-12981" y="2767730"/>
                  <a:pt x="10726" y="2579770"/>
                </a:cubicBezTo>
                <a:cubicBezTo>
                  <a:pt x="34433" y="2391810"/>
                  <a:pt x="80999" y="1955777"/>
                  <a:pt x="163126" y="1711090"/>
                </a:cubicBezTo>
                <a:cubicBezTo>
                  <a:pt x="245253" y="1466403"/>
                  <a:pt x="410353" y="1294530"/>
                  <a:pt x="503486" y="1111650"/>
                </a:cubicBezTo>
                <a:cubicBezTo>
                  <a:pt x="596619" y="928770"/>
                  <a:pt x="694833" y="794150"/>
                  <a:pt x="721926" y="613810"/>
                </a:cubicBezTo>
                <a:cubicBezTo>
                  <a:pt x="749019" y="433470"/>
                  <a:pt x="692293" y="-49977"/>
                  <a:pt x="676206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109069EA-79F5-4C36-81C5-35282479CE4A}"/>
              </a:ext>
            </a:extLst>
          </p:cNvPr>
          <p:cNvSpPr/>
          <p:nvPr/>
        </p:nvSpPr>
        <p:spPr>
          <a:xfrm>
            <a:off x="3525475" y="7523206"/>
            <a:ext cx="405354" cy="2130054"/>
          </a:xfrm>
          <a:custGeom>
            <a:avLst/>
            <a:gdLst>
              <a:gd name="connsiteX0" fmla="*/ 394592 w 405354"/>
              <a:gd name="connsiteY0" fmla="*/ 29061 h 2130054"/>
              <a:gd name="connsiteX1" fmla="*/ 9358 w 405354"/>
              <a:gd name="connsiteY1" fmla="*/ 1074694 h 2130054"/>
              <a:gd name="connsiteX2" fmla="*/ 115192 w 405354"/>
              <a:gd name="connsiteY2" fmla="*/ 761427 h 2130054"/>
              <a:gd name="connsiteX3" fmla="*/ 72858 w 405354"/>
              <a:gd name="connsiteY3" fmla="*/ 1743561 h 2130054"/>
              <a:gd name="connsiteX4" fmla="*/ 47458 w 405354"/>
              <a:gd name="connsiteY4" fmla="*/ 1781661 h 2130054"/>
              <a:gd name="connsiteX5" fmla="*/ 38992 w 405354"/>
              <a:gd name="connsiteY5" fmla="*/ 2128794 h 2130054"/>
              <a:gd name="connsiteX6" fmla="*/ 17825 w 405354"/>
              <a:gd name="connsiteY6" fmla="*/ 1641961 h 2130054"/>
              <a:gd name="connsiteX7" fmla="*/ 136358 w 405354"/>
              <a:gd name="connsiteY7" fmla="*/ 570927 h 2130054"/>
              <a:gd name="connsiteX8" fmla="*/ 284525 w 405354"/>
              <a:gd name="connsiteY8" fmla="*/ 312694 h 2130054"/>
              <a:gd name="connsiteX9" fmla="*/ 394592 w 405354"/>
              <a:gd name="connsiteY9" fmla="*/ 29061 h 21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354" h="2130054">
                <a:moveTo>
                  <a:pt x="394592" y="29061"/>
                </a:moveTo>
                <a:cubicBezTo>
                  <a:pt x="348731" y="156061"/>
                  <a:pt x="55925" y="952633"/>
                  <a:pt x="9358" y="1074694"/>
                </a:cubicBezTo>
                <a:cubicBezTo>
                  <a:pt x="-37209" y="1196755"/>
                  <a:pt x="104609" y="649949"/>
                  <a:pt x="115192" y="761427"/>
                </a:cubicBezTo>
                <a:cubicBezTo>
                  <a:pt x="125775" y="872905"/>
                  <a:pt x="84147" y="1573522"/>
                  <a:pt x="72858" y="1743561"/>
                </a:cubicBezTo>
                <a:cubicBezTo>
                  <a:pt x="61569" y="1913600"/>
                  <a:pt x="53102" y="1717455"/>
                  <a:pt x="47458" y="1781661"/>
                </a:cubicBezTo>
                <a:cubicBezTo>
                  <a:pt x="41814" y="1845867"/>
                  <a:pt x="43931" y="2152077"/>
                  <a:pt x="38992" y="2128794"/>
                </a:cubicBezTo>
                <a:cubicBezTo>
                  <a:pt x="34053" y="2105511"/>
                  <a:pt x="1597" y="1901606"/>
                  <a:pt x="17825" y="1641961"/>
                </a:cubicBezTo>
                <a:cubicBezTo>
                  <a:pt x="34053" y="1382317"/>
                  <a:pt x="91908" y="792471"/>
                  <a:pt x="136358" y="570927"/>
                </a:cubicBezTo>
                <a:cubicBezTo>
                  <a:pt x="180808" y="349383"/>
                  <a:pt x="241486" y="398066"/>
                  <a:pt x="284525" y="312694"/>
                </a:cubicBezTo>
                <a:cubicBezTo>
                  <a:pt x="327564" y="227322"/>
                  <a:pt x="440453" y="-97939"/>
                  <a:pt x="394592" y="29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AE1FC3D7-4E75-4E8E-BA99-450471F322A7}"/>
              </a:ext>
            </a:extLst>
          </p:cNvPr>
          <p:cNvSpPr/>
          <p:nvPr/>
        </p:nvSpPr>
        <p:spPr>
          <a:xfrm>
            <a:off x="6664960" y="1808480"/>
            <a:ext cx="3855031" cy="2119063"/>
          </a:xfrm>
          <a:custGeom>
            <a:avLst/>
            <a:gdLst>
              <a:gd name="connsiteX0" fmla="*/ 0 w 3855031"/>
              <a:gd name="connsiteY0" fmla="*/ 0 h 2119063"/>
              <a:gd name="connsiteX1" fmla="*/ 71120 w 3855031"/>
              <a:gd name="connsiteY1" fmla="*/ 20320 h 2119063"/>
              <a:gd name="connsiteX2" fmla="*/ 2362200 w 3855031"/>
              <a:gd name="connsiteY2" fmla="*/ 670560 h 2119063"/>
              <a:gd name="connsiteX3" fmla="*/ 1793240 w 3855031"/>
              <a:gd name="connsiteY3" fmla="*/ 487680 h 2119063"/>
              <a:gd name="connsiteX4" fmla="*/ 2936240 w 3855031"/>
              <a:gd name="connsiteY4" fmla="*/ 1132840 h 2119063"/>
              <a:gd name="connsiteX5" fmla="*/ 2819400 w 3855031"/>
              <a:gd name="connsiteY5" fmla="*/ 1137920 h 2119063"/>
              <a:gd name="connsiteX6" fmla="*/ 3845560 w 3855031"/>
              <a:gd name="connsiteY6" fmla="*/ 2108200 h 2119063"/>
              <a:gd name="connsiteX7" fmla="*/ 3271520 w 3855031"/>
              <a:gd name="connsiteY7" fmla="*/ 1605280 h 2119063"/>
              <a:gd name="connsiteX8" fmla="*/ 2296160 w 3855031"/>
              <a:gd name="connsiteY8" fmla="*/ 777240 h 2119063"/>
              <a:gd name="connsiteX9" fmla="*/ 2367280 w 3855031"/>
              <a:gd name="connsiteY9" fmla="*/ 767080 h 2119063"/>
              <a:gd name="connsiteX10" fmla="*/ 1544320 w 3855031"/>
              <a:gd name="connsiteY10" fmla="*/ 345440 h 2119063"/>
              <a:gd name="connsiteX11" fmla="*/ 0 w 3855031"/>
              <a:gd name="connsiteY11" fmla="*/ 0 h 2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031" h="2119063">
                <a:moveTo>
                  <a:pt x="0" y="0"/>
                </a:moveTo>
                <a:lnTo>
                  <a:pt x="71120" y="20320"/>
                </a:lnTo>
                <a:lnTo>
                  <a:pt x="2362200" y="670560"/>
                </a:lnTo>
                <a:cubicBezTo>
                  <a:pt x="2649220" y="748453"/>
                  <a:pt x="1697567" y="410633"/>
                  <a:pt x="1793240" y="487680"/>
                </a:cubicBezTo>
                <a:cubicBezTo>
                  <a:pt x="1888913" y="564727"/>
                  <a:pt x="2765213" y="1024467"/>
                  <a:pt x="2936240" y="1132840"/>
                </a:cubicBezTo>
                <a:cubicBezTo>
                  <a:pt x="3107267" y="1241213"/>
                  <a:pt x="2667847" y="975360"/>
                  <a:pt x="2819400" y="1137920"/>
                </a:cubicBezTo>
                <a:cubicBezTo>
                  <a:pt x="2970953" y="1300480"/>
                  <a:pt x="3770207" y="2030307"/>
                  <a:pt x="3845560" y="2108200"/>
                </a:cubicBezTo>
                <a:cubicBezTo>
                  <a:pt x="3920913" y="2186093"/>
                  <a:pt x="3529753" y="1827107"/>
                  <a:pt x="3271520" y="1605280"/>
                </a:cubicBezTo>
                <a:cubicBezTo>
                  <a:pt x="3013287" y="1383453"/>
                  <a:pt x="2446867" y="916940"/>
                  <a:pt x="2296160" y="777240"/>
                </a:cubicBezTo>
                <a:cubicBezTo>
                  <a:pt x="2145453" y="637540"/>
                  <a:pt x="2492587" y="839047"/>
                  <a:pt x="2367280" y="767080"/>
                </a:cubicBezTo>
                <a:cubicBezTo>
                  <a:pt x="2241973" y="695113"/>
                  <a:pt x="1941407" y="477520"/>
                  <a:pt x="1544320" y="345440"/>
                </a:cubicBezTo>
                <a:cubicBezTo>
                  <a:pt x="1147233" y="213360"/>
                  <a:pt x="565996" y="9398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5F3F7F1D-0A77-4E64-89C8-48E11C142A16}"/>
              </a:ext>
            </a:extLst>
          </p:cNvPr>
          <p:cNvSpPr/>
          <p:nvPr/>
        </p:nvSpPr>
        <p:spPr>
          <a:xfrm>
            <a:off x="6403099" y="1275031"/>
            <a:ext cx="3874957" cy="756997"/>
          </a:xfrm>
          <a:custGeom>
            <a:avLst/>
            <a:gdLst>
              <a:gd name="connsiteX0" fmla="*/ 2781 w 3874957"/>
              <a:gd name="connsiteY0" fmla="*/ 10209 h 756997"/>
              <a:gd name="connsiteX1" fmla="*/ 2182101 w 3874957"/>
              <a:gd name="connsiteY1" fmla="*/ 274369 h 756997"/>
              <a:gd name="connsiteX2" fmla="*/ 1887461 w 3874957"/>
              <a:gd name="connsiteY2" fmla="*/ 147369 h 756997"/>
              <a:gd name="connsiteX3" fmla="*/ 2679941 w 3874957"/>
              <a:gd name="connsiteY3" fmla="*/ 325169 h 756997"/>
              <a:gd name="connsiteX4" fmla="*/ 3873741 w 3874957"/>
              <a:gd name="connsiteY4" fmla="*/ 756969 h 756997"/>
              <a:gd name="connsiteX5" fmla="*/ 2888221 w 3874957"/>
              <a:gd name="connsiteY5" fmla="*/ 345489 h 756997"/>
              <a:gd name="connsiteX6" fmla="*/ 2055101 w 3874957"/>
              <a:gd name="connsiteY6" fmla="*/ 40689 h 756997"/>
              <a:gd name="connsiteX7" fmla="*/ 1684261 w 3874957"/>
              <a:gd name="connsiteY7" fmla="*/ 40689 h 756997"/>
              <a:gd name="connsiteX8" fmla="*/ 1272781 w 3874957"/>
              <a:gd name="connsiteY8" fmla="*/ 5129 h 756997"/>
              <a:gd name="connsiteX9" fmla="*/ 1714741 w 3874957"/>
              <a:gd name="connsiteY9" fmla="*/ 167689 h 756997"/>
              <a:gd name="connsiteX10" fmla="*/ 2781 w 3874957"/>
              <a:gd name="connsiteY10" fmla="*/ 10209 h 75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4957" h="756997">
                <a:moveTo>
                  <a:pt x="2781" y="10209"/>
                </a:moveTo>
                <a:cubicBezTo>
                  <a:pt x="80674" y="27989"/>
                  <a:pt x="1867988" y="251509"/>
                  <a:pt x="2182101" y="274369"/>
                </a:cubicBezTo>
                <a:cubicBezTo>
                  <a:pt x="2496214" y="297229"/>
                  <a:pt x="1804488" y="138902"/>
                  <a:pt x="1887461" y="147369"/>
                </a:cubicBezTo>
                <a:cubicBezTo>
                  <a:pt x="1970434" y="155836"/>
                  <a:pt x="2348894" y="223569"/>
                  <a:pt x="2679941" y="325169"/>
                </a:cubicBezTo>
                <a:cubicBezTo>
                  <a:pt x="3010988" y="426769"/>
                  <a:pt x="3839028" y="753582"/>
                  <a:pt x="3873741" y="756969"/>
                </a:cubicBezTo>
                <a:cubicBezTo>
                  <a:pt x="3908454" y="760356"/>
                  <a:pt x="3191328" y="464869"/>
                  <a:pt x="2888221" y="345489"/>
                </a:cubicBezTo>
                <a:cubicBezTo>
                  <a:pt x="2585114" y="226109"/>
                  <a:pt x="2255761" y="91489"/>
                  <a:pt x="2055101" y="40689"/>
                </a:cubicBezTo>
                <a:cubicBezTo>
                  <a:pt x="1854441" y="-10111"/>
                  <a:pt x="1814648" y="46616"/>
                  <a:pt x="1684261" y="40689"/>
                </a:cubicBezTo>
                <a:cubicBezTo>
                  <a:pt x="1553874" y="34762"/>
                  <a:pt x="1267701" y="-16038"/>
                  <a:pt x="1272781" y="5129"/>
                </a:cubicBezTo>
                <a:cubicBezTo>
                  <a:pt x="1277861" y="26296"/>
                  <a:pt x="1922174" y="169382"/>
                  <a:pt x="1714741" y="167689"/>
                </a:cubicBezTo>
                <a:cubicBezTo>
                  <a:pt x="1507308" y="165996"/>
                  <a:pt x="-75112" y="-7571"/>
                  <a:pt x="2781" y="10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D8C6EDF5-0317-4D17-8794-A04F8176E108}"/>
              </a:ext>
            </a:extLst>
          </p:cNvPr>
          <p:cNvSpPr/>
          <p:nvPr/>
        </p:nvSpPr>
        <p:spPr>
          <a:xfrm>
            <a:off x="6954520" y="2397760"/>
            <a:ext cx="2597187" cy="892780"/>
          </a:xfrm>
          <a:custGeom>
            <a:avLst/>
            <a:gdLst>
              <a:gd name="connsiteX0" fmla="*/ 0 w 2597187"/>
              <a:gd name="connsiteY0" fmla="*/ 0 h 892780"/>
              <a:gd name="connsiteX1" fmla="*/ 1671320 w 2597187"/>
              <a:gd name="connsiteY1" fmla="*/ 452120 h 892780"/>
              <a:gd name="connsiteX2" fmla="*/ 1330960 w 2597187"/>
              <a:gd name="connsiteY2" fmla="*/ 360680 h 892780"/>
              <a:gd name="connsiteX3" fmla="*/ 2575560 w 2597187"/>
              <a:gd name="connsiteY3" fmla="*/ 883920 h 892780"/>
              <a:gd name="connsiteX4" fmla="*/ 2082800 w 2597187"/>
              <a:gd name="connsiteY4" fmla="*/ 665480 h 892780"/>
              <a:gd name="connsiteX5" fmla="*/ 1584960 w 2597187"/>
              <a:gd name="connsiteY5" fmla="*/ 350520 h 892780"/>
              <a:gd name="connsiteX6" fmla="*/ 1696720 w 2597187"/>
              <a:gd name="connsiteY6" fmla="*/ 381000 h 892780"/>
              <a:gd name="connsiteX7" fmla="*/ 0 w 2597187"/>
              <a:gd name="connsiteY7" fmla="*/ 0 h 8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7187" h="892780">
                <a:moveTo>
                  <a:pt x="0" y="0"/>
                </a:moveTo>
                <a:lnTo>
                  <a:pt x="1671320" y="452120"/>
                </a:lnTo>
                <a:cubicBezTo>
                  <a:pt x="1893147" y="512233"/>
                  <a:pt x="1180253" y="288713"/>
                  <a:pt x="1330960" y="360680"/>
                </a:cubicBezTo>
                <a:cubicBezTo>
                  <a:pt x="1481667" y="432647"/>
                  <a:pt x="2450253" y="833120"/>
                  <a:pt x="2575560" y="883920"/>
                </a:cubicBezTo>
                <a:cubicBezTo>
                  <a:pt x="2700867" y="934720"/>
                  <a:pt x="2247900" y="754380"/>
                  <a:pt x="2082800" y="665480"/>
                </a:cubicBezTo>
                <a:cubicBezTo>
                  <a:pt x="1917700" y="576580"/>
                  <a:pt x="1649307" y="397933"/>
                  <a:pt x="1584960" y="350520"/>
                </a:cubicBezTo>
                <a:cubicBezTo>
                  <a:pt x="1520613" y="303107"/>
                  <a:pt x="1696720" y="381000"/>
                  <a:pt x="1696720" y="381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7FAB679F-C077-438E-95E1-329C82BE9A6B}"/>
              </a:ext>
            </a:extLst>
          </p:cNvPr>
          <p:cNvSpPr/>
          <p:nvPr/>
        </p:nvSpPr>
        <p:spPr>
          <a:xfrm>
            <a:off x="6263364" y="966333"/>
            <a:ext cx="3544332" cy="649534"/>
          </a:xfrm>
          <a:custGeom>
            <a:avLst/>
            <a:gdLst>
              <a:gd name="connsiteX0" fmla="*/ 15516 w 3544332"/>
              <a:gd name="connsiteY0" fmla="*/ 278267 h 649534"/>
              <a:gd name="connsiteX1" fmla="*/ 1676676 w 3544332"/>
              <a:gd name="connsiteY1" fmla="*/ 181747 h 649534"/>
              <a:gd name="connsiteX2" fmla="*/ 1458236 w 3544332"/>
              <a:gd name="connsiteY2" fmla="*/ 75067 h 649534"/>
              <a:gd name="connsiteX3" fmla="*/ 3525796 w 3544332"/>
              <a:gd name="connsiteY3" fmla="*/ 649107 h 649534"/>
              <a:gd name="connsiteX4" fmla="*/ 2509796 w 3544332"/>
              <a:gd name="connsiteY4" fmla="*/ 171587 h 649534"/>
              <a:gd name="connsiteX5" fmla="*/ 3119396 w 3544332"/>
              <a:gd name="connsiteY5" fmla="*/ 344307 h 649534"/>
              <a:gd name="connsiteX6" fmla="*/ 965476 w 3544332"/>
              <a:gd name="connsiteY6" fmla="*/ 9027 h 649534"/>
              <a:gd name="connsiteX7" fmla="*/ 2159276 w 3544332"/>
              <a:gd name="connsiteY7" fmla="*/ 100467 h 649534"/>
              <a:gd name="connsiteX8" fmla="*/ 919756 w 3544332"/>
              <a:gd name="connsiteY8" fmla="*/ 151267 h 649534"/>
              <a:gd name="connsiteX9" fmla="*/ 15516 w 3544332"/>
              <a:gd name="connsiteY9" fmla="*/ 278267 h 6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4332" h="649534">
                <a:moveTo>
                  <a:pt x="15516" y="278267"/>
                </a:moveTo>
                <a:cubicBezTo>
                  <a:pt x="141669" y="283347"/>
                  <a:pt x="1436223" y="215614"/>
                  <a:pt x="1676676" y="181747"/>
                </a:cubicBezTo>
                <a:cubicBezTo>
                  <a:pt x="1917129" y="147880"/>
                  <a:pt x="1150049" y="-2826"/>
                  <a:pt x="1458236" y="75067"/>
                </a:cubicBezTo>
                <a:cubicBezTo>
                  <a:pt x="1766423" y="152960"/>
                  <a:pt x="3350536" y="633020"/>
                  <a:pt x="3525796" y="649107"/>
                </a:cubicBezTo>
                <a:cubicBezTo>
                  <a:pt x="3701056" y="665194"/>
                  <a:pt x="2577529" y="222387"/>
                  <a:pt x="2509796" y="171587"/>
                </a:cubicBezTo>
                <a:cubicBezTo>
                  <a:pt x="2442063" y="120787"/>
                  <a:pt x="3376783" y="371400"/>
                  <a:pt x="3119396" y="344307"/>
                </a:cubicBezTo>
                <a:cubicBezTo>
                  <a:pt x="2862009" y="317214"/>
                  <a:pt x="1125496" y="49667"/>
                  <a:pt x="965476" y="9027"/>
                </a:cubicBezTo>
                <a:cubicBezTo>
                  <a:pt x="805456" y="-31613"/>
                  <a:pt x="2166896" y="76760"/>
                  <a:pt x="2159276" y="100467"/>
                </a:cubicBezTo>
                <a:cubicBezTo>
                  <a:pt x="2151656" y="124174"/>
                  <a:pt x="1276203" y="126714"/>
                  <a:pt x="919756" y="151267"/>
                </a:cubicBezTo>
                <a:cubicBezTo>
                  <a:pt x="563309" y="175820"/>
                  <a:pt x="-110637" y="273187"/>
                  <a:pt x="15516" y="278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E485CCD6-E164-46E9-B7E8-1E636822033B}"/>
              </a:ext>
            </a:extLst>
          </p:cNvPr>
          <p:cNvSpPr/>
          <p:nvPr/>
        </p:nvSpPr>
        <p:spPr>
          <a:xfrm>
            <a:off x="10508089" y="3032949"/>
            <a:ext cx="1285288" cy="2391145"/>
          </a:xfrm>
          <a:custGeom>
            <a:avLst/>
            <a:gdLst>
              <a:gd name="connsiteX0" fmla="*/ 12591 w 1285288"/>
              <a:gd name="connsiteY0" fmla="*/ 20131 h 2391145"/>
              <a:gd name="connsiteX1" fmla="*/ 1048911 w 1285288"/>
              <a:gd name="connsiteY1" fmla="*/ 1046291 h 2391145"/>
              <a:gd name="connsiteX2" fmla="*/ 845711 w 1285288"/>
              <a:gd name="connsiteY2" fmla="*/ 619571 h 2391145"/>
              <a:gd name="connsiteX3" fmla="*/ 1180991 w 1285288"/>
              <a:gd name="connsiteY3" fmla="*/ 1269811 h 2391145"/>
              <a:gd name="connsiteX4" fmla="*/ 1094631 w 1285288"/>
              <a:gd name="connsiteY4" fmla="*/ 1081851 h 2391145"/>
              <a:gd name="connsiteX5" fmla="*/ 1282591 w 1285288"/>
              <a:gd name="connsiteY5" fmla="*/ 2367091 h 2391145"/>
              <a:gd name="connsiteX6" fmla="*/ 1186071 w 1285288"/>
              <a:gd name="connsiteY6" fmla="*/ 1854011 h 2391145"/>
              <a:gd name="connsiteX7" fmla="*/ 921911 w 1285288"/>
              <a:gd name="connsiteY7" fmla="*/ 1031051 h 2391145"/>
              <a:gd name="connsiteX8" fmla="*/ 495191 w 1285288"/>
              <a:gd name="connsiteY8" fmla="*/ 390971 h 2391145"/>
              <a:gd name="connsiteX9" fmla="*/ 474871 w 1285288"/>
              <a:gd name="connsiteY9" fmla="*/ 365571 h 2391145"/>
              <a:gd name="connsiteX10" fmla="*/ 12591 w 1285288"/>
              <a:gd name="connsiteY10" fmla="*/ 20131 h 23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288" h="2391145">
                <a:moveTo>
                  <a:pt x="12591" y="20131"/>
                </a:moveTo>
                <a:cubicBezTo>
                  <a:pt x="108264" y="133584"/>
                  <a:pt x="910058" y="946384"/>
                  <a:pt x="1048911" y="1046291"/>
                </a:cubicBezTo>
                <a:cubicBezTo>
                  <a:pt x="1187764" y="1146198"/>
                  <a:pt x="823698" y="582318"/>
                  <a:pt x="845711" y="619571"/>
                </a:cubicBezTo>
                <a:cubicBezTo>
                  <a:pt x="867724" y="656824"/>
                  <a:pt x="1139504" y="1192764"/>
                  <a:pt x="1180991" y="1269811"/>
                </a:cubicBezTo>
                <a:cubicBezTo>
                  <a:pt x="1222478" y="1346858"/>
                  <a:pt x="1077698" y="898971"/>
                  <a:pt x="1094631" y="1081851"/>
                </a:cubicBezTo>
                <a:cubicBezTo>
                  <a:pt x="1111564" y="1264731"/>
                  <a:pt x="1267351" y="2238398"/>
                  <a:pt x="1282591" y="2367091"/>
                </a:cubicBezTo>
                <a:cubicBezTo>
                  <a:pt x="1297831" y="2495784"/>
                  <a:pt x="1246184" y="2076684"/>
                  <a:pt x="1186071" y="1854011"/>
                </a:cubicBezTo>
                <a:cubicBezTo>
                  <a:pt x="1125958" y="1631338"/>
                  <a:pt x="1037058" y="1274891"/>
                  <a:pt x="921911" y="1031051"/>
                </a:cubicBezTo>
                <a:cubicBezTo>
                  <a:pt x="806764" y="787211"/>
                  <a:pt x="569698" y="501884"/>
                  <a:pt x="495191" y="390971"/>
                </a:cubicBezTo>
                <a:cubicBezTo>
                  <a:pt x="420684" y="280058"/>
                  <a:pt x="554458" y="423991"/>
                  <a:pt x="474871" y="365571"/>
                </a:cubicBezTo>
                <a:cubicBezTo>
                  <a:pt x="395284" y="307151"/>
                  <a:pt x="-83082" y="-93322"/>
                  <a:pt x="12591" y="20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DD2B88B5-1FB8-412D-A880-88285C0A4411}"/>
              </a:ext>
            </a:extLst>
          </p:cNvPr>
          <p:cNvSpPr/>
          <p:nvPr/>
        </p:nvSpPr>
        <p:spPr>
          <a:xfrm>
            <a:off x="10545919" y="4338178"/>
            <a:ext cx="1088298" cy="1550931"/>
          </a:xfrm>
          <a:custGeom>
            <a:avLst/>
            <a:gdLst>
              <a:gd name="connsiteX0" fmla="*/ 161 w 1088298"/>
              <a:gd name="connsiteY0" fmla="*/ 142 h 1550931"/>
              <a:gd name="connsiteX1" fmla="*/ 741841 w 1088298"/>
              <a:gd name="connsiteY1" fmla="*/ 726582 h 1550931"/>
              <a:gd name="connsiteX2" fmla="*/ 650401 w 1088298"/>
              <a:gd name="connsiteY2" fmla="*/ 640222 h 1550931"/>
              <a:gd name="connsiteX3" fmla="*/ 1087281 w 1088298"/>
              <a:gd name="connsiteY3" fmla="*/ 1539382 h 1550931"/>
              <a:gd name="connsiteX4" fmla="*/ 777401 w 1088298"/>
              <a:gd name="connsiteY4" fmla="*/ 1163462 h 1550931"/>
              <a:gd name="connsiteX5" fmla="*/ 995841 w 1088298"/>
              <a:gd name="connsiteY5" fmla="*/ 1366662 h 1550931"/>
              <a:gd name="connsiteX6" fmla="*/ 812961 w 1088298"/>
              <a:gd name="connsiteY6" fmla="*/ 792622 h 1550931"/>
              <a:gd name="connsiteX7" fmla="*/ 161 w 1088298"/>
              <a:gd name="connsiteY7" fmla="*/ 142 h 155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298" h="1550931">
                <a:moveTo>
                  <a:pt x="161" y="142"/>
                </a:moveTo>
                <a:cubicBezTo>
                  <a:pt x="-11692" y="-10865"/>
                  <a:pt x="633468" y="619902"/>
                  <a:pt x="741841" y="726582"/>
                </a:cubicBezTo>
                <a:cubicBezTo>
                  <a:pt x="850214" y="833262"/>
                  <a:pt x="592828" y="504755"/>
                  <a:pt x="650401" y="640222"/>
                </a:cubicBezTo>
                <a:cubicBezTo>
                  <a:pt x="707974" y="775689"/>
                  <a:pt x="1066114" y="1452175"/>
                  <a:pt x="1087281" y="1539382"/>
                </a:cubicBezTo>
                <a:cubicBezTo>
                  <a:pt x="1108448" y="1626589"/>
                  <a:pt x="792641" y="1192249"/>
                  <a:pt x="777401" y="1163462"/>
                </a:cubicBezTo>
                <a:cubicBezTo>
                  <a:pt x="762161" y="1134675"/>
                  <a:pt x="989914" y="1428469"/>
                  <a:pt x="995841" y="1366662"/>
                </a:cubicBezTo>
                <a:cubicBezTo>
                  <a:pt x="1001768" y="1304855"/>
                  <a:pt x="976368" y="1018682"/>
                  <a:pt x="812961" y="792622"/>
                </a:cubicBezTo>
                <a:cubicBezTo>
                  <a:pt x="649554" y="566562"/>
                  <a:pt x="12014" y="11149"/>
                  <a:pt x="16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28FEB604-187E-4DB0-A01B-34B97879CAE9}"/>
              </a:ext>
            </a:extLst>
          </p:cNvPr>
          <p:cNvSpPr/>
          <p:nvPr/>
        </p:nvSpPr>
        <p:spPr>
          <a:xfrm>
            <a:off x="11054113" y="4056059"/>
            <a:ext cx="1417288" cy="2802117"/>
          </a:xfrm>
          <a:custGeom>
            <a:avLst/>
            <a:gdLst>
              <a:gd name="connsiteX0" fmla="*/ 5047 w 1417288"/>
              <a:gd name="connsiteY0" fmla="*/ 2861 h 2802117"/>
              <a:gd name="connsiteX1" fmla="*/ 584167 w 1417288"/>
              <a:gd name="connsiteY1" fmla="*/ 1059501 h 2802117"/>
              <a:gd name="connsiteX2" fmla="*/ 401287 w 1417288"/>
              <a:gd name="connsiteY2" fmla="*/ 769941 h 2802117"/>
              <a:gd name="connsiteX3" fmla="*/ 1026127 w 1417288"/>
              <a:gd name="connsiteY3" fmla="*/ 1846901 h 2802117"/>
              <a:gd name="connsiteX4" fmla="*/ 751807 w 1417288"/>
              <a:gd name="connsiteY4" fmla="*/ 1531941 h 2802117"/>
              <a:gd name="connsiteX5" fmla="*/ 1168367 w 1417288"/>
              <a:gd name="connsiteY5" fmla="*/ 2329501 h 2802117"/>
              <a:gd name="connsiteX6" fmla="*/ 1076927 w 1417288"/>
              <a:gd name="connsiteY6" fmla="*/ 2227901 h 2802117"/>
              <a:gd name="connsiteX7" fmla="*/ 1417287 w 1417288"/>
              <a:gd name="connsiteY7" fmla="*/ 2801941 h 2802117"/>
              <a:gd name="connsiteX8" fmla="*/ 1071847 w 1417288"/>
              <a:gd name="connsiteY8" fmla="*/ 2161861 h 2802117"/>
              <a:gd name="connsiteX9" fmla="*/ 751807 w 1417288"/>
              <a:gd name="connsiteY9" fmla="*/ 1460821 h 2802117"/>
              <a:gd name="connsiteX10" fmla="*/ 513047 w 1417288"/>
              <a:gd name="connsiteY10" fmla="*/ 1023941 h 2802117"/>
              <a:gd name="connsiteX11" fmla="*/ 538447 w 1417288"/>
              <a:gd name="connsiteY11" fmla="*/ 1115381 h 2802117"/>
              <a:gd name="connsiteX12" fmla="*/ 314927 w 1417288"/>
              <a:gd name="connsiteY12" fmla="*/ 759781 h 2802117"/>
              <a:gd name="connsiteX13" fmla="*/ 5047 w 1417288"/>
              <a:gd name="connsiteY13" fmla="*/ 2861 h 280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7288" h="2802117">
                <a:moveTo>
                  <a:pt x="5047" y="2861"/>
                </a:moveTo>
                <a:cubicBezTo>
                  <a:pt x="49920" y="52814"/>
                  <a:pt x="518127" y="931654"/>
                  <a:pt x="584167" y="1059501"/>
                </a:cubicBezTo>
                <a:cubicBezTo>
                  <a:pt x="650207" y="1187348"/>
                  <a:pt x="327627" y="638708"/>
                  <a:pt x="401287" y="769941"/>
                </a:cubicBezTo>
                <a:cubicBezTo>
                  <a:pt x="474947" y="901174"/>
                  <a:pt x="967707" y="1719901"/>
                  <a:pt x="1026127" y="1846901"/>
                </a:cubicBezTo>
                <a:cubicBezTo>
                  <a:pt x="1084547" y="1973901"/>
                  <a:pt x="728100" y="1451508"/>
                  <a:pt x="751807" y="1531941"/>
                </a:cubicBezTo>
                <a:cubicBezTo>
                  <a:pt x="775514" y="1612374"/>
                  <a:pt x="1114180" y="2213508"/>
                  <a:pt x="1168367" y="2329501"/>
                </a:cubicBezTo>
                <a:cubicBezTo>
                  <a:pt x="1222554" y="2445494"/>
                  <a:pt x="1035440" y="2149161"/>
                  <a:pt x="1076927" y="2227901"/>
                </a:cubicBezTo>
                <a:cubicBezTo>
                  <a:pt x="1118414" y="2306641"/>
                  <a:pt x="1418134" y="2812948"/>
                  <a:pt x="1417287" y="2801941"/>
                </a:cubicBezTo>
                <a:cubicBezTo>
                  <a:pt x="1416440" y="2790934"/>
                  <a:pt x="1182760" y="2385381"/>
                  <a:pt x="1071847" y="2161861"/>
                </a:cubicBezTo>
                <a:cubicBezTo>
                  <a:pt x="960934" y="1938341"/>
                  <a:pt x="844940" y="1650474"/>
                  <a:pt x="751807" y="1460821"/>
                </a:cubicBezTo>
                <a:cubicBezTo>
                  <a:pt x="658674" y="1271168"/>
                  <a:pt x="548607" y="1081514"/>
                  <a:pt x="513047" y="1023941"/>
                </a:cubicBezTo>
                <a:cubicBezTo>
                  <a:pt x="477487" y="966368"/>
                  <a:pt x="571467" y="1159408"/>
                  <a:pt x="538447" y="1115381"/>
                </a:cubicBezTo>
                <a:cubicBezTo>
                  <a:pt x="505427" y="1071354"/>
                  <a:pt x="402980" y="948588"/>
                  <a:pt x="314927" y="759781"/>
                </a:cubicBezTo>
                <a:cubicBezTo>
                  <a:pt x="226874" y="570974"/>
                  <a:pt x="-39826" y="-47092"/>
                  <a:pt x="5047" y="2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236E8C3-8EBA-4EC3-AD7B-215DD441CC39}"/>
              </a:ext>
            </a:extLst>
          </p:cNvPr>
          <p:cNvSpPr/>
          <p:nvPr/>
        </p:nvSpPr>
        <p:spPr>
          <a:xfrm>
            <a:off x="11653296" y="5936558"/>
            <a:ext cx="571118" cy="1840985"/>
          </a:xfrm>
          <a:custGeom>
            <a:avLst/>
            <a:gdLst>
              <a:gd name="connsiteX0" fmla="*/ 71344 w 571118"/>
              <a:gd name="connsiteY0" fmla="*/ 1962 h 1840985"/>
              <a:gd name="connsiteX1" fmla="*/ 111984 w 571118"/>
              <a:gd name="connsiteY1" fmla="*/ 459162 h 1840985"/>
              <a:gd name="connsiteX2" fmla="*/ 111984 w 571118"/>
              <a:gd name="connsiteY2" fmla="*/ 367722 h 1840985"/>
              <a:gd name="connsiteX3" fmla="*/ 564104 w 571118"/>
              <a:gd name="connsiteY3" fmla="*/ 1221162 h 1840985"/>
              <a:gd name="connsiteX4" fmla="*/ 391384 w 571118"/>
              <a:gd name="connsiteY4" fmla="*/ 850322 h 1840985"/>
              <a:gd name="connsiteX5" fmla="*/ 447264 w 571118"/>
              <a:gd name="connsiteY5" fmla="*/ 1652962 h 1840985"/>
              <a:gd name="connsiteX6" fmla="*/ 421864 w 571118"/>
              <a:gd name="connsiteY6" fmla="*/ 1139882 h 1840985"/>
              <a:gd name="connsiteX7" fmla="*/ 269464 w 571118"/>
              <a:gd name="connsiteY7" fmla="*/ 1840922 h 1840985"/>
              <a:gd name="connsiteX8" fmla="*/ 360904 w 571118"/>
              <a:gd name="connsiteY8" fmla="*/ 1094162 h 1840985"/>
              <a:gd name="connsiteX9" fmla="*/ 147544 w 571118"/>
              <a:gd name="connsiteY9" fmla="*/ 530282 h 1840985"/>
              <a:gd name="connsiteX10" fmla="*/ 111984 w 571118"/>
              <a:gd name="connsiteY10" fmla="*/ 616642 h 1840985"/>
              <a:gd name="connsiteX11" fmla="*/ 224 w 571118"/>
              <a:gd name="connsiteY11" fmla="*/ 306762 h 1840985"/>
              <a:gd name="connsiteX12" fmla="*/ 71344 w 571118"/>
              <a:gd name="connsiteY12" fmla="*/ 1962 h 184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118" h="1840985">
                <a:moveTo>
                  <a:pt x="71344" y="1962"/>
                </a:moveTo>
                <a:cubicBezTo>
                  <a:pt x="89971" y="27362"/>
                  <a:pt x="105211" y="398202"/>
                  <a:pt x="111984" y="459162"/>
                </a:cubicBezTo>
                <a:cubicBezTo>
                  <a:pt x="118757" y="520122"/>
                  <a:pt x="36631" y="240722"/>
                  <a:pt x="111984" y="367722"/>
                </a:cubicBezTo>
                <a:cubicBezTo>
                  <a:pt x="187337" y="494722"/>
                  <a:pt x="517537" y="1140729"/>
                  <a:pt x="564104" y="1221162"/>
                </a:cubicBezTo>
                <a:cubicBezTo>
                  <a:pt x="610671" y="1301595"/>
                  <a:pt x="410857" y="778355"/>
                  <a:pt x="391384" y="850322"/>
                </a:cubicBezTo>
                <a:cubicBezTo>
                  <a:pt x="371911" y="922289"/>
                  <a:pt x="442184" y="1604702"/>
                  <a:pt x="447264" y="1652962"/>
                </a:cubicBezTo>
                <a:cubicBezTo>
                  <a:pt x="452344" y="1701222"/>
                  <a:pt x="451497" y="1108555"/>
                  <a:pt x="421864" y="1139882"/>
                </a:cubicBezTo>
                <a:cubicBezTo>
                  <a:pt x="392231" y="1171209"/>
                  <a:pt x="279624" y="1848542"/>
                  <a:pt x="269464" y="1840922"/>
                </a:cubicBezTo>
                <a:cubicBezTo>
                  <a:pt x="259304" y="1833302"/>
                  <a:pt x="381224" y="1312602"/>
                  <a:pt x="360904" y="1094162"/>
                </a:cubicBezTo>
                <a:cubicBezTo>
                  <a:pt x="340584" y="875722"/>
                  <a:pt x="189031" y="609869"/>
                  <a:pt x="147544" y="530282"/>
                </a:cubicBezTo>
                <a:cubicBezTo>
                  <a:pt x="106057" y="450695"/>
                  <a:pt x="136537" y="653895"/>
                  <a:pt x="111984" y="616642"/>
                </a:cubicBezTo>
                <a:cubicBezTo>
                  <a:pt x="87431" y="579389"/>
                  <a:pt x="4457" y="409209"/>
                  <a:pt x="224" y="306762"/>
                </a:cubicBezTo>
                <a:cubicBezTo>
                  <a:pt x="-4009" y="204315"/>
                  <a:pt x="52717" y="-23438"/>
                  <a:pt x="71344" y="1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513AA714-8BDA-4F8C-8231-68FD7FB0B777}"/>
              </a:ext>
            </a:extLst>
          </p:cNvPr>
          <p:cNvSpPr/>
          <p:nvPr/>
        </p:nvSpPr>
        <p:spPr>
          <a:xfrm>
            <a:off x="11258816" y="5432840"/>
            <a:ext cx="597382" cy="2591213"/>
          </a:xfrm>
          <a:custGeom>
            <a:avLst/>
            <a:gdLst>
              <a:gd name="connsiteX0" fmla="*/ 10317 w 597382"/>
              <a:gd name="connsiteY0" fmla="*/ 49327 h 2591213"/>
              <a:gd name="connsiteX1" fmla="*/ 454817 w 597382"/>
              <a:gd name="connsiteY1" fmla="*/ 1221960 h 2591213"/>
              <a:gd name="connsiteX2" fmla="*/ 370151 w 597382"/>
              <a:gd name="connsiteY2" fmla="*/ 989127 h 2591213"/>
              <a:gd name="connsiteX3" fmla="*/ 556417 w 597382"/>
              <a:gd name="connsiteY3" fmla="*/ 1835793 h 2591213"/>
              <a:gd name="connsiteX4" fmla="*/ 577584 w 597382"/>
              <a:gd name="connsiteY4" fmla="*/ 1556393 h 2591213"/>
              <a:gd name="connsiteX5" fmla="*/ 391317 w 597382"/>
              <a:gd name="connsiteY5" fmla="*/ 2377660 h 2591213"/>
              <a:gd name="connsiteX6" fmla="*/ 535251 w 597382"/>
              <a:gd name="connsiteY6" fmla="*/ 1971260 h 2591213"/>
              <a:gd name="connsiteX7" fmla="*/ 391317 w 597382"/>
              <a:gd name="connsiteY7" fmla="*/ 2585093 h 2591213"/>
              <a:gd name="connsiteX8" fmla="*/ 459051 w 597382"/>
              <a:gd name="connsiteY8" fmla="*/ 2242193 h 2591213"/>
              <a:gd name="connsiteX9" fmla="*/ 543717 w 597382"/>
              <a:gd name="connsiteY9" fmla="*/ 1539460 h 2591213"/>
              <a:gd name="connsiteX10" fmla="*/ 586051 w 597382"/>
              <a:gd name="connsiteY10" fmla="*/ 1653760 h 2591213"/>
              <a:gd name="connsiteX11" fmla="*/ 332051 w 597382"/>
              <a:gd name="connsiteY11" fmla="*/ 1006060 h 2591213"/>
              <a:gd name="connsiteX12" fmla="*/ 429417 w 597382"/>
              <a:gd name="connsiteY12" fmla="*/ 1154227 h 2591213"/>
              <a:gd name="connsiteX13" fmla="*/ 298184 w 597382"/>
              <a:gd name="connsiteY13" fmla="*/ 802860 h 2591213"/>
              <a:gd name="connsiteX14" fmla="*/ 154251 w 597382"/>
              <a:gd name="connsiteY14" fmla="*/ 273693 h 2591213"/>
              <a:gd name="connsiteX15" fmla="*/ 10317 w 597382"/>
              <a:gd name="connsiteY15" fmla="*/ 49327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7382" h="2591213">
                <a:moveTo>
                  <a:pt x="10317" y="49327"/>
                </a:moveTo>
                <a:cubicBezTo>
                  <a:pt x="60411" y="207372"/>
                  <a:pt x="394845" y="1065327"/>
                  <a:pt x="454817" y="1221960"/>
                </a:cubicBezTo>
                <a:cubicBezTo>
                  <a:pt x="514789" y="1378593"/>
                  <a:pt x="353218" y="886822"/>
                  <a:pt x="370151" y="989127"/>
                </a:cubicBezTo>
                <a:cubicBezTo>
                  <a:pt x="387084" y="1091433"/>
                  <a:pt x="521845" y="1741249"/>
                  <a:pt x="556417" y="1835793"/>
                </a:cubicBezTo>
                <a:cubicBezTo>
                  <a:pt x="590989" y="1930337"/>
                  <a:pt x="605101" y="1466082"/>
                  <a:pt x="577584" y="1556393"/>
                </a:cubicBezTo>
                <a:cubicBezTo>
                  <a:pt x="550067" y="1646704"/>
                  <a:pt x="398372" y="2308516"/>
                  <a:pt x="391317" y="2377660"/>
                </a:cubicBezTo>
                <a:cubicBezTo>
                  <a:pt x="384262" y="2446804"/>
                  <a:pt x="535251" y="1936688"/>
                  <a:pt x="535251" y="1971260"/>
                </a:cubicBezTo>
                <a:cubicBezTo>
                  <a:pt x="535251" y="2005832"/>
                  <a:pt x="404017" y="2539938"/>
                  <a:pt x="391317" y="2585093"/>
                </a:cubicBezTo>
                <a:cubicBezTo>
                  <a:pt x="378617" y="2630248"/>
                  <a:pt x="433651" y="2416465"/>
                  <a:pt x="459051" y="2242193"/>
                </a:cubicBezTo>
                <a:cubicBezTo>
                  <a:pt x="484451" y="2067921"/>
                  <a:pt x="522550" y="1637532"/>
                  <a:pt x="543717" y="1539460"/>
                </a:cubicBezTo>
                <a:cubicBezTo>
                  <a:pt x="564884" y="1441388"/>
                  <a:pt x="621329" y="1742660"/>
                  <a:pt x="586051" y="1653760"/>
                </a:cubicBezTo>
                <a:cubicBezTo>
                  <a:pt x="550773" y="1564860"/>
                  <a:pt x="358157" y="1089315"/>
                  <a:pt x="332051" y="1006060"/>
                </a:cubicBezTo>
                <a:cubicBezTo>
                  <a:pt x="305945" y="922805"/>
                  <a:pt x="435061" y="1188094"/>
                  <a:pt x="429417" y="1154227"/>
                </a:cubicBezTo>
                <a:cubicBezTo>
                  <a:pt x="423773" y="1120360"/>
                  <a:pt x="344045" y="949616"/>
                  <a:pt x="298184" y="802860"/>
                </a:cubicBezTo>
                <a:cubicBezTo>
                  <a:pt x="252323" y="656104"/>
                  <a:pt x="202229" y="394343"/>
                  <a:pt x="154251" y="273693"/>
                </a:cubicBezTo>
                <a:cubicBezTo>
                  <a:pt x="106273" y="153043"/>
                  <a:pt x="-39777" y="-108718"/>
                  <a:pt x="10317" y="49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CC84B5EB-8B86-4666-8737-E1FE5C93893B}"/>
              </a:ext>
            </a:extLst>
          </p:cNvPr>
          <p:cNvSpPr/>
          <p:nvPr/>
        </p:nvSpPr>
        <p:spPr>
          <a:xfrm>
            <a:off x="11894549" y="7272316"/>
            <a:ext cx="292883" cy="2489007"/>
          </a:xfrm>
          <a:custGeom>
            <a:avLst/>
            <a:gdLst>
              <a:gd name="connsiteX0" fmla="*/ 208551 w 292883"/>
              <a:gd name="connsiteY0" fmla="*/ 13251 h 2489007"/>
              <a:gd name="connsiteX1" fmla="*/ 5351 w 292883"/>
              <a:gd name="connsiteY1" fmla="*/ 1067351 h 2489007"/>
              <a:gd name="connsiteX2" fmla="*/ 77318 w 292883"/>
              <a:gd name="connsiteY2" fmla="*/ 711751 h 2489007"/>
              <a:gd name="connsiteX3" fmla="*/ 272051 w 292883"/>
              <a:gd name="connsiteY3" fmla="*/ 1884384 h 2489007"/>
              <a:gd name="connsiteX4" fmla="*/ 267818 w 292883"/>
              <a:gd name="connsiteY4" fmla="*/ 1545717 h 2489007"/>
              <a:gd name="connsiteX5" fmla="*/ 98484 w 292883"/>
              <a:gd name="connsiteY5" fmla="*/ 2477051 h 2489007"/>
              <a:gd name="connsiteX6" fmla="*/ 161984 w 292883"/>
              <a:gd name="connsiteY6" fmla="*/ 2002917 h 2489007"/>
              <a:gd name="connsiteX7" fmla="*/ 161984 w 292883"/>
              <a:gd name="connsiteY7" fmla="*/ 995384 h 2489007"/>
              <a:gd name="connsiteX8" fmla="*/ 140818 w 292883"/>
              <a:gd name="connsiteY8" fmla="*/ 1223984 h 2489007"/>
              <a:gd name="connsiteX9" fmla="*/ 60384 w 292883"/>
              <a:gd name="connsiteY9" fmla="*/ 580517 h 2489007"/>
              <a:gd name="connsiteX10" fmla="*/ 60384 w 292883"/>
              <a:gd name="connsiteY10" fmla="*/ 478917 h 2489007"/>
              <a:gd name="connsiteX11" fmla="*/ 208551 w 292883"/>
              <a:gd name="connsiteY11" fmla="*/ 13251 h 248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883" h="2489007">
                <a:moveTo>
                  <a:pt x="208551" y="13251"/>
                </a:moveTo>
                <a:cubicBezTo>
                  <a:pt x="199379" y="111323"/>
                  <a:pt x="27223" y="950934"/>
                  <a:pt x="5351" y="1067351"/>
                </a:cubicBezTo>
                <a:cubicBezTo>
                  <a:pt x="-16521" y="1183768"/>
                  <a:pt x="32868" y="575579"/>
                  <a:pt x="77318" y="711751"/>
                </a:cubicBezTo>
                <a:cubicBezTo>
                  <a:pt x="121768" y="847923"/>
                  <a:pt x="240301" y="1745390"/>
                  <a:pt x="272051" y="1884384"/>
                </a:cubicBezTo>
                <a:cubicBezTo>
                  <a:pt x="303801" y="2023378"/>
                  <a:pt x="296746" y="1446939"/>
                  <a:pt x="267818" y="1545717"/>
                </a:cubicBezTo>
                <a:cubicBezTo>
                  <a:pt x="238890" y="1644495"/>
                  <a:pt x="116123" y="2400851"/>
                  <a:pt x="98484" y="2477051"/>
                </a:cubicBezTo>
                <a:cubicBezTo>
                  <a:pt x="80845" y="2553251"/>
                  <a:pt x="151401" y="2249861"/>
                  <a:pt x="161984" y="2002917"/>
                </a:cubicBezTo>
                <a:cubicBezTo>
                  <a:pt x="172567" y="1755973"/>
                  <a:pt x="165512" y="1125206"/>
                  <a:pt x="161984" y="995384"/>
                </a:cubicBezTo>
                <a:cubicBezTo>
                  <a:pt x="158456" y="865562"/>
                  <a:pt x="157751" y="1293128"/>
                  <a:pt x="140818" y="1223984"/>
                </a:cubicBezTo>
                <a:cubicBezTo>
                  <a:pt x="123885" y="1154840"/>
                  <a:pt x="73790" y="704695"/>
                  <a:pt x="60384" y="580517"/>
                </a:cubicBezTo>
                <a:cubicBezTo>
                  <a:pt x="46978" y="456339"/>
                  <a:pt x="35690" y="567111"/>
                  <a:pt x="60384" y="478917"/>
                </a:cubicBezTo>
                <a:cubicBezTo>
                  <a:pt x="85078" y="390723"/>
                  <a:pt x="217723" y="-84821"/>
                  <a:pt x="208551" y="13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093A12DA-61C5-4582-A679-AE9DA3E2B8EA}"/>
              </a:ext>
            </a:extLst>
          </p:cNvPr>
          <p:cNvSpPr/>
          <p:nvPr/>
        </p:nvSpPr>
        <p:spPr>
          <a:xfrm>
            <a:off x="11317226" y="7650374"/>
            <a:ext cx="470507" cy="2418425"/>
          </a:xfrm>
          <a:custGeom>
            <a:avLst/>
            <a:gdLst>
              <a:gd name="connsiteX0" fmla="*/ 468374 w 470507"/>
              <a:gd name="connsiteY0" fmla="*/ 33126 h 2418425"/>
              <a:gd name="connsiteX1" fmla="*/ 201674 w 470507"/>
              <a:gd name="connsiteY1" fmla="*/ 1552893 h 2418425"/>
              <a:gd name="connsiteX2" fmla="*/ 392174 w 470507"/>
              <a:gd name="connsiteY2" fmla="*/ 884026 h 2418425"/>
              <a:gd name="connsiteX3" fmla="*/ 36574 w 470507"/>
              <a:gd name="connsiteY3" fmla="*/ 2293726 h 2418425"/>
              <a:gd name="connsiteX4" fmla="*/ 49274 w 470507"/>
              <a:gd name="connsiteY4" fmla="*/ 2162493 h 2418425"/>
              <a:gd name="connsiteX5" fmla="*/ 371007 w 470507"/>
              <a:gd name="connsiteY5" fmla="*/ 651193 h 2418425"/>
              <a:gd name="connsiteX6" fmla="*/ 193207 w 470507"/>
              <a:gd name="connsiteY6" fmla="*/ 1087226 h 2418425"/>
              <a:gd name="connsiteX7" fmla="*/ 320207 w 470507"/>
              <a:gd name="connsiteY7" fmla="*/ 549593 h 2418425"/>
              <a:gd name="connsiteX8" fmla="*/ 468374 w 470507"/>
              <a:gd name="connsiteY8" fmla="*/ 33126 h 241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507" h="2418425">
                <a:moveTo>
                  <a:pt x="468374" y="33126"/>
                </a:moveTo>
                <a:cubicBezTo>
                  <a:pt x="448619" y="200343"/>
                  <a:pt x="214374" y="1411076"/>
                  <a:pt x="201674" y="1552893"/>
                </a:cubicBezTo>
                <a:cubicBezTo>
                  <a:pt x="188974" y="1694710"/>
                  <a:pt x="419691" y="760554"/>
                  <a:pt x="392174" y="884026"/>
                </a:cubicBezTo>
                <a:cubicBezTo>
                  <a:pt x="364657" y="1007498"/>
                  <a:pt x="93724" y="2080648"/>
                  <a:pt x="36574" y="2293726"/>
                </a:cubicBezTo>
                <a:cubicBezTo>
                  <a:pt x="-20576" y="2506804"/>
                  <a:pt x="-6465" y="2436248"/>
                  <a:pt x="49274" y="2162493"/>
                </a:cubicBezTo>
                <a:cubicBezTo>
                  <a:pt x="105013" y="1888738"/>
                  <a:pt x="347018" y="830404"/>
                  <a:pt x="371007" y="651193"/>
                </a:cubicBezTo>
                <a:cubicBezTo>
                  <a:pt x="394996" y="471982"/>
                  <a:pt x="201674" y="1104159"/>
                  <a:pt x="193207" y="1087226"/>
                </a:cubicBezTo>
                <a:cubicBezTo>
                  <a:pt x="184740" y="1070293"/>
                  <a:pt x="275051" y="721749"/>
                  <a:pt x="320207" y="549593"/>
                </a:cubicBezTo>
                <a:cubicBezTo>
                  <a:pt x="365363" y="377437"/>
                  <a:pt x="488129" y="-134091"/>
                  <a:pt x="468374" y="33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68F527F0-684C-47C7-8AB9-324CCC71AF45}"/>
              </a:ext>
            </a:extLst>
          </p:cNvPr>
          <p:cNvSpPr/>
          <p:nvPr/>
        </p:nvSpPr>
        <p:spPr>
          <a:xfrm>
            <a:off x="10740195" y="8528777"/>
            <a:ext cx="1103165" cy="2478601"/>
          </a:xfrm>
          <a:custGeom>
            <a:avLst/>
            <a:gdLst>
              <a:gd name="connsiteX0" fmla="*/ 1087738 w 1103165"/>
              <a:gd name="connsiteY0" fmla="*/ 60656 h 2478601"/>
              <a:gd name="connsiteX1" fmla="*/ 452738 w 1103165"/>
              <a:gd name="connsiteY1" fmla="*/ 1398390 h 2478601"/>
              <a:gd name="connsiteX2" fmla="*/ 685572 w 1103165"/>
              <a:gd name="connsiteY2" fmla="*/ 797256 h 2478601"/>
              <a:gd name="connsiteX3" fmla="*/ 42105 w 1103165"/>
              <a:gd name="connsiteY3" fmla="*/ 2037623 h 2478601"/>
              <a:gd name="connsiteX4" fmla="*/ 304572 w 1103165"/>
              <a:gd name="connsiteY4" fmla="*/ 1339123 h 2478601"/>
              <a:gd name="connsiteX5" fmla="*/ 12472 w 1103165"/>
              <a:gd name="connsiteY5" fmla="*/ 2444023 h 2478601"/>
              <a:gd name="connsiteX6" fmla="*/ 97138 w 1103165"/>
              <a:gd name="connsiteY6" fmla="*/ 2041856 h 2478601"/>
              <a:gd name="connsiteX7" fmla="*/ 486605 w 1103165"/>
              <a:gd name="connsiteY7" fmla="*/ 479756 h 2478601"/>
              <a:gd name="connsiteX8" fmla="*/ 75972 w 1103165"/>
              <a:gd name="connsiteY8" fmla="*/ 1720123 h 2478601"/>
              <a:gd name="connsiteX9" fmla="*/ 583972 w 1103165"/>
              <a:gd name="connsiteY9" fmla="*/ 746456 h 2478601"/>
              <a:gd name="connsiteX10" fmla="*/ 499305 w 1103165"/>
              <a:gd name="connsiteY10" fmla="*/ 1114756 h 2478601"/>
              <a:gd name="connsiteX11" fmla="*/ 859138 w 1103165"/>
              <a:gd name="connsiteY11" fmla="*/ 530556 h 2478601"/>
              <a:gd name="connsiteX12" fmla="*/ 905705 w 1103165"/>
              <a:gd name="connsiteY12" fmla="*/ 259623 h 2478601"/>
              <a:gd name="connsiteX13" fmla="*/ 1087738 w 1103165"/>
              <a:gd name="connsiteY13" fmla="*/ 60656 h 24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165" h="2478601">
                <a:moveTo>
                  <a:pt x="1087738" y="60656"/>
                </a:moveTo>
                <a:cubicBezTo>
                  <a:pt x="1012243" y="250451"/>
                  <a:pt x="519766" y="1275623"/>
                  <a:pt x="452738" y="1398390"/>
                </a:cubicBezTo>
                <a:cubicBezTo>
                  <a:pt x="385710" y="1521157"/>
                  <a:pt x="754011" y="690717"/>
                  <a:pt x="685572" y="797256"/>
                </a:cubicBezTo>
                <a:cubicBezTo>
                  <a:pt x="617133" y="903795"/>
                  <a:pt x="105605" y="1947312"/>
                  <a:pt x="42105" y="2037623"/>
                </a:cubicBezTo>
                <a:cubicBezTo>
                  <a:pt x="-21395" y="2127934"/>
                  <a:pt x="309511" y="1271390"/>
                  <a:pt x="304572" y="1339123"/>
                </a:cubicBezTo>
                <a:cubicBezTo>
                  <a:pt x="299633" y="1406856"/>
                  <a:pt x="47044" y="2326901"/>
                  <a:pt x="12472" y="2444023"/>
                </a:cubicBezTo>
                <a:cubicBezTo>
                  <a:pt x="-22100" y="2561145"/>
                  <a:pt x="18116" y="2369234"/>
                  <a:pt x="97138" y="2041856"/>
                </a:cubicBezTo>
                <a:cubicBezTo>
                  <a:pt x="176160" y="1714478"/>
                  <a:pt x="490133" y="533378"/>
                  <a:pt x="486605" y="479756"/>
                </a:cubicBezTo>
                <a:cubicBezTo>
                  <a:pt x="483077" y="426134"/>
                  <a:pt x="59744" y="1675673"/>
                  <a:pt x="75972" y="1720123"/>
                </a:cubicBezTo>
                <a:cubicBezTo>
                  <a:pt x="92200" y="1764573"/>
                  <a:pt x="513417" y="847350"/>
                  <a:pt x="583972" y="746456"/>
                </a:cubicBezTo>
                <a:cubicBezTo>
                  <a:pt x="654527" y="645562"/>
                  <a:pt x="453444" y="1150739"/>
                  <a:pt x="499305" y="1114756"/>
                </a:cubicBezTo>
                <a:cubicBezTo>
                  <a:pt x="545166" y="1078773"/>
                  <a:pt x="791405" y="673078"/>
                  <a:pt x="859138" y="530556"/>
                </a:cubicBezTo>
                <a:cubicBezTo>
                  <a:pt x="926871" y="388034"/>
                  <a:pt x="872544" y="339351"/>
                  <a:pt x="905705" y="259623"/>
                </a:cubicBezTo>
                <a:cubicBezTo>
                  <a:pt x="938866" y="179895"/>
                  <a:pt x="1163233" y="-129139"/>
                  <a:pt x="1087738" y="6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8837BF2F-AEFE-4370-AF19-D378D7AD28B1}"/>
              </a:ext>
            </a:extLst>
          </p:cNvPr>
          <p:cNvSpPr/>
          <p:nvPr/>
        </p:nvSpPr>
        <p:spPr>
          <a:xfrm>
            <a:off x="9937669" y="9214155"/>
            <a:ext cx="1805103" cy="3232378"/>
          </a:xfrm>
          <a:custGeom>
            <a:avLst/>
            <a:gdLst>
              <a:gd name="connsiteX0" fmla="*/ 1790781 w 1805103"/>
              <a:gd name="connsiteY0" fmla="*/ 56845 h 3232378"/>
              <a:gd name="connsiteX1" fmla="*/ 1155781 w 1805103"/>
              <a:gd name="connsiteY1" fmla="*/ 1453845 h 3232378"/>
              <a:gd name="connsiteX2" fmla="*/ 1435181 w 1805103"/>
              <a:gd name="connsiteY2" fmla="*/ 1041095 h 3232378"/>
              <a:gd name="connsiteX3" fmla="*/ 844631 w 1805103"/>
              <a:gd name="connsiteY3" fmla="*/ 2628595 h 3232378"/>
              <a:gd name="connsiteX4" fmla="*/ 1060531 w 1805103"/>
              <a:gd name="connsiteY4" fmla="*/ 2063445 h 3232378"/>
              <a:gd name="connsiteX5" fmla="*/ 565231 w 1805103"/>
              <a:gd name="connsiteY5" fmla="*/ 2723845 h 3232378"/>
              <a:gd name="connsiteX6" fmla="*/ 81 w 1805103"/>
              <a:gd name="connsiteY6" fmla="*/ 3231845 h 3232378"/>
              <a:gd name="connsiteX7" fmla="*/ 527131 w 1805103"/>
              <a:gd name="connsiteY7" fmla="*/ 2800045 h 3232378"/>
              <a:gd name="connsiteX8" fmla="*/ 1003381 w 1805103"/>
              <a:gd name="connsiteY8" fmla="*/ 1860245 h 3232378"/>
              <a:gd name="connsiteX9" fmla="*/ 901781 w 1805103"/>
              <a:gd name="connsiteY9" fmla="*/ 2114245 h 3232378"/>
              <a:gd name="connsiteX10" fmla="*/ 1492331 w 1805103"/>
              <a:gd name="connsiteY10" fmla="*/ 971245 h 3232378"/>
              <a:gd name="connsiteX11" fmla="*/ 1593931 w 1805103"/>
              <a:gd name="connsiteY11" fmla="*/ 704545 h 3232378"/>
              <a:gd name="connsiteX12" fmla="*/ 1600281 w 1805103"/>
              <a:gd name="connsiteY12" fmla="*/ 310845 h 3232378"/>
              <a:gd name="connsiteX13" fmla="*/ 1790781 w 1805103"/>
              <a:gd name="connsiteY13" fmla="*/ 56845 h 32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5103" h="3232378">
                <a:moveTo>
                  <a:pt x="1790781" y="56845"/>
                </a:moveTo>
                <a:cubicBezTo>
                  <a:pt x="1716698" y="247345"/>
                  <a:pt x="1215048" y="1289803"/>
                  <a:pt x="1155781" y="1453845"/>
                </a:cubicBezTo>
                <a:cubicBezTo>
                  <a:pt x="1096514" y="1617887"/>
                  <a:pt x="1487039" y="845303"/>
                  <a:pt x="1435181" y="1041095"/>
                </a:cubicBezTo>
                <a:cubicBezTo>
                  <a:pt x="1383323" y="1236887"/>
                  <a:pt x="907073" y="2458203"/>
                  <a:pt x="844631" y="2628595"/>
                </a:cubicBezTo>
                <a:cubicBezTo>
                  <a:pt x="782189" y="2798987"/>
                  <a:pt x="1107098" y="2047570"/>
                  <a:pt x="1060531" y="2063445"/>
                </a:cubicBezTo>
                <a:cubicBezTo>
                  <a:pt x="1013964" y="2079320"/>
                  <a:pt x="741973" y="2529112"/>
                  <a:pt x="565231" y="2723845"/>
                </a:cubicBezTo>
                <a:cubicBezTo>
                  <a:pt x="388489" y="2918578"/>
                  <a:pt x="6431" y="3219145"/>
                  <a:pt x="81" y="3231845"/>
                </a:cubicBezTo>
                <a:cubicBezTo>
                  <a:pt x="-6269" y="3244545"/>
                  <a:pt x="359914" y="3028645"/>
                  <a:pt x="527131" y="2800045"/>
                </a:cubicBezTo>
                <a:cubicBezTo>
                  <a:pt x="694348" y="2571445"/>
                  <a:pt x="940939" y="1974545"/>
                  <a:pt x="1003381" y="1860245"/>
                </a:cubicBezTo>
                <a:cubicBezTo>
                  <a:pt x="1065823" y="1745945"/>
                  <a:pt x="820289" y="2262412"/>
                  <a:pt x="901781" y="2114245"/>
                </a:cubicBezTo>
                <a:cubicBezTo>
                  <a:pt x="983273" y="1966078"/>
                  <a:pt x="1376973" y="1206195"/>
                  <a:pt x="1492331" y="971245"/>
                </a:cubicBezTo>
                <a:cubicBezTo>
                  <a:pt x="1607689" y="736295"/>
                  <a:pt x="1575939" y="814611"/>
                  <a:pt x="1593931" y="704545"/>
                </a:cubicBezTo>
                <a:cubicBezTo>
                  <a:pt x="1611923" y="594479"/>
                  <a:pt x="1571706" y="414562"/>
                  <a:pt x="1600281" y="310845"/>
                </a:cubicBezTo>
                <a:cubicBezTo>
                  <a:pt x="1628856" y="207128"/>
                  <a:pt x="1864864" y="-133655"/>
                  <a:pt x="1790781" y="56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6DB9E787-B886-420A-84DF-1C6A6365A0AD}"/>
              </a:ext>
            </a:extLst>
          </p:cNvPr>
          <p:cNvSpPr/>
          <p:nvPr/>
        </p:nvSpPr>
        <p:spPr>
          <a:xfrm>
            <a:off x="9849890" y="10238946"/>
            <a:ext cx="1054686" cy="2344258"/>
          </a:xfrm>
          <a:custGeom>
            <a:avLst/>
            <a:gdLst>
              <a:gd name="connsiteX0" fmla="*/ 1014960 w 1054686"/>
              <a:gd name="connsiteY0" fmla="*/ 60754 h 2344258"/>
              <a:gd name="connsiteX1" fmla="*/ 576810 w 1054686"/>
              <a:gd name="connsiteY1" fmla="*/ 1032304 h 2344258"/>
              <a:gd name="connsiteX2" fmla="*/ 697460 w 1054686"/>
              <a:gd name="connsiteY2" fmla="*/ 778304 h 2344258"/>
              <a:gd name="connsiteX3" fmla="*/ 322810 w 1054686"/>
              <a:gd name="connsiteY3" fmla="*/ 1470454 h 2344258"/>
              <a:gd name="connsiteX4" fmla="*/ 430760 w 1054686"/>
              <a:gd name="connsiteY4" fmla="*/ 1197404 h 2344258"/>
              <a:gd name="connsiteX5" fmla="*/ 11660 w 1054686"/>
              <a:gd name="connsiteY5" fmla="*/ 2302304 h 2344258"/>
              <a:gd name="connsiteX6" fmla="*/ 145010 w 1054686"/>
              <a:gd name="connsiteY6" fmla="*/ 2010204 h 2344258"/>
              <a:gd name="connsiteX7" fmla="*/ 443460 w 1054686"/>
              <a:gd name="connsiteY7" fmla="*/ 1045004 h 2344258"/>
              <a:gd name="connsiteX8" fmla="*/ 437110 w 1054686"/>
              <a:gd name="connsiteY8" fmla="*/ 1146604 h 2344258"/>
              <a:gd name="connsiteX9" fmla="*/ 792710 w 1054686"/>
              <a:gd name="connsiteY9" fmla="*/ 410004 h 2344258"/>
              <a:gd name="connsiteX10" fmla="*/ 926060 w 1054686"/>
              <a:gd name="connsiteY10" fmla="*/ 194104 h 2344258"/>
              <a:gd name="connsiteX11" fmla="*/ 1021310 w 1054686"/>
              <a:gd name="connsiteY11" fmla="*/ 111554 h 2344258"/>
              <a:gd name="connsiteX12" fmla="*/ 1014960 w 1054686"/>
              <a:gd name="connsiteY12" fmla="*/ 60754 h 23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4686" h="2344258">
                <a:moveTo>
                  <a:pt x="1014960" y="60754"/>
                </a:moveTo>
                <a:cubicBezTo>
                  <a:pt x="940877" y="214212"/>
                  <a:pt x="629727" y="912712"/>
                  <a:pt x="576810" y="1032304"/>
                </a:cubicBezTo>
                <a:cubicBezTo>
                  <a:pt x="523893" y="1151896"/>
                  <a:pt x="739793" y="705279"/>
                  <a:pt x="697460" y="778304"/>
                </a:cubicBezTo>
                <a:cubicBezTo>
                  <a:pt x="655127" y="851329"/>
                  <a:pt x="367260" y="1400604"/>
                  <a:pt x="322810" y="1470454"/>
                </a:cubicBezTo>
                <a:cubicBezTo>
                  <a:pt x="278360" y="1540304"/>
                  <a:pt x="482618" y="1058762"/>
                  <a:pt x="430760" y="1197404"/>
                </a:cubicBezTo>
                <a:cubicBezTo>
                  <a:pt x="378902" y="1336046"/>
                  <a:pt x="59285" y="2166837"/>
                  <a:pt x="11660" y="2302304"/>
                </a:cubicBezTo>
                <a:cubicBezTo>
                  <a:pt x="-35965" y="2437771"/>
                  <a:pt x="73043" y="2219754"/>
                  <a:pt x="145010" y="2010204"/>
                </a:cubicBezTo>
                <a:cubicBezTo>
                  <a:pt x="216977" y="1800654"/>
                  <a:pt x="394777" y="1188937"/>
                  <a:pt x="443460" y="1045004"/>
                </a:cubicBezTo>
                <a:cubicBezTo>
                  <a:pt x="492143" y="901071"/>
                  <a:pt x="378902" y="1252437"/>
                  <a:pt x="437110" y="1146604"/>
                </a:cubicBezTo>
                <a:cubicBezTo>
                  <a:pt x="495318" y="1040771"/>
                  <a:pt x="711218" y="568754"/>
                  <a:pt x="792710" y="410004"/>
                </a:cubicBezTo>
                <a:cubicBezTo>
                  <a:pt x="874202" y="251254"/>
                  <a:pt x="887960" y="243846"/>
                  <a:pt x="926060" y="194104"/>
                </a:cubicBezTo>
                <a:cubicBezTo>
                  <a:pt x="964160" y="144362"/>
                  <a:pt x="1002260" y="132720"/>
                  <a:pt x="1021310" y="111554"/>
                </a:cubicBezTo>
                <a:cubicBezTo>
                  <a:pt x="1040360" y="90388"/>
                  <a:pt x="1089043" y="-92704"/>
                  <a:pt x="1014960" y="60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36030608-0907-47D3-AE0D-F1C7F63A2E2A}"/>
              </a:ext>
            </a:extLst>
          </p:cNvPr>
          <p:cNvSpPr/>
          <p:nvPr/>
        </p:nvSpPr>
        <p:spPr>
          <a:xfrm>
            <a:off x="12386139" y="10175991"/>
            <a:ext cx="2135107" cy="2273775"/>
          </a:xfrm>
          <a:custGeom>
            <a:avLst/>
            <a:gdLst>
              <a:gd name="connsiteX0" fmla="*/ 3981 w 2135107"/>
              <a:gd name="connsiteY0" fmla="*/ 9409 h 2273775"/>
              <a:gd name="connsiteX1" fmla="*/ 329101 w 2135107"/>
              <a:gd name="connsiteY1" fmla="*/ 212609 h 2273775"/>
              <a:gd name="connsiteX2" fmla="*/ 1400981 w 2135107"/>
              <a:gd name="connsiteY2" fmla="*/ 1005089 h 2273775"/>
              <a:gd name="connsiteX3" fmla="*/ 1279061 w 2135107"/>
              <a:gd name="connsiteY3" fmla="*/ 954289 h 2273775"/>
              <a:gd name="connsiteX4" fmla="*/ 2086781 w 2135107"/>
              <a:gd name="connsiteY4" fmla="*/ 1599449 h 2273775"/>
              <a:gd name="connsiteX5" fmla="*/ 2015661 w 2135107"/>
              <a:gd name="connsiteY5" fmla="*/ 1579129 h 2273775"/>
              <a:gd name="connsiteX6" fmla="*/ 1787061 w 2135107"/>
              <a:gd name="connsiteY6" fmla="*/ 2270009 h 2273775"/>
              <a:gd name="connsiteX7" fmla="*/ 1939461 w 2135107"/>
              <a:gd name="connsiteY7" fmla="*/ 1838209 h 2273775"/>
              <a:gd name="connsiteX8" fmla="*/ 1766741 w 2135107"/>
              <a:gd name="connsiteY8" fmla="*/ 1457209 h 2273775"/>
              <a:gd name="connsiteX9" fmla="*/ 623741 w 2135107"/>
              <a:gd name="connsiteY9" fmla="*/ 456449 h 2273775"/>
              <a:gd name="connsiteX10" fmla="*/ 1045381 w 2135107"/>
              <a:gd name="connsiteY10" fmla="*/ 842529 h 2273775"/>
              <a:gd name="connsiteX11" fmla="*/ 496741 w 2135107"/>
              <a:gd name="connsiteY11" fmla="*/ 436129 h 2273775"/>
              <a:gd name="connsiteX12" fmla="*/ 3981 w 2135107"/>
              <a:gd name="connsiteY12" fmla="*/ 9409 h 2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5107" h="2273775">
                <a:moveTo>
                  <a:pt x="3981" y="9409"/>
                </a:moveTo>
                <a:cubicBezTo>
                  <a:pt x="-23959" y="-27844"/>
                  <a:pt x="96268" y="46662"/>
                  <a:pt x="329101" y="212609"/>
                </a:cubicBezTo>
                <a:cubicBezTo>
                  <a:pt x="561934" y="378556"/>
                  <a:pt x="1242654" y="881476"/>
                  <a:pt x="1400981" y="1005089"/>
                </a:cubicBezTo>
                <a:cubicBezTo>
                  <a:pt x="1559308" y="1128702"/>
                  <a:pt x="1164761" y="855229"/>
                  <a:pt x="1279061" y="954289"/>
                </a:cubicBezTo>
                <a:cubicBezTo>
                  <a:pt x="1393361" y="1053349"/>
                  <a:pt x="1964014" y="1495309"/>
                  <a:pt x="2086781" y="1599449"/>
                </a:cubicBezTo>
                <a:cubicBezTo>
                  <a:pt x="2209548" y="1703589"/>
                  <a:pt x="2065614" y="1467369"/>
                  <a:pt x="2015661" y="1579129"/>
                </a:cubicBezTo>
                <a:cubicBezTo>
                  <a:pt x="1965708" y="1690889"/>
                  <a:pt x="1799761" y="2226829"/>
                  <a:pt x="1787061" y="2270009"/>
                </a:cubicBezTo>
                <a:cubicBezTo>
                  <a:pt x="1774361" y="2313189"/>
                  <a:pt x="1942848" y="1973676"/>
                  <a:pt x="1939461" y="1838209"/>
                </a:cubicBezTo>
                <a:cubicBezTo>
                  <a:pt x="1936074" y="1702742"/>
                  <a:pt x="1986028" y="1687502"/>
                  <a:pt x="1766741" y="1457209"/>
                </a:cubicBezTo>
                <a:cubicBezTo>
                  <a:pt x="1547454" y="1226916"/>
                  <a:pt x="743968" y="558896"/>
                  <a:pt x="623741" y="456449"/>
                </a:cubicBezTo>
                <a:cubicBezTo>
                  <a:pt x="503514" y="354002"/>
                  <a:pt x="1066548" y="845916"/>
                  <a:pt x="1045381" y="842529"/>
                </a:cubicBezTo>
                <a:cubicBezTo>
                  <a:pt x="1024214" y="839142"/>
                  <a:pt x="667768" y="573289"/>
                  <a:pt x="496741" y="436129"/>
                </a:cubicBezTo>
                <a:cubicBezTo>
                  <a:pt x="325714" y="298969"/>
                  <a:pt x="31921" y="46662"/>
                  <a:pt x="3981" y="9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E8307B50-1EE5-4669-9B4D-36717C7AC36D}"/>
              </a:ext>
            </a:extLst>
          </p:cNvPr>
          <p:cNvSpPr/>
          <p:nvPr/>
        </p:nvSpPr>
        <p:spPr>
          <a:xfrm>
            <a:off x="12057266" y="9428480"/>
            <a:ext cx="536054" cy="2449385"/>
          </a:xfrm>
          <a:custGeom>
            <a:avLst/>
            <a:gdLst>
              <a:gd name="connsiteX0" fmla="*/ 536054 w 536054"/>
              <a:gd name="connsiteY0" fmla="*/ 0 h 2449385"/>
              <a:gd name="connsiteX1" fmla="*/ 139814 w 536054"/>
              <a:gd name="connsiteY1" fmla="*/ 589280 h 2449385"/>
              <a:gd name="connsiteX2" fmla="*/ 165214 w 536054"/>
              <a:gd name="connsiteY2" fmla="*/ 497840 h 2449385"/>
              <a:gd name="connsiteX3" fmla="*/ 170294 w 536054"/>
              <a:gd name="connsiteY3" fmla="*/ 1376680 h 2449385"/>
              <a:gd name="connsiteX4" fmla="*/ 160134 w 536054"/>
              <a:gd name="connsiteY4" fmla="*/ 1117600 h 2449385"/>
              <a:gd name="connsiteX5" fmla="*/ 358254 w 536054"/>
              <a:gd name="connsiteY5" fmla="*/ 2194560 h 2449385"/>
              <a:gd name="connsiteX6" fmla="*/ 276974 w 536054"/>
              <a:gd name="connsiteY6" fmla="*/ 1935480 h 2449385"/>
              <a:gd name="connsiteX7" fmla="*/ 434454 w 536054"/>
              <a:gd name="connsiteY7" fmla="*/ 2448560 h 2449385"/>
              <a:gd name="connsiteX8" fmla="*/ 241414 w 536054"/>
              <a:gd name="connsiteY8" fmla="*/ 1793240 h 2449385"/>
              <a:gd name="connsiteX9" fmla="*/ 7734 w 536054"/>
              <a:gd name="connsiteY9" fmla="*/ 751840 h 2449385"/>
              <a:gd name="connsiteX10" fmla="*/ 58534 w 536054"/>
              <a:gd name="connsiteY10" fmla="*/ 934720 h 2449385"/>
              <a:gd name="connsiteX11" fmla="*/ 83934 w 536054"/>
              <a:gd name="connsiteY11" fmla="*/ 513080 h 2449385"/>
              <a:gd name="connsiteX12" fmla="*/ 332854 w 536054"/>
              <a:gd name="connsiteY12" fmla="*/ 223520 h 2449385"/>
              <a:gd name="connsiteX13" fmla="*/ 536054 w 536054"/>
              <a:gd name="connsiteY13" fmla="*/ 0 h 24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054" h="2449385">
                <a:moveTo>
                  <a:pt x="536054" y="0"/>
                </a:moveTo>
                <a:cubicBezTo>
                  <a:pt x="368837" y="253153"/>
                  <a:pt x="201621" y="506307"/>
                  <a:pt x="139814" y="589280"/>
                </a:cubicBezTo>
                <a:cubicBezTo>
                  <a:pt x="78007" y="672253"/>
                  <a:pt x="160134" y="366607"/>
                  <a:pt x="165214" y="497840"/>
                </a:cubicBezTo>
                <a:cubicBezTo>
                  <a:pt x="170294" y="629073"/>
                  <a:pt x="171141" y="1273387"/>
                  <a:pt x="170294" y="1376680"/>
                </a:cubicBezTo>
                <a:cubicBezTo>
                  <a:pt x="169447" y="1479973"/>
                  <a:pt x="128807" y="981287"/>
                  <a:pt x="160134" y="1117600"/>
                </a:cubicBezTo>
                <a:cubicBezTo>
                  <a:pt x="191461" y="1253913"/>
                  <a:pt x="338781" y="2058247"/>
                  <a:pt x="358254" y="2194560"/>
                </a:cubicBezTo>
                <a:cubicBezTo>
                  <a:pt x="377727" y="2330873"/>
                  <a:pt x="264274" y="1893147"/>
                  <a:pt x="276974" y="1935480"/>
                </a:cubicBezTo>
                <a:cubicBezTo>
                  <a:pt x="289674" y="1977813"/>
                  <a:pt x="440381" y="2472267"/>
                  <a:pt x="434454" y="2448560"/>
                </a:cubicBezTo>
                <a:cubicBezTo>
                  <a:pt x="428527" y="2424853"/>
                  <a:pt x="312534" y="2076027"/>
                  <a:pt x="241414" y="1793240"/>
                </a:cubicBezTo>
                <a:cubicBezTo>
                  <a:pt x="170294" y="1510453"/>
                  <a:pt x="38214" y="894927"/>
                  <a:pt x="7734" y="751840"/>
                </a:cubicBezTo>
                <a:cubicBezTo>
                  <a:pt x="-22746" y="608753"/>
                  <a:pt x="45834" y="974513"/>
                  <a:pt x="58534" y="934720"/>
                </a:cubicBezTo>
                <a:cubicBezTo>
                  <a:pt x="71234" y="894927"/>
                  <a:pt x="38214" y="631613"/>
                  <a:pt x="83934" y="513080"/>
                </a:cubicBezTo>
                <a:cubicBezTo>
                  <a:pt x="129654" y="394547"/>
                  <a:pt x="332854" y="223520"/>
                  <a:pt x="332854" y="223520"/>
                </a:cubicBezTo>
                <a:lnTo>
                  <a:pt x="5360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9C6B3F6F-5910-4C21-8F70-5F95EE30A145}"/>
              </a:ext>
            </a:extLst>
          </p:cNvPr>
          <p:cNvSpPr/>
          <p:nvPr/>
        </p:nvSpPr>
        <p:spPr>
          <a:xfrm>
            <a:off x="11968704" y="9997123"/>
            <a:ext cx="1595275" cy="2645815"/>
          </a:xfrm>
          <a:custGeom>
            <a:avLst/>
            <a:gdLst>
              <a:gd name="connsiteX0" fmla="*/ 40416 w 1595275"/>
              <a:gd name="connsiteY0" fmla="*/ 76517 h 2645815"/>
              <a:gd name="connsiteX1" fmla="*/ 9936 w 1595275"/>
              <a:gd name="connsiteY1" fmla="*/ 132397 h 2645815"/>
              <a:gd name="connsiteX2" fmla="*/ 243616 w 1595275"/>
              <a:gd name="connsiteY2" fmla="*/ 1249997 h 2645815"/>
              <a:gd name="connsiteX3" fmla="*/ 248696 w 1595275"/>
              <a:gd name="connsiteY3" fmla="*/ 1219517 h 2645815"/>
              <a:gd name="connsiteX4" fmla="*/ 721136 w 1595275"/>
              <a:gd name="connsiteY4" fmla="*/ 2017077 h 2645815"/>
              <a:gd name="connsiteX5" fmla="*/ 594136 w 1595275"/>
              <a:gd name="connsiteY5" fmla="*/ 1935797 h 2645815"/>
              <a:gd name="connsiteX6" fmla="*/ 1569496 w 1595275"/>
              <a:gd name="connsiteY6" fmla="*/ 2631757 h 2645815"/>
              <a:gd name="connsiteX7" fmla="*/ 1244376 w 1595275"/>
              <a:gd name="connsiteY7" fmla="*/ 2357437 h 2645815"/>
              <a:gd name="connsiteX8" fmla="*/ 512856 w 1595275"/>
              <a:gd name="connsiteY8" fmla="*/ 1818957 h 2645815"/>
              <a:gd name="connsiteX9" fmla="*/ 517936 w 1595275"/>
              <a:gd name="connsiteY9" fmla="*/ 1697037 h 2645815"/>
              <a:gd name="connsiteX10" fmla="*/ 147096 w 1595275"/>
              <a:gd name="connsiteY10" fmla="*/ 945197 h 2645815"/>
              <a:gd name="connsiteX11" fmla="*/ 116616 w 1595275"/>
              <a:gd name="connsiteY11" fmla="*/ 945197 h 2645815"/>
              <a:gd name="connsiteX12" fmla="*/ 15016 w 1595275"/>
              <a:gd name="connsiteY12" fmla="*/ 630237 h 2645815"/>
              <a:gd name="connsiteX13" fmla="*/ 40416 w 1595275"/>
              <a:gd name="connsiteY13" fmla="*/ 76517 h 26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5275" h="2645815">
                <a:moveTo>
                  <a:pt x="40416" y="76517"/>
                </a:moveTo>
                <a:cubicBezTo>
                  <a:pt x="39569" y="-6456"/>
                  <a:pt x="-23931" y="-63183"/>
                  <a:pt x="9936" y="132397"/>
                </a:cubicBezTo>
                <a:cubicBezTo>
                  <a:pt x="43803" y="327977"/>
                  <a:pt x="203823" y="1068810"/>
                  <a:pt x="243616" y="1249997"/>
                </a:cubicBezTo>
                <a:cubicBezTo>
                  <a:pt x="283409" y="1431184"/>
                  <a:pt x="169109" y="1091670"/>
                  <a:pt x="248696" y="1219517"/>
                </a:cubicBezTo>
                <a:cubicBezTo>
                  <a:pt x="328283" y="1347364"/>
                  <a:pt x="663563" y="1897697"/>
                  <a:pt x="721136" y="2017077"/>
                </a:cubicBezTo>
                <a:cubicBezTo>
                  <a:pt x="778709" y="2136457"/>
                  <a:pt x="452743" y="1833350"/>
                  <a:pt x="594136" y="1935797"/>
                </a:cubicBezTo>
                <a:cubicBezTo>
                  <a:pt x="735529" y="2038244"/>
                  <a:pt x="1461123" y="2561484"/>
                  <a:pt x="1569496" y="2631757"/>
                </a:cubicBezTo>
                <a:cubicBezTo>
                  <a:pt x="1677869" y="2702030"/>
                  <a:pt x="1420483" y="2492904"/>
                  <a:pt x="1244376" y="2357437"/>
                </a:cubicBezTo>
                <a:cubicBezTo>
                  <a:pt x="1068269" y="2221970"/>
                  <a:pt x="633929" y="1929024"/>
                  <a:pt x="512856" y="1818957"/>
                </a:cubicBezTo>
                <a:cubicBezTo>
                  <a:pt x="391783" y="1708890"/>
                  <a:pt x="578896" y="1842664"/>
                  <a:pt x="517936" y="1697037"/>
                </a:cubicBezTo>
                <a:cubicBezTo>
                  <a:pt x="456976" y="1551410"/>
                  <a:pt x="213983" y="1070504"/>
                  <a:pt x="147096" y="945197"/>
                </a:cubicBezTo>
                <a:cubicBezTo>
                  <a:pt x="80209" y="819890"/>
                  <a:pt x="138629" y="997690"/>
                  <a:pt x="116616" y="945197"/>
                </a:cubicBezTo>
                <a:cubicBezTo>
                  <a:pt x="94603" y="892704"/>
                  <a:pt x="26869" y="773324"/>
                  <a:pt x="15016" y="630237"/>
                </a:cubicBezTo>
                <a:cubicBezTo>
                  <a:pt x="3163" y="487150"/>
                  <a:pt x="41263" y="159490"/>
                  <a:pt x="40416" y="76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B1A881D5-D45B-4C34-B311-0404C4253EBC}"/>
              </a:ext>
            </a:extLst>
          </p:cNvPr>
          <p:cNvSpPr/>
          <p:nvPr/>
        </p:nvSpPr>
        <p:spPr>
          <a:xfrm>
            <a:off x="12505811" y="10732042"/>
            <a:ext cx="1594017" cy="1852291"/>
          </a:xfrm>
          <a:custGeom>
            <a:avLst/>
            <a:gdLst>
              <a:gd name="connsiteX0" fmla="*/ 36709 w 1594017"/>
              <a:gd name="connsiteY0" fmla="*/ 22318 h 1852291"/>
              <a:gd name="connsiteX1" fmla="*/ 1464189 w 1594017"/>
              <a:gd name="connsiteY1" fmla="*/ 840198 h 1852291"/>
              <a:gd name="connsiteX2" fmla="*/ 1337189 w 1594017"/>
              <a:gd name="connsiteY2" fmla="*/ 845278 h 1852291"/>
              <a:gd name="connsiteX3" fmla="*/ 1575949 w 1594017"/>
              <a:gd name="connsiteY3" fmla="*/ 1048478 h 1852291"/>
              <a:gd name="connsiteX4" fmla="*/ 1575949 w 1594017"/>
              <a:gd name="connsiteY4" fmla="*/ 1846038 h 1852291"/>
              <a:gd name="connsiteX5" fmla="*/ 1565789 w 1594017"/>
              <a:gd name="connsiteY5" fmla="*/ 1398998 h 1852291"/>
              <a:gd name="connsiteX6" fmla="*/ 1509909 w 1594017"/>
              <a:gd name="connsiteY6" fmla="*/ 1012918 h 1852291"/>
              <a:gd name="connsiteX7" fmla="*/ 1454029 w 1594017"/>
              <a:gd name="connsiteY7" fmla="*/ 926558 h 1852291"/>
              <a:gd name="connsiteX8" fmla="*/ 1027309 w 1594017"/>
              <a:gd name="connsiteY8" fmla="*/ 494758 h 1852291"/>
              <a:gd name="connsiteX9" fmla="*/ 1169549 w 1594017"/>
              <a:gd name="connsiteY9" fmla="*/ 565878 h 1852291"/>
              <a:gd name="connsiteX10" fmla="*/ 483749 w 1594017"/>
              <a:gd name="connsiteY10" fmla="*/ 261078 h 1852291"/>
              <a:gd name="connsiteX11" fmla="*/ 36709 w 1594017"/>
              <a:gd name="connsiteY11" fmla="*/ 22318 h 185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4017" h="1852291">
                <a:moveTo>
                  <a:pt x="36709" y="22318"/>
                </a:moveTo>
                <a:cubicBezTo>
                  <a:pt x="200116" y="118838"/>
                  <a:pt x="1247442" y="703038"/>
                  <a:pt x="1464189" y="840198"/>
                </a:cubicBezTo>
                <a:cubicBezTo>
                  <a:pt x="1680936" y="977358"/>
                  <a:pt x="1318562" y="810565"/>
                  <a:pt x="1337189" y="845278"/>
                </a:cubicBezTo>
                <a:cubicBezTo>
                  <a:pt x="1355816" y="879991"/>
                  <a:pt x="1536156" y="881685"/>
                  <a:pt x="1575949" y="1048478"/>
                </a:cubicBezTo>
                <a:cubicBezTo>
                  <a:pt x="1615742" y="1215271"/>
                  <a:pt x="1577642" y="1787618"/>
                  <a:pt x="1575949" y="1846038"/>
                </a:cubicBezTo>
                <a:cubicBezTo>
                  <a:pt x="1574256" y="1904458"/>
                  <a:pt x="1576796" y="1537851"/>
                  <a:pt x="1565789" y="1398998"/>
                </a:cubicBezTo>
                <a:cubicBezTo>
                  <a:pt x="1554782" y="1260145"/>
                  <a:pt x="1528536" y="1091658"/>
                  <a:pt x="1509909" y="1012918"/>
                </a:cubicBezTo>
                <a:cubicBezTo>
                  <a:pt x="1491282" y="934178"/>
                  <a:pt x="1534462" y="1012918"/>
                  <a:pt x="1454029" y="926558"/>
                </a:cubicBezTo>
                <a:cubicBezTo>
                  <a:pt x="1373596" y="840198"/>
                  <a:pt x="1074722" y="554871"/>
                  <a:pt x="1027309" y="494758"/>
                </a:cubicBezTo>
                <a:cubicBezTo>
                  <a:pt x="979896" y="434645"/>
                  <a:pt x="1260142" y="604825"/>
                  <a:pt x="1169549" y="565878"/>
                </a:cubicBezTo>
                <a:cubicBezTo>
                  <a:pt x="1078956" y="526931"/>
                  <a:pt x="670016" y="354211"/>
                  <a:pt x="483749" y="261078"/>
                </a:cubicBezTo>
                <a:cubicBezTo>
                  <a:pt x="297482" y="167945"/>
                  <a:pt x="-126698" y="-74202"/>
                  <a:pt x="36709" y="2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DB7ABAF0-5199-43C1-95C3-54C3DB4C6F7A}"/>
              </a:ext>
            </a:extLst>
          </p:cNvPr>
          <p:cNvSpPr/>
          <p:nvPr/>
        </p:nvSpPr>
        <p:spPr>
          <a:xfrm>
            <a:off x="12442202" y="11043504"/>
            <a:ext cx="1571189" cy="1789198"/>
          </a:xfrm>
          <a:custGeom>
            <a:avLst/>
            <a:gdLst>
              <a:gd name="connsiteX0" fmla="*/ 19038 w 1571189"/>
              <a:gd name="connsiteY0" fmla="*/ 20736 h 1789198"/>
              <a:gd name="connsiteX1" fmla="*/ 882638 w 1571189"/>
              <a:gd name="connsiteY1" fmla="*/ 391576 h 1789198"/>
              <a:gd name="connsiteX2" fmla="*/ 476238 w 1571189"/>
              <a:gd name="connsiteY2" fmla="*/ 345856 h 1789198"/>
              <a:gd name="connsiteX3" fmla="*/ 984238 w 1571189"/>
              <a:gd name="connsiteY3" fmla="*/ 1082456 h 1789198"/>
              <a:gd name="connsiteX4" fmla="*/ 562598 w 1571189"/>
              <a:gd name="connsiteY4" fmla="*/ 696376 h 1789198"/>
              <a:gd name="connsiteX5" fmla="*/ 1558278 w 1571189"/>
              <a:gd name="connsiteY5" fmla="*/ 1783496 h 1789198"/>
              <a:gd name="connsiteX6" fmla="*/ 1095998 w 1571189"/>
              <a:gd name="connsiteY6" fmla="*/ 1097696 h 1789198"/>
              <a:gd name="connsiteX7" fmla="*/ 613398 w 1571189"/>
              <a:gd name="connsiteY7" fmla="*/ 503336 h 1789198"/>
              <a:gd name="connsiteX8" fmla="*/ 867398 w 1571189"/>
              <a:gd name="connsiteY8" fmla="*/ 508416 h 1789198"/>
              <a:gd name="connsiteX9" fmla="*/ 582918 w 1571189"/>
              <a:gd name="connsiteY9" fmla="*/ 239176 h 1789198"/>
              <a:gd name="connsiteX10" fmla="*/ 308598 w 1571189"/>
              <a:gd name="connsiteY10" fmla="*/ 66456 h 1789198"/>
              <a:gd name="connsiteX11" fmla="*/ 19038 w 1571189"/>
              <a:gd name="connsiteY11" fmla="*/ 20736 h 178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1189" h="1789198">
                <a:moveTo>
                  <a:pt x="19038" y="20736"/>
                </a:moveTo>
                <a:cubicBezTo>
                  <a:pt x="114711" y="74923"/>
                  <a:pt x="806438" y="337389"/>
                  <a:pt x="882638" y="391576"/>
                </a:cubicBezTo>
                <a:cubicBezTo>
                  <a:pt x="958838" y="445763"/>
                  <a:pt x="459305" y="230709"/>
                  <a:pt x="476238" y="345856"/>
                </a:cubicBezTo>
                <a:cubicBezTo>
                  <a:pt x="493171" y="461003"/>
                  <a:pt x="969845" y="1024036"/>
                  <a:pt x="984238" y="1082456"/>
                </a:cubicBezTo>
                <a:cubicBezTo>
                  <a:pt x="998631" y="1140876"/>
                  <a:pt x="466925" y="579536"/>
                  <a:pt x="562598" y="696376"/>
                </a:cubicBezTo>
                <a:cubicBezTo>
                  <a:pt x="658271" y="813216"/>
                  <a:pt x="1469378" y="1716609"/>
                  <a:pt x="1558278" y="1783496"/>
                </a:cubicBezTo>
                <a:cubicBezTo>
                  <a:pt x="1647178" y="1850383"/>
                  <a:pt x="1253478" y="1311056"/>
                  <a:pt x="1095998" y="1097696"/>
                </a:cubicBezTo>
                <a:cubicBezTo>
                  <a:pt x="938518" y="884336"/>
                  <a:pt x="651498" y="601549"/>
                  <a:pt x="613398" y="503336"/>
                </a:cubicBezTo>
                <a:cubicBezTo>
                  <a:pt x="575298" y="405123"/>
                  <a:pt x="872478" y="552443"/>
                  <a:pt x="867398" y="508416"/>
                </a:cubicBezTo>
                <a:cubicBezTo>
                  <a:pt x="862318" y="464389"/>
                  <a:pt x="676051" y="312836"/>
                  <a:pt x="582918" y="239176"/>
                </a:cubicBezTo>
                <a:cubicBezTo>
                  <a:pt x="489785" y="165516"/>
                  <a:pt x="402578" y="101169"/>
                  <a:pt x="308598" y="66456"/>
                </a:cubicBezTo>
                <a:cubicBezTo>
                  <a:pt x="214618" y="31743"/>
                  <a:pt x="-76635" y="-33451"/>
                  <a:pt x="19038" y="20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C566BEA5-8DA2-4F34-B3E0-2367858D8555}"/>
              </a:ext>
            </a:extLst>
          </p:cNvPr>
          <p:cNvSpPr/>
          <p:nvPr/>
        </p:nvSpPr>
        <p:spPr>
          <a:xfrm>
            <a:off x="10833426" y="10798697"/>
            <a:ext cx="539515" cy="2498087"/>
          </a:xfrm>
          <a:custGeom>
            <a:avLst/>
            <a:gdLst>
              <a:gd name="connsiteX0" fmla="*/ 449254 w 539515"/>
              <a:gd name="connsiteY0" fmla="*/ 6463 h 2498087"/>
              <a:gd name="connsiteX1" fmla="*/ 484814 w 539515"/>
              <a:gd name="connsiteY1" fmla="*/ 1002143 h 2498087"/>
              <a:gd name="connsiteX2" fmla="*/ 525454 w 539515"/>
              <a:gd name="connsiteY2" fmla="*/ 656703 h 2498087"/>
              <a:gd name="connsiteX3" fmla="*/ 225734 w 539515"/>
              <a:gd name="connsiteY3" fmla="*/ 2109583 h 2498087"/>
              <a:gd name="connsiteX4" fmla="*/ 403534 w 539515"/>
              <a:gd name="connsiteY4" fmla="*/ 1352663 h 2498087"/>
              <a:gd name="connsiteX5" fmla="*/ 7294 w 539515"/>
              <a:gd name="connsiteY5" fmla="*/ 2490583 h 2498087"/>
              <a:gd name="connsiteX6" fmla="*/ 174934 w 539515"/>
              <a:gd name="connsiteY6" fmla="*/ 1794623 h 2498087"/>
              <a:gd name="connsiteX7" fmla="*/ 525454 w 539515"/>
              <a:gd name="connsiteY7" fmla="*/ 788783 h 2498087"/>
              <a:gd name="connsiteX8" fmla="*/ 474654 w 539515"/>
              <a:gd name="connsiteY8" fmla="*/ 864983 h 2498087"/>
              <a:gd name="connsiteX9" fmla="*/ 515294 w 539515"/>
              <a:gd name="connsiteY9" fmla="*/ 585583 h 2498087"/>
              <a:gd name="connsiteX10" fmla="*/ 449254 w 539515"/>
              <a:gd name="connsiteY10" fmla="*/ 6463 h 24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515" h="2498087">
                <a:moveTo>
                  <a:pt x="449254" y="6463"/>
                </a:moveTo>
                <a:cubicBezTo>
                  <a:pt x="444174" y="75890"/>
                  <a:pt x="472114" y="893770"/>
                  <a:pt x="484814" y="1002143"/>
                </a:cubicBezTo>
                <a:cubicBezTo>
                  <a:pt x="497514" y="1110516"/>
                  <a:pt x="568634" y="472130"/>
                  <a:pt x="525454" y="656703"/>
                </a:cubicBezTo>
                <a:cubicBezTo>
                  <a:pt x="482274" y="841276"/>
                  <a:pt x="246054" y="1993590"/>
                  <a:pt x="225734" y="2109583"/>
                </a:cubicBezTo>
                <a:cubicBezTo>
                  <a:pt x="205414" y="2225576"/>
                  <a:pt x="439941" y="1289163"/>
                  <a:pt x="403534" y="1352663"/>
                </a:cubicBezTo>
                <a:cubicBezTo>
                  <a:pt x="367127" y="1416163"/>
                  <a:pt x="45394" y="2416923"/>
                  <a:pt x="7294" y="2490583"/>
                </a:cubicBezTo>
                <a:cubicBezTo>
                  <a:pt x="-30806" y="2564243"/>
                  <a:pt x="88574" y="2078256"/>
                  <a:pt x="174934" y="1794623"/>
                </a:cubicBezTo>
                <a:cubicBezTo>
                  <a:pt x="261294" y="1510990"/>
                  <a:pt x="475501" y="943723"/>
                  <a:pt x="525454" y="788783"/>
                </a:cubicBezTo>
                <a:cubicBezTo>
                  <a:pt x="575407" y="633843"/>
                  <a:pt x="476347" y="898850"/>
                  <a:pt x="474654" y="864983"/>
                </a:cubicBezTo>
                <a:cubicBezTo>
                  <a:pt x="472961" y="831116"/>
                  <a:pt x="520374" y="724436"/>
                  <a:pt x="515294" y="585583"/>
                </a:cubicBezTo>
                <a:cubicBezTo>
                  <a:pt x="510214" y="446730"/>
                  <a:pt x="454334" y="-62964"/>
                  <a:pt x="449254" y="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6EE6E0B7-4973-4604-9F65-9FBE51D104DB}"/>
              </a:ext>
            </a:extLst>
          </p:cNvPr>
          <p:cNvSpPr/>
          <p:nvPr/>
        </p:nvSpPr>
        <p:spPr>
          <a:xfrm>
            <a:off x="4419543" y="7562460"/>
            <a:ext cx="670185" cy="3206895"/>
          </a:xfrm>
          <a:custGeom>
            <a:avLst/>
            <a:gdLst>
              <a:gd name="connsiteX0" fmla="*/ 666807 w 670185"/>
              <a:gd name="connsiteY0" fmla="*/ 25790 h 3206895"/>
              <a:gd name="connsiteX1" fmla="*/ 139757 w 670185"/>
              <a:gd name="connsiteY1" fmla="*/ 1213240 h 3206895"/>
              <a:gd name="connsiteX2" fmla="*/ 431857 w 670185"/>
              <a:gd name="connsiteY2" fmla="*/ 819540 h 3206895"/>
              <a:gd name="connsiteX3" fmla="*/ 146107 w 670185"/>
              <a:gd name="connsiteY3" fmla="*/ 1283090 h 3206895"/>
              <a:gd name="connsiteX4" fmla="*/ 146107 w 670185"/>
              <a:gd name="connsiteY4" fmla="*/ 2248290 h 3206895"/>
              <a:gd name="connsiteX5" fmla="*/ 82607 w 670185"/>
              <a:gd name="connsiteY5" fmla="*/ 1765690 h 3206895"/>
              <a:gd name="connsiteX6" fmla="*/ 38157 w 670185"/>
              <a:gd name="connsiteY6" fmla="*/ 3194440 h 3206895"/>
              <a:gd name="connsiteX7" fmla="*/ 19107 w 670185"/>
              <a:gd name="connsiteY7" fmla="*/ 2400690 h 3206895"/>
              <a:gd name="connsiteX8" fmla="*/ 57 w 670185"/>
              <a:gd name="connsiteY8" fmla="*/ 1365640 h 3206895"/>
              <a:gd name="connsiteX9" fmla="*/ 25457 w 670185"/>
              <a:gd name="connsiteY9" fmla="*/ 2013340 h 3206895"/>
              <a:gd name="connsiteX10" fmla="*/ 44507 w 670185"/>
              <a:gd name="connsiteY10" fmla="*/ 1149740 h 3206895"/>
              <a:gd name="connsiteX11" fmla="*/ 235007 w 670185"/>
              <a:gd name="connsiteY11" fmla="*/ 743340 h 3206895"/>
              <a:gd name="connsiteX12" fmla="*/ 317557 w 670185"/>
              <a:gd name="connsiteY12" fmla="*/ 489340 h 3206895"/>
              <a:gd name="connsiteX13" fmla="*/ 171507 w 670185"/>
              <a:gd name="connsiteY13" fmla="*/ 902090 h 3206895"/>
              <a:gd name="connsiteX14" fmla="*/ 355657 w 670185"/>
              <a:gd name="connsiteY14" fmla="*/ 432190 h 3206895"/>
              <a:gd name="connsiteX15" fmla="*/ 666807 w 670185"/>
              <a:gd name="connsiteY15" fmla="*/ 25790 h 32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0185" h="3206895">
                <a:moveTo>
                  <a:pt x="666807" y="25790"/>
                </a:moveTo>
                <a:cubicBezTo>
                  <a:pt x="630824" y="155965"/>
                  <a:pt x="178915" y="1080948"/>
                  <a:pt x="139757" y="1213240"/>
                </a:cubicBezTo>
                <a:cubicBezTo>
                  <a:pt x="100599" y="1345532"/>
                  <a:pt x="430799" y="807898"/>
                  <a:pt x="431857" y="819540"/>
                </a:cubicBezTo>
                <a:cubicBezTo>
                  <a:pt x="432915" y="831182"/>
                  <a:pt x="193732" y="1044965"/>
                  <a:pt x="146107" y="1283090"/>
                </a:cubicBezTo>
                <a:cubicBezTo>
                  <a:pt x="98482" y="1521215"/>
                  <a:pt x="156690" y="2167857"/>
                  <a:pt x="146107" y="2248290"/>
                </a:cubicBezTo>
                <a:cubicBezTo>
                  <a:pt x="135524" y="2328723"/>
                  <a:pt x="100599" y="1607998"/>
                  <a:pt x="82607" y="1765690"/>
                </a:cubicBezTo>
                <a:cubicBezTo>
                  <a:pt x="64615" y="1923382"/>
                  <a:pt x="48740" y="3088607"/>
                  <a:pt x="38157" y="3194440"/>
                </a:cubicBezTo>
                <a:cubicBezTo>
                  <a:pt x="27574" y="3300273"/>
                  <a:pt x="25457" y="2705490"/>
                  <a:pt x="19107" y="2400690"/>
                </a:cubicBezTo>
                <a:cubicBezTo>
                  <a:pt x="12757" y="2095890"/>
                  <a:pt x="-1001" y="1430198"/>
                  <a:pt x="57" y="1365640"/>
                </a:cubicBezTo>
                <a:cubicBezTo>
                  <a:pt x="1115" y="1301082"/>
                  <a:pt x="18049" y="2049323"/>
                  <a:pt x="25457" y="2013340"/>
                </a:cubicBezTo>
                <a:cubicBezTo>
                  <a:pt x="32865" y="1977357"/>
                  <a:pt x="9582" y="1361407"/>
                  <a:pt x="44507" y="1149740"/>
                </a:cubicBezTo>
                <a:cubicBezTo>
                  <a:pt x="79432" y="938073"/>
                  <a:pt x="189499" y="853407"/>
                  <a:pt x="235007" y="743340"/>
                </a:cubicBezTo>
                <a:cubicBezTo>
                  <a:pt x="280515" y="633273"/>
                  <a:pt x="328140" y="462882"/>
                  <a:pt x="317557" y="489340"/>
                </a:cubicBezTo>
                <a:cubicBezTo>
                  <a:pt x="306974" y="515798"/>
                  <a:pt x="165157" y="911615"/>
                  <a:pt x="171507" y="902090"/>
                </a:cubicBezTo>
                <a:cubicBezTo>
                  <a:pt x="177857" y="892565"/>
                  <a:pt x="269932" y="570832"/>
                  <a:pt x="355657" y="432190"/>
                </a:cubicBezTo>
                <a:cubicBezTo>
                  <a:pt x="441382" y="293548"/>
                  <a:pt x="702790" y="-104385"/>
                  <a:pt x="666807" y="25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2D472115-D1F3-45F6-86D5-C91EF957A6DF}"/>
              </a:ext>
            </a:extLst>
          </p:cNvPr>
          <p:cNvSpPr/>
          <p:nvPr/>
        </p:nvSpPr>
        <p:spPr>
          <a:xfrm>
            <a:off x="2454498" y="7985739"/>
            <a:ext cx="530351" cy="2917962"/>
          </a:xfrm>
          <a:custGeom>
            <a:avLst/>
            <a:gdLst>
              <a:gd name="connsiteX0" fmla="*/ 434752 w 530351"/>
              <a:gd name="connsiteY0" fmla="*/ 2561 h 2917962"/>
              <a:gd name="connsiteX1" fmla="*/ 485552 w 530351"/>
              <a:gd name="connsiteY1" fmla="*/ 593111 h 2917962"/>
              <a:gd name="connsiteX2" fmla="*/ 517302 w 530351"/>
              <a:gd name="connsiteY2" fmla="*/ 332761 h 2917962"/>
              <a:gd name="connsiteX3" fmla="*/ 256952 w 530351"/>
              <a:gd name="connsiteY3" fmla="*/ 834411 h 2917962"/>
              <a:gd name="connsiteX4" fmla="*/ 9302 w 530351"/>
              <a:gd name="connsiteY4" fmla="*/ 2282211 h 2917962"/>
              <a:gd name="connsiteX5" fmla="*/ 53752 w 530351"/>
              <a:gd name="connsiteY5" fmla="*/ 1698011 h 2917962"/>
              <a:gd name="connsiteX6" fmla="*/ 66452 w 530351"/>
              <a:gd name="connsiteY6" fmla="*/ 2917211 h 2917962"/>
              <a:gd name="connsiteX7" fmla="*/ 168052 w 530351"/>
              <a:gd name="connsiteY7" fmla="*/ 1863111 h 2917962"/>
              <a:gd name="connsiteX8" fmla="*/ 409352 w 530351"/>
              <a:gd name="connsiteY8" fmla="*/ 840761 h 2917962"/>
              <a:gd name="connsiteX9" fmla="*/ 307752 w 530351"/>
              <a:gd name="connsiteY9" fmla="*/ 1380511 h 2917962"/>
              <a:gd name="connsiteX10" fmla="*/ 358552 w 530351"/>
              <a:gd name="connsiteY10" fmla="*/ 789961 h 2917962"/>
              <a:gd name="connsiteX11" fmla="*/ 428402 w 530351"/>
              <a:gd name="connsiteY11" fmla="*/ 535961 h 2917962"/>
              <a:gd name="connsiteX12" fmla="*/ 498252 w 530351"/>
              <a:gd name="connsiteY12" fmla="*/ 383561 h 2917962"/>
              <a:gd name="connsiteX13" fmla="*/ 434752 w 530351"/>
              <a:gd name="connsiteY13" fmla="*/ 2561 h 29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351" h="2917962">
                <a:moveTo>
                  <a:pt x="434752" y="2561"/>
                </a:moveTo>
                <a:cubicBezTo>
                  <a:pt x="432635" y="37486"/>
                  <a:pt x="471794" y="538078"/>
                  <a:pt x="485552" y="593111"/>
                </a:cubicBezTo>
                <a:cubicBezTo>
                  <a:pt x="499310" y="648144"/>
                  <a:pt x="555402" y="292544"/>
                  <a:pt x="517302" y="332761"/>
                </a:cubicBezTo>
                <a:cubicBezTo>
                  <a:pt x="479202" y="372978"/>
                  <a:pt x="341619" y="509503"/>
                  <a:pt x="256952" y="834411"/>
                </a:cubicBezTo>
                <a:cubicBezTo>
                  <a:pt x="172285" y="1159319"/>
                  <a:pt x="43169" y="2138278"/>
                  <a:pt x="9302" y="2282211"/>
                </a:cubicBezTo>
                <a:cubicBezTo>
                  <a:pt x="-24565" y="2426144"/>
                  <a:pt x="44227" y="1592178"/>
                  <a:pt x="53752" y="1698011"/>
                </a:cubicBezTo>
                <a:cubicBezTo>
                  <a:pt x="63277" y="1803844"/>
                  <a:pt x="47402" y="2889694"/>
                  <a:pt x="66452" y="2917211"/>
                </a:cubicBezTo>
                <a:cubicBezTo>
                  <a:pt x="85502" y="2944728"/>
                  <a:pt x="110902" y="2209186"/>
                  <a:pt x="168052" y="1863111"/>
                </a:cubicBezTo>
                <a:cubicBezTo>
                  <a:pt x="225202" y="1517036"/>
                  <a:pt x="386069" y="921194"/>
                  <a:pt x="409352" y="840761"/>
                </a:cubicBezTo>
                <a:cubicBezTo>
                  <a:pt x="432635" y="760328"/>
                  <a:pt x="316219" y="1388978"/>
                  <a:pt x="307752" y="1380511"/>
                </a:cubicBezTo>
                <a:cubicBezTo>
                  <a:pt x="299285" y="1372044"/>
                  <a:pt x="338444" y="930719"/>
                  <a:pt x="358552" y="789961"/>
                </a:cubicBezTo>
                <a:cubicBezTo>
                  <a:pt x="378660" y="649203"/>
                  <a:pt x="405119" y="603694"/>
                  <a:pt x="428402" y="535961"/>
                </a:cubicBezTo>
                <a:cubicBezTo>
                  <a:pt x="451685" y="468228"/>
                  <a:pt x="496135" y="467169"/>
                  <a:pt x="498252" y="383561"/>
                </a:cubicBezTo>
                <a:cubicBezTo>
                  <a:pt x="500369" y="299953"/>
                  <a:pt x="436869" y="-32364"/>
                  <a:pt x="434752" y="2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54848D63-5911-45B3-AB48-683BF242D038}"/>
              </a:ext>
            </a:extLst>
          </p:cNvPr>
          <p:cNvSpPr/>
          <p:nvPr/>
        </p:nvSpPr>
        <p:spPr>
          <a:xfrm>
            <a:off x="2868363" y="5307737"/>
            <a:ext cx="881026" cy="2765689"/>
          </a:xfrm>
          <a:custGeom>
            <a:avLst/>
            <a:gdLst>
              <a:gd name="connsiteX0" fmla="*/ 287587 w 881026"/>
              <a:gd name="connsiteY0" fmla="*/ 13563 h 2765689"/>
              <a:gd name="connsiteX1" fmla="*/ 808287 w 881026"/>
              <a:gd name="connsiteY1" fmla="*/ 1245463 h 2765689"/>
              <a:gd name="connsiteX2" fmla="*/ 795587 w 881026"/>
              <a:gd name="connsiteY2" fmla="*/ 1099413 h 2765689"/>
              <a:gd name="connsiteX3" fmla="*/ 52637 w 881026"/>
              <a:gd name="connsiteY3" fmla="*/ 2356713 h 2765689"/>
              <a:gd name="connsiteX4" fmla="*/ 357437 w 881026"/>
              <a:gd name="connsiteY4" fmla="*/ 1728063 h 2765689"/>
              <a:gd name="connsiteX5" fmla="*/ 116137 w 881026"/>
              <a:gd name="connsiteY5" fmla="*/ 2763113 h 2765689"/>
              <a:gd name="connsiteX6" fmla="*/ 325687 w 881026"/>
              <a:gd name="connsiteY6" fmla="*/ 1994763 h 2765689"/>
              <a:gd name="connsiteX7" fmla="*/ 579687 w 881026"/>
              <a:gd name="connsiteY7" fmla="*/ 1137513 h 2765689"/>
              <a:gd name="connsiteX8" fmla="*/ 509837 w 881026"/>
              <a:gd name="connsiteY8" fmla="*/ 1277213 h 2765689"/>
              <a:gd name="connsiteX9" fmla="*/ 420937 w 881026"/>
              <a:gd name="connsiteY9" fmla="*/ 724763 h 2765689"/>
              <a:gd name="connsiteX10" fmla="*/ 1837 w 881026"/>
              <a:gd name="connsiteY10" fmla="*/ 2388463 h 2765689"/>
              <a:gd name="connsiteX11" fmla="*/ 268537 w 881026"/>
              <a:gd name="connsiteY11" fmla="*/ 616813 h 2765689"/>
              <a:gd name="connsiteX12" fmla="*/ 281237 w 881026"/>
              <a:gd name="connsiteY12" fmla="*/ 1067663 h 2765689"/>
              <a:gd name="connsiteX13" fmla="*/ 427287 w 881026"/>
              <a:gd name="connsiteY13" fmla="*/ 896213 h 2765689"/>
              <a:gd name="connsiteX14" fmla="*/ 370137 w 881026"/>
              <a:gd name="connsiteY14" fmla="*/ 604113 h 2765689"/>
              <a:gd name="connsiteX15" fmla="*/ 287587 w 881026"/>
              <a:gd name="connsiteY15" fmla="*/ 13563 h 27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1026" h="2765689">
                <a:moveTo>
                  <a:pt x="287587" y="13563"/>
                </a:moveTo>
                <a:cubicBezTo>
                  <a:pt x="360612" y="120455"/>
                  <a:pt x="723620" y="1064488"/>
                  <a:pt x="808287" y="1245463"/>
                </a:cubicBezTo>
                <a:cubicBezTo>
                  <a:pt x="892954" y="1426438"/>
                  <a:pt x="921529" y="914205"/>
                  <a:pt x="795587" y="1099413"/>
                </a:cubicBezTo>
                <a:cubicBezTo>
                  <a:pt x="669645" y="1284621"/>
                  <a:pt x="125662" y="2251938"/>
                  <a:pt x="52637" y="2356713"/>
                </a:cubicBezTo>
                <a:cubicBezTo>
                  <a:pt x="-20388" y="2461488"/>
                  <a:pt x="346854" y="1660330"/>
                  <a:pt x="357437" y="1728063"/>
                </a:cubicBezTo>
                <a:cubicBezTo>
                  <a:pt x="368020" y="1795796"/>
                  <a:pt x="121429" y="2718663"/>
                  <a:pt x="116137" y="2763113"/>
                </a:cubicBezTo>
                <a:cubicBezTo>
                  <a:pt x="110845" y="2807563"/>
                  <a:pt x="248429" y="2265696"/>
                  <a:pt x="325687" y="1994763"/>
                </a:cubicBezTo>
                <a:cubicBezTo>
                  <a:pt x="402945" y="1723830"/>
                  <a:pt x="548995" y="1257105"/>
                  <a:pt x="579687" y="1137513"/>
                </a:cubicBezTo>
                <a:cubicBezTo>
                  <a:pt x="610379" y="1017921"/>
                  <a:pt x="536295" y="1346005"/>
                  <a:pt x="509837" y="1277213"/>
                </a:cubicBezTo>
                <a:cubicBezTo>
                  <a:pt x="483379" y="1208421"/>
                  <a:pt x="505604" y="539555"/>
                  <a:pt x="420937" y="724763"/>
                </a:cubicBezTo>
                <a:cubicBezTo>
                  <a:pt x="336270" y="909971"/>
                  <a:pt x="27237" y="2406455"/>
                  <a:pt x="1837" y="2388463"/>
                </a:cubicBezTo>
                <a:cubicBezTo>
                  <a:pt x="-23563" y="2370471"/>
                  <a:pt x="221970" y="836946"/>
                  <a:pt x="268537" y="616813"/>
                </a:cubicBezTo>
                <a:cubicBezTo>
                  <a:pt x="315104" y="396680"/>
                  <a:pt x="254779" y="1021096"/>
                  <a:pt x="281237" y="1067663"/>
                </a:cubicBezTo>
                <a:cubicBezTo>
                  <a:pt x="307695" y="1114230"/>
                  <a:pt x="412470" y="973471"/>
                  <a:pt x="427287" y="896213"/>
                </a:cubicBezTo>
                <a:cubicBezTo>
                  <a:pt x="442104" y="818955"/>
                  <a:pt x="391304" y="745930"/>
                  <a:pt x="370137" y="604113"/>
                </a:cubicBezTo>
                <a:cubicBezTo>
                  <a:pt x="348970" y="462296"/>
                  <a:pt x="214562" y="-93329"/>
                  <a:pt x="287587" y="135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935C7DA6-4AD1-4DAA-AF06-CF5D570405C2}"/>
              </a:ext>
            </a:extLst>
          </p:cNvPr>
          <p:cNvSpPr/>
          <p:nvPr/>
        </p:nvSpPr>
        <p:spPr>
          <a:xfrm>
            <a:off x="3689091" y="1004202"/>
            <a:ext cx="1999182" cy="1707337"/>
          </a:xfrm>
          <a:custGeom>
            <a:avLst/>
            <a:gdLst>
              <a:gd name="connsiteX0" fmla="*/ 1994159 w 1999182"/>
              <a:gd name="connsiteY0" fmla="*/ 5448 h 1707337"/>
              <a:gd name="connsiteX1" fmla="*/ 914659 w 1999182"/>
              <a:gd name="connsiteY1" fmla="*/ 335648 h 1707337"/>
              <a:gd name="connsiteX2" fmla="*/ 978159 w 1999182"/>
              <a:gd name="connsiteY2" fmla="*/ 329298 h 1707337"/>
              <a:gd name="connsiteX3" fmla="*/ 768609 w 1999182"/>
              <a:gd name="connsiteY3" fmla="*/ 443598 h 1707337"/>
              <a:gd name="connsiteX4" fmla="*/ 368559 w 1999182"/>
              <a:gd name="connsiteY4" fmla="*/ 1275448 h 1707337"/>
              <a:gd name="connsiteX5" fmla="*/ 501909 w 1999182"/>
              <a:gd name="connsiteY5" fmla="*/ 869048 h 1707337"/>
              <a:gd name="connsiteX6" fmla="*/ 259 w 1999182"/>
              <a:gd name="connsiteY6" fmla="*/ 1707248 h 1707337"/>
              <a:gd name="connsiteX7" fmla="*/ 438409 w 1999182"/>
              <a:gd name="connsiteY7" fmla="*/ 919848 h 1707337"/>
              <a:gd name="connsiteX8" fmla="*/ 800359 w 1999182"/>
              <a:gd name="connsiteY8" fmla="*/ 481698 h 1707337"/>
              <a:gd name="connsiteX9" fmla="*/ 914659 w 1999182"/>
              <a:gd name="connsiteY9" fmla="*/ 449948 h 1707337"/>
              <a:gd name="connsiteX10" fmla="*/ 1302009 w 1999182"/>
              <a:gd name="connsiteY10" fmla="*/ 151498 h 1707337"/>
              <a:gd name="connsiteX11" fmla="*/ 1994159 w 1999182"/>
              <a:gd name="connsiteY11" fmla="*/ 5448 h 170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182" h="1707337">
                <a:moveTo>
                  <a:pt x="1994159" y="5448"/>
                </a:moveTo>
                <a:cubicBezTo>
                  <a:pt x="1929601" y="36140"/>
                  <a:pt x="1083992" y="281673"/>
                  <a:pt x="914659" y="335648"/>
                </a:cubicBezTo>
                <a:cubicBezTo>
                  <a:pt x="745326" y="389623"/>
                  <a:pt x="1002501" y="311306"/>
                  <a:pt x="978159" y="329298"/>
                </a:cubicBezTo>
                <a:cubicBezTo>
                  <a:pt x="953817" y="347290"/>
                  <a:pt x="870209" y="285907"/>
                  <a:pt x="768609" y="443598"/>
                </a:cubicBezTo>
                <a:cubicBezTo>
                  <a:pt x="667009" y="601289"/>
                  <a:pt x="413009" y="1204540"/>
                  <a:pt x="368559" y="1275448"/>
                </a:cubicBezTo>
                <a:cubicBezTo>
                  <a:pt x="324109" y="1346356"/>
                  <a:pt x="563292" y="797081"/>
                  <a:pt x="501909" y="869048"/>
                </a:cubicBezTo>
                <a:cubicBezTo>
                  <a:pt x="440526" y="941015"/>
                  <a:pt x="10842" y="1698781"/>
                  <a:pt x="259" y="1707248"/>
                </a:cubicBezTo>
                <a:cubicBezTo>
                  <a:pt x="-10324" y="1715715"/>
                  <a:pt x="305059" y="1124106"/>
                  <a:pt x="438409" y="919848"/>
                </a:cubicBezTo>
                <a:cubicBezTo>
                  <a:pt x="571759" y="715590"/>
                  <a:pt x="720984" y="560015"/>
                  <a:pt x="800359" y="481698"/>
                </a:cubicBezTo>
                <a:cubicBezTo>
                  <a:pt x="879734" y="403381"/>
                  <a:pt x="831051" y="504981"/>
                  <a:pt x="914659" y="449948"/>
                </a:cubicBezTo>
                <a:cubicBezTo>
                  <a:pt x="998267" y="394915"/>
                  <a:pt x="1121034" y="222406"/>
                  <a:pt x="1302009" y="151498"/>
                </a:cubicBezTo>
                <a:cubicBezTo>
                  <a:pt x="1482984" y="80590"/>
                  <a:pt x="2058717" y="-25244"/>
                  <a:pt x="1994159" y="5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A74C1AA5-7317-47E5-ACF3-C809D535A665}"/>
              </a:ext>
            </a:extLst>
          </p:cNvPr>
          <p:cNvSpPr/>
          <p:nvPr/>
        </p:nvSpPr>
        <p:spPr>
          <a:xfrm>
            <a:off x="6026931" y="389254"/>
            <a:ext cx="2827017" cy="550673"/>
          </a:xfrm>
          <a:custGeom>
            <a:avLst/>
            <a:gdLst>
              <a:gd name="connsiteX0" fmla="*/ 850119 w 2827017"/>
              <a:gd name="connsiteY0" fmla="*/ 309246 h 550673"/>
              <a:gd name="connsiteX1" fmla="*/ 900919 w 2827017"/>
              <a:gd name="connsiteY1" fmla="*/ 309246 h 550673"/>
              <a:gd name="connsiteX2" fmla="*/ 1707369 w 2827017"/>
              <a:gd name="connsiteY2" fmla="*/ 106046 h 550673"/>
              <a:gd name="connsiteX3" fmla="*/ 5569 w 2827017"/>
              <a:gd name="connsiteY3" fmla="*/ 550546 h 550673"/>
              <a:gd name="connsiteX4" fmla="*/ 1186669 w 2827017"/>
              <a:gd name="connsiteY4" fmla="*/ 150496 h 550673"/>
              <a:gd name="connsiteX5" fmla="*/ 1904219 w 2827017"/>
              <a:gd name="connsiteY5" fmla="*/ 4446 h 550673"/>
              <a:gd name="connsiteX6" fmla="*/ 2818619 w 2827017"/>
              <a:gd name="connsiteY6" fmla="*/ 296546 h 550673"/>
              <a:gd name="connsiteX7" fmla="*/ 2304269 w 2827017"/>
              <a:gd name="connsiteY7" fmla="*/ 131446 h 550673"/>
              <a:gd name="connsiteX8" fmla="*/ 1402569 w 2827017"/>
              <a:gd name="connsiteY8" fmla="*/ 125096 h 550673"/>
              <a:gd name="connsiteX9" fmla="*/ 850119 w 2827017"/>
              <a:gd name="connsiteY9" fmla="*/ 309246 h 55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7017" h="550673">
                <a:moveTo>
                  <a:pt x="850119" y="309246"/>
                </a:moveTo>
                <a:cubicBezTo>
                  <a:pt x="766511" y="339938"/>
                  <a:pt x="758044" y="343113"/>
                  <a:pt x="900919" y="309246"/>
                </a:cubicBezTo>
                <a:cubicBezTo>
                  <a:pt x="1043794" y="275379"/>
                  <a:pt x="1707369" y="106046"/>
                  <a:pt x="1707369" y="106046"/>
                </a:cubicBezTo>
                <a:lnTo>
                  <a:pt x="5569" y="550546"/>
                </a:lnTo>
                <a:cubicBezTo>
                  <a:pt x="-81214" y="557954"/>
                  <a:pt x="870227" y="241513"/>
                  <a:pt x="1186669" y="150496"/>
                </a:cubicBezTo>
                <a:cubicBezTo>
                  <a:pt x="1503111" y="59479"/>
                  <a:pt x="1632227" y="-19896"/>
                  <a:pt x="1904219" y="4446"/>
                </a:cubicBezTo>
                <a:cubicBezTo>
                  <a:pt x="2176211" y="28788"/>
                  <a:pt x="2751944" y="275379"/>
                  <a:pt x="2818619" y="296546"/>
                </a:cubicBezTo>
                <a:cubicBezTo>
                  <a:pt x="2885294" y="317713"/>
                  <a:pt x="2540277" y="160021"/>
                  <a:pt x="2304269" y="131446"/>
                </a:cubicBezTo>
                <a:cubicBezTo>
                  <a:pt x="2068261" y="102871"/>
                  <a:pt x="1647044" y="97579"/>
                  <a:pt x="1402569" y="125096"/>
                </a:cubicBezTo>
                <a:cubicBezTo>
                  <a:pt x="1158094" y="152613"/>
                  <a:pt x="933727" y="278554"/>
                  <a:pt x="850119" y="30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72C64785-B19C-4E21-A088-92809FBA7060}"/>
              </a:ext>
            </a:extLst>
          </p:cNvPr>
          <p:cNvSpPr/>
          <p:nvPr/>
        </p:nvSpPr>
        <p:spPr>
          <a:xfrm>
            <a:off x="6584396" y="1575444"/>
            <a:ext cx="2917159" cy="1066570"/>
          </a:xfrm>
          <a:custGeom>
            <a:avLst/>
            <a:gdLst>
              <a:gd name="connsiteX0" fmla="*/ 165654 w 2917159"/>
              <a:gd name="connsiteY0" fmla="*/ 31106 h 1066570"/>
              <a:gd name="connsiteX1" fmla="*/ 1886504 w 2917159"/>
              <a:gd name="connsiteY1" fmla="*/ 443856 h 1066570"/>
              <a:gd name="connsiteX2" fmla="*/ 1607104 w 2917159"/>
              <a:gd name="connsiteY2" fmla="*/ 399406 h 1066570"/>
              <a:gd name="connsiteX3" fmla="*/ 2350054 w 2917159"/>
              <a:gd name="connsiteY3" fmla="*/ 577206 h 1066570"/>
              <a:gd name="connsiteX4" fmla="*/ 2051604 w 2917159"/>
              <a:gd name="connsiteY4" fmla="*/ 532756 h 1066570"/>
              <a:gd name="connsiteX5" fmla="*/ 2540554 w 2917159"/>
              <a:gd name="connsiteY5" fmla="*/ 723256 h 1066570"/>
              <a:gd name="connsiteX6" fmla="*/ 2794554 w 2917159"/>
              <a:gd name="connsiteY6" fmla="*/ 964556 h 1066570"/>
              <a:gd name="connsiteX7" fmla="*/ 2908854 w 2917159"/>
              <a:gd name="connsiteY7" fmla="*/ 1059806 h 1066570"/>
              <a:gd name="connsiteX8" fmla="*/ 2578654 w 2917159"/>
              <a:gd name="connsiteY8" fmla="*/ 793106 h 1066570"/>
              <a:gd name="connsiteX9" fmla="*/ 2038904 w 2917159"/>
              <a:gd name="connsiteY9" fmla="*/ 488306 h 1066570"/>
              <a:gd name="connsiteX10" fmla="*/ 2229404 w 2917159"/>
              <a:gd name="connsiteY10" fmla="*/ 615306 h 1066570"/>
              <a:gd name="connsiteX11" fmla="*/ 1543604 w 2917159"/>
              <a:gd name="connsiteY11" fmla="*/ 418456 h 1066570"/>
              <a:gd name="connsiteX12" fmla="*/ 1397554 w 2917159"/>
              <a:gd name="connsiteY12" fmla="*/ 297806 h 1066570"/>
              <a:gd name="connsiteX13" fmla="*/ 1581704 w 2917159"/>
              <a:gd name="connsiteY13" fmla="*/ 329556 h 1066570"/>
              <a:gd name="connsiteX14" fmla="*/ 229154 w 2917159"/>
              <a:gd name="connsiteY14" fmla="*/ 62856 h 1066570"/>
              <a:gd name="connsiteX15" fmla="*/ 165654 w 2917159"/>
              <a:gd name="connsiteY15" fmla="*/ 31106 h 106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159" h="1066570">
                <a:moveTo>
                  <a:pt x="165654" y="31106"/>
                </a:moveTo>
                <a:lnTo>
                  <a:pt x="1886504" y="443856"/>
                </a:lnTo>
                <a:cubicBezTo>
                  <a:pt x="2126746" y="505239"/>
                  <a:pt x="1529846" y="377181"/>
                  <a:pt x="1607104" y="399406"/>
                </a:cubicBezTo>
                <a:cubicBezTo>
                  <a:pt x="1684362" y="421631"/>
                  <a:pt x="2275971" y="554981"/>
                  <a:pt x="2350054" y="577206"/>
                </a:cubicBezTo>
                <a:cubicBezTo>
                  <a:pt x="2424137" y="599431"/>
                  <a:pt x="2019854" y="508414"/>
                  <a:pt x="2051604" y="532756"/>
                </a:cubicBezTo>
                <a:cubicBezTo>
                  <a:pt x="2083354" y="557098"/>
                  <a:pt x="2416729" y="651289"/>
                  <a:pt x="2540554" y="723256"/>
                </a:cubicBezTo>
                <a:cubicBezTo>
                  <a:pt x="2664379" y="795223"/>
                  <a:pt x="2733171" y="908464"/>
                  <a:pt x="2794554" y="964556"/>
                </a:cubicBezTo>
                <a:cubicBezTo>
                  <a:pt x="2855937" y="1020648"/>
                  <a:pt x="2944837" y="1088381"/>
                  <a:pt x="2908854" y="1059806"/>
                </a:cubicBezTo>
                <a:cubicBezTo>
                  <a:pt x="2872871" y="1031231"/>
                  <a:pt x="2723646" y="888356"/>
                  <a:pt x="2578654" y="793106"/>
                </a:cubicBezTo>
                <a:cubicBezTo>
                  <a:pt x="2433662" y="697856"/>
                  <a:pt x="2097112" y="517939"/>
                  <a:pt x="2038904" y="488306"/>
                </a:cubicBezTo>
                <a:cubicBezTo>
                  <a:pt x="1980696" y="458673"/>
                  <a:pt x="2311954" y="626948"/>
                  <a:pt x="2229404" y="615306"/>
                </a:cubicBezTo>
                <a:cubicBezTo>
                  <a:pt x="2146854" y="603664"/>
                  <a:pt x="1682246" y="471373"/>
                  <a:pt x="1543604" y="418456"/>
                </a:cubicBezTo>
                <a:cubicBezTo>
                  <a:pt x="1404962" y="365539"/>
                  <a:pt x="1391204" y="312623"/>
                  <a:pt x="1397554" y="297806"/>
                </a:cubicBezTo>
                <a:cubicBezTo>
                  <a:pt x="1403904" y="282989"/>
                  <a:pt x="1581704" y="329556"/>
                  <a:pt x="1581704" y="329556"/>
                </a:cubicBezTo>
                <a:lnTo>
                  <a:pt x="229154" y="62856"/>
                </a:lnTo>
                <a:cubicBezTo>
                  <a:pt x="-7913" y="13114"/>
                  <a:pt x="-110571" y="-32394"/>
                  <a:pt x="165654" y="31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E164DC3A-0419-46DA-A859-FF866CB8E8D4}"/>
              </a:ext>
            </a:extLst>
          </p:cNvPr>
          <p:cNvSpPr/>
          <p:nvPr/>
        </p:nvSpPr>
        <p:spPr>
          <a:xfrm>
            <a:off x="6227650" y="1555633"/>
            <a:ext cx="1471062" cy="3272685"/>
          </a:xfrm>
          <a:custGeom>
            <a:avLst/>
            <a:gdLst>
              <a:gd name="connsiteX0" fmla="*/ 1411400 w 1471062"/>
              <a:gd name="connsiteY0" fmla="*/ 76317 h 3272685"/>
              <a:gd name="connsiteX1" fmla="*/ 1347900 w 1471062"/>
              <a:gd name="connsiteY1" fmla="*/ 95367 h 3272685"/>
              <a:gd name="connsiteX2" fmla="*/ 535100 w 1471062"/>
              <a:gd name="connsiteY2" fmla="*/ 825617 h 3272685"/>
              <a:gd name="connsiteX3" fmla="*/ 611300 w 1471062"/>
              <a:gd name="connsiteY3" fmla="*/ 616067 h 3272685"/>
              <a:gd name="connsiteX4" fmla="*/ 116000 w 1471062"/>
              <a:gd name="connsiteY4" fmla="*/ 2311517 h 3272685"/>
              <a:gd name="connsiteX5" fmla="*/ 217600 w 1471062"/>
              <a:gd name="connsiteY5" fmla="*/ 1765417 h 3272685"/>
              <a:gd name="connsiteX6" fmla="*/ 8050 w 1471062"/>
              <a:gd name="connsiteY6" fmla="*/ 3251317 h 3272685"/>
              <a:gd name="connsiteX7" fmla="*/ 84250 w 1471062"/>
              <a:gd name="connsiteY7" fmla="*/ 2514717 h 3272685"/>
              <a:gd name="connsiteX8" fmla="*/ 458900 w 1471062"/>
              <a:gd name="connsiteY8" fmla="*/ 755767 h 3272685"/>
              <a:gd name="connsiteX9" fmla="*/ 433500 w 1471062"/>
              <a:gd name="connsiteY9" fmla="*/ 1022467 h 3272685"/>
              <a:gd name="connsiteX10" fmla="*/ 687500 w 1471062"/>
              <a:gd name="connsiteY10" fmla="*/ 584317 h 3272685"/>
              <a:gd name="connsiteX11" fmla="*/ 846250 w 1471062"/>
              <a:gd name="connsiteY11" fmla="*/ 495417 h 3272685"/>
              <a:gd name="connsiteX12" fmla="*/ 795450 w 1471062"/>
              <a:gd name="connsiteY12" fmla="*/ 717667 h 3272685"/>
              <a:gd name="connsiteX13" fmla="*/ 1411400 w 1471062"/>
              <a:gd name="connsiteY13" fmla="*/ 76317 h 327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1062" h="3272685">
                <a:moveTo>
                  <a:pt x="1411400" y="76317"/>
                </a:moveTo>
                <a:cubicBezTo>
                  <a:pt x="1503475" y="-27400"/>
                  <a:pt x="1493950" y="-29516"/>
                  <a:pt x="1347900" y="95367"/>
                </a:cubicBezTo>
                <a:cubicBezTo>
                  <a:pt x="1201850" y="220250"/>
                  <a:pt x="657867" y="738834"/>
                  <a:pt x="535100" y="825617"/>
                </a:cubicBezTo>
                <a:cubicBezTo>
                  <a:pt x="412333" y="912400"/>
                  <a:pt x="681150" y="368417"/>
                  <a:pt x="611300" y="616067"/>
                </a:cubicBezTo>
                <a:cubicBezTo>
                  <a:pt x="541450" y="863717"/>
                  <a:pt x="181617" y="2119959"/>
                  <a:pt x="116000" y="2311517"/>
                </a:cubicBezTo>
                <a:cubicBezTo>
                  <a:pt x="50383" y="2503075"/>
                  <a:pt x="235592" y="1608784"/>
                  <a:pt x="217600" y="1765417"/>
                </a:cubicBezTo>
                <a:cubicBezTo>
                  <a:pt x="199608" y="1922050"/>
                  <a:pt x="30275" y="3126434"/>
                  <a:pt x="8050" y="3251317"/>
                </a:cubicBezTo>
                <a:cubicBezTo>
                  <a:pt x="-14175" y="3376200"/>
                  <a:pt x="9108" y="2930642"/>
                  <a:pt x="84250" y="2514717"/>
                </a:cubicBezTo>
                <a:cubicBezTo>
                  <a:pt x="159392" y="2098792"/>
                  <a:pt x="400692" y="1004475"/>
                  <a:pt x="458900" y="755767"/>
                </a:cubicBezTo>
                <a:cubicBezTo>
                  <a:pt x="517108" y="507059"/>
                  <a:pt x="395400" y="1051042"/>
                  <a:pt x="433500" y="1022467"/>
                </a:cubicBezTo>
                <a:cubicBezTo>
                  <a:pt x="471600" y="993892"/>
                  <a:pt x="618708" y="672159"/>
                  <a:pt x="687500" y="584317"/>
                </a:cubicBezTo>
                <a:cubicBezTo>
                  <a:pt x="756292" y="496475"/>
                  <a:pt x="828258" y="473192"/>
                  <a:pt x="846250" y="495417"/>
                </a:cubicBezTo>
                <a:cubicBezTo>
                  <a:pt x="864242" y="517642"/>
                  <a:pt x="695967" y="786459"/>
                  <a:pt x="795450" y="717667"/>
                </a:cubicBezTo>
                <a:cubicBezTo>
                  <a:pt x="894933" y="648875"/>
                  <a:pt x="1319325" y="180034"/>
                  <a:pt x="1411400" y="76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DDEC6892-A810-4960-9D22-FFA302768397}"/>
              </a:ext>
            </a:extLst>
          </p:cNvPr>
          <p:cNvSpPr/>
          <p:nvPr/>
        </p:nvSpPr>
        <p:spPr>
          <a:xfrm>
            <a:off x="6119723" y="3118114"/>
            <a:ext cx="1075494" cy="3759977"/>
          </a:xfrm>
          <a:custGeom>
            <a:avLst/>
            <a:gdLst>
              <a:gd name="connsiteX0" fmla="*/ 1062127 w 1075494"/>
              <a:gd name="connsiteY0" fmla="*/ 25136 h 3759977"/>
              <a:gd name="connsiteX1" fmla="*/ 363627 w 1075494"/>
              <a:gd name="connsiteY1" fmla="*/ 2400036 h 3759977"/>
              <a:gd name="connsiteX2" fmla="*/ 535077 w 1075494"/>
              <a:gd name="connsiteY2" fmla="*/ 1879336 h 3759977"/>
              <a:gd name="connsiteX3" fmla="*/ 14377 w 1075494"/>
              <a:gd name="connsiteY3" fmla="*/ 3708136 h 3759977"/>
              <a:gd name="connsiteX4" fmla="*/ 179477 w 1075494"/>
              <a:gd name="connsiteY4" fmla="*/ 3079486 h 3759977"/>
              <a:gd name="connsiteX5" fmla="*/ 535077 w 1075494"/>
              <a:gd name="connsiteY5" fmla="*/ 1225286 h 3759977"/>
              <a:gd name="connsiteX6" fmla="*/ 369977 w 1075494"/>
              <a:gd name="connsiteY6" fmla="*/ 2152386 h 3759977"/>
              <a:gd name="connsiteX7" fmla="*/ 871627 w 1075494"/>
              <a:gd name="connsiteY7" fmla="*/ 920486 h 3759977"/>
              <a:gd name="connsiteX8" fmla="*/ 827177 w 1075494"/>
              <a:gd name="connsiteY8" fmla="*/ 1136386 h 3759977"/>
              <a:gd name="connsiteX9" fmla="*/ 1062127 w 1075494"/>
              <a:gd name="connsiteY9" fmla="*/ 25136 h 37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494" h="3759977">
                <a:moveTo>
                  <a:pt x="1062127" y="25136"/>
                </a:moveTo>
                <a:cubicBezTo>
                  <a:pt x="984869" y="235744"/>
                  <a:pt x="451469" y="2091003"/>
                  <a:pt x="363627" y="2400036"/>
                </a:cubicBezTo>
                <a:cubicBezTo>
                  <a:pt x="275785" y="2709069"/>
                  <a:pt x="593285" y="1661319"/>
                  <a:pt x="535077" y="1879336"/>
                </a:cubicBezTo>
                <a:cubicBezTo>
                  <a:pt x="476869" y="2097353"/>
                  <a:pt x="73644" y="3508111"/>
                  <a:pt x="14377" y="3708136"/>
                </a:cubicBezTo>
                <a:cubicBezTo>
                  <a:pt x="-44890" y="3908161"/>
                  <a:pt x="92694" y="3493294"/>
                  <a:pt x="179477" y="3079486"/>
                </a:cubicBezTo>
                <a:cubicBezTo>
                  <a:pt x="266260" y="2665678"/>
                  <a:pt x="503327" y="1379803"/>
                  <a:pt x="535077" y="1225286"/>
                </a:cubicBezTo>
                <a:cubicBezTo>
                  <a:pt x="566827" y="1070769"/>
                  <a:pt x="313885" y="2203186"/>
                  <a:pt x="369977" y="2152386"/>
                </a:cubicBezTo>
                <a:cubicBezTo>
                  <a:pt x="426069" y="2101586"/>
                  <a:pt x="795427" y="1089819"/>
                  <a:pt x="871627" y="920486"/>
                </a:cubicBezTo>
                <a:cubicBezTo>
                  <a:pt x="947827" y="751153"/>
                  <a:pt x="796485" y="1280319"/>
                  <a:pt x="827177" y="1136386"/>
                </a:cubicBezTo>
                <a:cubicBezTo>
                  <a:pt x="857869" y="992453"/>
                  <a:pt x="1139385" y="-185472"/>
                  <a:pt x="1062127" y="25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F272AB70-6EC8-4346-B296-ED2F54D1C308}"/>
              </a:ext>
            </a:extLst>
          </p:cNvPr>
          <p:cNvSpPr/>
          <p:nvPr/>
        </p:nvSpPr>
        <p:spPr>
          <a:xfrm>
            <a:off x="5799061" y="4211223"/>
            <a:ext cx="335039" cy="3339609"/>
          </a:xfrm>
          <a:custGeom>
            <a:avLst/>
            <a:gdLst>
              <a:gd name="connsiteX0" fmla="*/ 335039 w 335039"/>
              <a:gd name="connsiteY0" fmla="*/ 5177 h 3339609"/>
              <a:gd name="connsiteX1" fmla="*/ 93739 w 335039"/>
              <a:gd name="connsiteY1" fmla="*/ 1065627 h 3339609"/>
              <a:gd name="connsiteX2" fmla="*/ 131839 w 335039"/>
              <a:gd name="connsiteY2" fmla="*/ 894177 h 3339609"/>
              <a:gd name="connsiteX3" fmla="*/ 144539 w 335039"/>
              <a:gd name="connsiteY3" fmla="*/ 2532477 h 3339609"/>
              <a:gd name="connsiteX4" fmla="*/ 157239 w 335039"/>
              <a:gd name="connsiteY4" fmla="*/ 2170527 h 3339609"/>
              <a:gd name="connsiteX5" fmla="*/ 157239 w 335039"/>
              <a:gd name="connsiteY5" fmla="*/ 3326227 h 3339609"/>
              <a:gd name="connsiteX6" fmla="*/ 157239 w 335039"/>
              <a:gd name="connsiteY6" fmla="*/ 2665827 h 3339609"/>
              <a:gd name="connsiteX7" fmla="*/ 4839 w 335039"/>
              <a:gd name="connsiteY7" fmla="*/ 722727 h 3339609"/>
              <a:gd name="connsiteX8" fmla="*/ 42939 w 335039"/>
              <a:gd name="connsiteY8" fmla="*/ 1268827 h 3339609"/>
              <a:gd name="connsiteX9" fmla="*/ 93739 w 335039"/>
              <a:gd name="connsiteY9" fmla="*/ 684627 h 3339609"/>
              <a:gd name="connsiteX10" fmla="*/ 335039 w 335039"/>
              <a:gd name="connsiteY10" fmla="*/ 5177 h 33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039" h="3339609">
                <a:moveTo>
                  <a:pt x="335039" y="5177"/>
                </a:moveTo>
                <a:cubicBezTo>
                  <a:pt x="335039" y="68677"/>
                  <a:pt x="127606" y="917460"/>
                  <a:pt x="93739" y="1065627"/>
                </a:cubicBezTo>
                <a:cubicBezTo>
                  <a:pt x="59872" y="1213794"/>
                  <a:pt x="123372" y="649702"/>
                  <a:pt x="131839" y="894177"/>
                </a:cubicBezTo>
                <a:cubicBezTo>
                  <a:pt x="140306" y="1138652"/>
                  <a:pt x="140306" y="2319752"/>
                  <a:pt x="144539" y="2532477"/>
                </a:cubicBezTo>
                <a:cubicBezTo>
                  <a:pt x="148772" y="2745202"/>
                  <a:pt x="155122" y="2038235"/>
                  <a:pt x="157239" y="2170527"/>
                </a:cubicBezTo>
                <a:cubicBezTo>
                  <a:pt x="159356" y="2302819"/>
                  <a:pt x="157239" y="3326227"/>
                  <a:pt x="157239" y="3326227"/>
                </a:cubicBezTo>
                <a:cubicBezTo>
                  <a:pt x="157239" y="3408777"/>
                  <a:pt x="182639" y="3099744"/>
                  <a:pt x="157239" y="2665827"/>
                </a:cubicBezTo>
                <a:cubicBezTo>
                  <a:pt x="131839" y="2231910"/>
                  <a:pt x="23889" y="955560"/>
                  <a:pt x="4839" y="722727"/>
                </a:cubicBezTo>
                <a:cubicBezTo>
                  <a:pt x="-14211" y="489894"/>
                  <a:pt x="28122" y="1275177"/>
                  <a:pt x="42939" y="1268827"/>
                </a:cubicBezTo>
                <a:cubicBezTo>
                  <a:pt x="57756" y="1262477"/>
                  <a:pt x="40822" y="889944"/>
                  <a:pt x="93739" y="684627"/>
                </a:cubicBezTo>
                <a:cubicBezTo>
                  <a:pt x="146656" y="479310"/>
                  <a:pt x="335039" y="-58323"/>
                  <a:pt x="335039" y="5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40FF04CB-6387-4154-9C88-627827D6C000}"/>
              </a:ext>
            </a:extLst>
          </p:cNvPr>
          <p:cNvSpPr/>
          <p:nvPr/>
        </p:nvSpPr>
        <p:spPr>
          <a:xfrm>
            <a:off x="10227236" y="2136939"/>
            <a:ext cx="663159" cy="717271"/>
          </a:xfrm>
          <a:custGeom>
            <a:avLst/>
            <a:gdLst>
              <a:gd name="connsiteX0" fmla="*/ 53414 w 663159"/>
              <a:gd name="connsiteY0" fmla="*/ 66511 h 717271"/>
              <a:gd name="connsiteX1" fmla="*/ 97864 w 663159"/>
              <a:gd name="connsiteY1" fmla="*/ 98261 h 717271"/>
              <a:gd name="connsiteX2" fmla="*/ 599514 w 663159"/>
              <a:gd name="connsiteY2" fmla="*/ 593561 h 717271"/>
              <a:gd name="connsiteX3" fmla="*/ 516964 w 663159"/>
              <a:gd name="connsiteY3" fmla="*/ 485611 h 717271"/>
              <a:gd name="connsiteX4" fmla="*/ 663014 w 663159"/>
              <a:gd name="connsiteY4" fmla="*/ 714211 h 717271"/>
              <a:gd name="connsiteX5" fmla="*/ 485214 w 663159"/>
              <a:gd name="connsiteY5" fmla="*/ 288761 h 717271"/>
              <a:gd name="connsiteX6" fmla="*/ 28014 w 663159"/>
              <a:gd name="connsiteY6" fmla="*/ 9361 h 717271"/>
              <a:gd name="connsiteX7" fmla="*/ 53414 w 663159"/>
              <a:gd name="connsiteY7" fmla="*/ 66511 h 7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159" h="717271">
                <a:moveTo>
                  <a:pt x="53414" y="66511"/>
                </a:moveTo>
                <a:cubicBezTo>
                  <a:pt x="65056" y="81327"/>
                  <a:pt x="6847" y="10419"/>
                  <a:pt x="97864" y="98261"/>
                </a:cubicBezTo>
                <a:cubicBezTo>
                  <a:pt x="188881" y="186103"/>
                  <a:pt x="529664" y="529003"/>
                  <a:pt x="599514" y="593561"/>
                </a:cubicBezTo>
                <a:cubicBezTo>
                  <a:pt x="669364" y="658119"/>
                  <a:pt x="506381" y="465503"/>
                  <a:pt x="516964" y="485611"/>
                </a:cubicBezTo>
                <a:cubicBezTo>
                  <a:pt x="527547" y="505719"/>
                  <a:pt x="668306" y="747019"/>
                  <a:pt x="663014" y="714211"/>
                </a:cubicBezTo>
                <a:cubicBezTo>
                  <a:pt x="657722" y="681403"/>
                  <a:pt x="591047" y="406236"/>
                  <a:pt x="485214" y="288761"/>
                </a:cubicBezTo>
                <a:cubicBezTo>
                  <a:pt x="379381" y="171286"/>
                  <a:pt x="98922" y="45344"/>
                  <a:pt x="28014" y="9361"/>
                </a:cubicBezTo>
                <a:cubicBezTo>
                  <a:pt x="-42894" y="-26622"/>
                  <a:pt x="41772" y="51695"/>
                  <a:pt x="53414" y="66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35FE4D08-630C-469E-A8AE-C415435206A2}"/>
              </a:ext>
            </a:extLst>
          </p:cNvPr>
          <p:cNvSpPr/>
          <p:nvPr/>
        </p:nvSpPr>
        <p:spPr>
          <a:xfrm>
            <a:off x="4704584" y="8011472"/>
            <a:ext cx="456857" cy="2528044"/>
          </a:xfrm>
          <a:custGeom>
            <a:avLst/>
            <a:gdLst>
              <a:gd name="connsiteX0" fmla="*/ 456696 w 456857"/>
              <a:gd name="connsiteY0" fmla="*/ 14928 h 2528044"/>
              <a:gd name="connsiteX1" fmla="*/ 9656 w 456857"/>
              <a:gd name="connsiteY1" fmla="*/ 1589728 h 2528044"/>
              <a:gd name="connsiteX2" fmla="*/ 177296 w 456857"/>
              <a:gd name="connsiteY2" fmla="*/ 1076648 h 2528044"/>
              <a:gd name="connsiteX3" fmla="*/ 85856 w 456857"/>
              <a:gd name="connsiteY3" fmla="*/ 2234888 h 2528044"/>
              <a:gd name="connsiteX4" fmla="*/ 126496 w 456857"/>
              <a:gd name="connsiteY4" fmla="*/ 2224728 h 2528044"/>
              <a:gd name="connsiteX5" fmla="*/ 217936 w 456857"/>
              <a:gd name="connsiteY5" fmla="*/ 2509208 h 2528044"/>
              <a:gd name="connsiteX6" fmla="*/ 187456 w 456857"/>
              <a:gd name="connsiteY6" fmla="*/ 1615128 h 2528044"/>
              <a:gd name="connsiteX7" fmla="*/ 273816 w 456857"/>
              <a:gd name="connsiteY7" fmla="*/ 1864048 h 2528044"/>
              <a:gd name="connsiteX8" fmla="*/ 217936 w 456857"/>
              <a:gd name="connsiteY8" fmla="*/ 1091888 h 2528044"/>
              <a:gd name="connsiteX9" fmla="*/ 19816 w 456857"/>
              <a:gd name="connsiteY9" fmla="*/ 1310328 h 2528044"/>
              <a:gd name="connsiteX10" fmla="*/ 60456 w 456857"/>
              <a:gd name="connsiteY10" fmla="*/ 827728 h 2528044"/>
              <a:gd name="connsiteX11" fmla="*/ 456696 w 456857"/>
              <a:gd name="connsiteY11" fmla="*/ 14928 h 252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857" h="2528044">
                <a:moveTo>
                  <a:pt x="456696" y="14928"/>
                </a:moveTo>
                <a:cubicBezTo>
                  <a:pt x="448229" y="141928"/>
                  <a:pt x="56223" y="1412775"/>
                  <a:pt x="9656" y="1589728"/>
                </a:cubicBezTo>
                <a:cubicBezTo>
                  <a:pt x="-36911" y="1766681"/>
                  <a:pt x="164596" y="969121"/>
                  <a:pt x="177296" y="1076648"/>
                </a:cubicBezTo>
                <a:cubicBezTo>
                  <a:pt x="189996" y="1184175"/>
                  <a:pt x="94323" y="2043541"/>
                  <a:pt x="85856" y="2234888"/>
                </a:cubicBezTo>
                <a:cubicBezTo>
                  <a:pt x="77389" y="2426235"/>
                  <a:pt x="104483" y="2179008"/>
                  <a:pt x="126496" y="2224728"/>
                </a:cubicBezTo>
                <a:cubicBezTo>
                  <a:pt x="148509" y="2270448"/>
                  <a:pt x="207776" y="2610808"/>
                  <a:pt x="217936" y="2509208"/>
                </a:cubicBezTo>
                <a:cubicBezTo>
                  <a:pt x="228096" y="2407608"/>
                  <a:pt x="178143" y="1722655"/>
                  <a:pt x="187456" y="1615128"/>
                </a:cubicBezTo>
                <a:cubicBezTo>
                  <a:pt x="196769" y="1507601"/>
                  <a:pt x="268736" y="1951255"/>
                  <a:pt x="273816" y="1864048"/>
                </a:cubicBezTo>
                <a:cubicBezTo>
                  <a:pt x="278896" y="1776841"/>
                  <a:pt x="260269" y="1184175"/>
                  <a:pt x="217936" y="1091888"/>
                </a:cubicBezTo>
                <a:cubicBezTo>
                  <a:pt x="175603" y="999601"/>
                  <a:pt x="46063" y="1354355"/>
                  <a:pt x="19816" y="1310328"/>
                </a:cubicBezTo>
                <a:cubicBezTo>
                  <a:pt x="-6431" y="1266301"/>
                  <a:pt x="-18284" y="1048708"/>
                  <a:pt x="60456" y="827728"/>
                </a:cubicBezTo>
                <a:cubicBezTo>
                  <a:pt x="139196" y="606748"/>
                  <a:pt x="465163" y="-112072"/>
                  <a:pt x="456696" y="1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31F2B26C-816E-4440-B8FE-34D8CAC040C8}"/>
              </a:ext>
            </a:extLst>
          </p:cNvPr>
          <p:cNvSpPr/>
          <p:nvPr/>
        </p:nvSpPr>
        <p:spPr>
          <a:xfrm>
            <a:off x="5046837" y="8416726"/>
            <a:ext cx="343175" cy="1677779"/>
          </a:xfrm>
          <a:custGeom>
            <a:avLst/>
            <a:gdLst>
              <a:gd name="connsiteX0" fmla="*/ 180483 w 343175"/>
              <a:gd name="connsiteY0" fmla="*/ 21154 h 1677779"/>
              <a:gd name="connsiteX1" fmla="*/ 12843 w 343175"/>
              <a:gd name="connsiteY1" fmla="*/ 732354 h 1677779"/>
              <a:gd name="connsiteX2" fmla="*/ 28083 w 343175"/>
              <a:gd name="connsiteY2" fmla="*/ 549474 h 1677779"/>
              <a:gd name="connsiteX3" fmla="*/ 160163 w 343175"/>
              <a:gd name="connsiteY3" fmla="*/ 1402914 h 1677779"/>
              <a:gd name="connsiteX4" fmla="*/ 155083 w 343175"/>
              <a:gd name="connsiteY4" fmla="*/ 1194634 h 1677779"/>
              <a:gd name="connsiteX5" fmla="*/ 343043 w 343175"/>
              <a:gd name="connsiteY5" fmla="*/ 1677234 h 1677779"/>
              <a:gd name="connsiteX6" fmla="*/ 185563 w 343175"/>
              <a:gd name="connsiteY6" fmla="*/ 1286074 h 1677779"/>
              <a:gd name="connsiteX7" fmla="*/ 226203 w 343175"/>
              <a:gd name="connsiteY7" fmla="*/ 1087954 h 1677779"/>
              <a:gd name="connsiteX8" fmla="*/ 180483 w 343175"/>
              <a:gd name="connsiteY8" fmla="*/ 986354 h 1677779"/>
              <a:gd name="connsiteX9" fmla="*/ 104283 w 343175"/>
              <a:gd name="connsiteY9" fmla="*/ 590114 h 1677779"/>
              <a:gd name="connsiteX10" fmla="*/ 119523 w 343175"/>
              <a:gd name="connsiteY10" fmla="*/ 219274 h 1677779"/>
              <a:gd name="connsiteX11" fmla="*/ 180483 w 343175"/>
              <a:gd name="connsiteY11" fmla="*/ 21154 h 16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175" h="1677779">
                <a:moveTo>
                  <a:pt x="180483" y="21154"/>
                </a:moveTo>
                <a:cubicBezTo>
                  <a:pt x="162703" y="106667"/>
                  <a:pt x="38243" y="644301"/>
                  <a:pt x="12843" y="732354"/>
                </a:cubicBezTo>
                <a:cubicBezTo>
                  <a:pt x="-12557" y="820407"/>
                  <a:pt x="3530" y="437714"/>
                  <a:pt x="28083" y="549474"/>
                </a:cubicBezTo>
                <a:cubicBezTo>
                  <a:pt x="52636" y="661234"/>
                  <a:pt x="138996" y="1295387"/>
                  <a:pt x="160163" y="1402914"/>
                </a:cubicBezTo>
                <a:cubicBezTo>
                  <a:pt x="181330" y="1510441"/>
                  <a:pt x="124603" y="1148914"/>
                  <a:pt x="155083" y="1194634"/>
                </a:cubicBezTo>
                <a:cubicBezTo>
                  <a:pt x="185563" y="1240354"/>
                  <a:pt x="337963" y="1661994"/>
                  <a:pt x="343043" y="1677234"/>
                </a:cubicBezTo>
                <a:cubicBezTo>
                  <a:pt x="348123" y="1692474"/>
                  <a:pt x="205036" y="1384287"/>
                  <a:pt x="185563" y="1286074"/>
                </a:cubicBezTo>
                <a:cubicBezTo>
                  <a:pt x="166090" y="1187861"/>
                  <a:pt x="227050" y="1137907"/>
                  <a:pt x="226203" y="1087954"/>
                </a:cubicBezTo>
                <a:cubicBezTo>
                  <a:pt x="225356" y="1038001"/>
                  <a:pt x="200803" y="1069327"/>
                  <a:pt x="180483" y="986354"/>
                </a:cubicBezTo>
                <a:cubicBezTo>
                  <a:pt x="160163" y="903381"/>
                  <a:pt x="114443" y="717961"/>
                  <a:pt x="104283" y="590114"/>
                </a:cubicBezTo>
                <a:cubicBezTo>
                  <a:pt x="94123" y="462267"/>
                  <a:pt x="106823" y="307327"/>
                  <a:pt x="119523" y="219274"/>
                </a:cubicBezTo>
                <a:cubicBezTo>
                  <a:pt x="132223" y="131221"/>
                  <a:pt x="198263" y="-64359"/>
                  <a:pt x="180483" y="2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81789FF4-2D0C-4D77-980C-45C316F6C673}"/>
              </a:ext>
            </a:extLst>
          </p:cNvPr>
          <p:cNvSpPr/>
          <p:nvPr/>
        </p:nvSpPr>
        <p:spPr>
          <a:xfrm>
            <a:off x="3751450" y="7143517"/>
            <a:ext cx="893636" cy="3012277"/>
          </a:xfrm>
          <a:custGeom>
            <a:avLst/>
            <a:gdLst>
              <a:gd name="connsiteX0" fmla="*/ 890400 w 893636"/>
              <a:gd name="connsiteY0" fmla="*/ 233 h 3012277"/>
              <a:gd name="connsiteX1" fmla="*/ 617350 w 893636"/>
              <a:gd name="connsiteY1" fmla="*/ 870183 h 3012277"/>
              <a:gd name="connsiteX2" fmla="*/ 687200 w 893636"/>
              <a:gd name="connsiteY2" fmla="*/ 533633 h 3012277"/>
              <a:gd name="connsiteX3" fmla="*/ 458600 w 893636"/>
              <a:gd name="connsiteY3" fmla="*/ 1130533 h 3012277"/>
              <a:gd name="connsiteX4" fmla="*/ 407800 w 893636"/>
              <a:gd name="connsiteY4" fmla="*/ 984483 h 3012277"/>
              <a:gd name="connsiteX5" fmla="*/ 255400 w 893636"/>
              <a:gd name="connsiteY5" fmla="*/ 1594083 h 3012277"/>
              <a:gd name="connsiteX6" fmla="*/ 14100 w 893636"/>
              <a:gd name="connsiteY6" fmla="*/ 2756133 h 3012277"/>
              <a:gd name="connsiteX7" fmla="*/ 33150 w 893636"/>
              <a:gd name="connsiteY7" fmla="*/ 2305283 h 3012277"/>
              <a:gd name="connsiteX8" fmla="*/ 71250 w 893636"/>
              <a:gd name="connsiteY8" fmla="*/ 3003783 h 3012277"/>
              <a:gd name="connsiteX9" fmla="*/ 274450 w 893636"/>
              <a:gd name="connsiteY9" fmla="*/ 1727433 h 3012277"/>
              <a:gd name="connsiteX10" fmla="*/ 503050 w 893636"/>
              <a:gd name="connsiteY10" fmla="*/ 603483 h 3012277"/>
              <a:gd name="connsiteX11" fmla="*/ 401450 w 893636"/>
              <a:gd name="connsiteY11" fmla="*/ 965433 h 3012277"/>
              <a:gd name="connsiteX12" fmla="*/ 890400 w 893636"/>
              <a:gd name="connsiteY12" fmla="*/ 233 h 30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3636" h="3012277">
                <a:moveTo>
                  <a:pt x="890400" y="233"/>
                </a:moveTo>
                <a:cubicBezTo>
                  <a:pt x="926383" y="-15642"/>
                  <a:pt x="651217" y="781283"/>
                  <a:pt x="617350" y="870183"/>
                </a:cubicBezTo>
                <a:cubicBezTo>
                  <a:pt x="583483" y="959083"/>
                  <a:pt x="713658" y="490241"/>
                  <a:pt x="687200" y="533633"/>
                </a:cubicBezTo>
                <a:cubicBezTo>
                  <a:pt x="660742" y="577025"/>
                  <a:pt x="505167" y="1055391"/>
                  <a:pt x="458600" y="1130533"/>
                </a:cubicBezTo>
                <a:cubicBezTo>
                  <a:pt x="412033" y="1205675"/>
                  <a:pt x="441667" y="907225"/>
                  <a:pt x="407800" y="984483"/>
                </a:cubicBezTo>
                <a:cubicBezTo>
                  <a:pt x="373933" y="1061741"/>
                  <a:pt x="321017" y="1298808"/>
                  <a:pt x="255400" y="1594083"/>
                </a:cubicBezTo>
                <a:cubicBezTo>
                  <a:pt x="189783" y="1889358"/>
                  <a:pt x="51142" y="2637600"/>
                  <a:pt x="14100" y="2756133"/>
                </a:cubicBezTo>
                <a:cubicBezTo>
                  <a:pt x="-22942" y="2874666"/>
                  <a:pt x="23625" y="2264008"/>
                  <a:pt x="33150" y="2305283"/>
                </a:cubicBezTo>
                <a:cubicBezTo>
                  <a:pt x="42675" y="2346558"/>
                  <a:pt x="31033" y="3100091"/>
                  <a:pt x="71250" y="3003783"/>
                </a:cubicBezTo>
                <a:cubicBezTo>
                  <a:pt x="111467" y="2907475"/>
                  <a:pt x="202483" y="2127483"/>
                  <a:pt x="274450" y="1727433"/>
                </a:cubicBezTo>
                <a:cubicBezTo>
                  <a:pt x="346417" y="1327383"/>
                  <a:pt x="481883" y="730483"/>
                  <a:pt x="503050" y="603483"/>
                </a:cubicBezTo>
                <a:cubicBezTo>
                  <a:pt x="524217" y="476483"/>
                  <a:pt x="339008" y="1061741"/>
                  <a:pt x="401450" y="965433"/>
                </a:cubicBezTo>
                <a:cubicBezTo>
                  <a:pt x="463892" y="869125"/>
                  <a:pt x="854417" y="16108"/>
                  <a:pt x="89040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5F61A17A-11C0-428A-8846-B434928580C6}"/>
              </a:ext>
            </a:extLst>
          </p:cNvPr>
          <p:cNvSpPr/>
          <p:nvPr/>
        </p:nvSpPr>
        <p:spPr>
          <a:xfrm>
            <a:off x="2889687" y="8596239"/>
            <a:ext cx="600167" cy="2542905"/>
          </a:xfrm>
          <a:custGeom>
            <a:avLst/>
            <a:gdLst>
              <a:gd name="connsiteX0" fmla="*/ 590113 w 600167"/>
              <a:gd name="connsiteY0" fmla="*/ 14361 h 2542905"/>
              <a:gd name="connsiteX1" fmla="*/ 5913 w 600167"/>
              <a:gd name="connsiteY1" fmla="*/ 1830461 h 2542905"/>
              <a:gd name="connsiteX2" fmla="*/ 272613 w 600167"/>
              <a:gd name="connsiteY2" fmla="*/ 1309761 h 2542905"/>
              <a:gd name="connsiteX3" fmla="*/ 5913 w 600167"/>
              <a:gd name="connsiteY3" fmla="*/ 2478161 h 2542905"/>
              <a:gd name="connsiteX4" fmla="*/ 171013 w 600167"/>
              <a:gd name="connsiteY4" fmla="*/ 2147961 h 2542905"/>
              <a:gd name="connsiteX5" fmla="*/ 5913 w 600167"/>
              <a:gd name="connsiteY5" fmla="*/ 2535311 h 2542905"/>
              <a:gd name="connsiteX6" fmla="*/ 285313 w 600167"/>
              <a:gd name="connsiteY6" fmla="*/ 1722511 h 2542905"/>
              <a:gd name="connsiteX7" fmla="*/ 367863 w 600167"/>
              <a:gd name="connsiteY7" fmla="*/ 979561 h 2542905"/>
              <a:gd name="connsiteX8" fmla="*/ 374213 w 600167"/>
              <a:gd name="connsiteY8" fmla="*/ 979561 h 2542905"/>
              <a:gd name="connsiteX9" fmla="*/ 590113 w 600167"/>
              <a:gd name="connsiteY9" fmla="*/ 14361 h 254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0167" h="2542905">
                <a:moveTo>
                  <a:pt x="590113" y="14361"/>
                </a:moveTo>
                <a:cubicBezTo>
                  <a:pt x="528730" y="156178"/>
                  <a:pt x="58830" y="1614561"/>
                  <a:pt x="5913" y="1830461"/>
                </a:cubicBezTo>
                <a:cubicBezTo>
                  <a:pt x="-47004" y="2046361"/>
                  <a:pt x="272613" y="1201811"/>
                  <a:pt x="272613" y="1309761"/>
                </a:cubicBezTo>
                <a:cubicBezTo>
                  <a:pt x="272613" y="1417711"/>
                  <a:pt x="22846" y="2338461"/>
                  <a:pt x="5913" y="2478161"/>
                </a:cubicBezTo>
                <a:cubicBezTo>
                  <a:pt x="-11020" y="2617861"/>
                  <a:pt x="171013" y="2138436"/>
                  <a:pt x="171013" y="2147961"/>
                </a:cubicBezTo>
                <a:cubicBezTo>
                  <a:pt x="171013" y="2157486"/>
                  <a:pt x="-13137" y="2606219"/>
                  <a:pt x="5913" y="2535311"/>
                </a:cubicBezTo>
                <a:cubicBezTo>
                  <a:pt x="24963" y="2464403"/>
                  <a:pt x="224988" y="1981803"/>
                  <a:pt x="285313" y="1722511"/>
                </a:cubicBezTo>
                <a:cubicBezTo>
                  <a:pt x="345638" y="1463219"/>
                  <a:pt x="353046" y="1103386"/>
                  <a:pt x="367863" y="979561"/>
                </a:cubicBezTo>
                <a:cubicBezTo>
                  <a:pt x="382680" y="855736"/>
                  <a:pt x="335055" y="1135136"/>
                  <a:pt x="374213" y="979561"/>
                </a:cubicBezTo>
                <a:cubicBezTo>
                  <a:pt x="413371" y="823986"/>
                  <a:pt x="651496" y="-127456"/>
                  <a:pt x="590113" y="14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64E4D2B9-99FA-443F-8AF7-FF0DE5AB6DE6}"/>
              </a:ext>
            </a:extLst>
          </p:cNvPr>
          <p:cNvSpPr/>
          <p:nvPr/>
        </p:nvSpPr>
        <p:spPr>
          <a:xfrm>
            <a:off x="2650877" y="9714770"/>
            <a:ext cx="875415" cy="3425183"/>
          </a:xfrm>
          <a:custGeom>
            <a:avLst/>
            <a:gdLst>
              <a:gd name="connsiteX0" fmla="*/ 873373 w 875415"/>
              <a:gd name="connsiteY0" fmla="*/ 32480 h 3425183"/>
              <a:gd name="connsiteX1" fmla="*/ 486023 w 875415"/>
              <a:gd name="connsiteY1" fmla="*/ 2058130 h 3425183"/>
              <a:gd name="connsiteX2" fmla="*/ 587623 w 875415"/>
              <a:gd name="connsiteY2" fmla="*/ 1607280 h 3425183"/>
              <a:gd name="connsiteX3" fmla="*/ 3423 w 875415"/>
              <a:gd name="connsiteY3" fmla="*/ 3226530 h 3425183"/>
              <a:gd name="connsiteX4" fmla="*/ 333623 w 875415"/>
              <a:gd name="connsiteY4" fmla="*/ 2407380 h 3425183"/>
              <a:gd name="connsiteX5" fmla="*/ 54223 w 875415"/>
              <a:gd name="connsiteY5" fmla="*/ 3417030 h 3425183"/>
              <a:gd name="connsiteX6" fmla="*/ 276473 w 875415"/>
              <a:gd name="connsiteY6" fmla="*/ 2801080 h 3425183"/>
              <a:gd name="connsiteX7" fmla="*/ 568573 w 875415"/>
              <a:gd name="connsiteY7" fmla="*/ 1378680 h 3425183"/>
              <a:gd name="connsiteX8" fmla="*/ 479673 w 875415"/>
              <a:gd name="connsiteY8" fmla="*/ 1734280 h 3425183"/>
              <a:gd name="connsiteX9" fmla="*/ 632073 w 875415"/>
              <a:gd name="connsiteY9" fmla="*/ 870680 h 3425183"/>
              <a:gd name="connsiteX10" fmla="*/ 873373 w 875415"/>
              <a:gd name="connsiteY10" fmla="*/ 32480 h 34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415" h="3425183">
                <a:moveTo>
                  <a:pt x="873373" y="32480"/>
                </a:moveTo>
                <a:cubicBezTo>
                  <a:pt x="849031" y="230388"/>
                  <a:pt x="533648" y="1795663"/>
                  <a:pt x="486023" y="2058130"/>
                </a:cubicBezTo>
                <a:cubicBezTo>
                  <a:pt x="438398" y="2320597"/>
                  <a:pt x="668056" y="1412547"/>
                  <a:pt x="587623" y="1607280"/>
                </a:cubicBezTo>
                <a:cubicBezTo>
                  <a:pt x="507190" y="1802013"/>
                  <a:pt x="45756" y="3093180"/>
                  <a:pt x="3423" y="3226530"/>
                </a:cubicBezTo>
                <a:cubicBezTo>
                  <a:pt x="-38910" y="3359880"/>
                  <a:pt x="325156" y="2375630"/>
                  <a:pt x="333623" y="2407380"/>
                </a:cubicBezTo>
                <a:cubicBezTo>
                  <a:pt x="342090" y="2439130"/>
                  <a:pt x="63748" y="3351413"/>
                  <a:pt x="54223" y="3417030"/>
                </a:cubicBezTo>
                <a:cubicBezTo>
                  <a:pt x="44698" y="3482647"/>
                  <a:pt x="190748" y="3140805"/>
                  <a:pt x="276473" y="2801080"/>
                </a:cubicBezTo>
                <a:cubicBezTo>
                  <a:pt x="362198" y="2461355"/>
                  <a:pt x="534706" y="1556480"/>
                  <a:pt x="568573" y="1378680"/>
                </a:cubicBezTo>
                <a:cubicBezTo>
                  <a:pt x="602440" y="1200880"/>
                  <a:pt x="469090" y="1818947"/>
                  <a:pt x="479673" y="1734280"/>
                </a:cubicBezTo>
                <a:cubicBezTo>
                  <a:pt x="490256" y="1649613"/>
                  <a:pt x="566456" y="1146905"/>
                  <a:pt x="632073" y="870680"/>
                </a:cubicBezTo>
                <a:cubicBezTo>
                  <a:pt x="697690" y="594455"/>
                  <a:pt x="897715" y="-165428"/>
                  <a:pt x="873373" y="32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546310DF-E9B3-404D-80FE-08CCFFCFBE2A}"/>
              </a:ext>
            </a:extLst>
          </p:cNvPr>
          <p:cNvSpPr/>
          <p:nvPr/>
        </p:nvSpPr>
        <p:spPr>
          <a:xfrm>
            <a:off x="2710601" y="11628158"/>
            <a:ext cx="1222754" cy="3435143"/>
          </a:xfrm>
          <a:custGeom>
            <a:avLst/>
            <a:gdLst>
              <a:gd name="connsiteX0" fmla="*/ 712049 w 1222754"/>
              <a:gd name="connsiteY0" fmla="*/ 5042 h 3435143"/>
              <a:gd name="connsiteX1" fmla="*/ 1156549 w 1222754"/>
              <a:gd name="connsiteY1" fmla="*/ 1287742 h 3435143"/>
              <a:gd name="connsiteX2" fmla="*/ 1150199 w 1222754"/>
              <a:gd name="connsiteY2" fmla="*/ 1179792 h 3435143"/>
              <a:gd name="connsiteX3" fmla="*/ 489799 w 1222754"/>
              <a:gd name="connsiteY3" fmla="*/ 2557742 h 3435143"/>
              <a:gd name="connsiteX4" fmla="*/ 807299 w 1222754"/>
              <a:gd name="connsiteY4" fmla="*/ 1954492 h 3435143"/>
              <a:gd name="connsiteX5" fmla="*/ 849 w 1222754"/>
              <a:gd name="connsiteY5" fmla="*/ 3434042 h 3435143"/>
              <a:gd name="connsiteX6" fmla="*/ 985099 w 1222754"/>
              <a:gd name="connsiteY6" fmla="*/ 1681442 h 3435143"/>
              <a:gd name="connsiteX7" fmla="*/ 940649 w 1222754"/>
              <a:gd name="connsiteY7" fmla="*/ 1719542 h 3435143"/>
              <a:gd name="connsiteX8" fmla="*/ 978749 w 1222754"/>
              <a:gd name="connsiteY8" fmla="*/ 874992 h 3435143"/>
              <a:gd name="connsiteX9" fmla="*/ 712049 w 1222754"/>
              <a:gd name="connsiteY9" fmla="*/ 5042 h 343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754" h="3435143">
                <a:moveTo>
                  <a:pt x="712049" y="5042"/>
                </a:moveTo>
                <a:cubicBezTo>
                  <a:pt x="741682" y="73834"/>
                  <a:pt x="1083524" y="1091950"/>
                  <a:pt x="1156549" y="1287742"/>
                </a:cubicBezTo>
                <a:cubicBezTo>
                  <a:pt x="1229574" y="1483534"/>
                  <a:pt x="1261324" y="968125"/>
                  <a:pt x="1150199" y="1179792"/>
                </a:cubicBezTo>
                <a:cubicBezTo>
                  <a:pt x="1039074" y="1391459"/>
                  <a:pt x="546949" y="2428625"/>
                  <a:pt x="489799" y="2557742"/>
                </a:cubicBezTo>
                <a:cubicBezTo>
                  <a:pt x="432649" y="2686859"/>
                  <a:pt x="807299" y="1954492"/>
                  <a:pt x="807299" y="1954492"/>
                </a:cubicBezTo>
                <a:cubicBezTo>
                  <a:pt x="725807" y="2100542"/>
                  <a:pt x="-28784" y="3479550"/>
                  <a:pt x="849" y="3434042"/>
                </a:cubicBezTo>
                <a:cubicBezTo>
                  <a:pt x="30482" y="3388534"/>
                  <a:pt x="828466" y="1967192"/>
                  <a:pt x="985099" y="1681442"/>
                </a:cubicBezTo>
                <a:cubicBezTo>
                  <a:pt x="1141732" y="1395692"/>
                  <a:pt x="941707" y="1853950"/>
                  <a:pt x="940649" y="1719542"/>
                </a:cubicBezTo>
                <a:cubicBezTo>
                  <a:pt x="939591" y="1585134"/>
                  <a:pt x="1024257" y="1160742"/>
                  <a:pt x="978749" y="874992"/>
                </a:cubicBezTo>
                <a:cubicBezTo>
                  <a:pt x="933241" y="589242"/>
                  <a:pt x="682416" y="-63750"/>
                  <a:pt x="712049" y="5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44A31FCB-D19E-4D96-B33F-707AF642F6BB}"/>
              </a:ext>
            </a:extLst>
          </p:cNvPr>
          <p:cNvSpPr/>
          <p:nvPr/>
        </p:nvSpPr>
        <p:spPr>
          <a:xfrm>
            <a:off x="2780566" y="11612525"/>
            <a:ext cx="1355499" cy="3557662"/>
          </a:xfrm>
          <a:custGeom>
            <a:avLst/>
            <a:gdLst>
              <a:gd name="connsiteX0" fmla="*/ 635734 w 1355499"/>
              <a:gd name="connsiteY0" fmla="*/ 7975 h 3557662"/>
              <a:gd name="connsiteX1" fmla="*/ 134084 w 1355499"/>
              <a:gd name="connsiteY1" fmla="*/ 1697075 h 3557662"/>
              <a:gd name="connsiteX2" fmla="*/ 197584 w 1355499"/>
              <a:gd name="connsiteY2" fmla="*/ 1398625 h 3557662"/>
              <a:gd name="connsiteX3" fmla="*/ 864334 w 1355499"/>
              <a:gd name="connsiteY3" fmla="*/ 2916275 h 3557662"/>
              <a:gd name="connsiteX4" fmla="*/ 718284 w 1355499"/>
              <a:gd name="connsiteY4" fmla="*/ 2655925 h 3557662"/>
              <a:gd name="connsiteX5" fmla="*/ 1353284 w 1355499"/>
              <a:gd name="connsiteY5" fmla="*/ 3557625 h 3557662"/>
              <a:gd name="connsiteX6" fmla="*/ 902434 w 1355499"/>
              <a:gd name="connsiteY6" fmla="*/ 2687675 h 3557662"/>
              <a:gd name="connsiteX7" fmla="*/ 235684 w 1355499"/>
              <a:gd name="connsiteY7" fmla="*/ 1601825 h 3557662"/>
              <a:gd name="connsiteX8" fmla="*/ 877034 w 1355499"/>
              <a:gd name="connsiteY8" fmla="*/ 3246475 h 3557662"/>
              <a:gd name="connsiteX9" fmla="*/ 407134 w 1355499"/>
              <a:gd name="connsiteY9" fmla="*/ 2179675 h 3557662"/>
              <a:gd name="connsiteX10" fmla="*/ 165834 w 1355499"/>
              <a:gd name="connsiteY10" fmla="*/ 1741525 h 3557662"/>
              <a:gd name="connsiteX11" fmla="*/ 734 w 1355499"/>
              <a:gd name="connsiteY11" fmla="*/ 3405225 h 3557662"/>
              <a:gd name="connsiteX12" fmla="*/ 108684 w 1355499"/>
              <a:gd name="connsiteY12" fmla="*/ 2198725 h 3557662"/>
              <a:gd name="connsiteX13" fmla="*/ 191234 w 1355499"/>
              <a:gd name="connsiteY13" fmla="*/ 1106525 h 3557662"/>
              <a:gd name="connsiteX14" fmla="*/ 635734 w 1355499"/>
              <a:gd name="connsiteY14" fmla="*/ 7975 h 35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5499" h="3557662">
                <a:moveTo>
                  <a:pt x="635734" y="7975"/>
                </a:moveTo>
                <a:cubicBezTo>
                  <a:pt x="626209" y="106400"/>
                  <a:pt x="207109" y="1465300"/>
                  <a:pt x="134084" y="1697075"/>
                </a:cubicBezTo>
                <a:cubicBezTo>
                  <a:pt x="61059" y="1928850"/>
                  <a:pt x="75876" y="1195425"/>
                  <a:pt x="197584" y="1398625"/>
                </a:cubicBezTo>
                <a:cubicBezTo>
                  <a:pt x="319292" y="1601825"/>
                  <a:pt x="777551" y="2706725"/>
                  <a:pt x="864334" y="2916275"/>
                </a:cubicBezTo>
                <a:cubicBezTo>
                  <a:pt x="951117" y="3125825"/>
                  <a:pt x="636792" y="2549033"/>
                  <a:pt x="718284" y="2655925"/>
                </a:cubicBezTo>
                <a:cubicBezTo>
                  <a:pt x="799776" y="2762817"/>
                  <a:pt x="1322592" y="3552333"/>
                  <a:pt x="1353284" y="3557625"/>
                </a:cubicBezTo>
                <a:cubicBezTo>
                  <a:pt x="1383976" y="3562917"/>
                  <a:pt x="1088701" y="3013642"/>
                  <a:pt x="902434" y="2687675"/>
                </a:cubicBezTo>
                <a:cubicBezTo>
                  <a:pt x="716167" y="2361708"/>
                  <a:pt x="239917" y="1508692"/>
                  <a:pt x="235684" y="1601825"/>
                </a:cubicBezTo>
                <a:cubicBezTo>
                  <a:pt x="231451" y="1694958"/>
                  <a:pt x="848459" y="3150167"/>
                  <a:pt x="877034" y="3246475"/>
                </a:cubicBezTo>
                <a:cubicBezTo>
                  <a:pt x="905609" y="3342783"/>
                  <a:pt x="525667" y="2430500"/>
                  <a:pt x="407134" y="2179675"/>
                </a:cubicBezTo>
                <a:cubicBezTo>
                  <a:pt x="288601" y="1928850"/>
                  <a:pt x="233567" y="1537267"/>
                  <a:pt x="165834" y="1741525"/>
                </a:cubicBezTo>
                <a:cubicBezTo>
                  <a:pt x="98101" y="1945783"/>
                  <a:pt x="10259" y="3329025"/>
                  <a:pt x="734" y="3405225"/>
                </a:cubicBezTo>
                <a:cubicBezTo>
                  <a:pt x="-8791" y="3481425"/>
                  <a:pt x="76934" y="2581842"/>
                  <a:pt x="108684" y="2198725"/>
                </a:cubicBezTo>
                <a:cubicBezTo>
                  <a:pt x="140434" y="1815608"/>
                  <a:pt x="102334" y="1465300"/>
                  <a:pt x="191234" y="1106525"/>
                </a:cubicBezTo>
                <a:cubicBezTo>
                  <a:pt x="280134" y="747750"/>
                  <a:pt x="645259" y="-90450"/>
                  <a:pt x="635734" y="7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CC2F79E5-A57C-40A3-AA78-DDE289D14702}"/>
              </a:ext>
            </a:extLst>
          </p:cNvPr>
          <p:cNvSpPr/>
          <p:nvPr/>
        </p:nvSpPr>
        <p:spPr>
          <a:xfrm>
            <a:off x="3387695" y="12769138"/>
            <a:ext cx="1443644" cy="3829706"/>
          </a:xfrm>
          <a:custGeom>
            <a:avLst/>
            <a:gdLst>
              <a:gd name="connsiteX0" fmla="*/ 60355 w 1443644"/>
              <a:gd name="connsiteY0" fmla="*/ 89612 h 3829706"/>
              <a:gd name="connsiteX1" fmla="*/ 104805 w 1443644"/>
              <a:gd name="connsiteY1" fmla="*/ 121362 h 3829706"/>
              <a:gd name="connsiteX2" fmla="*/ 962055 w 1443644"/>
              <a:gd name="connsiteY2" fmla="*/ 1378662 h 3829706"/>
              <a:gd name="connsiteX3" fmla="*/ 504855 w 1443644"/>
              <a:gd name="connsiteY3" fmla="*/ 2623262 h 3829706"/>
              <a:gd name="connsiteX4" fmla="*/ 835055 w 1443644"/>
              <a:gd name="connsiteY4" fmla="*/ 2362912 h 3829706"/>
              <a:gd name="connsiteX5" fmla="*/ 816005 w 1443644"/>
              <a:gd name="connsiteY5" fmla="*/ 3150312 h 3829706"/>
              <a:gd name="connsiteX6" fmla="*/ 1044605 w 1443644"/>
              <a:gd name="connsiteY6" fmla="*/ 2388312 h 3829706"/>
              <a:gd name="connsiteX7" fmla="*/ 1438305 w 1443644"/>
              <a:gd name="connsiteY7" fmla="*/ 3817062 h 3829706"/>
              <a:gd name="connsiteX8" fmla="*/ 1241455 w 1443644"/>
              <a:gd name="connsiteY8" fmla="*/ 3042362 h 3829706"/>
              <a:gd name="connsiteX9" fmla="*/ 809655 w 1443644"/>
              <a:gd name="connsiteY9" fmla="*/ 2261312 h 3829706"/>
              <a:gd name="connsiteX10" fmla="*/ 809655 w 1443644"/>
              <a:gd name="connsiteY10" fmla="*/ 2305762 h 3829706"/>
              <a:gd name="connsiteX11" fmla="*/ 917605 w 1443644"/>
              <a:gd name="connsiteY11" fmla="*/ 1372312 h 3829706"/>
              <a:gd name="connsiteX12" fmla="*/ 923955 w 1443644"/>
              <a:gd name="connsiteY12" fmla="*/ 1543762 h 3829706"/>
              <a:gd name="connsiteX13" fmla="*/ 555655 w 1443644"/>
              <a:gd name="connsiteY13" fmla="*/ 610312 h 3829706"/>
              <a:gd name="connsiteX14" fmla="*/ 523905 w 1443644"/>
              <a:gd name="connsiteY14" fmla="*/ 476962 h 3829706"/>
              <a:gd name="connsiteX15" fmla="*/ 60355 w 1443644"/>
              <a:gd name="connsiteY15" fmla="*/ 89612 h 382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3644" h="3829706">
                <a:moveTo>
                  <a:pt x="60355" y="89612"/>
                </a:moveTo>
                <a:cubicBezTo>
                  <a:pt x="-9495" y="30345"/>
                  <a:pt x="-45478" y="-93480"/>
                  <a:pt x="104805" y="121362"/>
                </a:cubicBezTo>
                <a:cubicBezTo>
                  <a:pt x="255088" y="336204"/>
                  <a:pt x="895380" y="961679"/>
                  <a:pt x="962055" y="1378662"/>
                </a:cubicBezTo>
                <a:cubicBezTo>
                  <a:pt x="1028730" y="1795645"/>
                  <a:pt x="526022" y="2459220"/>
                  <a:pt x="504855" y="2623262"/>
                </a:cubicBezTo>
                <a:cubicBezTo>
                  <a:pt x="483688" y="2787304"/>
                  <a:pt x="783197" y="2275070"/>
                  <a:pt x="835055" y="2362912"/>
                </a:cubicBezTo>
                <a:cubicBezTo>
                  <a:pt x="886913" y="2450754"/>
                  <a:pt x="781080" y="3146079"/>
                  <a:pt x="816005" y="3150312"/>
                </a:cubicBezTo>
                <a:cubicBezTo>
                  <a:pt x="850930" y="3154545"/>
                  <a:pt x="940888" y="2277187"/>
                  <a:pt x="1044605" y="2388312"/>
                </a:cubicBezTo>
                <a:cubicBezTo>
                  <a:pt x="1148322" y="2499437"/>
                  <a:pt x="1405497" y="3708054"/>
                  <a:pt x="1438305" y="3817062"/>
                </a:cubicBezTo>
                <a:cubicBezTo>
                  <a:pt x="1471113" y="3926070"/>
                  <a:pt x="1346230" y="3301654"/>
                  <a:pt x="1241455" y="3042362"/>
                </a:cubicBezTo>
                <a:cubicBezTo>
                  <a:pt x="1136680" y="2783070"/>
                  <a:pt x="881622" y="2384079"/>
                  <a:pt x="809655" y="2261312"/>
                </a:cubicBezTo>
                <a:cubicBezTo>
                  <a:pt x="737688" y="2138545"/>
                  <a:pt x="791663" y="2453929"/>
                  <a:pt x="809655" y="2305762"/>
                </a:cubicBezTo>
                <a:cubicBezTo>
                  <a:pt x="827647" y="2157595"/>
                  <a:pt x="898555" y="1499312"/>
                  <a:pt x="917605" y="1372312"/>
                </a:cubicBezTo>
                <a:cubicBezTo>
                  <a:pt x="936655" y="1245312"/>
                  <a:pt x="984280" y="1670762"/>
                  <a:pt x="923955" y="1543762"/>
                </a:cubicBezTo>
                <a:cubicBezTo>
                  <a:pt x="863630" y="1416762"/>
                  <a:pt x="622330" y="788112"/>
                  <a:pt x="555655" y="610312"/>
                </a:cubicBezTo>
                <a:cubicBezTo>
                  <a:pt x="488980" y="432512"/>
                  <a:pt x="606455" y="566920"/>
                  <a:pt x="523905" y="476962"/>
                </a:cubicBezTo>
                <a:cubicBezTo>
                  <a:pt x="441355" y="387004"/>
                  <a:pt x="130205" y="148879"/>
                  <a:pt x="60355" y="89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D63F342D-7916-4F8E-9EA4-32E21529F6CB}"/>
              </a:ext>
            </a:extLst>
          </p:cNvPr>
          <p:cNvSpPr/>
          <p:nvPr/>
        </p:nvSpPr>
        <p:spPr>
          <a:xfrm>
            <a:off x="4454788" y="13668912"/>
            <a:ext cx="1013588" cy="3383969"/>
          </a:xfrm>
          <a:custGeom>
            <a:avLst/>
            <a:gdLst>
              <a:gd name="connsiteX0" fmla="*/ 47362 w 1013588"/>
              <a:gd name="connsiteY0" fmla="*/ 28038 h 3383969"/>
              <a:gd name="connsiteX1" fmla="*/ 34662 w 1013588"/>
              <a:gd name="connsiteY1" fmla="*/ 1463138 h 3383969"/>
              <a:gd name="connsiteX2" fmla="*/ 41012 w 1013588"/>
              <a:gd name="connsiteY2" fmla="*/ 923388 h 3383969"/>
              <a:gd name="connsiteX3" fmla="*/ 561712 w 1013588"/>
              <a:gd name="connsiteY3" fmla="*/ 3012538 h 3383969"/>
              <a:gd name="connsiteX4" fmla="*/ 580762 w 1013588"/>
              <a:gd name="connsiteY4" fmla="*/ 2301338 h 3383969"/>
              <a:gd name="connsiteX5" fmla="*/ 1012562 w 1013588"/>
              <a:gd name="connsiteY5" fmla="*/ 3380838 h 3383969"/>
              <a:gd name="connsiteX6" fmla="*/ 441062 w 1013588"/>
              <a:gd name="connsiteY6" fmla="*/ 1888588 h 3383969"/>
              <a:gd name="connsiteX7" fmla="*/ 409312 w 1013588"/>
              <a:gd name="connsiteY7" fmla="*/ 1945738 h 3383969"/>
              <a:gd name="connsiteX8" fmla="*/ 85462 w 1013588"/>
              <a:gd name="connsiteY8" fmla="*/ 942438 h 3383969"/>
              <a:gd name="connsiteX9" fmla="*/ 79112 w 1013588"/>
              <a:gd name="connsiteY9" fmla="*/ 542388 h 3383969"/>
              <a:gd name="connsiteX10" fmla="*/ 47362 w 1013588"/>
              <a:gd name="connsiteY10" fmla="*/ 28038 h 33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588" h="3383969">
                <a:moveTo>
                  <a:pt x="47362" y="28038"/>
                </a:moveTo>
                <a:cubicBezTo>
                  <a:pt x="39954" y="181496"/>
                  <a:pt x="35720" y="1313913"/>
                  <a:pt x="34662" y="1463138"/>
                </a:cubicBezTo>
                <a:cubicBezTo>
                  <a:pt x="33604" y="1612363"/>
                  <a:pt x="-46830" y="665155"/>
                  <a:pt x="41012" y="923388"/>
                </a:cubicBezTo>
                <a:cubicBezTo>
                  <a:pt x="128854" y="1181621"/>
                  <a:pt x="471754" y="2782880"/>
                  <a:pt x="561712" y="3012538"/>
                </a:cubicBezTo>
                <a:cubicBezTo>
                  <a:pt x="651670" y="3242196"/>
                  <a:pt x="505620" y="2239955"/>
                  <a:pt x="580762" y="2301338"/>
                </a:cubicBezTo>
                <a:cubicBezTo>
                  <a:pt x="655904" y="2362721"/>
                  <a:pt x="1035845" y="3449630"/>
                  <a:pt x="1012562" y="3380838"/>
                </a:cubicBezTo>
                <a:cubicBezTo>
                  <a:pt x="989279" y="3312046"/>
                  <a:pt x="541604" y="2127771"/>
                  <a:pt x="441062" y="1888588"/>
                </a:cubicBezTo>
                <a:cubicBezTo>
                  <a:pt x="340520" y="1649405"/>
                  <a:pt x="468579" y="2103430"/>
                  <a:pt x="409312" y="1945738"/>
                </a:cubicBezTo>
                <a:cubicBezTo>
                  <a:pt x="350045" y="1788046"/>
                  <a:pt x="140495" y="1176329"/>
                  <a:pt x="85462" y="942438"/>
                </a:cubicBezTo>
                <a:cubicBezTo>
                  <a:pt x="30429" y="708547"/>
                  <a:pt x="87579" y="690555"/>
                  <a:pt x="79112" y="542388"/>
                </a:cubicBezTo>
                <a:cubicBezTo>
                  <a:pt x="70645" y="394221"/>
                  <a:pt x="54770" y="-125420"/>
                  <a:pt x="47362" y="28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11939F0C-2AE3-478B-ADFF-90B5D75FAFD1}"/>
              </a:ext>
            </a:extLst>
          </p:cNvPr>
          <p:cNvSpPr/>
          <p:nvPr/>
        </p:nvSpPr>
        <p:spPr>
          <a:xfrm>
            <a:off x="4813537" y="14291121"/>
            <a:ext cx="919502" cy="2882419"/>
          </a:xfrm>
          <a:custGeom>
            <a:avLst/>
            <a:gdLst>
              <a:gd name="connsiteX0" fmla="*/ 37863 w 919502"/>
              <a:gd name="connsiteY0" fmla="*/ 53529 h 2882419"/>
              <a:gd name="connsiteX1" fmla="*/ 120413 w 919502"/>
              <a:gd name="connsiteY1" fmla="*/ 193229 h 2882419"/>
              <a:gd name="connsiteX2" fmla="*/ 888763 w 919502"/>
              <a:gd name="connsiteY2" fmla="*/ 1323529 h 2882419"/>
              <a:gd name="connsiteX3" fmla="*/ 768113 w 919502"/>
              <a:gd name="connsiteY3" fmla="*/ 1323529 h 2882419"/>
              <a:gd name="connsiteX4" fmla="*/ 774463 w 919502"/>
              <a:gd name="connsiteY4" fmla="*/ 1831529 h 2882419"/>
              <a:gd name="connsiteX5" fmla="*/ 869713 w 919502"/>
              <a:gd name="connsiteY5" fmla="*/ 2758629 h 2882419"/>
              <a:gd name="connsiteX6" fmla="*/ 812563 w 919502"/>
              <a:gd name="connsiteY6" fmla="*/ 1837879 h 2882419"/>
              <a:gd name="connsiteX7" fmla="*/ 736363 w 919502"/>
              <a:gd name="connsiteY7" fmla="*/ 1234629 h 2882419"/>
              <a:gd name="connsiteX8" fmla="*/ 736363 w 919502"/>
              <a:gd name="connsiteY8" fmla="*/ 2688779 h 2882419"/>
              <a:gd name="connsiteX9" fmla="*/ 615713 w 919502"/>
              <a:gd name="connsiteY9" fmla="*/ 1260029 h 2882419"/>
              <a:gd name="connsiteX10" fmla="*/ 501413 w 919502"/>
              <a:gd name="connsiteY10" fmla="*/ 2872929 h 2882419"/>
              <a:gd name="connsiteX11" fmla="*/ 520463 w 919502"/>
              <a:gd name="connsiteY11" fmla="*/ 1882329 h 2882419"/>
              <a:gd name="connsiteX12" fmla="*/ 336313 w 919502"/>
              <a:gd name="connsiteY12" fmla="*/ 948879 h 2882419"/>
              <a:gd name="connsiteX13" fmla="*/ 730013 w 919502"/>
              <a:gd name="connsiteY13" fmla="*/ 1133029 h 2882419"/>
              <a:gd name="connsiteX14" fmla="*/ 482363 w 919502"/>
              <a:gd name="connsiteY14" fmla="*/ 764729 h 2882419"/>
              <a:gd name="connsiteX15" fmla="*/ 37863 w 919502"/>
              <a:gd name="connsiteY15" fmla="*/ 53529 h 288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9502" h="2882419">
                <a:moveTo>
                  <a:pt x="37863" y="53529"/>
                </a:moveTo>
                <a:cubicBezTo>
                  <a:pt x="-22462" y="-41721"/>
                  <a:pt x="-21404" y="-18438"/>
                  <a:pt x="120413" y="193229"/>
                </a:cubicBezTo>
                <a:cubicBezTo>
                  <a:pt x="262230" y="404896"/>
                  <a:pt x="780813" y="1135146"/>
                  <a:pt x="888763" y="1323529"/>
                </a:cubicBezTo>
                <a:cubicBezTo>
                  <a:pt x="996713" y="1511912"/>
                  <a:pt x="787163" y="1238862"/>
                  <a:pt x="768113" y="1323529"/>
                </a:cubicBezTo>
                <a:cubicBezTo>
                  <a:pt x="749063" y="1408196"/>
                  <a:pt x="757530" y="1592346"/>
                  <a:pt x="774463" y="1831529"/>
                </a:cubicBezTo>
                <a:cubicBezTo>
                  <a:pt x="791396" y="2070712"/>
                  <a:pt x="863363" y="2757571"/>
                  <a:pt x="869713" y="2758629"/>
                </a:cubicBezTo>
                <a:cubicBezTo>
                  <a:pt x="876063" y="2759687"/>
                  <a:pt x="834788" y="2091879"/>
                  <a:pt x="812563" y="1837879"/>
                </a:cubicBezTo>
                <a:cubicBezTo>
                  <a:pt x="790338" y="1583879"/>
                  <a:pt x="749063" y="1092812"/>
                  <a:pt x="736363" y="1234629"/>
                </a:cubicBezTo>
                <a:cubicBezTo>
                  <a:pt x="723663" y="1376446"/>
                  <a:pt x="756471" y="2684546"/>
                  <a:pt x="736363" y="2688779"/>
                </a:cubicBezTo>
                <a:cubicBezTo>
                  <a:pt x="716255" y="2693012"/>
                  <a:pt x="654871" y="1229337"/>
                  <a:pt x="615713" y="1260029"/>
                </a:cubicBezTo>
                <a:cubicBezTo>
                  <a:pt x="576555" y="1290721"/>
                  <a:pt x="517288" y="2769212"/>
                  <a:pt x="501413" y="2872929"/>
                </a:cubicBezTo>
                <a:cubicBezTo>
                  <a:pt x="485538" y="2976646"/>
                  <a:pt x="547980" y="2203004"/>
                  <a:pt x="520463" y="1882329"/>
                </a:cubicBezTo>
                <a:cubicBezTo>
                  <a:pt x="492946" y="1561654"/>
                  <a:pt x="301388" y="1073762"/>
                  <a:pt x="336313" y="948879"/>
                </a:cubicBezTo>
                <a:cubicBezTo>
                  <a:pt x="371238" y="823996"/>
                  <a:pt x="705671" y="1163721"/>
                  <a:pt x="730013" y="1133029"/>
                </a:cubicBezTo>
                <a:cubicBezTo>
                  <a:pt x="754355" y="1102337"/>
                  <a:pt x="599838" y="944646"/>
                  <a:pt x="482363" y="764729"/>
                </a:cubicBezTo>
                <a:cubicBezTo>
                  <a:pt x="364888" y="584812"/>
                  <a:pt x="98188" y="148779"/>
                  <a:pt x="37863" y="5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D7017A98-CD5B-4510-9157-6E7695AF914A}"/>
              </a:ext>
            </a:extLst>
          </p:cNvPr>
          <p:cNvSpPr/>
          <p:nvPr/>
        </p:nvSpPr>
        <p:spPr>
          <a:xfrm>
            <a:off x="3960988" y="1271283"/>
            <a:ext cx="2190231" cy="2558617"/>
          </a:xfrm>
          <a:custGeom>
            <a:avLst/>
            <a:gdLst>
              <a:gd name="connsiteX0" fmla="*/ 2039762 w 2190231"/>
              <a:gd name="connsiteY0" fmla="*/ 125717 h 2558617"/>
              <a:gd name="connsiteX1" fmla="*/ 738012 w 2190231"/>
              <a:gd name="connsiteY1" fmla="*/ 1002017 h 2558617"/>
              <a:gd name="connsiteX2" fmla="*/ 877712 w 2190231"/>
              <a:gd name="connsiteY2" fmla="*/ 976617 h 2558617"/>
              <a:gd name="connsiteX3" fmla="*/ 26812 w 2190231"/>
              <a:gd name="connsiteY3" fmla="*/ 2519667 h 2558617"/>
              <a:gd name="connsiteX4" fmla="*/ 299862 w 2190231"/>
              <a:gd name="connsiteY4" fmla="*/ 1960867 h 2558617"/>
              <a:gd name="connsiteX5" fmla="*/ 1163462 w 2190231"/>
              <a:gd name="connsiteY5" fmla="*/ 500367 h 2558617"/>
              <a:gd name="connsiteX6" fmla="*/ 1417462 w 2190231"/>
              <a:gd name="connsiteY6" fmla="*/ 468617 h 2558617"/>
              <a:gd name="connsiteX7" fmla="*/ 2096912 w 2190231"/>
              <a:gd name="connsiteY7" fmla="*/ 43167 h 2558617"/>
              <a:gd name="connsiteX8" fmla="*/ 2039762 w 2190231"/>
              <a:gd name="connsiteY8" fmla="*/ 125717 h 25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231" h="2558617">
                <a:moveTo>
                  <a:pt x="2039762" y="125717"/>
                </a:moveTo>
                <a:cubicBezTo>
                  <a:pt x="1813279" y="285525"/>
                  <a:pt x="931687" y="860200"/>
                  <a:pt x="738012" y="1002017"/>
                </a:cubicBezTo>
                <a:cubicBezTo>
                  <a:pt x="544337" y="1143834"/>
                  <a:pt x="996245" y="723675"/>
                  <a:pt x="877712" y="976617"/>
                </a:cubicBezTo>
                <a:cubicBezTo>
                  <a:pt x="759179" y="1229559"/>
                  <a:pt x="123120" y="2355626"/>
                  <a:pt x="26812" y="2519667"/>
                </a:cubicBezTo>
                <a:cubicBezTo>
                  <a:pt x="-69496" y="2683708"/>
                  <a:pt x="110420" y="2297417"/>
                  <a:pt x="299862" y="1960867"/>
                </a:cubicBezTo>
                <a:cubicBezTo>
                  <a:pt x="489304" y="1624317"/>
                  <a:pt x="977195" y="749075"/>
                  <a:pt x="1163462" y="500367"/>
                </a:cubicBezTo>
                <a:cubicBezTo>
                  <a:pt x="1349729" y="251659"/>
                  <a:pt x="1261887" y="544817"/>
                  <a:pt x="1417462" y="468617"/>
                </a:cubicBezTo>
                <a:cubicBezTo>
                  <a:pt x="1573037" y="392417"/>
                  <a:pt x="1998487" y="103492"/>
                  <a:pt x="2096912" y="43167"/>
                </a:cubicBezTo>
                <a:cubicBezTo>
                  <a:pt x="2195337" y="-17158"/>
                  <a:pt x="2266245" y="-34091"/>
                  <a:pt x="2039762" y="125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561678CF-0B50-423D-A3E4-715CAC2142BB}"/>
              </a:ext>
            </a:extLst>
          </p:cNvPr>
          <p:cNvSpPr/>
          <p:nvPr/>
        </p:nvSpPr>
        <p:spPr>
          <a:xfrm>
            <a:off x="4267131" y="3577925"/>
            <a:ext cx="731186" cy="3019850"/>
          </a:xfrm>
          <a:custGeom>
            <a:avLst/>
            <a:gdLst>
              <a:gd name="connsiteX0" fmla="*/ 730319 w 731186"/>
              <a:gd name="connsiteY0" fmla="*/ 9825 h 3019850"/>
              <a:gd name="connsiteX1" fmla="*/ 673169 w 731186"/>
              <a:gd name="connsiteY1" fmla="*/ 1565575 h 3019850"/>
              <a:gd name="connsiteX2" fmla="*/ 673169 w 731186"/>
              <a:gd name="connsiteY2" fmla="*/ 1343325 h 3019850"/>
              <a:gd name="connsiteX3" fmla="*/ 266769 w 731186"/>
              <a:gd name="connsiteY3" fmla="*/ 2943525 h 3019850"/>
              <a:gd name="connsiteX4" fmla="*/ 323919 w 731186"/>
              <a:gd name="connsiteY4" fmla="*/ 2448225 h 3019850"/>
              <a:gd name="connsiteX5" fmla="*/ 476319 w 731186"/>
              <a:gd name="connsiteY5" fmla="*/ 1292525 h 3019850"/>
              <a:gd name="connsiteX6" fmla="*/ 69 w 731186"/>
              <a:gd name="connsiteY6" fmla="*/ 3013375 h 3019850"/>
              <a:gd name="connsiteX7" fmla="*/ 514419 w 731186"/>
              <a:gd name="connsiteY7" fmla="*/ 1857675 h 3019850"/>
              <a:gd name="connsiteX8" fmla="*/ 622369 w 731186"/>
              <a:gd name="connsiteY8" fmla="*/ 1273475 h 3019850"/>
              <a:gd name="connsiteX9" fmla="*/ 622369 w 731186"/>
              <a:gd name="connsiteY9" fmla="*/ 917875 h 3019850"/>
              <a:gd name="connsiteX10" fmla="*/ 730319 w 731186"/>
              <a:gd name="connsiteY10" fmla="*/ 9825 h 30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186" h="3019850">
                <a:moveTo>
                  <a:pt x="730319" y="9825"/>
                </a:moveTo>
                <a:cubicBezTo>
                  <a:pt x="738786" y="117775"/>
                  <a:pt x="682694" y="1343325"/>
                  <a:pt x="673169" y="1565575"/>
                </a:cubicBezTo>
                <a:cubicBezTo>
                  <a:pt x="663644" y="1787825"/>
                  <a:pt x="740902" y="1113667"/>
                  <a:pt x="673169" y="1343325"/>
                </a:cubicBezTo>
                <a:cubicBezTo>
                  <a:pt x="605436" y="1572983"/>
                  <a:pt x="324977" y="2759375"/>
                  <a:pt x="266769" y="2943525"/>
                </a:cubicBezTo>
                <a:cubicBezTo>
                  <a:pt x="208561" y="3127675"/>
                  <a:pt x="288994" y="2723392"/>
                  <a:pt x="323919" y="2448225"/>
                </a:cubicBezTo>
                <a:cubicBezTo>
                  <a:pt x="358844" y="2173058"/>
                  <a:pt x="530294" y="1198333"/>
                  <a:pt x="476319" y="1292525"/>
                </a:cubicBezTo>
                <a:cubicBezTo>
                  <a:pt x="422344" y="1386717"/>
                  <a:pt x="-6281" y="2919183"/>
                  <a:pt x="69" y="3013375"/>
                </a:cubicBezTo>
                <a:cubicBezTo>
                  <a:pt x="6419" y="3107567"/>
                  <a:pt x="410702" y="2147658"/>
                  <a:pt x="514419" y="1857675"/>
                </a:cubicBezTo>
                <a:cubicBezTo>
                  <a:pt x="618136" y="1567692"/>
                  <a:pt x="604377" y="1430108"/>
                  <a:pt x="622369" y="1273475"/>
                </a:cubicBezTo>
                <a:cubicBezTo>
                  <a:pt x="640361" y="1116842"/>
                  <a:pt x="602261" y="1121075"/>
                  <a:pt x="622369" y="917875"/>
                </a:cubicBezTo>
                <a:cubicBezTo>
                  <a:pt x="642477" y="714675"/>
                  <a:pt x="721852" y="-98125"/>
                  <a:pt x="730319" y="98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24EA0147-2006-4F0C-A9DF-D5282F887062}"/>
              </a:ext>
            </a:extLst>
          </p:cNvPr>
          <p:cNvSpPr/>
          <p:nvPr/>
        </p:nvSpPr>
        <p:spPr>
          <a:xfrm>
            <a:off x="3452839" y="3720319"/>
            <a:ext cx="480127" cy="1701935"/>
          </a:xfrm>
          <a:custGeom>
            <a:avLst/>
            <a:gdLst>
              <a:gd name="connsiteX0" fmla="*/ 477811 w 480127"/>
              <a:gd name="connsiteY0" fmla="*/ 7131 h 1701935"/>
              <a:gd name="connsiteX1" fmla="*/ 14261 w 480127"/>
              <a:gd name="connsiteY1" fmla="*/ 889781 h 1701935"/>
              <a:gd name="connsiteX2" fmla="*/ 109511 w 480127"/>
              <a:gd name="connsiteY2" fmla="*/ 673881 h 1701935"/>
              <a:gd name="connsiteX3" fmla="*/ 14261 w 480127"/>
              <a:gd name="connsiteY3" fmla="*/ 1696231 h 1701935"/>
              <a:gd name="connsiteX4" fmla="*/ 153961 w 480127"/>
              <a:gd name="connsiteY4" fmla="*/ 1061231 h 1701935"/>
              <a:gd name="connsiteX5" fmla="*/ 192061 w 480127"/>
              <a:gd name="connsiteY5" fmla="*/ 502431 h 1701935"/>
              <a:gd name="connsiteX6" fmla="*/ 477811 w 480127"/>
              <a:gd name="connsiteY6" fmla="*/ 7131 h 17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27" h="1701935">
                <a:moveTo>
                  <a:pt x="477811" y="7131"/>
                </a:moveTo>
                <a:cubicBezTo>
                  <a:pt x="448178" y="71689"/>
                  <a:pt x="75644" y="778656"/>
                  <a:pt x="14261" y="889781"/>
                </a:cubicBezTo>
                <a:cubicBezTo>
                  <a:pt x="-47122" y="1000906"/>
                  <a:pt x="109511" y="539473"/>
                  <a:pt x="109511" y="673881"/>
                </a:cubicBezTo>
                <a:cubicBezTo>
                  <a:pt x="109511" y="808289"/>
                  <a:pt x="6853" y="1631673"/>
                  <a:pt x="14261" y="1696231"/>
                </a:cubicBezTo>
                <a:cubicBezTo>
                  <a:pt x="21669" y="1760789"/>
                  <a:pt x="124328" y="1260198"/>
                  <a:pt x="153961" y="1061231"/>
                </a:cubicBezTo>
                <a:cubicBezTo>
                  <a:pt x="183594" y="862264"/>
                  <a:pt x="140203" y="671764"/>
                  <a:pt x="192061" y="502431"/>
                </a:cubicBezTo>
                <a:cubicBezTo>
                  <a:pt x="243919" y="333098"/>
                  <a:pt x="507444" y="-57427"/>
                  <a:pt x="477811" y="7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36D8D212-0646-43F4-8420-636AF2D5C75C}"/>
              </a:ext>
            </a:extLst>
          </p:cNvPr>
          <p:cNvSpPr/>
          <p:nvPr/>
        </p:nvSpPr>
        <p:spPr>
          <a:xfrm>
            <a:off x="3714997" y="3684219"/>
            <a:ext cx="667448" cy="2574011"/>
          </a:xfrm>
          <a:custGeom>
            <a:avLst/>
            <a:gdLst>
              <a:gd name="connsiteX0" fmla="*/ 653803 w 667448"/>
              <a:gd name="connsiteY0" fmla="*/ 74981 h 2574011"/>
              <a:gd name="connsiteX1" fmla="*/ 69603 w 667448"/>
              <a:gd name="connsiteY1" fmla="*/ 2119681 h 2574011"/>
              <a:gd name="connsiteX2" fmla="*/ 209303 w 667448"/>
              <a:gd name="connsiteY2" fmla="*/ 1789481 h 2574011"/>
              <a:gd name="connsiteX3" fmla="*/ 615703 w 667448"/>
              <a:gd name="connsiteY3" fmla="*/ 1103681 h 2574011"/>
              <a:gd name="connsiteX4" fmla="*/ 139453 w 667448"/>
              <a:gd name="connsiteY4" fmla="*/ 2030781 h 2574011"/>
              <a:gd name="connsiteX5" fmla="*/ 25153 w 667448"/>
              <a:gd name="connsiteY5" fmla="*/ 2564181 h 2574011"/>
              <a:gd name="connsiteX6" fmla="*/ 25153 w 667448"/>
              <a:gd name="connsiteY6" fmla="*/ 2272081 h 2574011"/>
              <a:gd name="connsiteX7" fmla="*/ 298203 w 667448"/>
              <a:gd name="connsiteY7" fmla="*/ 1052881 h 2574011"/>
              <a:gd name="connsiteX8" fmla="*/ 120403 w 667448"/>
              <a:gd name="connsiteY8" fmla="*/ 1389431 h 2574011"/>
              <a:gd name="connsiteX9" fmla="*/ 450603 w 667448"/>
              <a:gd name="connsiteY9" fmla="*/ 532181 h 2574011"/>
              <a:gd name="connsiteX10" fmla="*/ 653803 w 667448"/>
              <a:gd name="connsiteY10" fmla="*/ 74981 h 257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448" h="2574011">
                <a:moveTo>
                  <a:pt x="653803" y="74981"/>
                </a:moveTo>
                <a:cubicBezTo>
                  <a:pt x="590303" y="339564"/>
                  <a:pt x="143686" y="1833931"/>
                  <a:pt x="69603" y="2119681"/>
                </a:cubicBezTo>
                <a:cubicBezTo>
                  <a:pt x="-4480" y="2405431"/>
                  <a:pt x="118286" y="1958814"/>
                  <a:pt x="209303" y="1789481"/>
                </a:cubicBezTo>
                <a:cubicBezTo>
                  <a:pt x="300320" y="1620148"/>
                  <a:pt x="627345" y="1063464"/>
                  <a:pt x="615703" y="1103681"/>
                </a:cubicBezTo>
                <a:cubicBezTo>
                  <a:pt x="604061" y="1143898"/>
                  <a:pt x="237878" y="1787364"/>
                  <a:pt x="139453" y="2030781"/>
                </a:cubicBezTo>
                <a:cubicBezTo>
                  <a:pt x="41028" y="2274198"/>
                  <a:pt x="44203" y="2523964"/>
                  <a:pt x="25153" y="2564181"/>
                </a:cubicBezTo>
                <a:cubicBezTo>
                  <a:pt x="6103" y="2604398"/>
                  <a:pt x="-20355" y="2523964"/>
                  <a:pt x="25153" y="2272081"/>
                </a:cubicBezTo>
                <a:cubicBezTo>
                  <a:pt x="70661" y="2020198"/>
                  <a:pt x="282328" y="1199989"/>
                  <a:pt x="298203" y="1052881"/>
                </a:cubicBezTo>
                <a:cubicBezTo>
                  <a:pt x="314078" y="905773"/>
                  <a:pt x="95003" y="1476214"/>
                  <a:pt x="120403" y="1389431"/>
                </a:cubicBezTo>
                <a:cubicBezTo>
                  <a:pt x="145803" y="1302648"/>
                  <a:pt x="357470" y="750198"/>
                  <a:pt x="450603" y="532181"/>
                </a:cubicBezTo>
                <a:cubicBezTo>
                  <a:pt x="543736" y="314164"/>
                  <a:pt x="717303" y="-189602"/>
                  <a:pt x="653803" y="74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723A01A4-A246-454C-8A41-92F80AF3F49F}"/>
              </a:ext>
            </a:extLst>
          </p:cNvPr>
          <p:cNvSpPr/>
          <p:nvPr/>
        </p:nvSpPr>
        <p:spPr>
          <a:xfrm>
            <a:off x="6178760" y="3568742"/>
            <a:ext cx="1613622" cy="3332499"/>
          </a:xfrm>
          <a:custGeom>
            <a:avLst/>
            <a:gdLst>
              <a:gd name="connsiteX0" fmla="*/ 1599990 w 1613622"/>
              <a:gd name="connsiteY0" fmla="*/ 31708 h 3332499"/>
              <a:gd name="connsiteX1" fmla="*/ 869740 w 1613622"/>
              <a:gd name="connsiteY1" fmla="*/ 1555708 h 3332499"/>
              <a:gd name="connsiteX2" fmla="*/ 1022140 w 1613622"/>
              <a:gd name="connsiteY2" fmla="*/ 1193758 h 3332499"/>
              <a:gd name="connsiteX3" fmla="*/ 31540 w 1613622"/>
              <a:gd name="connsiteY3" fmla="*/ 3263858 h 3332499"/>
              <a:gd name="connsiteX4" fmla="*/ 291890 w 1613622"/>
              <a:gd name="connsiteY4" fmla="*/ 2705058 h 3332499"/>
              <a:gd name="connsiteX5" fmla="*/ 755440 w 1613622"/>
              <a:gd name="connsiteY5" fmla="*/ 1396958 h 3332499"/>
              <a:gd name="connsiteX6" fmla="*/ 755440 w 1613622"/>
              <a:gd name="connsiteY6" fmla="*/ 1428708 h 3332499"/>
              <a:gd name="connsiteX7" fmla="*/ 1301540 w 1613622"/>
              <a:gd name="connsiteY7" fmla="*/ 590508 h 3332499"/>
              <a:gd name="connsiteX8" fmla="*/ 1599990 w 1613622"/>
              <a:gd name="connsiteY8" fmla="*/ 31708 h 33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622" h="3332499">
                <a:moveTo>
                  <a:pt x="1599990" y="31708"/>
                </a:moveTo>
                <a:cubicBezTo>
                  <a:pt x="1528023" y="192575"/>
                  <a:pt x="966048" y="1362033"/>
                  <a:pt x="869740" y="1555708"/>
                </a:cubicBezTo>
                <a:cubicBezTo>
                  <a:pt x="773432" y="1749383"/>
                  <a:pt x="1161840" y="909066"/>
                  <a:pt x="1022140" y="1193758"/>
                </a:cubicBezTo>
                <a:cubicBezTo>
                  <a:pt x="882440" y="1478450"/>
                  <a:pt x="153248" y="3011975"/>
                  <a:pt x="31540" y="3263858"/>
                </a:cubicBezTo>
                <a:cubicBezTo>
                  <a:pt x="-90168" y="3515741"/>
                  <a:pt x="171240" y="3016208"/>
                  <a:pt x="291890" y="2705058"/>
                </a:cubicBezTo>
                <a:cubicBezTo>
                  <a:pt x="412540" y="2393908"/>
                  <a:pt x="678182" y="1609683"/>
                  <a:pt x="755440" y="1396958"/>
                </a:cubicBezTo>
                <a:cubicBezTo>
                  <a:pt x="832698" y="1184233"/>
                  <a:pt x="664423" y="1563116"/>
                  <a:pt x="755440" y="1428708"/>
                </a:cubicBezTo>
                <a:cubicBezTo>
                  <a:pt x="846457" y="1294300"/>
                  <a:pt x="1160782" y="818050"/>
                  <a:pt x="1301540" y="590508"/>
                </a:cubicBezTo>
                <a:cubicBezTo>
                  <a:pt x="1442298" y="362966"/>
                  <a:pt x="1671957" y="-129159"/>
                  <a:pt x="1599990" y="317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63F0B28E-7AE0-4496-ACC3-649FD618A0BD}"/>
              </a:ext>
            </a:extLst>
          </p:cNvPr>
          <p:cNvSpPr/>
          <p:nvPr/>
        </p:nvSpPr>
        <p:spPr>
          <a:xfrm>
            <a:off x="980135" y="10309010"/>
            <a:ext cx="1577454" cy="3675084"/>
          </a:xfrm>
          <a:custGeom>
            <a:avLst/>
            <a:gdLst>
              <a:gd name="connsiteX0" fmla="*/ 444404 w 1577454"/>
              <a:gd name="connsiteY0" fmla="*/ 9272 h 3675084"/>
              <a:gd name="connsiteX1" fmla="*/ 242273 w 1577454"/>
              <a:gd name="connsiteY1" fmla="*/ 837045 h 3675084"/>
              <a:gd name="connsiteX2" fmla="*/ 184522 w 1577454"/>
              <a:gd name="connsiteY2" fmla="*/ 654165 h 3675084"/>
              <a:gd name="connsiteX3" fmla="*/ 762038 w 1577454"/>
              <a:gd name="connsiteY3" fmla="*/ 2011327 h 3675084"/>
              <a:gd name="connsiteX4" fmla="*/ 502156 w 1577454"/>
              <a:gd name="connsiteY4" fmla="*/ 1587815 h 3675084"/>
              <a:gd name="connsiteX5" fmla="*/ 1541684 w 1577454"/>
              <a:gd name="connsiteY5" fmla="*/ 3599495 h 3675084"/>
              <a:gd name="connsiteX6" fmla="*/ 1214425 w 1577454"/>
              <a:gd name="connsiteY6" fmla="*/ 2983478 h 3675084"/>
              <a:gd name="connsiteX7" fmla="*/ 30518 w 1577454"/>
              <a:gd name="connsiteY7" fmla="*/ 500161 h 3675084"/>
              <a:gd name="connsiteX8" fmla="*/ 338526 w 1577454"/>
              <a:gd name="connsiteY8" fmla="*/ 1039175 h 3675084"/>
              <a:gd name="connsiteX9" fmla="*/ 213398 w 1577454"/>
              <a:gd name="connsiteY9" fmla="*/ 432784 h 3675084"/>
              <a:gd name="connsiteX10" fmla="*/ 444404 w 1577454"/>
              <a:gd name="connsiteY10" fmla="*/ 9272 h 367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7454" h="3675084">
                <a:moveTo>
                  <a:pt x="444404" y="9272"/>
                </a:moveTo>
                <a:cubicBezTo>
                  <a:pt x="449216" y="76649"/>
                  <a:pt x="285587" y="729563"/>
                  <a:pt x="242273" y="837045"/>
                </a:cubicBezTo>
                <a:cubicBezTo>
                  <a:pt x="198959" y="944527"/>
                  <a:pt x="97895" y="458451"/>
                  <a:pt x="184522" y="654165"/>
                </a:cubicBezTo>
                <a:cubicBezTo>
                  <a:pt x="271149" y="849879"/>
                  <a:pt x="709099" y="1855719"/>
                  <a:pt x="762038" y="2011327"/>
                </a:cubicBezTo>
                <a:cubicBezTo>
                  <a:pt x="814977" y="2166935"/>
                  <a:pt x="372215" y="1323120"/>
                  <a:pt x="502156" y="1587815"/>
                </a:cubicBezTo>
                <a:cubicBezTo>
                  <a:pt x="632097" y="1852510"/>
                  <a:pt x="1422973" y="3366885"/>
                  <a:pt x="1541684" y="3599495"/>
                </a:cubicBezTo>
                <a:cubicBezTo>
                  <a:pt x="1660396" y="3832106"/>
                  <a:pt x="1466286" y="3500034"/>
                  <a:pt x="1214425" y="2983478"/>
                </a:cubicBezTo>
                <a:cubicBezTo>
                  <a:pt x="962564" y="2466922"/>
                  <a:pt x="176501" y="824211"/>
                  <a:pt x="30518" y="500161"/>
                </a:cubicBezTo>
                <a:cubicBezTo>
                  <a:pt x="-115465" y="176111"/>
                  <a:pt x="308046" y="1050405"/>
                  <a:pt x="338526" y="1039175"/>
                </a:cubicBezTo>
                <a:cubicBezTo>
                  <a:pt x="369006" y="1027945"/>
                  <a:pt x="194148" y="607643"/>
                  <a:pt x="213398" y="432784"/>
                </a:cubicBezTo>
                <a:cubicBezTo>
                  <a:pt x="232648" y="257925"/>
                  <a:pt x="439592" y="-58105"/>
                  <a:pt x="444404" y="9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EFCB7013-4768-407B-88BA-1FE5728EF897}"/>
              </a:ext>
            </a:extLst>
          </p:cNvPr>
          <p:cNvSpPr/>
          <p:nvPr/>
        </p:nvSpPr>
        <p:spPr>
          <a:xfrm>
            <a:off x="1712062" y="9683448"/>
            <a:ext cx="1090342" cy="3996863"/>
          </a:xfrm>
          <a:custGeom>
            <a:avLst/>
            <a:gdLst>
              <a:gd name="connsiteX0" fmla="*/ 1079264 w 1090342"/>
              <a:gd name="connsiteY0" fmla="*/ 38068 h 3996863"/>
              <a:gd name="connsiteX1" fmla="*/ 116738 w 1090342"/>
              <a:gd name="connsiteY1" fmla="*/ 923592 h 3996863"/>
              <a:gd name="connsiteX2" fmla="*/ 530624 w 1090342"/>
              <a:gd name="connsiteY2" fmla="*/ 692586 h 3996863"/>
              <a:gd name="connsiteX3" fmla="*/ 155239 w 1090342"/>
              <a:gd name="connsiteY3" fmla="*/ 1077596 h 3996863"/>
              <a:gd name="connsiteX4" fmla="*/ 116738 w 1090342"/>
              <a:gd name="connsiteY4" fmla="*/ 1279727 h 3996863"/>
              <a:gd name="connsiteX5" fmla="*/ 20485 w 1090342"/>
              <a:gd name="connsiteY5" fmla="*/ 2762017 h 3996863"/>
              <a:gd name="connsiteX6" fmla="*/ 68612 w 1090342"/>
              <a:gd name="connsiteY6" fmla="*/ 2415508 h 3996863"/>
              <a:gd name="connsiteX7" fmla="*/ 684629 w 1090342"/>
              <a:gd name="connsiteY7" fmla="*/ 3994051 h 3996863"/>
              <a:gd name="connsiteX8" fmla="*/ 126363 w 1090342"/>
              <a:gd name="connsiteY8" fmla="*/ 2752392 h 3996863"/>
              <a:gd name="connsiteX9" fmla="*/ 116738 w 1090342"/>
              <a:gd name="connsiteY9" fmla="*/ 990969 h 3996863"/>
              <a:gd name="connsiteX10" fmla="*/ 251492 w 1090342"/>
              <a:gd name="connsiteY10" fmla="*/ 942843 h 3996863"/>
              <a:gd name="connsiteX11" fmla="*/ 617252 w 1090342"/>
              <a:gd name="connsiteY11" fmla="*/ 240198 h 3996863"/>
              <a:gd name="connsiteX12" fmla="*/ 1079264 w 1090342"/>
              <a:gd name="connsiteY12" fmla="*/ 38068 h 39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342" h="3996863">
                <a:moveTo>
                  <a:pt x="1079264" y="38068"/>
                </a:moveTo>
                <a:cubicBezTo>
                  <a:pt x="995845" y="151967"/>
                  <a:pt x="208178" y="814506"/>
                  <a:pt x="116738" y="923592"/>
                </a:cubicBezTo>
                <a:cubicBezTo>
                  <a:pt x="25298" y="1032678"/>
                  <a:pt x="524207" y="666919"/>
                  <a:pt x="530624" y="692586"/>
                </a:cubicBezTo>
                <a:cubicBezTo>
                  <a:pt x="537041" y="718253"/>
                  <a:pt x="224220" y="979739"/>
                  <a:pt x="155239" y="1077596"/>
                </a:cubicBezTo>
                <a:cubicBezTo>
                  <a:pt x="86258" y="1175453"/>
                  <a:pt x="139197" y="998990"/>
                  <a:pt x="116738" y="1279727"/>
                </a:cubicBezTo>
                <a:cubicBezTo>
                  <a:pt x="94279" y="1560464"/>
                  <a:pt x="28506" y="2572720"/>
                  <a:pt x="20485" y="2762017"/>
                </a:cubicBezTo>
                <a:cubicBezTo>
                  <a:pt x="12464" y="2951314"/>
                  <a:pt x="-42079" y="2210169"/>
                  <a:pt x="68612" y="2415508"/>
                </a:cubicBezTo>
                <a:cubicBezTo>
                  <a:pt x="179303" y="2620847"/>
                  <a:pt x="675004" y="3937904"/>
                  <a:pt x="684629" y="3994051"/>
                </a:cubicBezTo>
                <a:cubicBezTo>
                  <a:pt x="694254" y="4050198"/>
                  <a:pt x="221011" y="3252906"/>
                  <a:pt x="126363" y="2752392"/>
                </a:cubicBezTo>
                <a:cubicBezTo>
                  <a:pt x="31715" y="2251878"/>
                  <a:pt x="95883" y="1292561"/>
                  <a:pt x="116738" y="990969"/>
                </a:cubicBezTo>
                <a:cubicBezTo>
                  <a:pt x="137593" y="689378"/>
                  <a:pt x="168073" y="1067972"/>
                  <a:pt x="251492" y="942843"/>
                </a:cubicBezTo>
                <a:cubicBezTo>
                  <a:pt x="334911" y="817714"/>
                  <a:pt x="482498" y="392598"/>
                  <a:pt x="617252" y="240198"/>
                </a:cubicBezTo>
                <a:cubicBezTo>
                  <a:pt x="752006" y="87798"/>
                  <a:pt x="1162683" y="-75831"/>
                  <a:pt x="1079264" y="38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648E52DD-3337-4E84-B55A-C2C26EE51264}"/>
              </a:ext>
            </a:extLst>
          </p:cNvPr>
          <p:cNvSpPr/>
          <p:nvPr/>
        </p:nvSpPr>
        <p:spPr>
          <a:xfrm>
            <a:off x="2426055" y="10243261"/>
            <a:ext cx="1196828" cy="2973543"/>
          </a:xfrm>
          <a:custGeom>
            <a:avLst/>
            <a:gdLst>
              <a:gd name="connsiteX0" fmla="*/ 1193044 w 1196828"/>
              <a:gd name="connsiteY0" fmla="*/ 26895 h 2973543"/>
              <a:gd name="connsiteX1" fmla="*/ 192017 w 1196828"/>
              <a:gd name="connsiteY1" fmla="*/ 1855695 h 2973543"/>
              <a:gd name="connsiteX2" fmla="*/ 326770 w 1196828"/>
              <a:gd name="connsiteY2" fmla="*/ 1528436 h 2973543"/>
              <a:gd name="connsiteX3" fmla="*/ 9137 w 1196828"/>
              <a:gd name="connsiteY3" fmla="*/ 2952975 h 2973543"/>
              <a:gd name="connsiteX4" fmla="*/ 124640 w 1196828"/>
              <a:gd name="connsiteY4" fmla="*/ 2269581 h 2973543"/>
              <a:gd name="connsiteX5" fmla="*/ 519276 w 1196828"/>
              <a:gd name="connsiteY5" fmla="*/ 864293 h 2973543"/>
              <a:gd name="connsiteX6" fmla="*/ 1193044 w 1196828"/>
              <a:gd name="connsiteY6" fmla="*/ 26895 h 297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28" h="2973543">
                <a:moveTo>
                  <a:pt x="1193044" y="26895"/>
                </a:moveTo>
                <a:cubicBezTo>
                  <a:pt x="1138501" y="192129"/>
                  <a:pt x="336396" y="1605438"/>
                  <a:pt x="192017" y="1855695"/>
                </a:cubicBezTo>
                <a:cubicBezTo>
                  <a:pt x="47638" y="2105952"/>
                  <a:pt x="357250" y="1345556"/>
                  <a:pt x="326770" y="1528436"/>
                </a:cubicBezTo>
                <a:cubicBezTo>
                  <a:pt x="296290" y="1711316"/>
                  <a:pt x="42825" y="2829451"/>
                  <a:pt x="9137" y="2952975"/>
                </a:cubicBezTo>
                <a:cubicBezTo>
                  <a:pt x="-24551" y="3076499"/>
                  <a:pt x="39617" y="2617695"/>
                  <a:pt x="124640" y="2269581"/>
                </a:cubicBezTo>
                <a:cubicBezTo>
                  <a:pt x="209663" y="1921467"/>
                  <a:pt x="341209" y="1231657"/>
                  <a:pt x="519276" y="864293"/>
                </a:cubicBezTo>
                <a:cubicBezTo>
                  <a:pt x="697343" y="496929"/>
                  <a:pt x="1247587" y="-138339"/>
                  <a:pt x="1193044" y="26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6BAE08D5-490F-49D5-8503-25987B7B1A94}"/>
              </a:ext>
            </a:extLst>
          </p:cNvPr>
          <p:cNvSpPr/>
          <p:nvPr/>
        </p:nvSpPr>
        <p:spPr>
          <a:xfrm>
            <a:off x="3066650" y="11182314"/>
            <a:ext cx="661421" cy="2765216"/>
          </a:xfrm>
          <a:custGeom>
            <a:avLst/>
            <a:gdLst>
              <a:gd name="connsiteX0" fmla="*/ 38500 w 661421"/>
              <a:gd name="connsiteY0" fmla="*/ 36 h 2765216"/>
              <a:gd name="connsiteX1" fmla="*/ 552850 w 661421"/>
              <a:gd name="connsiteY1" fmla="*/ 1524036 h 2765216"/>
              <a:gd name="connsiteX2" fmla="*/ 546500 w 661421"/>
              <a:gd name="connsiteY2" fmla="*/ 1409736 h 2765216"/>
              <a:gd name="connsiteX3" fmla="*/ 298850 w 661421"/>
              <a:gd name="connsiteY3" fmla="*/ 2317786 h 2765216"/>
              <a:gd name="connsiteX4" fmla="*/ 298850 w 661421"/>
              <a:gd name="connsiteY4" fmla="*/ 1835186 h 2765216"/>
              <a:gd name="connsiteX5" fmla="*/ 413150 w 661421"/>
              <a:gd name="connsiteY5" fmla="*/ 2755936 h 2765216"/>
              <a:gd name="connsiteX6" fmla="*/ 260750 w 661421"/>
              <a:gd name="connsiteY6" fmla="*/ 2247936 h 2765216"/>
              <a:gd name="connsiteX7" fmla="*/ 400 w 661421"/>
              <a:gd name="connsiteY7" fmla="*/ 1263686 h 2765216"/>
              <a:gd name="connsiteX8" fmla="*/ 324250 w 661421"/>
              <a:gd name="connsiteY8" fmla="*/ 2311436 h 2765216"/>
              <a:gd name="connsiteX9" fmla="*/ 133750 w 661421"/>
              <a:gd name="connsiteY9" fmla="*/ 977936 h 2765216"/>
              <a:gd name="connsiteX10" fmla="*/ 502050 w 661421"/>
              <a:gd name="connsiteY10" fmla="*/ 1879636 h 2765216"/>
              <a:gd name="connsiteX11" fmla="*/ 660800 w 661421"/>
              <a:gd name="connsiteY11" fmla="*/ 2286036 h 2765216"/>
              <a:gd name="connsiteX12" fmla="*/ 451250 w 661421"/>
              <a:gd name="connsiteY12" fmla="*/ 1479586 h 2765216"/>
              <a:gd name="connsiteX13" fmla="*/ 38500 w 661421"/>
              <a:gd name="connsiteY13" fmla="*/ 36 h 276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421" h="2765216">
                <a:moveTo>
                  <a:pt x="38500" y="36"/>
                </a:moveTo>
                <a:cubicBezTo>
                  <a:pt x="55433" y="7444"/>
                  <a:pt x="468183" y="1289086"/>
                  <a:pt x="552850" y="1524036"/>
                </a:cubicBezTo>
                <a:cubicBezTo>
                  <a:pt x="637517" y="1758986"/>
                  <a:pt x="588833" y="1277444"/>
                  <a:pt x="546500" y="1409736"/>
                </a:cubicBezTo>
                <a:cubicBezTo>
                  <a:pt x="504167" y="1542028"/>
                  <a:pt x="340125" y="2246878"/>
                  <a:pt x="298850" y="2317786"/>
                </a:cubicBezTo>
                <a:cubicBezTo>
                  <a:pt x="257575" y="2388694"/>
                  <a:pt x="279800" y="1762161"/>
                  <a:pt x="298850" y="1835186"/>
                </a:cubicBezTo>
                <a:cubicBezTo>
                  <a:pt x="317900" y="1908211"/>
                  <a:pt x="419500" y="2687144"/>
                  <a:pt x="413150" y="2755936"/>
                </a:cubicBezTo>
                <a:cubicBezTo>
                  <a:pt x="406800" y="2824728"/>
                  <a:pt x="329542" y="2496644"/>
                  <a:pt x="260750" y="2247936"/>
                </a:cubicBezTo>
                <a:cubicBezTo>
                  <a:pt x="191958" y="1999228"/>
                  <a:pt x="-10183" y="1253103"/>
                  <a:pt x="400" y="1263686"/>
                </a:cubicBezTo>
                <a:cubicBezTo>
                  <a:pt x="10983" y="1274269"/>
                  <a:pt x="302025" y="2359061"/>
                  <a:pt x="324250" y="2311436"/>
                </a:cubicBezTo>
                <a:cubicBezTo>
                  <a:pt x="346475" y="2263811"/>
                  <a:pt x="104117" y="1049903"/>
                  <a:pt x="133750" y="977936"/>
                </a:cubicBezTo>
                <a:cubicBezTo>
                  <a:pt x="163383" y="905969"/>
                  <a:pt x="414208" y="1661619"/>
                  <a:pt x="502050" y="1879636"/>
                </a:cubicBezTo>
                <a:cubicBezTo>
                  <a:pt x="589892" y="2097653"/>
                  <a:pt x="669267" y="2352711"/>
                  <a:pt x="660800" y="2286036"/>
                </a:cubicBezTo>
                <a:cubicBezTo>
                  <a:pt x="652333" y="2219361"/>
                  <a:pt x="552850" y="1855294"/>
                  <a:pt x="451250" y="1479586"/>
                </a:cubicBezTo>
                <a:cubicBezTo>
                  <a:pt x="349650" y="1103878"/>
                  <a:pt x="21567" y="-7372"/>
                  <a:pt x="3850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CC3A3E8-23F7-4688-B6A9-FE9CE805AE51}"/>
              </a:ext>
            </a:extLst>
          </p:cNvPr>
          <p:cNvSpPr/>
          <p:nvPr/>
        </p:nvSpPr>
        <p:spPr>
          <a:xfrm>
            <a:off x="2529669" y="13508808"/>
            <a:ext cx="819064" cy="2855894"/>
          </a:xfrm>
          <a:custGeom>
            <a:avLst/>
            <a:gdLst>
              <a:gd name="connsiteX0" fmla="*/ 340531 w 819064"/>
              <a:gd name="connsiteY0" fmla="*/ 9072 h 2855894"/>
              <a:gd name="connsiteX1" fmla="*/ 157651 w 819064"/>
              <a:gd name="connsiteY1" fmla="*/ 1202872 h 2855894"/>
              <a:gd name="connsiteX2" fmla="*/ 91611 w 819064"/>
              <a:gd name="connsiteY2" fmla="*/ 857432 h 2855894"/>
              <a:gd name="connsiteX3" fmla="*/ 807891 w 819064"/>
              <a:gd name="connsiteY3" fmla="*/ 2823392 h 2855894"/>
              <a:gd name="connsiteX4" fmla="*/ 492931 w 819064"/>
              <a:gd name="connsiteY4" fmla="*/ 1990272 h 2855894"/>
              <a:gd name="connsiteX5" fmla="*/ 15411 w 819064"/>
              <a:gd name="connsiteY5" fmla="*/ 776152 h 2855894"/>
              <a:gd name="connsiteX6" fmla="*/ 137331 w 819064"/>
              <a:gd name="connsiteY6" fmla="*/ 659312 h 2855894"/>
              <a:gd name="connsiteX7" fmla="*/ 340531 w 819064"/>
              <a:gd name="connsiteY7" fmla="*/ 9072 h 285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064" h="2855894">
                <a:moveTo>
                  <a:pt x="340531" y="9072"/>
                </a:moveTo>
                <a:cubicBezTo>
                  <a:pt x="343918" y="99665"/>
                  <a:pt x="199138" y="1061479"/>
                  <a:pt x="157651" y="1202872"/>
                </a:cubicBezTo>
                <a:cubicBezTo>
                  <a:pt x="116164" y="1344265"/>
                  <a:pt x="-16762" y="587345"/>
                  <a:pt x="91611" y="857432"/>
                </a:cubicBezTo>
                <a:cubicBezTo>
                  <a:pt x="199984" y="1127519"/>
                  <a:pt x="741004" y="2634585"/>
                  <a:pt x="807891" y="2823392"/>
                </a:cubicBezTo>
                <a:cubicBezTo>
                  <a:pt x="874778" y="3012199"/>
                  <a:pt x="625011" y="2331479"/>
                  <a:pt x="492931" y="1990272"/>
                </a:cubicBezTo>
                <a:cubicBezTo>
                  <a:pt x="360851" y="1649065"/>
                  <a:pt x="74678" y="997979"/>
                  <a:pt x="15411" y="776152"/>
                </a:cubicBezTo>
                <a:cubicBezTo>
                  <a:pt x="-43856" y="554325"/>
                  <a:pt x="83144" y="785465"/>
                  <a:pt x="137331" y="659312"/>
                </a:cubicBezTo>
                <a:cubicBezTo>
                  <a:pt x="191518" y="533159"/>
                  <a:pt x="337144" y="-81521"/>
                  <a:pt x="340531" y="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5987F123-F8FA-4109-B4D3-BD691DA89003}"/>
              </a:ext>
            </a:extLst>
          </p:cNvPr>
          <p:cNvSpPr/>
          <p:nvPr/>
        </p:nvSpPr>
        <p:spPr>
          <a:xfrm>
            <a:off x="3281660" y="13307482"/>
            <a:ext cx="640263" cy="2698603"/>
          </a:xfrm>
          <a:custGeom>
            <a:avLst/>
            <a:gdLst>
              <a:gd name="connsiteX0" fmla="*/ 279420 w 640263"/>
              <a:gd name="connsiteY0" fmla="*/ 78318 h 2698603"/>
              <a:gd name="connsiteX1" fmla="*/ 294660 w 640263"/>
              <a:gd name="connsiteY1" fmla="*/ 134198 h 2698603"/>
              <a:gd name="connsiteX2" fmla="*/ 640100 w 640263"/>
              <a:gd name="connsiteY2" fmla="*/ 1140038 h 2698603"/>
              <a:gd name="connsiteX3" fmla="*/ 335300 w 640263"/>
              <a:gd name="connsiteY3" fmla="*/ 1333078 h 2698603"/>
              <a:gd name="connsiteX4" fmla="*/ 20 w 640263"/>
              <a:gd name="connsiteY4" fmla="*/ 2694518 h 2698603"/>
              <a:gd name="connsiteX5" fmla="*/ 320060 w 640263"/>
              <a:gd name="connsiteY5" fmla="*/ 1734398 h 2698603"/>
              <a:gd name="connsiteX6" fmla="*/ 553740 w 640263"/>
              <a:gd name="connsiteY6" fmla="*/ 1170518 h 2698603"/>
              <a:gd name="connsiteX7" fmla="*/ 619780 w 640263"/>
              <a:gd name="connsiteY7" fmla="*/ 1460078 h 2698603"/>
              <a:gd name="connsiteX8" fmla="*/ 553740 w 640263"/>
              <a:gd name="connsiteY8" fmla="*/ 764118 h 2698603"/>
              <a:gd name="connsiteX9" fmla="*/ 279420 w 640263"/>
              <a:gd name="connsiteY9" fmla="*/ 78318 h 26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263" h="2698603">
                <a:moveTo>
                  <a:pt x="279420" y="78318"/>
                </a:moveTo>
                <a:cubicBezTo>
                  <a:pt x="236240" y="-26669"/>
                  <a:pt x="234547" y="-42755"/>
                  <a:pt x="294660" y="134198"/>
                </a:cubicBezTo>
                <a:cubicBezTo>
                  <a:pt x="354773" y="311151"/>
                  <a:pt x="633327" y="940225"/>
                  <a:pt x="640100" y="1140038"/>
                </a:cubicBezTo>
                <a:cubicBezTo>
                  <a:pt x="646873" y="1339851"/>
                  <a:pt x="441980" y="1073998"/>
                  <a:pt x="335300" y="1333078"/>
                </a:cubicBezTo>
                <a:cubicBezTo>
                  <a:pt x="228620" y="1592158"/>
                  <a:pt x="2560" y="2627631"/>
                  <a:pt x="20" y="2694518"/>
                </a:cubicBezTo>
                <a:cubicBezTo>
                  <a:pt x="-2520" y="2761405"/>
                  <a:pt x="227773" y="1988398"/>
                  <a:pt x="320060" y="1734398"/>
                </a:cubicBezTo>
                <a:cubicBezTo>
                  <a:pt x="412347" y="1480398"/>
                  <a:pt x="503787" y="1216238"/>
                  <a:pt x="553740" y="1170518"/>
                </a:cubicBezTo>
                <a:cubicBezTo>
                  <a:pt x="603693" y="1124798"/>
                  <a:pt x="619780" y="1527811"/>
                  <a:pt x="619780" y="1460078"/>
                </a:cubicBezTo>
                <a:cubicBezTo>
                  <a:pt x="619780" y="1392345"/>
                  <a:pt x="613007" y="1000338"/>
                  <a:pt x="553740" y="764118"/>
                </a:cubicBezTo>
                <a:cubicBezTo>
                  <a:pt x="494473" y="527898"/>
                  <a:pt x="322600" y="183305"/>
                  <a:pt x="279420" y="78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0F44F7CF-6E11-4582-A200-0B071F95EFFE}"/>
              </a:ext>
            </a:extLst>
          </p:cNvPr>
          <p:cNvSpPr/>
          <p:nvPr/>
        </p:nvSpPr>
        <p:spPr>
          <a:xfrm>
            <a:off x="3144417" y="13363844"/>
            <a:ext cx="208388" cy="2749880"/>
          </a:xfrm>
          <a:custGeom>
            <a:avLst/>
            <a:gdLst>
              <a:gd name="connsiteX0" fmla="*/ 96623 w 208388"/>
              <a:gd name="connsiteY0" fmla="*/ 1636 h 2749880"/>
              <a:gd name="connsiteX1" fmla="*/ 86463 w 208388"/>
              <a:gd name="connsiteY1" fmla="*/ 1037956 h 2749880"/>
              <a:gd name="connsiteX2" fmla="*/ 45823 w 208388"/>
              <a:gd name="connsiteY2" fmla="*/ 1139556 h 2749880"/>
              <a:gd name="connsiteX3" fmla="*/ 45823 w 208388"/>
              <a:gd name="connsiteY3" fmla="*/ 1251316 h 2749880"/>
              <a:gd name="connsiteX4" fmla="*/ 103 w 208388"/>
              <a:gd name="connsiteY4" fmla="*/ 2704196 h 2749880"/>
              <a:gd name="connsiteX5" fmla="*/ 35663 w 208388"/>
              <a:gd name="connsiteY5" fmla="*/ 2252076 h 2749880"/>
              <a:gd name="connsiteX6" fmla="*/ 106783 w 208388"/>
              <a:gd name="connsiteY6" fmla="*/ 921116 h 2749880"/>
              <a:gd name="connsiteX7" fmla="*/ 208383 w 208388"/>
              <a:gd name="connsiteY7" fmla="*/ 1307196 h 2749880"/>
              <a:gd name="connsiteX8" fmla="*/ 96623 w 208388"/>
              <a:gd name="connsiteY8" fmla="*/ 1636 h 274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88" h="2749880">
                <a:moveTo>
                  <a:pt x="96623" y="1636"/>
                </a:moveTo>
                <a:cubicBezTo>
                  <a:pt x="76303" y="-43237"/>
                  <a:pt x="94930" y="848303"/>
                  <a:pt x="86463" y="1037956"/>
                </a:cubicBezTo>
                <a:cubicBezTo>
                  <a:pt x="77996" y="1227609"/>
                  <a:pt x="52596" y="1103996"/>
                  <a:pt x="45823" y="1139556"/>
                </a:cubicBezTo>
                <a:cubicBezTo>
                  <a:pt x="39050" y="1175116"/>
                  <a:pt x="53443" y="990543"/>
                  <a:pt x="45823" y="1251316"/>
                </a:cubicBezTo>
                <a:cubicBezTo>
                  <a:pt x="38203" y="1512089"/>
                  <a:pt x="1796" y="2537403"/>
                  <a:pt x="103" y="2704196"/>
                </a:cubicBezTo>
                <a:cubicBezTo>
                  <a:pt x="-1590" y="2870989"/>
                  <a:pt x="17883" y="2549256"/>
                  <a:pt x="35663" y="2252076"/>
                </a:cubicBezTo>
                <a:cubicBezTo>
                  <a:pt x="53443" y="1954896"/>
                  <a:pt x="77996" y="1078596"/>
                  <a:pt x="106783" y="921116"/>
                </a:cubicBezTo>
                <a:cubicBezTo>
                  <a:pt x="135570" y="763636"/>
                  <a:pt x="207536" y="1459596"/>
                  <a:pt x="208383" y="1307196"/>
                </a:cubicBezTo>
                <a:cubicBezTo>
                  <a:pt x="209230" y="1154796"/>
                  <a:pt x="116943" y="46509"/>
                  <a:pt x="96623" y="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0086D560-CF0B-45C4-B9D0-D908BA1F7439}"/>
              </a:ext>
            </a:extLst>
          </p:cNvPr>
          <p:cNvSpPr/>
          <p:nvPr/>
        </p:nvSpPr>
        <p:spPr>
          <a:xfrm>
            <a:off x="10007194" y="11460182"/>
            <a:ext cx="1079972" cy="3488661"/>
          </a:xfrm>
          <a:custGeom>
            <a:avLst/>
            <a:gdLst>
              <a:gd name="connsiteX0" fmla="*/ 1079906 w 1079972"/>
              <a:gd name="connsiteY0" fmla="*/ 1568 h 3488661"/>
              <a:gd name="connsiteX1" fmla="*/ 419506 w 1079972"/>
              <a:gd name="connsiteY1" fmla="*/ 1004868 h 3488661"/>
              <a:gd name="connsiteX2" fmla="*/ 756056 w 1079972"/>
              <a:gd name="connsiteY2" fmla="*/ 1258868 h 3488661"/>
              <a:gd name="connsiteX3" fmla="*/ 178206 w 1079972"/>
              <a:gd name="connsiteY3" fmla="*/ 966768 h 3488661"/>
              <a:gd name="connsiteX4" fmla="*/ 781456 w 1079972"/>
              <a:gd name="connsiteY4" fmla="*/ 1773218 h 3488661"/>
              <a:gd name="connsiteX5" fmla="*/ 159156 w 1079972"/>
              <a:gd name="connsiteY5" fmla="*/ 1233468 h 3488661"/>
              <a:gd name="connsiteX6" fmla="*/ 70256 w 1079972"/>
              <a:gd name="connsiteY6" fmla="*/ 1468418 h 3488661"/>
              <a:gd name="connsiteX7" fmla="*/ 19456 w 1079972"/>
              <a:gd name="connsiteY7" fmla="*/ 1741468 h 3488661"/>
              <a:gd name="connsiteX8" fmla="*/ 413156 w 1079972"/>
              <a:gd name="connsiteY8" fmla="*/ 3475018 h 3488661"/>
              <a:gd name="connsiteX9" fmla="*/ 203606 w 1079972"/>
              <a:gd name="connsiteY9" fmla="*/ 2471718 h 3488661"/>
              <a:gd name="connsiteX10" fmla="*/ 63906 w 1079972"/>
              <a:gd name="connsiteY10" fmla="*/ 1055668 h 3488661"/>
              <a:gd name="connsiteX11" fmla="*/ 349656 w 1079972"/>
              <a:gd name="connsiteY11" fmla="*/ 1144568 h 3488661"/>
              <a:gd name="connsiteX12" fmla="*/ 375056 w 1079972"/>
              <a:gd name="connsiteY12" fmla="*/ 782618 h 3488661"/>
              <a:gd name="connsiteX13" fmla="*/ 1079906 w 1079972"/>
              <a:gd name="connsiteY13" fmla="*/ 1568 h 348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972" h="3488661">
                <a:moveTo>
                  <a:pt x="1079906" y="1568"/>
                </a:moveTo>
                <a:cubicBezTo>
                  <a:pt x="1087314" y="38610"/>
                  <a:pt x="473481" y="795318"/>
                  <a:pt x="419506" y="1004868"/>
                </a:cubicBezTo>
                <a:cubicBezTo>
                  <a:pt x="365531" y="1214418"/>
                  <a:pt x="796273" y="1265218"/>
                  <a:pt x="756056" y="1258868"/>
                </a:cubicBezTo>
                <a:cubicBezTo>
                  <a:pt x="715839" y="1252518"/>
                  <a:pt x="173973" y="881043"/>
                  <a:pt x="178206" y="966768"/>
                </a:cubicBezTo>
                <a:cubicBezTo>
                  <a:pt x="182439" y="1052493"/>
                  <a:pt x="784631" y="1728768"/>
                  <a:pt x="781456" y="1773218"/>
                </a:cubicBezTo>
                <a:cubicBezTo>
                  <a:pt x="778281" y="1817668"/>
                  <a:pt x="277689" y="1284268"/>
                  <a:pt x="159156" y="1233468"/>
                </a:cubicBezTo>
                <a:cubicBezTo>
                  <a:pt x="40623" y="1182668"/>
                  <a:pt x="93539" y="1383751"/>
                  <a:pt x="70256" y="1468418"/>
                </a:cubicBezTo>
                <a:cubicBezTo>
                  <a:pt x="46973" y="1553085"/>
                  <a:pt x="-37694" y="1407035"/>
                  <a:pt x="19456" y="1741468"/>
                </a:cubicBezTo>
                <a:cubicBezTo>
                  <a:pt x="76606" y="2075901"/>
                  <a:pt x="382464" y="3353310"/>
                  <a:pt x="413156" y="3475018"/>
                </a:cubicBezTo>
                <a:cubicBezTo>
                  <a:pt x="443848" y="3596726"/>
                  <a:pt x="261814" y="2874943"/>
                  <a:pt x="203606" y="2471718"/>
                </a:cubicBezTo>
                <a:cubicBezTo>
                  <a:pt x="145398" y="2068493"/>
                  <a:pt x="39564" y="1276860"/>
                  <a:pt x="63906" y="1055668"/>
                </a:cubicBezTo>
                <a:cubicBezTo>
                  <a:pt x="88248" y="834476"/>
                  <a:pt x="297798" y="1190076"/>
                  <a:pt x="349656" y="1144568"/>
                </a:cubicBezTo>
                <a:cubicBezTo>
                  <a:pt x="401514" y="1099060"/>
                  <a:pt x="258639" y="971001"/>
                  <a:pt x="375056" y="782618"/>
                </a:cubicBezTo>
                <a:cubicBezTo>
                  <a:pt x="491473" y="594235"/>
                  <a:pt x="1072498" y="-35474"/>
                  <a:pt x="1079906" y="1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F7DEC8C3-B56C-4A0A-BFB7-D2F28FAC020D}"/>
              </a:ext>
            </a:extLst>
          </p:cNvPr>
          <p:cNvSpPr/>
          <p:nvPr/>
        </p:nvSpPr>
        <p:spPr>
          <a:xfrm>
            <a:off x="9683929" y="12561576"/>
            <a:ext cx="1576365" cy="3410978"/>
          </a:xfrm>
          <a:custGeom>
            <a:avLst/>
            <a:gdLst>
              <a:gd name="connsiteX0" fmla="*/ 183971 w 1576365"/>
              <a:gd name="connsiteY0" fmla="*/ 17774 h 3410978"/>
              <a:gd name="connsiteX1" fmla="*/ 183971 w 1576365"/>
              <a:gd name="connsiteY1" fmla="*/ 1510024 h 3410978"/>
              <a:gd name="connsiteX2" fmla="*/ 50621 w 1576365"/>
              <a:gd name="connsiteY2" fmla="*/ 1078224 h 3410978"/>
              <a:gd name="connsiteX3" fmla="*/ 1149171 w 1576365"/>
              <a:gd name="connsiteY3" fmla="*/ 2805424 h 3410978"/>
              <a:gd name="connsiteX4" fmla="*/ 628471 w 1576365"/>
              <a:gd name="connsiteY4" fmla="*/ 2360924 h 3410978"/>
              <a:gd name="connsiteX5" fmla="*/ 1574621 w 1576365"/>
              <a:gd name="connsiteY5" fmla="*/ 3408674 h 3410978"/>
              <a:gd name="connsiteX6" fmla="*/ 850721 w 1576365"/>
              <a:gd name="connsiteY6" fmla="*/ 2608574 h 3410978"/>
              <a:gd name="connsiteX7" fmla="*/ 387171 w 1576365"/>
              <a:gd name="connsiteY7" fmla="*/ 1497324 h 3410978"/>
              <a:gd name="connsiteX8" fmla="*/ 412571 w 1576365"/>
              <a:gd name="connsiteY8" fmla="*/ 1389374 h 3410978"/>
              <a:gd name="connsiteX9" fmla="*/ 234771 w 1576365"/>
              <a:gd name="connsiteY9" fmla="*/ 728974 h 3410978"/>
              <a:gd name="connsiteX10" fmla="*/ 183971 w 1576365"/>
              <a:gd name="connsiteY10" fmla="*/ 17774 h 34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6365" h="3410978">
                <a:moveTo>
                  <a:pt x="183971" y="17774"/>
                </a:moveTo>
                <a:cubicBezTo>
                  <a:pt x="175504" y="147949"/>
                  <a:pt x="206196" y="1333282"/>
                  <a:pt x="183971" y="1510024"/>
                </a:cubicBezTo>
                <a:cubicBezTo>
                  <a:pt x="161746" y="1686766"/>
                  <a:pt x="-110246" y="862324"/>
                  <a:pt x="50621" y="1078224"/>
                </a:cubicBezTo>
                <a:cubicBezTo>
                  <a:pt x="211488" y="1294124"/>
                  <a:pt x="1052863" y="2591641"/>
                  <a:pt x="1149171" y="2805424"/>
                </a:cubicBezTo>
                <a:cubicBezTo>
                  <a:pt x="1245479" y="3019207"/>
                  <a:pt x="557563" y="2260382"/>
                  <a:pt x="628471" y="2360924"/>
                </a:cubicBezTo>
                <a:cubicBezTo>
                  <a:pt x="699379" y="2461466"/>
                  <a:pt x="1537579" y="3367399"/>
                  <a:pt x="1574621" y="3408674"/>
                </a:cubicBezTo>
                <a:cubicBezTo>
                  <a:pt x="1611663" y="3449949"/>
                  <a:pt x="1048629" y="2927132"/>
                  <a:pt x="850721" y="2608574"/>
                </a:cubicBezTo>
                <a:cubicBezTo>
                  <a:pt x="652813" y="2290016"/>
                  <a:pt x="460196" y="1700524"/>
                  <a:pt x="387171" y="1497324"/>
                </a:cubicBezTo>
                <a:cubicBezTo>
                  <a:pt x="314146" y="1294124"/>
                  <a:pt x="437971" y="1517432"/>
                  <a:pt x="412571" y="1389374"/>
                </a:cubicBezTo>
                <a:cubicBezTo>
                  <a:pt x="387171" y="1261316"/>
                  <a:pt x="272871" y="950166"/>
                  <a:pt x="234771" y="728974"/>
                </a:cubicBezTo>
                <a:cubicBezTo>
                  <a:pt x="196671" y="507782"/>
                  <a:pt x="192438" y="-112401"/>
                  <a:pt x="183971" y="17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D96C7A28-B352-49A3-93C9-E6163BAFBDD8}"/>
              </a:ext>
            </a:extLst>
          </p:cNvPr>
          <p:cNvSpPr/>
          <p:nvPr/>
        </p:nvSpPr>
        <p:spPr>
          <a:xfrm>
            <a:off x="10426055" y="11082208"/>
            <a:ext cx="801359" cy="3707084"/>
          </a:xfrm>
          <a:custGeom>
            <a:avLst/>
            <a:gdLst>
              <a:gd name="connsiteX0" fmla="*/ 502295 w 801359"/>
              <a:gd name="connsiteY0" fmla="*/ 665292 h 3707084"/>
              <a:gd name="connsiteX1" fmla="*/ 400695 w 801359"/>
              <a:gd name="connsiteY1" fmla="*/ 2094042 h 3707084"/>
              <a:gd name="connsiteX2" fmla="*/ 645 w 801359"/>
              <a:gd name="connsiteY2" fmla="*/ 2887792 h 3707084"/>
              <a:gd name="connsiteX3" fmla="*/ 330845 w 801359"/>
              <a:gd name="connsiteY3" fmla="*/ 2265492 h 3707084"/>
              <a:gd name="connsiteX4" fmla="*/ 645 w 801359"/>
              <a:gd name="connsiteY4" fmla="*/ 3262442 h 3707084"/>
              <a:gd name="connsiteX5" fmla="*/ 260995 w 801359"/>
              <a:gd name="connsiteY5" fmla="*/ 2767142 h 3707084"/>
              <a:gd name="connsiteX6" fmla="*/ 743595 w 801359"/>
              <a:gd name="connsiteY6" fmla="*/ 3706942 h 3707084"/>
              <a:gd name="connsiteX7" fmla="*/ 280045 w 801359"/>
              <a:gd name="connsiteY7" fmla="*/ 2830642 h 3707084"/>
              <a:gd name="connsiteX8" fmla="*/ 407045 w 801359"/>
              <a:gd name="connsiteY8" fmla="*/ 1865442 h 3707084"/>
              <a:gd name="connsiteX9" fmla="*/ 578495 w 801359"/>
              <a:gd name="connsiteY9" fmla="*/ 1198692 h 3707084"/>
              <a:gd name="connsiteX10" fmla="*/ 781695 w 801359"/>
              <a:gd name="connsiteY10" fmla="*/ 963742 h 3707084"/>
              <a:gd name="connsiteX11" fmla="*/ 768995 w 801359"/>
              <a:gd name="connsiteY11" fmla="*/ 4892 h 3707084"/>
              <a:gd name="connsiteX12" fmla="*/ 565795 w 801359"/>
              <a:gd name="connsiteY12" fmla="*/ 1420942 h 3707084"/>
              <a:gd name="connsiteX13" fmla="*/ 502295 w 801359"/>
              <a:gd name="connsiteY13" fmla="*/ 665292 h 370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359" h="3707084">
                <a:moveTo>
                  <a:pt x="502295" y="665292"/>
                </a:moveTo>
                <a:cubicBezTo>
                  <a:pt x="474778" y="777475"/>
                  <a:pt x="484303" y="1723626"/>
                  <a:pt x="400695" y="2094042"/>
                </a:cubicBezTo>
                <a:cubicBezTo>
                  <a:pt x="317087" y="2464458"/>
                  <a:pt x="12287" y="2859217"/>
                  <a:pt x="645" y="2887792"/>
                </a:cubicBezTo>
                <a:cubicBezTo>
                  <a:pt x="-10997" y="2916367"/>
                  <a:pt x="330845" y="2203050"/>
                  <a:pt x="330845" y="2265492"/>
                </a:cubicBezTo>
                <a:cubicBezTo>
                  <a:pt x="330845" y="2327934"/>
                  <a:pt x="12287" y="3178834"/>
                  <a:pt x="645" y="3262442"/>
                </a:cubicBezTo>
                <a:cubicBezTo>
                  <a:pt x="-10997" y="3346050"/>
                  <a:pt x="137170" y="2693059"/>
                  <a:pt x="260995" y="2767142"/>
                </a:cubicBezTo>
                <a:cubicBezTo>
                  <a:pt x="384820" y="2841225"/>
                  <a:pt x="740420" y="3696359"/>
                  <a:pt x="743595" y="3706942"/>
                </a:cubicBezTo>
                <a:cubicBezTo>
                  <a:pt x="746770" y="3717525"/>
                  <a:pt x="336137" y="3137559"/>
                  <a:pt x="280045" y="2830642"/>
                </a:cubicBezTo>
                <a:cubicBezTo>
                  <a:pt x="223953" y="2523725"/>
                  <a:pt x="357303" y="2137434"/>
                  <a:pt x="407045" y="1865442"/>
                </a:cubicBezTo>
                <a:cubicBezTo>
                  <a:pt x="456787" y="1593450"/>
                  <a:pt x="516053" y="1348975"/>
                  <a:pt x="578495" y="1198692"/>
                </a:cubicBezTo>
                <a:cubicBezTo>
                  <a:pt x="640937" y="1048409"/>
                  <a:pt x="749945" y="1162709"/>
                  <a:pt x="781695" y="963742"/>
                </a:cubicBezTo>
                <a:cubicBezTo>
                  <a:pt x="813445" y="764775"/>
                  <a:pt x="804978" y="-71308"/>
                  <a:pt x="768995" y="4892"/>
                </a:cubicBezTo>
                <a:cubicBezTo>
                  <a:pt x="733012" y="81092"/>
                  <a:pt x="613420" y="1304525"/>
                  <a:pt x="565795" y="1420942"/>
                </a:cubicBezTo>
                <a:cubicBezTo>
                  <a:pt x="518170" y="1537359"/>
                  <a:pt x="529812" y="553109"/>
                  <a:pt x="502295" y="665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AD6741C8-0DC3-4025-B236-D8DC7837ABE0}"/>
              </a:ext>
            </a:extLst>
          </p:cNvPr>
          <p:cNvSpPr/>
          <p:nvPr/>
        </p:nvSpPr>
        <p:spPr>
          <a:xfrm>
            <a:off x="11627485" y="11505431"/>
            <a:ext cx="2906691" cy="1835089"/>
          </a:xfrm>
          <a:custGeom>
            <a:avLst/>
            <a:gdLst>
              <a:gd name="connsiteX0" fmla="*/ 92075 w 2906691"/>
              <a:gd name="connsiteY0" fmla="*/ 36329 h 1835089"/>
              <a:gd name="connsiteX1" fmla="*/ 153035 w 2906691"/>
              <a:gd name="connsiteY1" fmla="*/ 87129 h 1835089"/>
              <a:gd name="connsiteX2" fmla="*/ 1443355 w 2906691"/>
              <a:gd name="connsiteY2" fmla="*/ 788169 h 1835089"/>
              <a:gd name="connsiteX3" fmla="*/ 986155 w 2906691"/>
              <a:gd name="connsiteY3" fmla="*/ 600209 h 1835089"/>
              <a:gd name="connsiteX4" fmla="*/ 2479675 w 2906691"/>
              <a:gd name="connsiteY4" fmla="*/ 1397769 h 1835089"/>
              <a:gd name="connsiteX5" fmla="*/ 1250315 w 2906691"/>
              <a:gd name="connsiteY5" fmla="*/ 935489 h 1835089"/>
              <a:gd name="connsiteX6" fmla="*/ 2891155 w 2906691"/>
              <a:gd name="connsiteY6" fmla="*/ 1829569 h 1835089"/>
              <a:gd name="connsiteX7" fmla="*/ 2032635 w 2906691"/>
              <a:gd name="connsiteY7" fmla="*/ 1280929 h 1835089"/>
              <a:gd name="connsiteX8" fmla="*/ 1311275 w 2906691"/>
              <a:gd name="connsiteY8" fmla="*/ 635769 h 1835089"/>
              <a:gd name="connsiteX9" fmla="*/ 762635 w 2906691"/>
              <a:gd name="connsiteY9" fmla="*/ 320809 h 1835089"/>
              <a:gd name="connsiteX10" fmla="*/ 92075 w 2906691"/>
              <a:gd name="connsiteY10" fmla="*/ 36329 h 183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6691" h="1835089">
                <a:moveTo>
                  <a:pt x="92075" y="36329"/>
                </a:moveTo>
                <a:cubicBezTo>
                  <a:pt x="-9525" y="-2618"/>
                  <a:pt x="-72178" y="-38178"/>
                  <a:pt x="153035" y="87129"/>
                </a:cubicBezTo>
                <a:cubicBezTo>
                  <a:pt x="378248" y="212436"/>
                  <a:pt x="1304502" y="702656"/>
                  <a:pt x="1443355" y="788169"/>
                </a:cubicBezTo>
                <a:cubicBezTo>
                  <a:pt x="1582208" y="873682"/>
                  <a:pt x="813435" y="498609"/>
                  <a:pt x="986155" y="600209"/>
                </a:cubicBezTo>
                <a:cubicBezTo>
                  <a:pt x="1158875" y="701809"/>
                  <a:pt x="2435648" y="1341889"/>
                  <a:pt x="2479675" y="1397769"/>
                </a:cubicBezTo>
                <a:cubicBezTo>
                  <a:pt x="2523702" y="1453649"/>
                  <a:pt x="1181735" y="863522"/>
                  <a:pt x="1250315" y="935489"/>
                </a:cubicBezTo>
                <a:cubicBezTo>
                  <a:pt x="1318895" y="1007456"/>
                  <a:pt x="2760768" y="1771996"/>
                  <a:pt x="2891155" y="1829569"/>
                </a:cubicBezTo>
                <a:cubicBezTo>
                  <a:pt x="3021542" y="1887142"/>
                  <a:pt x="2295948" y="1479896"/>
                  <a:pt x="2032635" y="1280929"/>
                </a:cubicBezTo>
                <a:cubicBezTo>
                  <a:pt x="1769322" y="1081962"/>
                  <a:pt x="1522942" y="795789"/>
                  <a:pt x="1311275" y="635769"/>
                </a:cubicBezTo>
                <a:cubicBezTo>
                  <a:pt x="1099608" y="475749"/>
                  <a:pt x="970068" y="420716"/>
                  <a:pt x="762635" y="320809"/>
                </a:cubicBezTo>
                <a:cubicBezTo>
                  <a:pt x="555202" y="220902"/>
                  <a:pt x="193675" y="75276"/>
                  <a:pt x="92075" y="36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6F23FA8F-44B3-4F2B-AE14-0C3B86B0A7DC}"/>
              </a:ext>
            </a:extLst>
          </p:cNvPr>
          <p:cNvSpPr/>
          <p:nvPr/>
        </p:nvSpPr>
        <p:spPr>
          <a:xfrm>
            <a:off x="11404600" y="11597640"/>
            <a:ext cx="3474069" cy="2217004"/>
          </a:xfrm>
          <a:custGeom>
            <a:avLst/>
            <a:gdLst>
              <a:gd name="connsiteX0" fmla="*/ 0 w 3474069"/>
              <a:gd name="connsiteY0" fmla="*/ 0 h 2217004"/>
              <a:gd name="connsiteX1" fmla="*/ 55880 w 3474069"/>
              <a:gd name="connsiteY1" fmla="*/ 30480 h 2217004"/>
              <a:gd name="connsiteX2" fmla="*/ 1336040 w 3474069"/>
              <a:gd name="connsiteY2" fmla="*/ 767080 h 2217004"/>
              <a:gd name="connsiteX3" fmla="*/ 1082040 w 3474069"/>
              <a:gd name="connsiteY3" fmla="*/ 660400 h 2217004"/>
              <a:gd name="connsiteX4" fmla="*/ 2367280 w 3474069"/>
              <a:gd name="connsiteY4" fmla="*/ 1478280 h 2217004"/>
              <a:gd name="connsiteX5" fmla="*/ 1910080 w 3474069"/>
              <a:gd name="connsiteY5" fmla="*/ 1224280 h 2217004"/>
              <a:gd name="connsiteX6" fmla="*/ 3454400 w 3474069"/>
              <a:gd name="connsiteY6" fmla="*/ 2204720 h 2217004"/>
              <a:gd name="connsiteX7" fmla="*/ 2707640 w 3474069"/>
              <a:gd name="connsiteY7" fmla="*/ 1732280 h 2217004"/>
              <a:gd name="connsiteX8" fmla="*/ 1615440 w 3474069"/>
              <a:gd name="connsiteY8" fmla="*/ 1107440 h 2217004"/>
              <a:gd name="connsiteX9" fmla="*/ 848360 w 3474069"/>
              <a:gd name="connsiteY9" fmla="*/ 751840 h 2217004"/>
              <a:gd name="connsiteX10" fmla="*/ 1452880 w 3474069"/>
              <a:gd name="connsiteY10" fmla="*/ 833120 h 2217004"/>
              <a:gd name="connsiteX11" fmla="*/ 0 w 3474069"/>
              <a:gd name="connsiteY11" fmla="*/ 0 h 221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069" h="2217004">
                <a:moveTo>
                  <a:pt x="0" y="0"/>
                </a:moveTo>
                <a:lnTo>
                  <a:pt x="55880" y="30480"/>
                </a:lnTo>
                <a:lnTo>
                  <a:pt x="1336040" y="767080"/>
                </a:lnTo>
                <a:cubicBezTo>
                  <a:pt x="1507067" y="872067"/>
                  <a:pt x="910167" y="541867"/>
                  <a:pt x="1082040" y="660400"/>
                </a:cubicBezTo>
                <a:cubicBezTo>
                  <a:pt x="1253913" y="778933"/>
                  <a:pt x="2229273" y="1384300"/>
                  <a:pt x="2367280" y="1478280"/>
                </a:cubicBezTo>
                <a:cubicBezTo>
                  <a:pt x="2505287" y="1572260"/>
                  <a:pt x="1728893" y="1103207"/>
                  <a:pt x="1910080" y="1224280"/>
                </a:cubicBezTo>
                <a:cubicBezTo>
                  <a:pt x="2091267" y="1345353"/>
                  <a:pt x="3321473" y="2120053"/>
                  <a:pt x="3454400" y="2204720"/>
                </a:cubicBezTo>
                <a:cubicBezTo>
                  <a:pt x="3587327" y="2289387"/>
                  <a:pt x="3014133" y="1915160"/>
                  <a:pt x="2707640" y="1732280"/>
                </a:cubicBezTo>
                <a:cubicBezTo>
                  <a:pt x="2401147" y="1549400"/>
                  <a:pt x="1925320" y="1270847"/>
                  <a:pt x="1615440" y="1107440"/>
                </a:cubicBezTo>
                <a:cubicBezTo>
                  <a:pt x="1305560" y="944033"/>
                  <a:pt x="875453" y="797560"/>
                  <a:pt x="848360" y="751840"/>
                </a:cubicBezTo>
                <a:cubicBezTo>
                  <a:pt x="821267" y="706120"/>
                  <a:pt x="1593427" y="956733"/>
                  <a:pt x="1452880" y="833120"/>
                </a:cubicBezTo>
                <a:cubicBezTo>
                  <a:pt x="1312333" y="709507"/>
                  <a:pt x="658706" y="359833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A9BA0D89-83AE-424D-9E89-6072E9BFBC54}"/>
              </a:ext>
            </a:extLst>
          </p:cNvPr>
          <p:cNvSpPr/>
          <p:nvPr/>
        </p:nvSpPr>
        <p:spPr>
          <a:xfrm>
            <a:off x="13072425" y="13680728"/>
            <a:ext cx="1695242" cy="1889508"/>
          </a:xfrm>
          <a:custGeom>
            <a:avLst/>
            <a:gdLst>
              <a:gd name="connsiteX0" fmla="*/ 1020342 w 1695242"/>
              <a:gd name="connsiteY0" fmla="*/ 1405 h 1889508"/>
              <a:gd name="connsiteX1" fmla="*/ 152508 w 1695242"/>
              <a:gd name="connsiteY1" fmla="*/ 352772 h 1889508"/>
              <a:gd name="connsiteX2" fmla="*/ 872175 w 1695242"/>
              <a:gd name="connsiteY2" fmla="*/ 458605 h 1889508"/>
              <a:gd name="connsiteX3" fmla="*/ 364175 w 1695242"/>
              <a:gd name="connsiteY3" fmla="*/ 763405 h 1889508"/>
              <a:gd name="connsiteX4" fmla="*/ 1062675 w 1695242"/>
              <a:gd name="connsiteY4" fmla="*/ 1182505 h 1889508"/>
              <a:gd name="connsiteX5" fmla="*/ 110175 w 1695242"/>
              <a:gd name="connsiteY5" fmla="*/ 1339139 h 1889508"/>
              <a:gd name="connsiteX6" fmla="*/ 1494475 w 1695242"/>
              <a:gd name="connsiteY6" fmla="*/ 1550805 h 1889508"/>
              <a:gd name="connsiteX7" fmla="*/ 1668042 w 1695242"/>
              <a:gd name="connsiteY7" fmla="*/ 1889472 h 1889508"/>
              <a:gd name="connsiteX8" fmla="*/ 1308208 w 1695242"/>
              <a:gd name="connsiteY8" fmla="*/ 1529639 h 1889508"/>
              <a:gd name="connsiteX9" fmla="*/ 17042 w 1695242"/>
              <a:gd name="connsiteY9" fmla="*/ 1224839 h 1889508"/>
              <a:gd name="connsiteX10" fmla="*/ 567375 w 1695242"/>
              <a:gd name="connsiteY10" fmla="*/ 1030105 h 1889508"/>
              <a:gd name="connsiteX11" fmla="*/ 550442 w 1695242"/>
              <a:gd name="connsiteY11" fmla="*/ 712605 h 1889508"/>
              <a:gd name="connsiteX12" fmla="*/ 414975 w 1695242"/>
              <a:gd name="connsiteY12" fmla="*/ 382405 h 1889508"/>
              <a:gd name="connsiteX13" fmla="*/ 59375 w 1695242"/>
              <a:gd name="connsiteY13" fmla="*/ 234239 h 1889508"/>
              <a:gd name="connsiteX14" fmla="*/ 1020342 w 1695242"/>
              <a:gd name="connsiteY14" fmla="*/ 1405 h 18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5242" h="1889508">
                <a:moveTo>
                  <a:pt x="1020342" y="1405"/>
                </a:moveTo>
                <a:cubicBezTo>
                  <a:pt x="1035864" y="21161"/>
                  <a:pt x="177203" y="276572"/>
                  <a:pt x="152508" y="352772"/>
                </a:cubicBezTo>
                <a:cubicBezTo>
                  <a:pt x="127813" y="428972"/>
                  <a:pt x="836897" y="390166"/>
                  <a:pt x="872175" y="458605"/>
                </a:cubicBezTo>
                <a:cubicBezTo>
                  <a:pt x="907453" y="527044"/>
                  <a:pt x="332425" y="642755"/>
                  <a:pt x="364175" y="763405"/>
                </a:cubicBezTo>
                <a:cubicBezTo>
                  <a:pt x="395925" y="884055"/>
                  <a:pt x="1105008" y="1086549"/>
                  <a:pt x="1062675" y="1182505"/>
                </a:cubicBezTo>
                <a:cubicBezTo>
                  <a:pt x="1020342" y="1278461"/>
                  <a:pt x="38208" y="1277756"/>
                  <a:pt x="110175" y="1339139"/>
                </a:cubicBezTo>
                <a:cubicBezTo>
                  <a:pt x="182142" y="1400522"/>
                  <a:pt x="1234831" y="1459083"/>
                  <a:pt x="1494475" y="1550805"/>
                </a:cubicBezTo>
                <a:cubicBezTo>
                  <a:pt x="1754119" y="1642527"/>
                  <a:pt x="1699087" y="1893000"/>
                  <a:pt x="1668042" y="1889472"/>
                </a:cubicBezTo>
                <a:cubicBezTo>
                  <a:pt x="1636997" y="1885944"/>
                  <a:pt x="1583375" y="1640411"/>
                  <a:pt x="1308208" y="1529639"/>
                </a:cubicBezTo>
                <a:cubicBezTo>
                  <a:pt x="1033041" y="1418867"/>
                  <a:pt x="140514" y="1308095"/>
                  <a:pt x="17042" y="1224839"/>
                </a:cubicBezTo>
                <a:cubicBezTo>
                  <a:pt x="-106430" y="1141583"/>
                  <a:pt x="478475" y="1115477"/>
                  <a:pt x="567375" y="1030105"/>
                </a:cubicBezTo>
                <a:cubicBezTo>
                  <a:pt x="656275" y="944733"/>
                  <a:pt x="575842" y="820555"/>
                  <a:pt x="550442" y="712605"/>
                </a:cubicBezTo>
                <a:cubicBezTo>
                  <a:pt x="525042" y="604655"/>
                  <a:pt x="496819" y="462133"/>
                  <a:pt x="414975" y="382405"/>
                </a:cubicBezTo>
                <a:cubicBezTo>
                  <a:pt x="333130" y="302677"/>
                  <a:pt x="-37286" y="292800"/>
                  <a:pt x="59375" y="234239"/>
                </a:cubicBezTo>
                <a:cubicBezTo>
                  <a:pt x="156036" y="175678"/>
                  <a:pt x="1004820" y="-18351"/>
                  <a:pt x="1020342" y="1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0539D203-5F0A-4F54-8325-083A5722AF79}"/>
              </a:ext>
            </a:extLst>
          </p:cNvPr>
          <p:cNvSpPr/>
          <p:nvPr/>
        </p:nvSpPr>
        <p:spPr>
          <a:xfrm>
            <a:off x="11961961" y="13350889"/>
            <a:ext cx="1568833" cy="2287116"/>
          </a:xfrm>
          <a:custGeom>
            <a:avLst/>
            <a:gdLst>
              <a:gd name="connsiteX0" fmla="*/ 1563539 w 1568833"/>
              <a:gd name="connsiteY0" fmla="*/ 9511 h 2287116"/>
              <a:gd name="connsiteX1" fmla="*/ 285072 w 1568833"/>
              <a:gd name="connsiteY1" fmla="*/ 1237178 h 2287116"/>
              <a:gd name="connsiteX2" fmla="*/ 932772 w 1568833"/>
              <a:gd name="connsiteY2" fmla="*/ 674144 h 2287116"/>
              <a:gd name="connsiteX3" fmla="*/ 691472 w 1568833"/>
              <a:gd name="connsiteY3" fmla="*/ 1224478 h 2287116"/>
              <a:gd name="connsiteX4" fmla="*/ 856572 w 1568833"/>
              <a:gd name="connsiteY4" fmla="*/ 962011 h 2287116"/>
              <a:gd name="connsiteX5" fmla="*/ 9906 w 1568833"/>
              <a:gd name="connsiteY5" fmla="*/ 2193911 h 2287116"/>
              <a:gd name="connsiteX6" fmla="*/ 390906 w 1568833"/>
              <a:gd name="connsiteY6" fmla="*/ 1660511 h 2287116"/>
              <a:gd name="connsiteX7" fmla="*/ 348572 w 1568833"/>
              <a:gd name="connsiteY7" fmla="*/ 2287044 h 2287116"/>
              <a:gd name="connsiteX8" fmla="*/ 467106 w 1568833"/>
              <a:gd name="connsiteY8" fmla="*/ 1694378 h 2287116"/>
              <a:gd name="connsiteX9" fmla="*/ 886206 w 1568833"/>
              <a:gd name="connsiteY9" fmla="*/ 644511 h 2287116"/>
              <a:gd name="connsiteX10" fmla="*/ 746506 w 1568833"/>
              <a:gd name="connsiteY10" fmla="*/ 665678 h 2287116"/>
              <a:gd name="connsiteX11" fmla="*/ 1563539 w 1568833"/>
              <a:gd name="connsiteY11" fmla="*/ 9511 h 22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8833" h="2287116">
                <a:moveTo>
                  <a:pt x="1563539" y="9511"/>
                </a:moveTo>
                <a:cubicBezTo>
                  <a:pt x="1486633" y="104761"/>
                  <a:pt x="390200" y="1126406"/>
                  <a:pt x="285072" y="1237178"/>
                </a:cubicBezTo>
                <a:cubicBezTo>
                  <a:pt x="179944" y="1347950"/>
                  <a:pt x="865039" y="676261"/>
                  <a:pt x="932772" y="674144"/>
                </a:cubicBezTo>
                <a:cubicBezTo>
                  <a:pt x="1000505" y="672027"/>
                  <a:pt x="704172" y="1176500"/>
                  <a:pt x="691472" y="1224478"/>
                </a:cubicBezTo>
                <a:cubicBezTo>
                  <a:pt x="678772" y="1272456"/>
                  <a:pt x="970166" y="800439"/>
                  <a:pt x="856572" y="962011"/>
                </a:cubicBezTo>
                <a:cubicBezTo>
                  <a:pt x="742978" y="1123583"/>
                  <a:pt x="87517" y="2077494"/>
                  <a:pt x="9906" y="2193911"/>
                </a:cubicBezTo>
                <a:cubicBezTo>
                  <a:pt x="-67705" y="2310328"/>
                  <a:pt x="334462" y="1644989"/>
                  <a:pt x="390906" y="1660511"/>
                </a:cubicBezTo>
                <a:cubicBezTo>
                  <a:pt x="447350" y="1676033"/>
                  <a:pt x="335872" y="2281400"/>
                  <a:pt x="348572" y="2287044"/>
                </a:cubicBezTo>
                <a:cubicBezTo>
                  <a:pt x="361272" y="2292688"/>
                  <a:pt x="377500" y="1968133"/>
                  <a:pt x="467106" y="1694378"/>
                </a:cubicBezTo>
                <a:cubicBezTo>
                  <a:pt x="556712" y="1420623"/>
                  <a:pt x="839639" y="815961"/>
                  <a:pt x="886206" y="644511"/>
                </a:cubicBezTo>
                <a:cubicBezTo>
                  <a:pt x="932773" y="473061"/>
                  <a:pt x="637145" y="767983"/>
                  <a:pt x="746506" y="665678"/>
                </a:cubicBezTo>
                <a:cubicBezTo>
                  <a:pt x="855867" y="563373"/>
                  <a:pt x="1640445" y="-85739"/>
                  <a:pt x="1563539" y="9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44887B8-D1F1-422D-A8C6-891BC24A82BA}"/>
              </a:ext>
            </a:extLst>
          </p:cNvPr>
          <p:cNvSpPr/>
          <p:nvPr/>
        </p:nvSpPr>
        <p:spPr>
          <a:xfrm>
            <a:off x="10891021" y="12995783"/>
            <a:ext cx="1398919" cy="2527598"/>
          </a:xfrm>
          <a:custGeom>
            <a:avLst/>
            <a:gdLst>
              <a:gd name="connsiteX0" fmla="*/ 1110479 w 1398919"/>
              <a:gd name="connsiteY0" fmla="*/ 42884 h 2527598"/>
              <a:gd name="connsiteX1" fmla="*/ 483946 w 1398919"/>
              <a:gd name="connsiteY1" fmla="*/ 1122384 h 2527598"/>
              <a:gd name="connsiteX2" fmla="*/ 822612 w 1398919"/>
              <a:gd name="connsiteY2" fmla="*/ 711750 h 2527598"/>
              <a:gd name="connsiteX3" fmla="*/ 251112 w 1398919"/>
              <a:gd name="connsiteY3" fmla="*/ 1456817 h 2527598"/>
              <a:gd name="connsiteX4" fmla="*/ 653279 w 1398919"/>
              <a:gd name="connsiteY4" fmla="*/ 1947884 h 2527598"/>
              <a:gd name="connsiteX5" fmla="*/ 522046 w 1398919"/>
              <a:gd name="connsiteY5" fmla="*/ 1795484 h 2527598"/>
              <a:gd name="connsiteX6" fmla="*/ 1157046 w 1398919"/>
              <a:gd name="connsiteY6" fmla="*/ 2493984 h 2527598"/>
              <a:gd name="connsiteX7" fmla="*/ 915746 w 1398919"/>
              <a:gd name="connsiteY7" fmla="*/ 2405084 h 2527598"/>
              <a:gd name="connsiteX8" fmla="*/ 5579 w 1398919"/>
              <a:gd name="connsiteY8" fmla="*/ 2299250 h 2527598"/>
              <a:gd name="connsiteX9" fmla="*/ 1394112 w 1398919"/>
              <a:gd name="connsiteY9" fmla="*/ 2316184 h 2527598"/>
              <a:gd name="connsiteX10" fmla="*/ 467012 w 1398919"/>
              <a:gd name="connsiteY10" fmla="*/ 2066417 h 2527598"/>
              <a:gd name="connsiteX11" fmla="*/ 585546 w 1398919"/>
              <a:gd name="connsiteY11" fmla="*/ 1122384 h 2527598"/>
              <a:gd name="connsiteX12" fmla="*/ 776046 w 1398919"/>
              <a:gd name="connsiteY12" fmla="*/ 936117 h 2527598"/>
              <a:gd name="connsiteX13" fmla="*/ 742179 w 1398919"/>
              <a:gd name="connsiteY13" fmla="*/ 834517 h 2527598"/>
              <a:gd name="connsiteX14" fmla="*/ 945379 w 1398919"/>
              <a:gd name="connsiteY14" fmla="*/ 271484 h 2527598"/>
              <a:gd name="connsiteX15" fmla="*/ 1110479 w 1398919"/>
              <a:gd name="connsiteY15" fmla="*/ 42884 h 252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8919" h="2527598">
                <a:moveTo>
                  <a:pt x="1110479" y="42884"/>
                </a:moveTo>
                <a:cubicBezTo>
                  <a:pt x="1033574" y="184700"/>
                  <a:pt x="531924" y="1010906"/>
                  <a:pt x="483946" y="1122384"/>
                </a:cubicBezTo>
                <a:cubicBezTo>
                  <a:pt x="435968" y="1233862"/>
                  <a:pt x="861418" y="656011"/>
                  <a:pt x="822612" y="711750"/>
                </a:cubicBezTo>
                <a:cubicBezTo>
                  <a:pt x="783806" y="767489"/>
                  <a:pt x="279334" y="1250795"/>
                  <a:pt x="251112" y="1456817"/>
                </a:cubicBezTo>
                <a:cubicBezTo>
                  <a:pt x="222890" y="1662839"/>
                  <a:pt x="608123" y="1891440"/>
                  <a:pt x="653279" y="1947884"/>
                </a:cubicBezTo>
                <a:cubicBezTo>
                  <a:pt x="698435" y="2004329"/>
                  <a:pt x="438085" y="1704467"/>
                  <a:pt x="522046" y="1795484"/>
                </a:cubicBezTo>
                <a:cubicBezTo>
                  <a:pt x="606007" y="1886501"/>
                  <a:pt x="1091429" y="2392384"/>
                  <a:pt x="1157046" y="2493984"/>
                </a:cubicBezTo>
                <a:cubicBezTo>
                  <a:pt x="1222663" y="2595584"/>
                  <a:pt x="1107657" y="2437540"/>
                  <a:pt x="915746" y="2405084"/>
                </a:cubicBezTo>
                <a:cubicBezTo>
                  <a:pt x="723835" y="2372628"/>
                  <a:pt x="-74149" y="2314067"/>
                  <a:pt x="5579" y="2299250"/>
                </a:cubicBezTo>
                <a:cubicBezTo>
                  <a:pt x="85307" y="2284433"/>
                  <a:pt x="1317207" y="2354989"/>
                  <a:pt x="1394112" y="2316184"/>
                </a:cubicBezTo>
                <a:cubicBezTo>
                  <a:pt x="1471017" y="2277379"/>
                  <a:pt x="601773" y="2265384"/>
                  <a:pt x="467012" y="2066417"/>
                </a:cubicBezTo>
                <a:cubicBezTo>
                  <a:pt x="332251" y="1867450"/>
                  <a:pt x="534040" y="1310767"/>
                  <a:pt x="585546" y="1122384"/>
                </a:cubicBezTo>
                <a:cubicBezTo>
                  <a:pt x="637052" y="934001"/>
                  <a:pt x="749941" y="984095"/>
                  <a:pt x="776046" y="936117"/>
                </a:cubicBezTo>
                <a:cubicBezTo>
                  <a:pt x="802151" y="888139"/>
                  <a:pt x="713957" y="945289"/>
                  <a:pt x="742179" y="834517"/>
                </a:cubicBezTo>
                <a:cubicBezTo>
                  <a:pt x="770401" y="723745"/>
                  <a:pt x="882584" y="397073"/>
                  <a:pt x="945379" y="271484"/>
                </a:cubicBezTo>
                <a:cubicBezTo>
                  <a:pt x="1008173" y="145895"/>
                  <a:pt x="1187384" y="-98932"/>
                  <a:pt x="1110479" y="42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C8B6613C-E3ED-4121-AE0C-C6BBC33D2540}"/>
              </a:ext>
            </a:extLst>
          </p:cNvPr>
          <p:cNvSpPr/>
          <p:nvPr/>
        </p:nvSpPr>
        <p:spPr>
          <a:xfrm>
            <a:off x="12355788" y="14010434"/>
            <a:ext cx="1127379" cy="2393763"/>
          </a:xfrm>
          <a:custGeom>
            <a:avLst/>
            <a:gdLst>
              <a:gd name="connsiteX0" fmla="*/ 759079 w 1127379"/>
              <a:gd name="connsiteY0" fmla="*/ 10366 h 2393763"/>
              <a:gd name="connsiteX1" fmla="*/ 462745 w 1127379"/>
              <a:gd name="connsiteY1" fmla="*/ 954399 h 2393763"/>
              <a:gd name="connsiteX2" fmla="*/ 636312 w 1127379"/>
              <a:gd name="connsiteY2" fmla="*/ 535299 h 2393763"/>
              <a:gd name="connsiteX3" fmla="*/ 170645 w 1127379"/>
              <a:gd name="connsiteY3" fmla="*/ 1229566 h 2393763"/>
              <a:gd name="connsiteX4" fmla="*/ 94445 w 1127379"/>
              <a:gd name="connsiteY4" fmla="*/ 1606333 h 2393763"/>
              <a:gd name="connsiteX5" fmla="*/ 85979 w 1127379"/>
              <a:gd name="connsiteY5" fmla="*/ 1530133 h 2393763"/>
              <a:gd name="connsiteX6" fmla="*/ 124079 w 1127379"/>
              <a:gd name="connsiteY6" fmla="*/ 1940766 h 2393763"/>
              <a:gd name="connsiteX7" fmla="*/ 14012 w 1127379"/>
              <a:gd name="connsiteY7" fmla="*/ 1631733 h 2393763"/>
              <a:gd name="connsiteX8" fmla="*/ 492379 w 1127379"/>
              <a:gd name="connsiteY8" fmla="*/ 2160899 h 2393763"/>
              <a:gd name="connsiteX9" fmla="*/ 1127379 w 1127379"/>
              <a:gd name="connsiteY9" fmla="*/ 2393733 h 2393763"/>
              <a:gd name="connsiteX10" fmla="*/ 496612 w 1127379"/>
              <a:gd name="connsiteY10" fmla="*/ 2148199 h 2393763"/>
              <a:gd name="connsiteX11" fmla="*/ 47879 w 1127379"/>
              <a:gd name="connsiteY11" fmla="*/ 1826466 h 2393763"/>
              <a:gd name="connsiteX12" fmla="*/ 263779 w 1127379"/>
              <a:gd name="connsiteY12" fmla="*/ 1195699 h 2393763"/>
              <a:gd name="connsiteX13" fmla="*/ 293412 w 1127379"/>
              <a:gd name="connsiteY13" fmla="*/ 1094099 h 2393763"/>
              <a:gd name="connsiteX14" fmla="*/ 530479 w 1127379"/>
              <a:gd name="connsiteY14" fmla="*/ 607266 h 2393763"/>
              <a:gd name="connsiteX15" fmla="*/ 564345 w 1127379"/>
              <a:gd name="connsiteY15" fmla="*/ 459099 h 2393763"/>
              <a:gd name="connsiteX16" fmla="*/ 759079 w 1127379"/>
              <a:gd name="connsiteY16" fmla="*/ 10366 h 23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379" h="2393763">
                <a:moveTo>
                  <a:pt x="759079" y="10366"/>
                </a:moveTo>
                <a:cubicBezTo>
                  <a:pt x="742146" y="92916"/>
                  <a:pt x="483206" y="866910"/>
                  <a:pt x="462745" y="954399"/>
                </a:cubicBezTo>
                <a:cubicBezTo>
                  <a:pt x="442284" y="1041888"/>
                  <a:pt x="684995" y="489438"/>
                  <a:pt x="636312" y="535299"/>
                </a:cubicBezTo>
                <a:cubicBezTo>
                  <a:pt x="587629" y="581160"/>
                  <a:pt x="260956" y="1051061"/>
                  <a:pt x="170645" y="1229566"/>
                </a:cubicBezTo>
                <a:cubicBezTo>
                  <a:pt x="80334" y="1408071"/>
                  <a:pt x="108556" y="1556239"/>
                  <a:pt x="94445" y="1606333"/>
                </a:cubicBezTo>
                <a:cubicBezTo>
                  <a:pt x="80334" y="1656427"/>
                  <a:pt x="81040" y="1474394"/>
                  <a:pt x="85979" y="1530133"/>
                </a:cubicBezTo>
                <a:cubicBezTo>
                  <a:pt x="90918" y="1585872"/>
                  <a:pt x="136073" y="1923833"/>
                  <a:pt x="124079" y="1940766"/>
                </a:cubicBezTo>
                <a:cubicBezTo>
                  <a:pt x="112084" y="1957699"/>
                  <a:pt x="-47371" y="1595044"/>
                  <a:pt x="14012" y="1631733"/>
                </a:cubicBezTo>
                <a:cubicBezTo>
                  <a:pt x="75395" y="1668422"/>
                  <a:pt x="306818" y="2033899"/>
                  <a:pt x="492379" y="2160899"/>
                </a:cubicBezTo>
                <a:cubicBezTo>
                  <a:pt x="677940" y="2287899"/>
                  <a:pt x="1126674" y="2395850"/>
                  <a:pt x="1127379" y="2393733"/>
                </a:cubicBezTo>
                <a:cubicBezTo>
                  <a:pt x="1128085" y="2391616"/>
                  <a:pt x="676529" y="2242744"/>
                  <a:pt x="496612" y="2148199"/>
                </a:cubicBezTo>
                <a:cubicBezTo>
                  <a:pt x="316695" y="2053655"/>
                  <a:pt x="86684" y="1985216"/>
                  <a:pt x="47879" y="1826466"/>
                </a:cubicBezTo>
                <a:cubicBezTo>
                  <a:pt x="9073" y="1667716"/>
                  <a:pt x="222857" y="1317760"/>
                  <a:pt x="263779" y="1195699"/>
                </a:cubicBezTo>
                <a:cubicBezTo>
                  <a:pt x="304701" y="1073638"/>
                  <a:pt x="248962" y="1192171"/>
                  <a:pt x="293412" y="1094099"/>
                </a:cubicBezTo>
                <a:cubicBezTo>
                  <a:pt x="337862" y="996027"/>
                  <a:pt x="485324" y="713099"/>
                  <a:pt x="530479" y="607266"/>
                </a:cubicBezTo>
                <a:cubicBezTo>
                  <a:pt x="575634" y="501433"/>
                  <a:pt x="530478" y="555760"/>
                  <a:pt x="564345" y="459099"/>
                </a:cubicBezTo>
                <a:cubicBezTo>
                  <a:pt x="598212" y="362438"/>
                  <a:pt x="776012" y="-72184"/>
                  <a:pt x="759079" y="10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1CA399D-0CCB-4634-AD4C-B628B94A929E}"/>
              </a:ext>
            </a:extLst>
          </p:cNvPr>
          <p:cNvSpPr/>
          <p:nvPr/>
        </p:nvSpPr>
        <p:spPr>
          <a:xfrm>
            <a:off x="12492258" y="13996433"/>
            <a:ext cx="461626" cy="1094033"/>
          </a:xfrm>
          <a:custGeom>
            <a:avLst/>
            <a:gdLst>
              <a:gd name="connsiteX0" fmla="*/ 457509 w 461626"/>
              <a:gd name="connsiteY0" fmla="*/ 3200 h 1094033"/>
              <a:gd name="connsiteX1" fmla="*/ 4542 w 461626"/>
              <a:gd name="connsiteY1" fmla="*/ 1082700 h 1094033"/>
              <a:gd name="connsiteX2" fmla="*/ 224675 w 461626"/>
              <a:gd name="connsiteY2" fmla="*/ 578934 h 1094033"/>
              <a:gd name="connsiteX3" fmla="*/ 228909 w 461626"/>
              <a:gd name="connsiteY3" fmla="*/ 744034 h 1094033"/>
              <a:gd name="connsiteX4" fmla="*/ 457509 w 461626"/>
              <a:gd name="connsiteY4" fmla="*/ 3200 h 10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26" h="1094033">
                <a:moveTo>
                  <a:pt x="457509" y="3200"/>
                </a:moveTo>
                <a:cubicBezTo>
                  <a:pt x="420115" y="59644"/>
                  <a:pt x="43348" y="986744"/>
                  <a:pt x="4542" y="1082700"/>
                </a:cubicBezTo>
                <a:cubicBezTo>
                  <a:pt x="-34264" y="1178656"/>
                  <a:pt x="187281" y="635378"/>
                  <a:pt x="224675" y="578934"/>
                </a:cubicBezTo>
                <a:cubicBezTo>
                  <a:pt x="262069" y="522490"/>
                  <a:pt x="191514" y="833640"/>
                  <a:pt x="228909" y="744034"/>
                </a:cubicBezTo>
                <a:cubicBezTo>
                  <a:pt x="266303" y="654428"/>
                  <a:pt x="494903" y="-53244"/>
                  <a:pt x="457509" y="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81D30866-A722-4DB2-AA98-28D2CE97AE5E}"/>
              </a:ext>
            </a:extLst>
          </p:cNvPr>
          <p:cNvSpPr/>
          <p:nvPr/>
        </p:nvSpPr>
        <p:spPr>
          <a:xfrm>
            <a:off x="12789003" y="14819424"/>
            <a:ext cx="1698450" cy="1551107"/>
          </a:xfrm>
          <a:custGeom>
            <a:avLst/>
            <a:gdLst>
              <a:gd name="connsiteX0" fmla="*/ 313164 w 1698450"/>
              <a:gd name="connsiteY0" fmla="*/ 196209 h 1551107"/>
              <a:gd name="connsiteX1" fmla="*/ 8364 w 1698450"/>
              <a:gd name="connsiteY1" fmla="*/ 611076 h 1551107"/>
              <a:gd name="connsiteX2" fmla="*/ 97264 w 1698450"/>
              <a:gd name="connsiteY2" fmla="*/ 450209 h 1551107"/>
              <a:gd name="connsiteX3" fmla="*/ 220030 w 1698450"/>
              <a:gd name="connsiteY3" fmla="*/ 801576 h 1551107"/>
              <a:gd name="connsiteX4" fmla="*/ 541764 w 1698450"/>
              <a:gd name="connsiteY4" fmla="*/ 1017476 h 1551107"/>
              <a:gd name="connsiteX5" fmla="*/ 228497 w 1698450"/>
              <a:gd name="connsiteY5" fmla="*/ 894709 h 1551107"/>
              <a:gd name="connsiteX6" fmla="*/ 1418064 w 1698450"/>
              <a:gd name="connsiteY6" fmla="*/ 1533943 h 1551107"/>
              <a:gd name="connsiteX7" fmla="*/ 647597 w 1698450"/>
              <a:gd name="connsiteY7" fmla="*/ 1381543 h 1551107"/>
              <a:gd name="connsiteX8" fmla="*/ 1697464 w 1698450"/>
              <a:gd name="connsiteY8" fmla="*/ 1529709 h 1551107"/>
              <a:gd name="connsiteX9" fmla="*/ 825397 w 1698450"/>
              <a:gd name="connsiteY9" fmla="*/ 1334976 h 1551107"/>
              <a:gd name="connsiteX10" fmla="*/ 160764 w 1698450"/>
              <a:gd name="connsiteY10" fmla="*/ 657643 h 1551107"/>
              <a:gd name="connsiteX11" fmla="*/ 173464 w 1698450"/>
              <a:gd name="connsiteY11" fmla="*/ 742309 h 1551107"/>
              <a:gd name="connsiteX12" fmla="*/ 84564 w 1698450"/>
              <a:gd name="connsiteY12" fmla="*/ 437509 h 1551107"/>
              <a:gd name="connsiteX13" fmla="*/ 152297 w 1698450"/>
              <a:gd name="connsiteY13" fmla="*/ 179276 h 1551107"/>
              <a:gd name="connsiteX14" fmla="*/ 173464 w 1698450"/>
              <a:gd name="connsiteY14" fmla="*/ 1476 h 1551107"/>
              <a:gd name="connsiteX15" fmla="*/ 186164 w 1698450"/>
              <a:gd name="connsiteY15" fmla="*/ 276643 h 1551107"/>
              <a:gd name="connsiteX16" fmla="*/ 313164 w 1698450"/>
              <a:gd name="connsiteY16" fmla="*/ 196209 h 155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8450" h="1551107">
                <a:moveTo>
                  <a:pt x="313164" y="196209"/>
                </a:moveTo>
                <a:cubicBezTo>
                  <a:pt x="283531" y="251948"/>
                  <a:pt x="44347" y="568743"/>
                  <a:pt x="8364" y="611076"/>
                </a:cubicBezTo>
                <a:cubicBezTo>
                  <a:pt x="-27619" y="653409"/>
                  <a:pt x="61986" y="418459"/>
                  <a:pt x="97264" y="450209"/>
                </a:cubicBezTo>
                <a:cubicBezTo>
                  <a:pt x="132542" y="481959"/>
                  <a:pt x="145947" y="707032"/>
                  <a:pt x="220030" y="801576"/>
                </a:cubicBezTo>
                <a:cubicBezTo>
                  <a:pt x="294113" y="896120"/>
                  <a:pt x="540353" y="1001954"/>
                  <a:pt x="541764" y="1017476"/>
                </a:cubicBezTo>
                <a:cubicBezTo>
                  <a:pt x="543175" y="1032998"/>
                  <a:pt x="82447" y="808631"/>
                  <a:pt x="228497" y="894709"/>
                </a:cubicBezTo>
                <a:cubicBezTo>
                  <a:pt x="374547" y="980787"/>
                  <a:pt x="1348214" y="1452804"/>
                  <a:pt x="1418064" y="1533943"/>
                </a:cubicBezTo>
                <a:cubicBezTo>
                  <a:pt x="1487914" y="1615082"/>
                  <a:pt x="601030" y="1382249"/>
                  <a:pt x="647597" y="1381543"/>
                </a:cubicBezTo>
                <a:cubicBezTo>
                  <a:pt x="694164" y="1380837"/>
                  <a:pt x="1667831" y="1537470"/>
                  <a:pt x="1697464" y="1529709"/>
                </a:cubicBezTo>
                <a:cubicBezTo>
                  <a:pt x="1727097" y="1521948"/>
                  <a:pt x="1081514" y="1480320"/>
                  <a:pt x="825397" y="1334976"/>
                </a:cubicBezTo>
                <a:cubicBezTo>
                  <a:pt x="569280" y="1189632"/>
                  <a:pt x="269419" y="756421"/>
                  <a:pt x="160764" y="657643"/>
                </a:cubicBezTo>
                <a:cubicBezTo>
                  <a:pt x="52108" y="558865"/>
                  <a:pt x="186164" y="778998"/>
                  <a:pt x="173464" y="742309"/>
                </a:cubicBezTo>
                <a:cubicBezTo>
                  <a:pt x="160764" y="705620"/>
                  <a:pt x="88092" y="531348"/>
                  <a:pt x="84564" y="437509"/>
                </a:cubicBezTo>
                <a:cubicBezTo>
                  <a:pt x="81036" y="343670"/>
                  <a:pt x="137480" y="251948"/>
                  <a:pt x="152297" y="179276"/>
                </a:cubicBezTo>
                <a:cubicBezTo>
                  <a:pt x="167114" y="106604"/>
                  <a:pt x="167819" y="-14752"/>
                  <a:pt x="173464" y="1476"/>
                </a:cubicBezTo>
                <a:cubicBezTo>
                  <a:pt x="179108" y="17704"/>
                  <a:pt x="162881" y="243482"/>
                  <a:pt x="186164" y="276643"/>
                </a:cubicBezTo>
                <a:cubicBezTo>
                  <a:pt x="209447" y="309804"/>
                  <a:pt x="342797" y="140470"/>
                  <a:pt x="313164" y="196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99C7EACA-408E-4162-B19C-0408F2C54616}"/>
              </a:ext>
            </a:extLst>
          </p:cNvPr>
          <p:cNvSpPr/>
          <p:nvPr/>
        </p:nvSpPr>
        <p:spPr>
          <a:xfrm>
            <a:off x="12694690" y="14930831"/>
            <a:ext cx="712213" cy="1378636"/>
          </a:xfrm>
          <a:custGeom>
            <a:avLst/>
            <a:gdLst>
              <a:gd name="connsiteX0" fmla="*/ 183110 w 712213"/>
              <a:gd name="connsiteY0" fmla="*/ 46702 h 1378636"/>
              <a:gd name="connsiteX1" fmla="*/ 153477 w 712213"/>
              <a:gd name="connsiteY1" fmla="*/ 93269 h 1378636"/>
              <a:gd name="connsiteX2" fmla="*/ 85743 w 712213"/>
              <a:gd name="connsiteY2" fmla="*/ 643602 h 1378636"/>
              <a:gd name="connsiteX3" fmla="*/ 39177 w 712213"/>
              <a:gd name="connsiteY3" fmla="*/ 558936 h 1378636"/>
              <a:gd name="connsiteX4" fmla="*/ 703810 w 712213"/>
              <a:gd name="connsiteY4" fmla="*/ 1371736 h 1378636"/>
              <a:gd name="connsiteX5" fmla="*/ 394777 w 712213"/>
              <a:gd name="connsiteY5" fmla="*/ 931469 h 1378636"/>
              <a:gd name="connsiteX6" fmla="*/ 115377 w 712213"/>
              <a:gd name="connsiteY6" fmla="*/ 601269 h 1378636"/>
              <a:gd name="connsiteX7" fmla="*/ 212743 w 712213"/>
              <a:gd name="connsiteY7" fmla="*/ 893369 h 1378636"/>
              <a:gd name="connsiteX8" fmla="*/ 22243 w 712213"/>
              <a:gd name="connsiteY8" fmla="*/ 571636 h 1378636"/>
              <a:gd name="connsiteX9" fmla="*/ 183110 w 712213"/>
              <a:gd name="connsiteY9" fmla="*/ 46702 h 13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13" h="1378636">
                <a:moveTo>
                  <a:pt x="183110" y="46702"/>
                </a:moveTo>
                <a:cubicBezTo>
                  <a:pt x="204982" y="-33026"/>
                  <a:pt x="169705" y="-6214"/>
                  <a:pt x="153477" y="93269"/>
                </a:cubicBezTo>
                <a:cubicBezTo>
                  <a:pt x="137249" y="192752"/>
                  <a:pt x="104793" y="565991"/>
                  <a:pt x="85743" y="643602"/>
                </a:cubicBezTo>
                <a:cubicBezTo>
                  <a:pt x="66693" y="721213"/>
                  <a:pt x="-63834" y="437580"/>
                  <a:pt x="39177" y="558936"/>
                </a:cubicBezTo>
                <a:cubicBezTo>
                  <a:pt x="142188" y="680292"/>
                  <a:pt x="644543" y="1309647"/>
                  <a:pt x="703810" y="1371736"/>
                </a:cubicBezTo>
                <a:cubicBezTo>
                  <a:pt x="763077" y="1433825"/>
                  <a:pt x="492849" y="1059880"/>
                  <a:pt x="394777" y="931469"/>
                </a:cubicBezTo>
                <a:cubicBezTo>
                  <a:pt x="296705" y="803058"/>
                  <a:pt x="145716" y="607619"/>
                  <a:pt x="115377" y="601269"/>
                </a:cubicBezTo>
                <a:cubicBezTo>
                  <a:pt x="85038" y="594919"/>
                  <a:pt x="228265" y="898308"/>
                  <a:pt x="212743" y="893369"/>
                </a:cubicBezTo>
                <a:cubicBezTo>
                  <a:pt x="197221" y="888430"/>
                  <a:pt x="30710" y="712747"/>
                  <a:pt x="22243" y="571636"/>
                </a:cubicBezTo>
                <a:cubicBezTo>
                  <a:pt x="13776" y="430525"/>
                  <a:pt x="161238" y="126430"/>
                  <a:pt x="183110" y="46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5E7A0A8C-BB30-4605-9681-325B0EB5694D}"/>
              </a:ext>
            </a:extLst>
          </p:cNvPr>
          <p:cNvSpPr/>
          <p:nvPr/>
        </p:nvSpPr>
        <p:spPr>
          <a:xfrm>
            <a:off x="11006656" y="16231697"/>
            <a:ext cx="1139342" cy="1760241"/>
          </a:xfrm>
          <a:custGeom>
            <a:avLst/>
            <a:gdLst>
              <a:gd name="connsiteX0" fmla="*/ 1075277 w 1139342"/>
              <a:gd name="connsiteY0" fmla="*/ 20070 h 1760241"/>
              <a:gd name="connsiteX1" fmla="*/ 787411 w 1139342"/>
              <a:gd name="connsiteY1" fmla="*/ 1048770 h 1760241"/>
              <a:gd name="connsiteX2" fmla="*/ 956744 w 1139342"/>
              <a:gd name="connsiteY2" fmla="*/ 595803 h 1760241"/>
              <a:gd name="connsiteX3" fmla="*/ 11 w 1139342"/>
              <a:gd name="connsiteY3" fmla="*/ 1759970 h 1760241"/>
              <a:gd name="connsiteX4" fmla="*/ 977911 w 1139342"/>
              <a:gd name="connsiteY4" fmla="*/ 477270 h 1760241"/>
              <a:gd name="connsiteX5" fmla="*/ 550344 w 1139342"/>
              <a:gd name="connsiteY5" fmla="*/ 1294303 h 1760241"/>
              <a:gd name="connsiteX6" fmla="*/ 1092211 w 1139342"/>
              <a:gd name="connsiteY6" fmla="*/ 434936 h 1760241"/>
              <a:gd name="connsiteX7" fmla="*/ 1075277 w 1139342"/>
              <a:gd name="connsiteY7" fmla="*/ 20070 h 17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9342" h="1760241">
                <a:moveTo>
                  <a:pt x="1075277" y="20070"/>
                </a:moveTo>
                <a:cubicBezTo>
                  <a:pt x="1024477" y="122376"/>
                  <a:pt x="807166" y="952815"/>
                  <a:pt x="787411" y="1048770"/>
                </a:cubicBezTo>
                <a:cubicBezTo>
                  <a:pt x="767656" y="1144725"/>
                  <a:pt x="1087977" y="477270"/>
                  <a:pt x="956744" y="595803"/>
                </a:cubicBezTo>
                <a:cubicBezTo>
                  <a:pt x="825511" y="714336"/>
                  <a:pt x="-3517" y="1779726"/>
                  <a:pt x="11" y="1759970"/>
                </a:cubicBezTo>
                <a:cubicBezTo>
                  <a:pt x="3539" y="1740214"/>
                  <a:pt x="886189" y="554881"/>
                  <a:pt x="977911" y="477270"/>
                </a:cubicBezTo>
                <a:cubicBezTo>
                  <a:pt x="1069633" y="399659"/>
                  <a:pt x="531294" y="1301359"/>
                  <a:pt x="550344" y="1294303"/>
                </a:cubicBezTo>
                <a:cubicBezTo>
                  <a:pt x="569394" y="1287247"/>
                  <a:pt x="1003311" y="640253"/>
                  <a:pt x="1092211" y="434936"/>
                </a:cubicBezTo>
                <a:cubicBezTo>
                  <a:pt x="1181111" y="229619"/>
                  <a:pt x="1126077" y="-82236"/>
                  <a:pt x="1075277" y="20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6C2B02B8-F46F-4F3D-B5CC-9E18BF7CF6BC}"/>
              </a:ext>
            </a:extLst>
          </p:cNvPr>
          <p:cNvSpPr/>
          <p:nvPr/>
        </p:nvSpPr>
        <p:spPr>
          <a:xfrm>
            <a:off x="11776661" y="16532777"/>
            <a:ext cx="989961" cy="1294503"/>
          </a:xfrm>
          <a:custGeom>
            <a:avLst/>
            <a:gdLst>
              <a:gd name="connsiteX0" fmla="*/ 986839 w 989961"/>
              <a:gd name="connsiteY0" fmla="*/ 6856 h 1294503"/>
              <a:gd name="connsiteX1" fmla="*/ 85139 w 989961"/>
              <a:gd name="connsiteY1" fmla="*/ 1039790 h 1294503"/>
              <a:gd name="connsiteX2" fmla="*/ 478839 w 989961"/>
              <a:gd name="connsiteY2" fmla="*/ 650323 h 1294503"/>
              <a:gd name="connsiteX3" fmla="*/ 59739 w 989961"/>
              <a:gd name="connsiteY3" fmla="*/ 1289556 h 1294503"/>
              <a:gd name="connsiteX4" fmla="*/ 148639 w 989961"/>
              <a:gd name="connsiteY4" fmla="*/ 938190 h 1294503"/>
              <a:gd name="connsiteX5" fmla="*/ 472 w 989961"/>
              <a:gd name="connsiteY5" fmla="*/ 781556 h 1294503"/>
              <a:gd name="connsiteX6" fmla="*/ 207906 w 989961"/>
              <a:gd name="connsiteY6" fmla="*/ 794256 h 1294503"/>
              <a:gd name="connsiteX7" fmla="*/ 377239 w 989961"/>
              <a:gd name="connsiteY7" fmla="*/ 599523 h 1294503"/>
              <a:gd name="connsiteX8" fmla="*/ 986839 w 989961"/>
              <a:gd name="connsiteY8" fmla="*/ 6856 h 129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961" h="1294503">
                <a:moveTo>
                  <a:pt x="986839" y="6856"/>
                </a:moveTo>
                <a:cubicBezTo>
                  <a:pt x="938156" y="80234"/>
                  <a:pt x="169806" y="932546"/>
                  <a:pt x="85139" y="1039790"/>
                </a:cubicBezTo>
                <a:cubicBezTo>
                  <a:pt x="472" y="1147035"/>
                  <a:pt x="483072" y="608695"/>
                  <a:pt x="478839" y="650323"/>
                </a:cubicBezTo>
                <a:cubicBezTo>
                  <a:pt x="474606" y="691951"/>
                  <a:pt x="114772" y="1241578"/>
                  <a:pt x="59739" y="1289556"/>
                </a:cubicBezTo>
                <a:cubicBezTo>
                  <a:pt x="4706" y="1337534"/>
                  <a:pt x="158517" y="1022857"/>
                  <a:pt x="148639" y="938190"/>
                </a:cubicBezTo>
                <a:cubicBezTo>
                  <a:pt x="138761" y="853523"/>
                  <a:pt x="-9406" y="805545"/>
                  <a:pt x="472" y="781556"/>
                </a:cubicBezTo>
                <a:cubicBezTo>
                  <a:pt x="10350" y="757567"/>
                  <a:pt x="145111" y="824595"/>
                  <a:pt x="207906" y="794256"/>
                </a:cubicBezTo>
                <a:cubicBezTo>
                  <a:pt x="270700" y="763917"/>
                  <a:pt x="253767" y="728640"/>
                  <a:pt x="377239" y="599523"/>
                </a:cubicBezTo>
                <a:cubicBezTo>
                  <a:pt x="500711" y="470406"/>
                  <a:pt x="1035522" y="-66522"/>
                  <a:pt x="986839" y="6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9A8EB3E4-5E10-4B90-9124-4B0BAE5D7285}"/>
              </a:ext>
            </a:extLst>
          </p:cNvPr>
          <p:cNvSpPr/>
          <p:nvPr/>
        </p:nvSpPr>
        <p:spPr>
          <a:xfrm>
            <a:off x="10708412" y="15422854"/>
            <a:ext cx="804117" cy="2428800"/>
          </a:xfrm>
          <a:custGeom>
            <a:avLst/>
            <a:gdLst>
              <a:gd name="connsiteX0" fmla="*/ 122148 w 804117"/>
              <a:gd name="connsiteY0" fmla="*/ 5106 h 2428800"/>
              <a:gd name="connsiteX1" fmla="*/ 777468 w 804117"/>
              <a:gd name="connsiteY1" fmla="*/ 1132866 h 2428800"/>
              <a:gd name="connsiteX2" fmla="*/ 670788 w 804117"/>
              <a:gd name="connsiteY2" fmla="*/ 944906 h 2428800"/>
              <a:gd name="connsiteX3" fmla="*/ 614908 w 804117"/>
              <a:gd name="connsiteY3" fmla="*/ 1498626 h 2428800"/>
              <a:gd name="connsiteX4" fmla="*/ 533628 w 804117"/>
              <a:gd name="connsiteY4" fmla="*/ 1869466 h 2428800"/>
              <a:gd name="connsiteX5" fmla="*/ 457428 w 804117"/>
              <a:gd name="connsiteY5" fmla="*/ 2006626 h 2428800"/>
              <a:gd name="connsiteX6" fmla="*/ 518388 w 804117"/>
              <a:gd name="connsiteY6" fmla="*/ 1935506 h 2428800"/>
              <a:gd name="connsiteX7" fmla="*/ 228 w 804117"/>
              <a:gd name="connsiteY7" fmla="*/ 2423186 h 2428800"/>
              <a:gd name="connsiteX8" fmla="*/ 589508 w 804117"/>
              <a:gd name="connsiteY8" fmla="*/ 1559586 h 2428800"/>
              <a:gd name="connsiteX9" fmla="*/ 467588 w 804117"/>
              <a:gd name="connsiteY9" fmla="*/ 1854226 h 2428800"/>
              <a:gd name="connsiteX10" fmla="*/ 645388 w 804117"/>
              <a:gd name="connsiteY10" fmla="*/ 939826 h 2428800"/>
              <a:gd name="connsiteX11" fmla="*/ 274548 w 804117"/>
              <a:gd name="connsiteY11" fmla="*/ 314986 h 2428800"/>
              <a:gd name="connsiteX12" fmla="*/ 411708 w 804117"/>
              <a:gd name="connsiteY12" fmla="*/ 883946 h 2428800"/>
              <a:gd name="connsiteX13" fmla="*/ 691108 w 804117"/>
              <a:gd name="connsiteY13" fmla="*/ 1971066 h 2428800"/>
              <a:gd name="connsiteX14" fmla="*/ 294868 w 804117"/>
              <a:gd name="connsiteY14" fmla="*/ 721386 h 2428800"/>
              <a:gd name="connsiteX15" fmla="*/ 523468 w 804117"/>
              <a:gd name="connsiteY15" fmla="*/ 1742466 h 2428800"/>
              <a:gd name="connsiteX16" fmla="*/ 137388 w 804117"/>
              <a:gd name="connsiteY16" fmla="*/ 695986 h 2428800"/>
              <a:gd name="connsiteX17" fmla="*/ 218668 w 804117"/>
              <a:gd name="connsiteY17" fmla="*/ 1061746 h 2428800"/>
              <a:gd name="connsiteX18" fmla="*/ 294868 w 804117"/>
              <a:gd name="connsiteY18" fmla="*/ 629946 h 2428800"/>
              <a:gd name="connsiteX19" fmla="*/ 391388 w 804117"/>
              <a:gd name="connsiteY19" fmla="*/ 711226 h 2428800"/>
              <a:gd name="connsiteX20" fmla="*/ 122148 w 804117"/>
              <a:gd name="connsiteY20" fmla="*/ 5106 h 24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4117" h="2428800">
                <a:moveTo>
                  <a:pt x="122148" y="5106"/>
                </a:moveTo>
                <a:cubicBezTo>
                  <a:pt x="186495" y="75379"/>
                  <a:pt x="686028" y="976233"/>
                  <a:pt x="777468" y="1132866"/>
                </a:cubicBezTo>
                <a:cubicBezTo>
                  <a:pt x="868908" y="1289499"/>
                  <a:pt x="697881" y="883946"/>
                  <a:pt x="670788" y="944906"/>
                </a:cubicBezTo>
                <a:cubicBezTo>
                  <a:pt x="643695" y="1005866"/>
                  <a:pt x="637768" y="1344533"/>
                  <a:pt x="614908" y="1498626"/>
                </a:cubicBezTo>
                <a:cubicBezTo>
                  <a:pt x="592048" y="1652719"/>
                  <a:pt x="559875" y="1784799"/>
                  <a:pt x="533628" y="1869466"/>
                </a:cubicBezTo>
                <a:cubicBezTo>
                  <a:pt x="507381" y="1954133"/>
                  <a:pt x="459968" y="1995619"/>
                  <a:pt x="457428" y="2006626"/>
                </a:cubicBezTo>
                <a:cubicBezTo>
                  <a:pt x="454888" y="2017633"/>
                  <a:pt x="594588" y="1866079"/>
                  <a:pt x="518388" y="1935506"/>
                </a:cubicBezTo>
                <a:cubicBezTo>
                  <a:pt x="442188" y="2004933"/>
                  <a:pt x="-11625" y="2485839"/>
                  <a:pt x="228" y="2423186"/>
                </a:cubicBezTo>
                <a:cubicBezTo>
                  <a:pt x="12081" y="2360533"/>
                  <a:pt x="511615" y="1654413"/>
                  <a:pt x="589508" y="1559586"/>
                </a:cubicBezTo>
                <a:cubicBezTo>
                  <a:pt x="667401" y="1464759"/>
                  <a:pt x="458275" y="1957519"/>
                  <a:pt x="467588" y="1854226"/>
                </a:cubicBezTo>
                <a:cubicBezTo>
                  <a:pt x="476901" y="1750933"/>
                  <a:pt x="677561" y="1196366"/>
                  <a:pt x="645388" y="939826"/>
                </a:cubicBezTo>
                <a:cubicBezTo>
                  <a:pt x="613215" y="683286"/>
                  <a:pt x="313495" y="324299"/>
                  <a:pt x="274548" y="314986"/>
                </a:cubicBezTo>
                <a:cubicBezTo>
                  <a:pt x="235601" y="305673"/>
                  <a:pt x="411708" y="883946"/>
                  <a:pt x="411708" y="883946"/>
                </a:cubicBezTo>
                <a:cubicBezTo>
                  <a:pt x="481135" y="1159959"/>
                  <a:pt x="710581" y="1998159"/>
                  <a:pt x="691108" y="1971066"/>
                </a:cubicBezTo>
                <a:cubicBezTo>
                  <a:pt x="671635" y="1943973"/>
                  <a:pt x="322808" y="759486"/>
                  <a:pt x="294868" y="721386"/>
                </a:cubicBezTo>
                <a:cubicBezTo>
                  <a:pt x="266928" y="683286"/>
                  <a:pt x="549715" y="1746699"/>
                  <a:pt x="523468" y="1742466"/>
                </a:cubicBezTo>
                <a:cubicBezTo>
                  <a:pt x="497221" y="1738233"/>
                  <a:pt x="188188" y="809439"/>
                  <a:pt x="137388" y="695986"/>
                </a:cubicBezTo>
                <a:cubicBezTo>
                  <a:pt x="86588" y="582533"/>
                  <a:pt x="192421" y="1072753"/>
                  <a:pt x="218668" y="1061746"/>
                </a:cubicBezTo>
                <a:cubicBezTo>
                  <a:pt x="244915" y="1050739"/>
                  <a:pt x="266081" y="688366"/>
                  <a:pt x="294868" y="629946"/>
                </a:cubicBezTo>
                <a:cubicBezTo>
                  <a:pt x="323655" y="571526"/>
                  <a:pt x="418481" y="811133"/>
                  <a:pt x="391388" y="711226"/>
                </a:cubicBezTo>
                <a:cubicBezTo>
                  <a:pt x="364295" y="611319"/>
                  <a:pt x="57801" y="-65167"/>
                  <a:pt x="122148" y="5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81316F94-6799-4165-8241-B4B0BB86BECB}"/>
              </a:ext>
            </a:extLst>
          </p:cNvPr>
          <p:cNvSpPr/>
          <p:nvPr/>
        </p:nvSpPr>
        <p:spPr>
          <a:xfrm>
            <a:off x="5183481" y="1534430"/>
            <a:ext cx="1427213" cy="4332212"/>
          </a:xfrm>
          <a:custGeom>
            <a:avLst/>
            <a:gdLst>
              <a:gd name="connsiteX0" fmla="*/ 1420519 w 1427213"/>
              <a:gd name="connsiteY0" fmla="*/ 23437 h 4332212"/>
              <a:gd name="connsiteX1" fmla="*/ 819386 w 1427213"/>
              <a:gd name="connsiteY1" fmla="*/ 1318837 h 4332212"/>
              <a:gd name="connsiteX2" fmla="*/ 878652 w 1427213"/>
              <a:gd name="connsiteY2" fmla="*/ 1005570 h 4332212"/>
              <a:gd name="connsiteX3" fmla="*/ 438386 w 1427213"/>
              <a:gd name="connsiteY3" fmla="*/ 2758170 h 4332212"/>
              <a:gd name="connsiteX4" fmla="*/ 497652 w 1427213"/>
              <a:gd name="connsiteY4" fmla="*/ 2351770 h 4332212"/>
              <a:gd name="connsiteX5" fmla="*/ 6586 w 1427213"/>
              <a:gd name="connsiteY5" fmla="*/ 4290637 h 4332212"/>
              <a:gd name="connsiteX6" fmla="*/ 252119 w 1427213"/>
              <a:gd name="connsiteY6" fmla="*/ 3537103 h 4332212"/>
              <a:gd name="connsiteX7" fmla="*/ 777052 w 1427213"/>
              <a:gd name="connsiteY7" fmla="*/ 1877637 h 4332212"/>
              <a:gd name="connsiteX8" fmla="*/ 497652 w 1427213"/>
              <a:gd name="connsiteY8" fmla="*/ 2758170 h 4332212"/>
              <a:gd name="connsiteX9" fmla="*/ 793986 w 1427213"/>
              <a:gd name="connsiteY9" fmla="*/ 1208770 h 4332212"/>
              <a:gd name="connsiteX10" fmla="*/ 997186 w 1427213"/>
              <a:gd name="connsiteY10" fmla="*/ 590703 h 4332212"/>
              <a:gd name="connsiteX11" fmla="*/ 1132652 w 1427213"/>
              <a:gd name="connsiteY11" fmla="*/ 489103 h 4332212"/>
              <a:gd name="connsiteX12" fmla="*/ 1420519 w 1427213"/>
              <a:gd name="connsiteY12" fmla="*/ 23437 h 43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7213" h="4332212">
                <a:moveTo>
                  <a:pt x="1420519" y="23437"/>
                </a:moveTo>
                <a:cubicBezTo>
                  <a:pt x="1368308" y="161726"/>
                  <a:pt x="909697" y="1155148"/>
                  <a:pt x="819386" y="1318837"/>
                </a:cubicBezTo>
                <a:cubicBezTo>
                  <a:pt x="729075" y="1482526"/>
                  <a:pt x="942152" y="765681"/>
                  <a:pt x="878652" y="1005570"/>
                </a:cubicBezTo>
                <a:cubicBezTo>
                  <a:pt x="815152" y="1245459"/>
                  <a:pt x="501886" y="2533803"/>
                  <a:pt x="438386" y="2758170"/>
                </a:cubicBezTo>
                <a:cubicBezTo>
                  <a:pt x="374886" y="2982537"/>
                  <a:pt x="569619" y="2096359"/>
                  <a:pt x="497652" y="2351770"/>
                </a:cubicBezTo>
                <a:cubicBezTo>
                  <a:pt x="425685" y="2607181"/>
                  <a:pt x="47508" y="4093082"/>
                  <a:pt x="6586" y="4290637"/>
                </a:cubicBezTo>
                <a:cubicBezTo>
                  <a:pt x="-34336" y="4488193"/>
                  <a:pt x="123708" y="3939270"/>
                  <a:pt x="252119" y="3537103"/>
                </a:cubicBezTo>
                <a:cubicBezTo>
                  <a:pt x="380530" y="3134936"/>
                  <a:pt x="736130" y="2007459"/>
                  <a:pt x="777052" y="1877637"/>
                </a:cubicBezTo>
                <a:cubicBezTo>
                  <a:pt x="817974" y="1747815"/>
                  <a:pt x="494830" y="2869648"/>
                  <a:pt x="497652" y="2758170"/>
                </a:cubicBezTo>
                <a:cubicBezTo>
                  <a:pt x="500474" y="2646692"/>
                  <a:pt x="710730" y="1570015"/>
                  <a:pt x="793986" y="1208770"/>
                </a:cubicBezTo>
                <a:cubicBezTo>
                  <a:pt x="877242" y="847526"/>
                  <a:pt x="940742" y="710648"/>
                  <a:pt x="997186" y="590703"/>
                </a:cubicBezTo>
                <a:cubicBezTo>
                  <a:pt x="1053630" y="470758"/>
                  <a:pt x="1060685" y="578003"/>
                  <a:pt x="1132652" y="489103"/>
                </a:cubicBezTo>
                <a:cubicBezTo>
                  <a:pt x="1204619" y="400203"/>
                  <a:pt x="1472730" y="-114852"/>
                  <a:pt x="1420519" y="23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1FD0CCD6-228E-4243-9C8A-3FB4731F7952}"/>
              </a:ext>
            </a:extLst>
          </p:cNvPr>
          <p:cNvSpPr/>
          <p:nvPr/>
        </p:nvSpPr>
        <p:spPr>
          <a:xfrm>
            <a:off x="4548843" y="2036382"/>
            <a:ext cx="1024617" cy="3367572"/>
          </a:xfrm>
          <a:custGeom>
            <a:avLst/>
            <a:gdLst>
              <a:gd name="connsiteX0" fmla="*/ 1013757 w 1024617"/>
              <a:gd name="connsiteY0" fmla="*/ 29485 h 3367572"/>
              <a:gd name="connsiteX1" fmla="*/ 14690 w 1024617"/>
              <a:gd name="connsiteY1" fmla="*/ 1646618 h 3367572"/>
              <a:gd name="connsiteX2" fmla="*/ 412624 w 1024617"/>
              <a:gd name="connsiteY2" fmla="*/ 977751 h 3367572"/>
              <a:gd name="connsiteX3" fmla="*/ 344890 w 1024617"/>
              <a:gd name="connsiteY3" fmla="*/ 2323951 h 3367572"/>
              <a:gd name="connsiteX4" fmla="*/ 361824 w 1024617"/>
              <a:gd name="connsiteY4" fmla="*/ 1680485 h 3367572"/>
              <a:gd name="connsiteX5" fmla="*/ 463424 w 1024617"/>
              <a:gd name="connsiteY5" fmla="*/ 3365351 h 3367572"/>
              <a:gd name="connsiteX6" fmla="*/ 539624 w 1024617"/>
              <a:gd name="connsiteY6" fmla="*/ 2019151 h 3367572"/>
              <a:gd name="connsiteX7" fmla="*/ 590424 w 1024617"/>
              <a:gd name="connsiteY7" fmla="*/ 1155551 h 3367572"/>
              <a:gd name="connsiteX8" fmla="*/ 581957 w 1024617"/>
              <a:gd name="connsiteY8" fmla="*/ 1341818 h 3367572"/>
              <a:gd name="connsiteX9" fmla="*/ 598890 w 1024617"/>
              <a:gd name="connsiteY9" fmla="*/ 1020085 h 3367572"/>
              <a:gd name="connsiteX10" fmla="*/ 548090 w 1024617"/>
              <a:gd name="connsiteY10" fmla="*/ 630618 h 3367572"/>
              <a:gd name="connsiteX11" fmla="*/ 1013757 w 1024617"/>
              <a:gd name="connsiteY11" fmla="*/ 29485 h 336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4617" h="3367572">
                <a:moveTo>
                  <a:pt x="1013757" y="29485"/>
                </a:moveTo>
                <a:cubicBezTo>
                  <a:pt x="924857" y="198818"/>
                  <a:pt x="114879" y="1488574"/>
                  <a:pt x="14690" y="1646618"/>
                </a:cubicBezTo>
                <a:cubicBezTo>
                  <a:pt x="-85499" y="1804662"/>
                  <a:pt x="357591" y="864862"/>
                  <a:pt x="412624" y="977751"/>
                </a:cubicBezTo>
                <a:cubicBezTo>
                  <a:pt x="467657" y="1090640"/>
                  <a:pt x="353357" y="2206829"/>
                  <a:pt x="344890" y="2323951"/>
                </a:cubicBezTo>
                <a:cubicBezTo>
                  <a:pt x="336423" y="2441073"/>
                  <a:pt x="342068" y="1506918"/>
                  <a:pt x="361824" y="1680485"/>
                </a:cubicBezTo>
                <a:cubicBezTo>
                  <a:pt x="381580" y="1854052"/>
                  <a:pt x="433791" y="3308907"/>
                  <a:pt x="463424" y="3365351"/>
                </a:cubicBezTo>
                <a:cubicBezTo>
                  <a:pt x="493057" y="3421795"/>
                  <a:pt x="518457" y="2387451"/>
                  <a:pt x="539624" y="2019151"/>
                </a:cubicBezTo>
                <a:cubicBezTo>
                  <a:pt x="560791" y="1650851"/>
                  <a:pt x="583368" y="1268440"/>
                  <a:pt x="590424" y="1155551"/>
                </a:cubicBezTo>
                <a:cubicBezTo>
                  <a:pt x="597479" y="1042662"/>
                  <a:pt x="580546" y="1364396"/>
                  <a:pt x="581957" y="1341818"/>
                </a:cubicBezTo>
                <a:cubicBezTo>
                  <a:pt x="583368" y="1319240"/>
                  <a:pt x="604534" y="1138618"/>
                  <a:pt x="598890" y="1020085"/>
                </a:cubicBezTo>
                <a:cubicBezTo>
                  <a:pt x="593246" y="901552"/>
                  <a:pt x="477534" y="792896"/>
                  <a:pt x="548090" y="630618"/>
                </a:cubicBezTo>
                <a:cubicBezTo>
                  <a:pt x="618646" y="468340"/>
                  <a:pt x="1102657" y="-139848"/>
                  <a:pt x="1013757" y="2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12179008-BCFC-467C-8D50-80DA9B0FE0D5}"/>
              </a:ext>
            </a:extLst>
          </p:cNvPr>
          <p:cNvSpPr/>
          <p:nvPr/>
        </p:nvSpPr>
        <p:spPr>
          <a:xfrm>
            <a:off x="5096619" y="1510168"/>
            <a:ext cx="1402404" cy="4224258"/>
          </a:xfrm>
          <a:custGeom>
            <a:avLst/>
            <a:gdLst>
              <a:gd name="connsiteX0" fmla="*/ 1397314 w 1402404"/>
              <a:gd name="connsiteY0" fmla="*/ 13832 h 4224258"/>
              <a:gd name="connsiteX1" fmla="*/ 660714 w 1402404"/>
              <a:gd name="connsiteY1" fmla="*/ 868965 h 4224258"/>
              <a:gd name="connsiteX2" fmla="*/ 711514 w 1402404"/>
              <a:gd name="connsiteY2" fmla="*/ 818165 h 4224258"/>
              <a:gd name="connsiteX3" fmla="*/ 347448 w 1402404"/>
              <a:gd name="connsiteY3" fmla="*/ 1639432 h 4224258"/>
              <a:gd name="connsiteX4" fmla="*/ 584514 w 1402404"/>
              <a:gd name="connsiteY4" fmla="*/ 1012899 h 4224258"/>
              <a:gd name="connsiteX5" fmla="*/ 178114 w 1402404"/>
              <a:gd name="connsiteY5" fmla="*/ 2765499 h 4224258"/>
              <a:gd name="connsiteX6" fmla="*/ 186581 w 1402404"/>
              <a:gd name="connsiteY6" fmla="*/ 2596165 h 4224258"/>
              <a:gd name="connsiteX7" fmla="*/ 314 w 1402404"/>
              <a:gd name="connsiteY7" fmla="*/ 4221765 h 4224258"/>
              <a:gd name="connsiteX8" fmla="*/ 237381 w 1402404"/>
              <a:gd name="connsiteY8" fmla="*/ 2926365 h 4224258"/>
              <a:gd name="connsiteX9" fmla="*/ 686114 w 1402404"/>
              <a:gd name="connsiteY9" fmla="*/ 1334632 h 4224258"/>
              <a:gd name="connsiteX10" fmla="*/ 736914 w 1402404"/>
              <a:gd name="connsiteY10" fmla="*/ 1241499 h 4224258"/>
              <a:gd name="connsiteX11" fmla="*/ 973981 w 1402404"/>
              <a:gd name="connsiteY11" fmla="*/ 403299 h 4224258"/>
              <a:gd name="connsiteX12" fmla="*/ 1397314 w 1402404"/>
              <a:gd name="connsiteY12" fmla="*/ 13832 h 42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4" h="4224258">
                <a:moveTo>
                  <a:pt x="1397314" y="13832"/>
                </a:moveTo>
                <a:cubicBezTo>
                  <a:pt x="1345103" y="91443"/>
                  <a:pt x="775014" y="734910"/>
                  <a:pt x="660714" y="868965"/>
                </a:cubicBezTo>
                <a:cubicBezTo>
                  <a:pt x="546414" y="1003021"/>
                  <a:pt x="763725" y="689754"/>
                  <a:pt x="711514" y="818165"/>
                </a:cubicBezTo>
                <a:cubicBezTo>
                  <a:pt x="659303" y="946576"/>
                  <a:pt x="368615" y="1606976"/>
                  <a:pt x="347448" y="1639432"/>
                </a:cubicBezTo>
                <a:cubicBezTo>
                  <a:pt x="326281" y="1671888"/>
                  <a:pt x="612736" y="825221"/>
                  <a:pt x="584514" y="1012899"/>
                </a:cubicBezTo>
                <a:cubicBezTo>
                  <a:pt x="556292" y="1200577"/>
                  <a:pt x="244436" y="2501621"/>
                  <a:pt x="178114" y="2765499"/>
                </a:cubicBezTo>
                <a:cubicBezTo>
                  <a:pt x="111792" y="3029377"/>
                  <a:pt x="216214" y="2353454"/>
                  <a:pt x="186581" y="2596165"/>
                </a:cubicBezTo>
                <a:cubicBezTo>
                  <a:pt x="156948" y="2838876"/>
                  <a:pt x="-8153" y="4166732"/>
                  <a:pt x="314" y="4221765"/>
                </a:cubicBezTo>
                <a:cubicBezTo>
                  <a:pt x="8781" y="4276798"/>
                  <a:pt x="123081" y="3407554"/>
                  <a:pt x="237381" y="2926365"/>
                </a:cubicBezTo>
                <a:cubicBezTo>
                  <a:pt x="351681" y="2445176"/>
                  <a:pt x="602858" y="1615443"/>
                  <a:pt x="686114" y="1334632"/>
                </a:cubicBezTo>
                <a:cubicBezTo>
                  <a:pt x="769369" y="1053821"/>
                  <a:pt x="688936" y="1396721"/>
                  <a:pt x="736914" y="1241499"/>
                </a:cubicBezTo>
                <a:cubicBezTo>
                  <a:pt x="784892" y="1086277"/>
                  <a:pt x="862503" y="605088"/>
                  <a:pt x="973981" y="403299"/>
                </a:cubicBezTo>
                <a:cubicBezTo>
                  <a:pt x="1085459" y="201510"/>
                  <a:pt x="1449525" y="-63779"/>
                  <a:pt x="1397314" y="138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AE516045-670B-4536-82A7-233810102C5F}"/>
              </a:ext>
            </a:extLst>
          </p:cNvPr>
          <p:cNvSpPr/>
          <p:nvPr/>
        </p:nvSpPr>
        <p:spPr>
          <a:xfrm>
            <a:off x="5174342" y="2664407"/>
            <a:ext cx="1038157" cy="4623838"/>
          </a:xfrm>
          <a:custGeom>
            <a:avLst/>
            <a:gdLst>
              <a:gd name="connsiteX0" fmla="*/ 1031725 w 1038157"/>
              <a:gd name="connsiteY0" fmla="*/ 146526 h 4623838"/>
              <a:gd name="connsiteX1" fmla="*/ 980925 w 1038157"/>
              <a:gd name="connsiteY1" fmla="*/ 197326 h 4623838"/>
              <a:gd name="connsiteX2" fmla="*/ 498325 w 1038157"/>
              <a:gd name="connsiteY2" fmla="*/ 2356326 h 4623838"/>
              <a:gd name="connsiteX3" fmla="*/ 599925 w 1038157"/>
              <a:gd name="connsiteY3" fmla="*/ 1856793 h 4623838"/>
              <a:gd name="connsiteX4" fmla="*/ 396725 w 1038157"/>
              <a:gd name="connsiteY4" fmla="*/ 3507793 h 4623838"/>
              <a:gd name="connsiteX5" fmla="*/ 430591 w 1038157"/>
              <a:gd name="connsiteY5" fmla="*/ 3059060 h 4623838"/>
              <a:gd name="connsiteX6" fmla="*/ 439058 w 1038157"/>
              <a:gd name="connsiteY6" fmla="*/ 4083526 h 4623838"/>
              <a:gd name="connsiteX7" fmla="*/ 7258 w 1038157"/>
              <a:gd name="connsiteY7" fmla="*/ 4608460 h 4623838"/>
              <a:gd name="connsiteX8" fmla="*/ 185058 w 1038157"/>
              <a:gd name="connsiteY8" fmla="*/ 4422193 h 4623838"/>
              <a:gd name="connsiteX9" fmla="*/ 405191 w 1038157"/>
              <a:gd name="connsiteY9" fmla="*/ 3795660 h 4623838"/>
              <a:gd name="connsiteX10" fmla="*/ 650725 w 1038157"/>
              <a:gd name="connsiteY10" fmla="*/ 2415593 h 4623838"/>
              <a:gd name="connsiteX11" fmla="*/ 693058 w 1038157"/>
              <a:gd name="connsiteY11" fmla="*/ 2229326 h 4623838"/>
              <a:gd name="connsiteX12" fmla="*/ 904725 w 1038157"/>
              <a:gd name="connsiteY12" fmla="*/ 1103260 h 4623838"/>
              <a:gd name="connsiteX13" fmla="*/ 913191 w 1038157"/>
              <a:gd name="connsiteY13" fmla="*/ 1213326 h 4623838"/>
              <a:gd name="connsiteX14" fmla="*/ 794658 w 1038157"/>
              <a:gd name="connsiteY14" fmla="*/ 1255660 h 4623838"/>
              <a:gd name="connsiteX15" fmla="*/ 1006325 w 1038157"/>
              <a:gd name="connsiteY15" fmla="*/ 620660 h 4623838"/>
              <a:gd name="connsiteX16" fmla="*/ 1031725 w 1038157"/>
              <a:gd name="connsiteY16" fmla="*/ 146526 h 46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157" h="4623838">
                <a:moveTo>
                  <a:pt x="1031725" y="146526"/>
                </a:moveTo>
                <a:cubicBezTo>
                  <a:pt x="1027492" y="75970"/>
                  <a:pt x="1069825" y="-170974"/>
                  <a:pt x="980925" y="197326"/>
                </a:cubicBezTo>
                <a:cubicBezTo>
                  <a:pt x="892025" y="565626"/>
                  <a:pt x="561825" y="2079748"/>
                  <a:pt x="498325" y="2356326"/>
                </a:cubicBezTo>
                <a:cubicBezTo>
                  <a:pt x="434825" y="2632904"/>
                  <a:pt x="616858" y="1664882"/>
                  <a:pt x="599925" y="1856793"/>
                </a:cubicBezTo>
                <a:cubicBezTo>
                  <a:pt x="582992" y="2048704"/>
                  <a:pt x="424947" y="3307415"/>
                  <a:pt x="396725" y="3507793"/>
                </a:cubicBezTo>
                <a:cubicBezTo>
                  <a:pt x="368503" y="3708171"/>
                  <a:pt x="423535" y="2963105"/>
                  <a:pt x="430591" y="3059060"/>
                </a:cubicBezTo>
                <a:cubicBezTo>
                  <a:pt x="437646" y="3155016"/>
                  <a:pt x="509613" y="3825293"/>
                  <a:pt x="439058" y="4083526"/>
                </a:cubicBezTo>
                <a:cubicBezTo>
                  <a:pt x="368503" y="4341759"/>
                  <a:pt x="49591" y="4552016"/>
                  <a:pt x="7258" y="4608460"/>
                </a:cubicBezTo>
                <a:cubicBezTo>
                  <a:pt x="-35075" y="4664904"/>
                  <a:pt x="118736" y="4557660"/>
                  <a:pt x="185058" y="4422193"/>
                </a:cubicBezTo>
                <a:cubicBezTo>
                  <a:pt x="251380" y="4286726"/>
                  <a:pt x="327580" y="4130093"/>
                  <a:pt x="405191" y="3795660"/>
                </a:cubicBezTo>
                <a:cubicBezTo>
                  <a:pt x="482802" y="3461227"/>
                  <a:pt x="602747" y="2676649"/>
                  <a:pt x="650725" y="2415593"/>
                </a:cubicBezTo>
                <a:cubicBezTo>
                  <a:pt x="698703" y="2154537"/>
                  <a:pt x="650725" y="2448048"/>
                  <a:pt x="693058" y="2229326"/>
                </a:cubicBezTo>
                <a:cubicBezTo>
                  <a:pt x="735391" y="2010604"/>
                  <a:pt x="868036" y="1272593"/>
                  <a:pt x="904725" y="1103260"/>
                </a:cubicBezTo>
                <a:cubicBezTo>
                  <a:pt x="941414" y="933927"/>
                  <a:pt x="931536" y="1187926"/>
                  <a:pt x="913191" y="1213326"/>
                </a:cubicBezTo>
                <a:cubicBezTo>
                  <a:pt x="894846" y="1238726"/>
                  <a:pt x="779136" y="1354438"/>
                  <a:pt x="794658" y="1255660"/>
                </a:cubicBezTo>
                <a:cubicBezTo>
                  <a:pt x="810180" y="1156882"/>
                  <a:pt x="965403" y="804104"/>
                  <a:pt x="1006325" y="620660"/>
                </a:cubicBezTo>
                <a:cubicBezTo>
                  <a:pt x="1047247" y="437216"/>
                  <a:pt x="1035958" y="217082"/>
                  <a:pt x="1031725" y="1465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06439BEC-0274-4634-960F-E790402C7C89}"/>
              </a:ext>
            </a:extLst>
          </p:cNvPr>
          <p:cNvSpPr/>
          <p:nvPr/>
        </p:nvSpPr>
        <p:spPr>
          <a:xfrm>
            <a:off x="4173736" y="5641992"/>
            <a:ext cx="1204916" cy="2836166"/>
          </a:xfrm>
          <a:custGeom>
            <a:avLst/>
            <a:gdLst>
              <a:gd name="connsiteX0" fmla="*/ 1202597 w 1204916"/>
              <a:gd name="connsiteY0" fmla="*/ 13741 h 2836166"/>
              <a:gd name="connsiteX1" fmla="*/ 669197 w 1204916"/>
              <a:gd name="connsiteY1" fmla="*/ 1249875 h 2836166"/>
              <a:gd name="connsiteX2" fmla="*/ 830064 w 1204916"/>
              <a:gd name="connsiteY2" fmla="*/ 928141 h 2836166"/>
              <a:gd name="connsiteX3" fmla="*/ 677664 w 1204916"/>
              <a:gd name="connsiteY3" fmla="*/ 1774808 h 2836166"/>
              <a:gd name="connsiteX4" fmla="*/ 914731 w 1204916"/>
              <a:gd name="connsiteY4" fmla="*/ 1546208 h 2836166"/>
              <a:gd name="connsiteX5" fmla="*/ 694597 w 1204916"/>
              <a:gd name="connsiteY5" fmla="*/ 1808675 h 2836166"/>
              <a:gd name="connsiteX6" fmla="*/ 331 w 1204916"/>
              <a:gd name="connsiteY6" fmla="*/ 2833141 h 2836166"/>
              <a:gd name="connsiteX7" fmla="*/ 601464 w 1204916"/>
              <a:gd name="connsiteY7" fmla="*/ 2121941 h 2836166"/>
              <a:gd name="connsiteX8" fmla="*/ 491397 w 1204916"/>
              <a:gd name="connsiteY8" fmla="*/ 2088075 h 2836166"/>
              <a:gd name="connsiteX9" fmla="*/ 948597 w 1204916"/>
              <a:gd name="connsiteY9" fmla="*/ 877341 h 2836166"/>
              <a:gd name="connsiteX10" fmla="*/ 694597 w 1204916"/>
              <a:gd name="connsiteY10" fmla="*/ 1063608 h 2836166"/>
              <a:gd name="connsiteX11" fmla="*/ 855464 w 1204916"/>
              <a:gd name="connsiteY11" fmla="*/ 614875 h 2836166"/>
              <a:gd name="connsiteX12" fmla="*/ 1202597 w 1204916"/>
              <a:gd name="connsiteY12" fmla="*/ 13741 h 283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916" h="2836166">
                <a:moveTo>
                  <a:pt x="1202597" y="13741"/>
                </a:moveTo>
                <a:cubicBezTo>
                  <a:pt x="1171553" y="119574"/>
                  <a:pt x="731286" y="1097475"/>
                  <a:pt x="669197" y="1249875"/>
                </a:cubicBezTo>
                <a:cubicBezTo>
                  <a:pt x="607108" y="1402275"/>
                  <a:pt x="828653" y="840652"/>
                  <a:pt x="830064" y="928141"/>
                </a:cubicBezTo>
                <a:cubicBezTo>
                  <a:pt x="831475" y="1015630"/>
                  <a:pt x="663553" y="1671797"/>
                  <a:pt x="677664" y="1774808"/>
                </a:cubicBezTo>
                <a:cubicBezTo>
                  <a:pt x="691775" y="1877819"/>
                  <a:pt x="911909" y="1540564"/>
                  <a:pt x="914731" y="1546208"/>
                </a:cubicBezTo>
                <a:cubicBezTo>
                  <a:pt x="917553" y="1551852"/>
                  <a:pt x="846997" y="1594186"/>
                  <a:pt x="694597" y="1808675"/>
                </a:cubicBezTo>
                <a:cubicBezTo>
                  <a:pt x="542197" y="2023164"/>
                  <a:pt x="15853" y="2780930"/>
                  <a:pt x="331" y="2833141"/>
                </a:cubicBezTo>
                <a:cubicBezTo>
                  <a:pt x="-15191" y="2885352"/>
                  <a:pt x="519620" y="2246119"/>
                  <a:pt x="601464" y="2121941"/>
                </a:cubicBezTo>
                <a:cubicBezTo>
                  <a:pt x="683308" y="1997763"/>
                  <a:pt x="433542" y="2295508"/>
                  <a:pt x="491397" y="2088075"/>
                </a:cubicBezTo>
                <a:cubicBezTo>
                  <a:pt x="549252" y="1880642"/>
                  <a:pt x="914730" y="1048085"/>
                  <a:pt x="948597" y="877341"/>
                </a:cubicBezTo>
                <a:cubicBezTo>
                  <a:pt x="982464" y="706597"/>
                  <a:pt x="710119" y="1107352"/>
                  <a:pt x="694597" y="1063608"/>
                </a:cubicBezTo>
                <a:cubicBezTo>
                  <a:pt x="679075" y="1019864"/>
                  <a:pt x="766564" y="787031"/>
                  <a:pt x="855464" y="614875"/>
                </a:cubicBezTo>
                <a:cubicBezTo>
                  <a:pt x="944364" y="442719"/>
                  <a:pt x="1233641" y="-92092"/>
                  <a:pt x="1202597" y="13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67CD1CAB-3D2A-4BD4-A315-5E0126880D70}"/>
              </a:ext>
            </a:extLst>
          </p:cNvPr>
          <p:cNvSpPr/>
          <p:nvPr/>
        </p:nvSpPr>
        <p:spPr>
          <a:xfrm>
            <a:off x="4299049" y="5759880"/>
            <a:ext cx="516832" cy="2012660"/>
          </a:xfrm>
          <a:custGeom>
            <a:avLst/>
            <a:gdLst>
              <a:gd name="connsiteX0" fmla="*/ 501551 w 516832"/>
              <a:gd name="connsiteY0" fmla="*/ 31320 h 2012660"/>
              <a:gd name="connsiteX1" fmla="*/ 2018 w 516832"/>
              <a:gd name="connsiteY1" fmla="*/ 1987120 h 2012660"/>
              <a:gd name="connsiteX2" fmla="*/ 315284 w 516832"/>
              <a:gd name="connsiteY2" fmla="*/ 1182787 h 2012660"/>
              <a:gd name="connsiteX3" fmla="*/ 44351 w 516832"/>
              <a:gd name="connsiteY3" fmla="*/ 1716187 h 2012660"/>
              <a:gd name="connsiteX4" fmla="*/ 357618 w 516832"/>
              <a:gd name="connsiteY4" fmla="*/ 844120 h 2012660"/>
              <a:gd name="connsiteX5" fmla="*/ 501551 w 516832"/>
              <a:gd name="connsiteY5" fmla="*/ 31320 h 20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832" h="2012660">
                <a:moveTo>
                  <a:pt x="501551" y="31320"/>
                </a:moveTo>
                <a:cubicBezTo>
                  <a:pt x="442284" y="221820"/>
                  <a:pt x="33062" y="1795209"/>
                  <a:pt x="2018" y="1987120"/>
                </a:cubicBezTo>
                <a:cubicBezTo>
                  <a:pt x="-29027" y="2179031"/>
                  <a:pt x="308229" y="1227942"/>
                  <a:pt x="315284" y="1182787"/>
                </a:cubicBezTo>
                <a:cubicBezTo>
                  <a:pt x="322339" y="1137632"/>
                  <a:pt x="37295" y="1772631"/>
                  <a:pt x="44351" y="1716187"/>
                </a:cubicBezTo>
                <a:cubicBezTo>
                  <a:pt x="51407" y="1659743"/>
                  <a:pt x="281418" y="1117876"/>
                  <a:pt x="357618" y="844120"/>
                </a:cubicBezTo>
                <a:cubicBezTo>
                  <a:pt x="433818" y="570364"/>
                  <a:pt x="560818" y="-159180"/>
                  <a:pt x="501551" y="3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D97BEB87-7D77-4EC2-8454-3D9AFCF1C0F0}"/>
              </a:ext>
            </a:extLst>
          </p:cNvPr>
          <p:cNvSpPr/>
          <p:nvPr/>
        </p:nvSpPr>
        <p:spPr>
          <a:xfrm>
            <a:off x="6051550" y="3149276"/>
            <a:ext cx="718620" cy="3638983"/>
          </a:xfrm>
          <a:custGeom>
            <a:avLst/>
            <a:gdLst>
              <a:gd name="connsiteX0" fmla="*/ 717550 w 718620"/>
              <a:gd name="connsiteY0" fmla="*/ 25724 h 3638983"/>
              <a:gd name="connsiteX1" fmla="*/ 279400 w 718620"/>
              <a:gd name="connsiteY1" fmla="*/ 2197424 h 3638983"/>
              <a:gd name="connsiteX2" fmla="*/ 311150 w 718620"/>
              <a:gd name="connsiteY2" fmla="*/ 2095824 h 3638983"/>
              <a:gd name="connsiteX3" fmla="*/ 165100 w 718620"/>
              <a:gd name="connsiteY3" fmla="*/ 3308674 h 3638983"/>
              <a:gd name="connsiteX4" fmla="*/ 165100 w 718620"/>
              <a:gd name="connsiteY4" fmla="*/ 2972124 h 3638983"/>
              <a:gd name="connsiteX5" fmla="*/ 38100 w 718620"/>
              <a:gd name="connsiteY5" fmla="*/ 3638874 h 3638983"/>
              <a:gd name="connsiteX6" fmla="*/ 25400 w 718620"/>
              <a:gd name="connsiteY6" fmla="*/ 3022924 h 3638983"/>
              <a:gd name="connsiteX7" fmla="*/ 0 w 718620"/>
              <a:gd name="connsiteY7" fmla="*/ 2800674 h 3638983"/>
              <a:gd name="connsiteX8" fmla="*/ 25400 w 718620"/>
              <a:gd name="connsiteY8" fmla="*/ 2914974 h 3638983"/>
              <a:gd name="connsiteX9" fmla="*/ 12700 w 718620"/>
              <a:gd name="connsiteY9" fmla="*/ 1676724 h 3638983"/>
              <a:gd name="connsiteX10" fmla="*/ 152400 w 718620"/>
              <a:gd name="connsiteY10" fmla="*/ 2984824 h 3638983"/>
              <a:gd name="connsiteX11" fmla="*/ 177800 w 718620"/>
              <a:gd name="connsiteY11" fmla="*/ 2330774 h 3638983"/>
              <a:gd name="connsiteX12" fmla="*/ 539750 w 718620"/>
              <a:gd name="connsiteY12" fmla="*/ 895674 h 3638983"/>
              <a:gd name="connsiteX13" fmla="*/ 406400 w 718620"/>
              <a:gd name="connsiteY13" fmla="*/ 997274 h 3638983"/>
              <a:gd name="connsiteX14" fmla="*/ 717550 w 718620"/>
              <a:gd name="connsiteY14" fmla="*/ 25724 h 36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8620" h="3638983">
                <a:moveTo>
                  <a:pt x="717550" y="25724"/>
                </a:moveTo>
                <a:cubicBezTo>
                  <a:pt x="696383" y="225749"/>
                  <a:pt x="347133" y="1852407"/>
                  <a:pt x="279400" y="2197424"/>
                </a:cubicBezTo>
                <a:cubicBezTo>
                  <a:pt x="211667" y="2542441"/>
                  <a:pt x="330200" y="1910616"/>
                  <a:pt x="311150" y="2095824"/>
                </a:cubicBezTo>
                <a:cubicBezTo>
                  <a:pt x="292100" y="2281032"/>
                  <a:pt x="189442" y="3162624"/>
                  <a:pt x="165100" y="3308674"/>
                </a:cubicBezTo>
                <a:cubicBezTo>
                  <a:pt x="140758" y="3454724"/>
                  <a:pt x="186267" y="2917091"/>
                  <a:pt x="165100" y="2972124"/>
                </a:cubicBezTo>
                <a:cubicBezTo>
                  <a:pt x="143933" y="3027157"/>
                  <a:pt x="61383" y="3630407"/>
                  <a:pt x="38100" y="3638874"/>
                </a:cubicBezTo>
                <a:cubicBezTo>
                  <a:pt x="14817" y="3647341"/>
                  <a:pt x="31750" y="3162624"/>
                  <a:pt x="25400" y="3022924"/>
                </a:cubicBezTo>
                <a:cubicBezTo>
                  <a:pt x="19050" y="2883224"/>
                  <a:pt x="0" y="2818666"/>
                  <a:pt x="0" y="2800674"/>
                </a:cubicBezTo>
                <a:cubicBezTo>
                  <a:pt x="0" y="2782682"/>
                  <a:pt x="23283" y="3102299"/>
                  <a:pt x="25400" y="2914974"/>
                </a:cubicBezTo>
                <a:cubicBezTo>
                  <a:pt x="27517" y="2727649"/>
                  <a:pt x="-8467" y="1665082"/>
                  <a:pt x="12700" y="1676724"/>
                </a:cubicBezTo>
                <a:cubicBezTo>
                  <a:pt x="33867" y="1688366"/>
                  <a:pt x="124883" y="2875816"/>
                  <a:pt x="152400" y="2984824"/>
                </a:cubicBezTo>
                <a:cubicBezTo>
                  <a:pt x="179917" y="3093832"/>
                  <a:pt x="113242" y="2678966"/>
                  <a:pt x="177800" y="2330774"/>
                </a:cubicBezTo>
                <a:cubicBezTo>
                  <a:pt x="242358" y="1982582"/>
                  <a:pt x="501650" y="1117924"/>
                  <a:pt x="539750" y="895674"/>
                </a:cubicBezTo>
                <a:cubicBezTo>
                  <a:pt x="577850" y="673424"/>
                  <a:pt x="373592" y="1141207"/>
                  <a:pt x="406400" y="997274"/>
                </a:cubicBezTo>
                <a:cubicBezTo>
                  <a:pt x="439208" y="853341"/>
                  <a:pt x="738717" y="-174301"/>
                  <a:pt x="717550" y="25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04374786-4A26-42A2-ABE1-B4A83F622696}"/>
              </a:ext>
            </a:extLst>
          </p:cNvPr>
          <p:cNvSpPr/>
          <p:nvPr/>
        </p:nvSpPr>
        <p:spPr>
          <a:xfrm>
            <a:off x="6400594" y="2320166"/>
            <a:ext cx="715763" cy="1257018"/>
          </a:xfrm>
          <a:custGeom>
            <a:avLst/>
            <a:gdLst>
              <a:gd name="connsiteX0" fmla="*/ 711406 w 715763"/>
              <a:gd name="connsiteY0" fmla="*/ 16634 h 1257018"/>
              <a:gd name="connsiteX1" fmla="*/ 12906 w 715763"/>
              <a:gd name="connsiteY1" fmla="*/ 1235834 h 1257018"/>
              <a:gd name="connsiteX2" fmla="*/ 254206 w 715763"/>
              <a:gd name="connsiteY2" fmla="*/ 804034 h 1257018"/>
              <a:gd name="connsiteX3" fmla="*/ 209756 w 715763"/>
              <a:gd name="connsiteY3" fmla="*/ 975484 h 1257018"/>
              <a:gd name="connsiteX4" fmla="*/ 305006 w 715763"/>
              <a:gd name="connsiteY4" fmla="*/ 556384 h 1257018"/>
              <a:gd name="connsiteX5" fmla="*/ 711406 w 715763"/>
              <a:gd name="connsiteY5" fmla="*/ 16634 h 125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763" h="1257018">
                <a:moveTo>
                  <a:pt x="711406" y="16634"/>
                </a:moveTo>
                <a:cubicBezTo>
                  <a:pt x="662723" y="129876"/>
                  <a:pt x="89106" y="1104601"/>
                  <a:pt x="12906" y="1235834"/>
                </a:cubicBezTo>
                <a:cubicBezTo>
                  <a:pt x="-63294" y="1367067"/>
                  <a:pt x="221398" y="847426"/>
                  <a:pt x="254206" y="804034"/>
                </a:cubicBezTo>
                <a:cubicBezTo>
                  <a:pt x="287014" y="760642"/>
                  <a:pt x="201289" y="1016759"/>
                  <a:pt x="209756" y="975484"/>
                </a:cubicBezTo>
                <a:cubicBezTo>
                  <a:pt x="218223" y="934209"/>
                  <a:pt x="223514" y="713017"/>
                  <a:pt x="305006" y="556384"/>
                </a:cubicBezTo>
                <a:cubicBezTo>
                  <a:pt x="386498" y="399751"/>
                  <a:pt x="760089" y="-96608"/>
                  <a:pt x="711406" y="166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EA3FBBB2-7F70-4073-9103-B811FB414B9A}"/>
              </a:ext>
            </a:extLst>
          </p:cNvPr>
          <p:cNvSpPr/>
          <p:nvPr/>
        </p:nvSpPr>
        <p:spPr>
          <a:xfrm>
            <a:off x="6304845" y="1530345"/>
            <a:ext cx="1054837" cy="2695691"/>
          </a:xfrm>
          <a:custGeom>
            <a:avLst/>
            <a:gdLst>
              <a:gd name="connsiteX0" fmla="*/ 1054805 w 1054837"/>
              <a:gd name="connsiteY0" fmla="*/ 5 h 2695691"/>
              <a:gd name="connsiteX1" fmla="*/ 242005 w 1054837"/>
              <a:gd name="connsiteY1" fmla="*/ 736605 h 2695691"/>
              <a:gd name="connsiteX2" fmla="*/ 286455 w 1054837"/>
              <a:gd name="connsiteY2" fmla="*/ 641355 h 2695691"/>
              <a:gd name="connsiteX3" fmla="*/ 19755 w 1054837"/>
              <a:gd name="connsiteY3" fmla="*/ 1892305 h 2695691"/>
              <a:gd name="connsiteX4" fmla="*/ 19755 w 1054837"/>
              <a:gd name="connsiteY4" fmla="*/ 1498605 h 2695691"/>
              <a:gd name="connsiteX5" fmla="*/ 19755 w 1054837"/>
              <a:gd name="connsiteY5" fmla="*/ 2692405 h 2695691"/>
              <a:gd name="connsiteX6" fmla="*/ 165805 w 1054837"/>
              <a:gd name="connsiteY6" fmla="*/ 1822455 h 2695691"/>
              <a:gd name="connsiteX7" fmla="*/ 216605 w 1054837"/>
              <a:gd name="connsiteY7" fmla="*/ 895355 h 2695691"/>
              <a:gd name="connsiteX8" fmla="*/ 273755 w 1054837"/>
              <a:gd name="connsiteY8" fmla="*/ 723905 h 2695691"/>
              <a:gd name="connsiteX9" fmla="*/ 1054805 w 1054837"/>
              <a:gd name="connsiteY9" fmla="*/ 5 h 269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837" h="2695691">
                <a:moveTo>
                  <a:pt x="1054805" y="5"/>
                </a:moveTo>
                <a:cubicBezTo>
                  <a:pt x="1049513" y="2122"/>
                  <a:pt x="370063" y="629713"/>
                  <a:pt x="242005" y="736605"/>
                </a:cubicBezTo>
                <a:cubicBezTo>
                  <a:pt x="113947" y="843497"/>
                  <a:pt x="323497" y="448738"/>
                  <a:pt x="286455" y="641355"/>
                </a:cubicBezTo>
                <a:cubicBezTo>
                  <a:pt x="249413" y="833972"/>
                  <a:pt x="64205" y="1749430"/>
                  <a:pt x="19755" y="1892305"/>
                </a:cubicBezTo>
                <a:cubicBezTo>
                  <a:pt x="-24695" y="2035180"/>
                  <a:pt x="19755" y="1498605"/>
                  <a:pt x="19755" y="1498605"/>
                </a:cubicBezTo>
                <a:cubicBezTo>
                  <a:pt x="19755" y="1631955"/>
                  <a:pt x="-4587" y="2638430"/>
                  <a:pt x="19755" y="2692405"/>
                </a:cubicBezTo>
                <a:cubicBezTo>
                  <a:pt x="44097" y="2746380"/>
                  <a:pt x="132997" y="2121963"/>
                  <a:pt x="165805" y="1822455"/>
                </a:cubicBezTo>
                <a:cubicBezTo>
                  <a:pt x="198613" y="1522947"/>
                  <a:pt x="198613" y="1078447"/>
                  <a:pt x="216605" y="895355"/>
                </a:cubicBezTo>
                <a:cubicBezTo>
                  <a:pt x="234597" y="712263"/>
                  <a:pt x="128763" y="873130"/>
                  <a:pt x="273755" y="723905"/>
                </a:cubicBezTo>
                <a:cubicBezTo>
                  <a:pt x="418747" y="574680"/>
                  <a:pt x="1060097" y="-2112"/>
                  <a:pt x="105480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D49E1EFC-75C0-4BF2-9E69-3C34F0BC63D7}"/>
              </a:ext>
            </a:extLst>
          </p:cNvPr>
          <p:cNvSpPr/>
          <p:nvPr/>
        </p:nvSpPr>
        <p:spPr>
          <a:xfrm>
            <a:off x="6296846" y="1301758"/>
            <a:ext cx="1596477" cy="1017158"/>
          </a:xfrm>
          <a:custGeom>
            <a:avLst/>
            <a:gdLst>
              <a:gd name="connsiteX0" fmla="*/ 1481904 w 1596477"/>
              <a:gd name="connsiteY0" fmla="*/ 50792 h 1017158"/>
              <a:gd name="connsiteX1" fmla="*/ 1405704 w 1596477"/>
              <a:gd name="connsiteY1" fmla="*/ 57142 h 1017158"/>
              <a:gd name="connsiteX2" fmla="*/ 472254 w 1596477"/>
              <a:gd name="connsiteY2" fmla="*/ 495292 h 1017158"/>
              <a:gd name="connsiteX3" fmla="*/ 1259654 w 1596477"/>
              <a:gd name="connsiteY3" fmla="*/ 380992 h 1017158"/>
              <a:gd name="connsiteX4" fmla="*/ 205554 w 1596477"/>
              <a:gd name="connsiteY4" fmla="*/ 793742 h 1017158"/>
              <a:gd name="connsiteX5" fmla="*/ 53154 w 1596477"/>
              <a:gd name="connsiteY5" fmla="*/ 1003292 h 1017158"/>
              <a:gd name="connsiteX6" fmla="*/ 853254 w 1596477"/>
              <a:gd name="connsiteY6" fmla="*/ 412742 h 1017158"/>
              <a:gd name="connsiteX7" fmla="*/ 961204 w 1596477"/>
              <a:gd name="connsiteY7" fmla="*/ 317492 h 1017158"/>
              <a:gd name="connsiteX8" fmla="*/ 1570804 w 1596477"/>
              <a:gd name="connsiteY8" fmla="*/ 12692 h 1017158"/>
              <a:gd name="connsiteX9" fmla="*/ 1481904 w 1596477"/>
              <a:gd name="connsiteY9" fmla="*/ 50792 h 10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477" h="1017158">
                <a:moveTo>
                  <a:pt x="1481904" y="50792"/>
                </a:moveTo>
                <a:cubicBezTo>
                  <a:pt x="1454387" y="58200"/>
                  <a:pt x="1573979" y="-16941"/>
                  <a:pt x="1405704" y="57142"/>
                </a:cubicBezTo>
                <a:cubicBezTo>
                  <a:pt x="1237429" y="131225"/>
                  <a:pt x="496596" y="441317"/>
                  <a:pt x="472254" y="495292"/>
                </a:cubicBezTo>
                <a:cubicBezTo>
                  <a:pt x="447912" y="549267"/>
                  <a:pt x="1304104" y="331250"/>
                  <a:pt x="1259654" y="380992"/>
                </a:cubicBezTo>
                <a:cubicBezTo>
                  <a:pt x="1215204" y="430734"/>
                  <a:pt x="406637" y="690025"/>
                  <a:pt x="205554" y="793742"/>
                </a:cubicBezTo>
                <a:cubicBezTo>
                  <a:pt x="4471" y="897459"/>
                  <a:pt x="-54796" y="1066792"/>
                  <a:pt x="53154" y="1003292"/>
                </a:cubicBezTo>
                <a:cubicBezTo>
                  <a:pt x="161104" y="939792"/>
                  <a:pt x="701912" y="527042"/>
                  <a:pt x="853254" y="412742"/>
                </a:cubicBezTo>
                <a:cubicBezTo>
                  <a:pt x="1004596" y="298442"/>
                  <a:pt x="841612" y="384167"/>
                  <a:pt x="961204" y="317492"/>
                </a:cubicBezTo>
                <a:cubicBezTo>
                  <a:pt x="1080796" y="250817"/>
                  <a:pt x="1487196" y="53967"/>
                  <a:pt x="1570804" y="12692"/>
                </a:cubicBezTo>
                <a:cubicBezTo>
                  <a:pt x="1654412" y="-28583"/>
                  <a:pt x="1509421" y="43384"/>
                  <a:pt x="1481904" y="50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B6385076-C841-419A-A926-1910077419B1}"/>
              </a:ext>
            </a:extLst>
          </p:cNvPr>
          <p:cNvSpPr/>
          <p:nvPr/>
        </p:nvSpPr>
        <p:spPr>
          <a:xfrm>
            <a:off x="7047384" y="2329205"/>
            <a:ext cx="719156" cy="2332179"/>
          </a:xfrm>
          <a:custGeom>
            <a:avLst/>
            <a:gdLst>
              <a:gd name="connsiteX0" fmla="*/ 718666 w 719156"/>
              <a:gd name="connsiteY0" fmla="*/ 7595 h 2332179"/>
              <a:gd name="connsiteX1" fmla="*/ 610716 w 719156"/>
              <a:gd name="connsiteY1" fmla="*/ 1239495 h 2332179"/>
              <a:gd name="connsiteX2" fmla="*/ 642466 w 719156"/>
              <a:gd name="connsiteY2" fmla="*/ 966445 h 2332179"/>
              <a:gd name="connsiteX3" fmla="*/ 286866 w 719156"/>
              <a:gd name="connsiteY3" fmla="*/ 1899895 h 2332179"/>
              <a:gd name="connsiteX4" fmla="*/ 439266 w 719156"/>
              <a:gd name="connsiteY4" fmla="*/ 1645895 h 2332179"/>
              <a:gd name="connsiteX5" fmla="*/ 1116 w 719156"/>
              <a:gd name="connsiteY5" fmla="*/ 2325345 h 2332179"/>
              <a:gd name="connsiteX6" fmla="*/ 591666 w 719156"/>
              <a:gd name="connsiteY6" fmla="*/ 1150595 h 2332179"/>
              <a:gd name="connsiteX7" fmla="*/ 642466 w 719156"/>
              <a:gd name="connsiteY7" fmla="*/ 845795 h 2332179"/>
              <a:gd name="connsiteX8" fmla="*/ 534516 w 719156"/>
              <a:gd name="connsiteY8" fmla="*/ 1010895 h 2332179"/>
              <a:gd name="connsiteX9" fmla="*/ 559916 w 719156"/>
              <a:gd name="connsiteY9" fmla="*/ 731495 h 2332179"/>
              <a:gd name="connsiteX10" fmla="*/ 718666 w 719156"/>
              <a:gd name="connsiteY10" fmla="*/ 7595 h 23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9156" h="2332179">
                <a:moveTo>
                  <a:pt x="718666" y="7595"/>
                </a:moveTo>
                <a:cubicBezTo>
                  <a:pt x="727133" y="92262"/>
                  <a:pt x="623416" y="1079687"/>
                  <a:pt x="610716" y="1239495"/>
                </a:cubicBezTo>
                <a:cubicBezTo>
                  <a:pt x="598016" y="1399303"/>
                  <a:pt x="696441" y="856378"/>
                  <a:pt x="642466" y="966445"/>
                </a:cubicBezTo>
                <a:cubicBezTo>
                  <a:pt x="588491" y="1076512"/>
                  <a:pt x="320733" y="1786653"/>
                  <a:pt x="286866" y="1899895"/>
                </a:cubicBezTo>
                <a:cubicBezTo>
                  <a:pt x="252999" y="2013137"/>
                  <a:pt x="486891" y="1574987"/>
                  <a:pt x="439266" y="1645895"/>
                </a:cubicBezTo>
                <a:cubicBezTo>
                  <a:pt x="391641" y="1716803"/>
                  <a:pt x="-24284" y="2407895"/>
                  <a:pt x="1116" y="2325345"/>
                </a:cubicBezTo>
                <a:cubicBezTo>
                  <a:pt x="26516" y="2242795"/>
                  <a:pt x="484774" y="1397187"/>
                  <a:pt x="591666" y="1150595"/>
                </a:cubicBezTo>
                <a:cubicBezTo>
                  <a:pt x="698558" y="904003"/>
                  <a:pt x="651991" y="869078"/>
                  <a:pt x="642466" y="845795"/>
                </a:cubicBezTo>
                <a:cubicBezTo>
                  <a:pt x="632941" y="822512"/>
                  <a:pt x="548274" y="1029945"/>
                  <a:pt x="534516" y="1010895"/>
                </a:cubicBezTo>
                <a:cubicBezTo>
                  <a:pt x="520758" y="991845"/>
                  <a:pt x="528166" y="892362"/>
                  <a:pt x="559916" y="731495"/>
                </a:cubicBezTo>
                <a:cubicBezTo>
                  <a:pt x="591666" y="570628"/>
                  <a:pt x="710199" y="-77072"/>
                  <a:pt x="718666" y="7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74442B98-344B-4836-9F25-7877F609BA40}"/>
              </a:ext>
            </a:extLst>
          </p:cNvPr>
          <p:cNvSpPr/>
          <p:nvPr/>
        </p:nvSpPr>
        <p:spPr>
          <a:xfrm>
            <a:off x="6673411" y="2324003"/>
            <a:ext cx="1247312" cy="3740323"/>
          </a:xfrm>
          <a:custGeom>
            <a:avLst/>
            <a:gdLst>
              <a:gd name="connsiteX0" fmla="*/ 1245039 w 1247312"/>
              <a:gd name="connsiteY0" fmla="*/ 97 h 3740323"/>
              <a:gd name="connsiteX1" fmla="*/ 1079939 w 1247312"/>
              <a:gd name="connsiteY1" fmla="*/ 546197 h 3740323"/>
              <a:gd name="connsiteX2" fmla="*/ 1105339 w 1247312"/>
              <a:gd name="connsiteY2" fmla="*/ 831947 h 3740323"/>
              <a:gd name="connsiteX3" fmla="*/ 1149789 w 1247312"/>
              <a:gd name="connsiteY3" fmla="*/ 1308197 h 3740323"/>
              <a:gd name="connsiteX4" fmla="*/ 1162489 w 1247312"/>
              <a:gd name="connsiteY4" fmla="*/ 1238347 h 3740323"/>
              <a:gd name="connsiteX5" fmla="*/ 902139 w 1247312"/>
              <a:gd name="connsiteY5" fmla="*/ 1936847 h 3740323"/>
              <a:gd name="connsiteX6" fmla="*/ 1029139 w 1247312"/>
              <a:gd name="connsiteY6" fmla="*/ 1790797 h 3740323"/>
              <a:gd name="connsiteX7" fmla="*/ 432239 w 1247312"/>
              <a:gd name="connsiteY7" fmla="*/ 2851247 h 3740323"/>
              <a:gd name="connsiteX8" fmla="*/ 444939 w 1247312"/>
              <a:gd name="connsiteY8" fmla="*/ 2806797 h 3740323"/>
              <a:gd name="connsiteX9" fmla="*/ 439 w 1247312"/>
              <a:gd name="connsiteY9" fmla="*/ 3740247 h 3740323"/>
              <a:gd name="connsiteX10" fmla="*/ 375089 w 1247312"/>
              <a:gd name="connsiteY10" fmla="*/ 2851247 h 3740323"/>
              <a:gd name="connsiteX11" fmla="*/ 984689 w 1247312"/>
              <a:gd name="connsiteY11" fmla="*/ 1568547 h 3740323"/>
              <a:gd name="connsiteX12" fmla="*/ 851339 w 1247312"/>
              <a:gd name="connsiteY12" fmla="*/ 1905097 h 3740323"/>
              <a:gd name="connsiteX13" fmla="*/ 1187889 w 1247312"/>
              <a:gd name="connsiteY13" fmla="*/ 768447 h 3740323"/>
              <a:gd name="connsiteX14" fmla="*/ 1175189 w 1247312"/>
              <a:gd name="connsiteY14" fmla="*/ 590647 h 3740323"/>
              <a:gd name="connsiteX15" fmla="*/ 1245039 w 1247312"/>
              <a:gd name="connsiteY15" fmla="*/ 97 h 374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7312" h="3740323">
                <a:moveTo>
                  <a:pt x="1245039" y="97"/>
                </a:moveTo>
                <a:cubicBezTo>
                  <a:pt x="1229164" y="-7311"/>
                  <a:pt x="1103222" y="407555"/>
                  <a:pt x="1079939" y="546197"/>
                </a:cubicBezTo>
                <a:cubicBezTo>
                  <a:pt x="1056656" y="684839"/>
                  <a:pt x="1093697" y="704947"/>
                  <a:pt x="1105339" y="831947"/>
                </a:cubicBezTo>
                <a:cubicBezTo>
                  <a:pt x="1116981" y="958947"/>
                  <a:pt x="1140264" y="1240464"/>
                  <a:pt x="1149789" y="1308197"/>
                </a:cubicBezTo>
                <a:cubicBezTo>
                  <a:pt x="1159314" y="1375930"/>
                  <a:pt x="1203764" y="1133572"/>
                  <a:pt x="1162489" y="1238347"/>
                </a:cubicBezTo>
                <a:cubicBezTo>
                  <a:pt x="1121214" y="1343122"/>
                  <a:pt x="924364" y="1844772"/>
                  <a:pt x="902139" y="1936847"/>
                </a:cubicBezTo>
                <a:cubicBezTo>
                  <a:pt x="879914" y="2028922"/>
                  <a:pt x="1107456" y="1638397"/>
                  <a:pt x="1029139" y="1790797"/>
                </a:cubicBezTo>
                <a:cubicBezTo>
                  <a:pt x="950822" y="1943197"/>
                  <a:pt x="529606" y="2681914"/>
                  <a:pt x="432239" y="2851247"/>
                </a:cubicBezTo>
                <a:cubicBezTo>
                  <a:pt x="334872" y="3020580"/>
                  <a:pt x="516906" y="2658630"/>
                  <a:pt x="444939" y="2806797"/>
                </a:cubicBezTo>
                <a:cubicBezTo>
                  <a:pt x="372972" y="2954964"/>
                  <a:pt x="12081" y="3732839"/>
                  <a:pt x="439" y="3740247"/>
                </a:cubicBezTo>
                <a:cubicBezTo>
                  <a:pt x="-11203" y="3747655"/>
                  <a:pt x="211047" y="3213197"/>
                  <a:pt x="375089" y="2851247"/>
                </a:cubicBezTo>
                <a:cubicBezTo>
                  <a:pt x="539131" y="2489297"/>
                  <a:pt x="905314" y="1726239"/>
                  <a:pt x="984689" y="1568547"/>
                </a:cubicBezTo>
                <a:cubicBezTo>
                  <a:pt x="1064064" y="1410855"/>
                  <a:pt x="817472" y="2038447"/>
                  <a:pt x="851339" y="1905097"/>
                </a:cubicBezTo>
                <a:cubicBezTo>
                  <a:pt x="885206" y="1771747"/>
                  <a:pt x="1133914" y="987522"/>
                  <a:pt x="1187889" y="768447"/>
                </a:cubicBezTo>
                <a:cubicBezTo>
                  <a:pt x="1241864" y="549372"/>
                  <a:pt x="1161431" y="713414"/>
                  <a:pt x="1175189" y="590647"/>
                </a:cubicBezTo>
                <a:cubicBezTo>
                  <a:pt x="1188947" y="467880"/>
                  <a:pt x="1260914" y="7505"/>
                  <a:pt x="1245039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F57C09A0-69F0-4E7B-923B-278686F39615}"/>
              </a:ext>
            </a:extLst>
          </p:cNvPr>
          <p:cNvSpPr/>
          <p:nvPr/>
        </p:nvSpPr>
        <p:spPr>
          <a:xfrm>
            <a:off x="7539567" y="2617701"/>
            <a:ext cx="2702228" cy="1105076"/>
          </a:xfrm>
          <a:custGeom>
            <a:avLst/>
            <a:gdLst>
              <a:gd name="connsiteX0" fmla="*/ 0 w 2702228"/>
              <a:gd name="connsiteY0" fmla="*/ 2732 h 1105076"/>
              <a:gd name="connsiteX1" fmla="*/ 321733 w 2702228"/>
              <a:gd name="connsiteY1" fmla="*/ 66232 h 1105076"/>
              <a:gd name="connsiteX2" fmla="*/ 1443566 w 2702228"/>
              <a:gd name="connsiteY2" fmla="*/ 447232 h 1105076"/>
              <a:gd name="connsiteX3" fmla="*/ 1341966 w 2702228"/>
              <a:gd name="connsiteY3" fmla="*/ 455699 h 1105076"/>
              <a:gd name="connsiteX4" fmla="*/ 1972733 w 2702228"/>
              <a:gd name="connsiteY4" fmla="*/ 709699 h 1105076"/>
              <a:gd name="connsiteX5" fmla="*/ 1621366 w 2702228"/>
              <a:gd name="connsiteY5" fmla="*/ 616566 h 1105076"/>
              <a:gd name="connsiteX6" fmla="*/ 2696633 w 2702228"/>
              <a:gd name="connsiteY6" fmla="*/ 1103399 h 1105076"/>
              <a:gd name="connsiteX7" fmla="*/ 1972733 w 2702228"/>
              <a:gd name="connsiteY7" fmla="*/ 760499 h 1105076"/>
              <a:gd name="connsiteX8" fmla="*/ 474133 w 2702228"/>
              <a:gd name="connsiteY8" fmla="*/ 337166 h 1105076"/>
              <a:gd name="connsiteX9" fmla="*/ 1621366 w 2702228"/>
              <a:gd name="connsiteY9" fmla="*/ 523432 h 1105076"/>
              <a:gd name="connsiteX10" fmla="*/ 1024466 w 2702228"/>
              <a:gd name="connsiteY10" fmla="*/ 337166 h 1105076"/>
              <a:gd name="connsiteX11" fmla="*/ 0 w 2702228"/>
              <a:gd name="connsiteY11" fmla="*/ 2732 h 11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2228" h="1105076">
                <a:moveTo>
                  <a:pt x="0" y="2732"/>
                </a:moveTo>
                <a:cubicBezTo>
                  <a:pt x="40569" y="-2560"/>
                  <a:pt x="81139" y="-7851"/>
                  <a:pt x="321733" y="66232"/>
                </a:cubicBezTo>
                <a:cubicBezTo>
                  <a:pt x="562327" y="140315"/>
                  <a:pt x="1273527" y="382321"/>
                  <a:pt x="1443566" y="447232"/>
                </a:cubicBezTo>
                <a:cubicBezTo>
                  <a:pt x="1613605" y="512143"/>
                  <a:pt x="1253771" y="411954"/>
                  <a:pt x="1341966" y="455699"/>
                </a:cubicBezTo>
                <a:cubicBezTo>
                  <a:pt x="1430161" y="499444"/>
                  <a:pt x="1926166" y="682888"/>
                  <a:pt x="1972733" y="709699"/>
                </a:cubicBezTo>
                <a:cubicBezTo>
                  <a:pt x="2019300" y="736510"/>
                  <a:pt x="1500716" y="550949"/>
                  <a:pt x="1621366" y="616566"/>
                </a:cubicBezTo>
                <a:cubicBezTo>
                  <a:pt x="1742016" y="682183"/>
                  <a:pt x="2638072" y="1079410"/>
                  <a:pt x="2696633" y="1103399"/>
                </a:cubicBezTo>
                <a:cubicBezTo>
                  <a:pt x="2755194" y="1127388"/>
                  <a:pt x="2343150" y="888204"/>
                  <a:pt x="1972733" y="760499"/>
                </a:cubicBezTo>
                <a:cubicBezTo>
                  <a:pt x="1602316" y="632794"/>
                  <a:pt x="532694" y="376677"/>
                  <a:pt x="474133" y="337166"/>
                </a:cubicBezTo>
                <a:cubicBezTo>
                  <a:pt x="415572" y="297655"/>
                  <a:pt x="1529644" y="523432"/>
                  <a:pt x="1621366" y="523432"/>
                </a:cubicBezTo>
                <a:cubicBezTo>
                  <a:pt x="1713088" y="523432"/>
                  <a:pt x="1024466" y="337166"/>
                  <a:pt x="1024466" y="337166"/>
                </a:cubicBezTo>
                <a:lnTo>
                  <a:pt x="0" y="27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9E5272B5-4D01-4480-9389-93F41AE3F340}"/>
              </a:ext>
            </a:extLst>
          </p:cNvPr>
          <p:cNvSpPr/>
          <p:nvPr/>
        </p:nvSpPr>
        <p:spPr>
          <a:xfrm>
            <a:off x="6906282" y="2090834"/>
            <a:ext cx="2824593" cy="1098044"/>
          </a:xfrm>
          <a:custGeom>
            <a:avLst/>
            <a:gdLst>
              <a:gd name="connsiteX0" fmla="*/ 68558 w 2824593"/>
              <a:gd name="connsiteY0" fmla="*/ 32606 h 1098044"/>
              <a:gd name="connsiteX1" fmla="*/ 134598 w 2824593"/>
              <a:gd name="connsiteY1" fmla="*/ 27526 h 1098044"/>
              <a:gd name="connsiteX2" fmla="*/ 1394438 w 2824593"/>
              <a:gd name="connsiteY2" fmla="*/ 301846 h 1098044"/>
              <a:gd name="connsiteX3" fmla="*/ 1145518 w 2824593"/>
              <a:gd name="connsiteY3" fmla="*/ 332326 h 1098044"/>
              <a:gd name="connsiteX4" fmla="*/ 2156438 w 2824593"/>
              <a:gd name="connsiteY4" fmla="*/ 652366 h 1098044"/>
              <a:gd name="connsiteX5" fmla="*/ 1704318 w 2824593"/>
              <a:gd name="connsiteY5" fmla="*/ 591406 h 1098044"/>
              <a:gd name="connsiteX6" fmla="*/ 2786358 w 2824593"/>
              <a:gd name="connsiteY6" fmla="*/ 1063846 h 1098044"/>
              <a:gd name="connsiteX7" fmla="*/ 2598398 w 2824593"/>
              <a:gd name="connsiteY7" fmla="*/ 931766 h 1098044"/>
              <a:gd name="connsiteX8" fmla="*/ 2771118 w 2824593"/>
              <a:gd name="connsiteY8" fmla="*/ 1084166 h 1098044"/>
              <a:gd name="connsiteX9" fmla="*/ 1821158 w 2824593"/>
              <a:gd name="connsiteY9" fmla="*/ 510126 h 1098044"/>
              <a:gd name="connsiteX10" fmla="*/ 896598 w 2824593"/>
              <a:gd name="connsiteY10" fmla="*/ 291686 h 1098044"/>
              <a:gd name="connsiteX11" fmla="*/ 1252198 w 2824593"/>
              <a:gd name="connsiteY11" fmla="*/ 449166 h 1098044"/>
              <a:gd name="connsiteX12" fmla="*/ 68558 w 2824593"/>
              <a:gd name="connsiteY12" fmla="*/ 32606 h 10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4593" h="1098044">
                <a:moveTo>
                  <a:pt x="68558" y="32606"/>
                </a:moveTo>
                <a:cubicBezTo>
                  <a:pt x="-117709" y="-37667"/>
                  <a:pt x="134598" y="27526"/>
                  <a:pt x="134598" y="27526"/>
                </a:cubicBezTo>
                <a:cubicBezTo>
                  <a:pt x="355578" y="72399"/>
                  <a:pt x="1225951" y="251046"/>
                  <a:pt x="1394438" y="301846"/>
                </a:cubicBezTo>
                <a:cubicBezTo>
                  <a:pt x="1562925" y="352646"/>
                  <a:pt x="1018518" y="273906"/>
                  <a:pt x="1145518" y="332326"/>
                </a:cubicBezTo>
                <a:cubicBezTo>
                  <a:pt x="1272518" y="390746"/>
                  <a:pt x="2063305" y="609186"/>
                  <a:pt x="2156438" y="652366"/>
                </a:cubicBezTo>
                <a:cubicBezTo>
                  <a:pt x="2249571" y="695546"/>
                  <a:pt x="1599331" y="522826"/>
                  <a:pt x="1704318" y="591406"/>
                </a:cubicBezTo>
                <a:cubicBezTo>
                  <a:pt x="1809305" y="659986"/>
                  <a:pt x="2637345" y="1007119"/>
                  <a:pt x="2786358" y="1063846"/>
                </a:cubicBezTo>
                <a:cubicBezTo>
                  <a:pt x="2935371" y="1120573"/>
                  <a:pt x="2600938" y="928379"/>
                  <a:pt x="2598398" y="931766"/>
                </a:cubicBezTo>
                <a:cubicBezTo>
                  <a:pt x="2595858" y="935153"/>
                  <a:pt x="2900658" y="1154439"/>
                  <a:pt x="2771118" y="1084166"/>
                </a:cubicBezTo>
                <a:cubicBezTo>
                  <a:pt x="2641578" y="1013893"/>
                  <a:pt x="2133578" y="642206"/>
                  <a:pt x="1821158" y="510126"/>
                </a:cubicBezTo>
                <a:cubicBezTo>
                  <a:pt x="1508738" y="378046"/>
                  <a:pt x="991425" y="301846"/>
                  <a:pt x="896598" y="291686"/>
                </a:cubicBezTo>
                <a:cubicBezTo>
                  <a:pt x="801771" y="281526"/>
                  <a:pt x="1387665" y="496579"/>
                  <a:pt x="1252198" y="449166"/>
                </a:cubicBezTo>
                <a:lnTo>
                  <a:pt x="68558" y="326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252147E0-3B45-41D1-8E44-1F446FC9A030}"/>
              </a:ext>
            </a:extLst>
          </p:cNvPr>
          <p:cNvSpPr/>
          <p:nvPr/>
        </p:nvSpPr>
        <p:spPr>
          <a:xfrm>
            <a:off x="9318077" y="1937035"/>
            <a:ext cx="1751507" cy="2716859"/>
          </a:xfrm>
          <a:custGeom>
            <a:avLst/>
            <a:gdLst>
              <a:gd name="connsiteX0" fmla="*/ 8803 w 1751507"/>
              <a:gd name="connsiteY0" fmla="*/ 3525 h 2716859"/>
              <a:gd name="connsiteX1" fmla="*/ 887643 w 1751507"/>
              <a:gd name="connsiteY1" fmla="*/ 872205 h 2716859"/>
              <a:gd name="connsiteX2" fmla="*/ 796203 w 1751507"/>
              <a:gd name="connsiteY2" fmla="*/ 709645 h 2716859"/>
              <a:gd name="connsiteX3" fmla="*/ 1614083 w 1751507"/>
              <a:gd name="connsiteY3" fmla="*/ 1349725 h 2716859"/>
              <a:gd name="connsiteX4" fmla="*/ 1212763 w 1751507"/>
              <a:gd name="connsiteY4" fmla="*/ 1105885 h 2716859"/>
              <a:gd name="connsiteX5" fmla="*/ 1690283 w 1751507"/>
              <a:gd name="connsiteY5" fmla="*/ 1939005 h 2716859"/>
              <a:gd name="connsiteX6" fmla="*/ 1304203 w 1751507"/>
              <a:gd name="connsiteY6" fmla="*/ 1491965 h 2716859"/>
              <a:gd name="connsiteX7" fmla="*/ 1751243 w 1751507"/>
              <a:gd name="connsiteY7" fmla="*/ 2716245 h 2716859"/>
              <a:gd name="connsiteX8" fmla="*/ 1228003 w 1751507"/>
              <a:gd name="connsiteY8" fmla="*/ 1649445 h 2716859"/>
              <a:gd name="connsiteX9" fmla="*/ 1045123 w 1751507"/>
              <a:gd name="connsiteY9" fmla="*/ 1085565 h 2716859"/>
              <a:gd name="connsiteX10" fmla="*/ 1141643 w 1751507"/>
              <a:gd name="connsiteY10" fmla="*/ 1146525 h 2716859"/>
              <a:gd name="connsiteX11" fmla="*/ 648883 w 1751507"/>
              <a:gd name="connsiteY11" fmla="*/ 623285 h 2716859"/>
              <a:gd name="connsiteX12" fmla="*/ 359323 w 1751507"/>
              <a:gd name="connsiteY12" fmla="*/ 445485 h 2716859"/>
              <a:gd name="connsiteX13" fmla="*/ 430443 w 1751507"/>
              <a:gd name="connsiteY13" fmla="*/ 562325 h 2716859"/>
              <a:gd name="connsiteX14" fmla="*/ 8803 w 1751507"/>
              <a:gd name="connsiteY14" fmla="*/ 3525 h 271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1507" h="2716859">
                <a:moveTo>
                  <a:pt x="8803" y="3525"/>
                </a:moveTo>
                <a:cubicBezTo>
                  <a:pt x="85003" y="55172"/>
                  <a:pt x="756410" y="754519"/>
                  <a:pt x="887643" y="872205"/>
                </a:cubicBezTo>
                <a:cubicBezTo>
                  <a:pt x="1018876" y="989891"/>
                  <a:pt x="675130" y="630058"/>
                  <a:pt x="796203" y="709645"/>
                </a:cubicBezTo>
                <a:cubicBezTo>
                  <a:pt x="917276" y="789232"/>
                  <a:pt x="1544656" y="1283685"/>
                  <a:pt x="1614083" y="1349725"/>
                </a:cubicBezTo>
                <a:cubicBezTo>
                  <a:pt x="1683510" y="1415765"/>
                  <a:pt x="1200063" y="1007672"/>
                  <a:pt x="1212763" y="1105885"/>
                </a:cubicBezTo>
                <a:cubicBezTo>
                  <a:pt x="1225463" y="1204098"/>
                  <a:pt x="1675043" y="1874658"/>
                  <a:pt x="1690283" y="1939005"/>
                </a:cubicBezTo>
                <a:cubicBezTo>
                  <a:pt x="1705523" y="2003352"/>
                  <a:pt x="1294043" y="1362425"/>
                  <a:pt x="1304203" y="1491965"/>
                </a:cubicBezTo>
                <a:cubicBezTo>
                  <a:pt x="1314363" y="1621505"/>
                  <a:pt x="1763943" y="2689998"/>
                  <a:pt x="1751243" y="2716245"/>
                </a:cubicBezTo>
                <a:cubicBezTo>
                  <a:pt x="1738543" y="2742492"/>
                  <a:pt x="1345690" y="1921225"/>
                  <a:pt x="1228003" y="1649445"/>
                </a:cubicBezTo>
                <a:cubicBezTo>
                  <a:pt x="1110316" y="1377665"/>
                  <a:pt x="1059516" y="1169385"/>
                  <a:pt x="1045123" y="1085565"/>
                </a:cubicBezTo>
                <a:cubicBezTo>
                  <a:pt x="1030730" y="1001745"/>
                  <a:pt x="1207683" y="1223571"/>
                  <a:pt x="1141643" y="1146525"/>
                </a:cubicBezTo>
                <a:cubicBezTo>
                  <a:pt x="1075603" y="1069479"/>
                  <a:pt x="779270" y="740125"/>
                  <a:pt x="648883" y="623285"/>
                </a:cubicBezTo>
                <a:cubicBezTo>
                  <a:pt x="518496" y="506445"/>
                  <a:pt x="395730" y="455645"/>
                  <a:pt x="359323" y="445485"/>
                </a:cubicBezTo>
                <a:cubicBezTo>
                  <a:pt x="322916" y="435325"/>
                  <a:pt x="486323" y="641065"/>
                  <a:pt x="430443" y="562325"/>
                </a:cubicBezTo>
                <a:cubicBezTo>
                  <a:pt x="374563" y="483585"/>
                  <a:pt x="-67397" y="-48122"/>
                  <a:pt x="8803" y="35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BF462BB7-6B28-42A7-ABA2-6440EB796F62}"/>
              </a:ext>
            </a:extLst>
          </p:cNvPr>
          <p:cNvSpPr/>
          <p:nvPr/>
        </p:nvSpPr>
        <p:spPr>
          <a:xfrm>
            <a:off x="10148582" y="3838787"/>
            <a:ext cx="1503528" cy="2931982"/>
          </a:xfrm>
          <a:custGeom>
            <a:avLst/>
            <a:gdLst>
              <a:gd name="connsiteX0" fmla="*/ 311138 w 1503528"/>
              <a:gd name="connsiteY0" fmla="*/ 133773 h 2931982"/>
              <a:gd name="connsiteX1" fmla="*/ 346698 w 1503528"/>
              <a:gd name="connsiteY1" fmla="*/ 230293 h 2931982"/>
              <a:gd name="connsiteX2" fmla="*/ 859778 w 1503528"/>
              <a:gd name="connsiteY2" fmla="*/ 1495213 h 2931982"/>
              <a:gd name="connsiteX3" fmla="*/ 737858 w 1503528"/>
              <a:gd name="connsiteY3" fmla="*/ 1231053 h 2931982"/>
              <a:gd name="connsiteX4" fmla="*/ 1499858 w 1503528"/>
              <a:gd name="connsiteY4" fmla="*/ 2922693 h 2931982"/>
              <a:gd name="connsiteX5" fmla="*/ 1037578 w 1503528"/>
              <a:gd name="connsiteY5" fmla="*/ 1947333 h 2931982"/>
              <a:gd name="connsiteX6" fmla="*/ 1281418 w 1503528"/>
              <a:gd name="connsiteY6" fmla="*/ 2775373 h 2931982"/>
              <a:gd name="connsiteX7" fmla="*/ 788658 w 1503528"/>
              <a:gd name="connsiteY7" fmla="*/ 1535853 h 2931982"/>
              <a:gd name="connsiteX8" fmla="*/ 11418 w 1503528"/>
              <a:gd name="connsiteY8" fmla="*/ 37253 h 2931982"/>
              <a:gd name="connsiteX9" fmla="*/ 321298 w 1503528"/>
              <a:gd name="connsiteY9" fmla="*/ 428413 h 2931982"/>
              <a:gd name="connsiteX10" fmla="*/ 311138 w 1503528"/>
              <a:gd name="connsiteY10" fmla="*/ 133773 h 2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3528" h="2931982">
                <a:moveTo>
                  <a:pt x="311138" y="133773"/>
                </a:moveTo>
                <a:cubicBezTo>
                  <a:pt x="315371" y="100753"/>
                  <a:pt x="255258" y="3386"/>
                  <a:pt x="346698" y="230293"/>
                </a:cubicBezTo>
                <a:cubicBezTo>
                  <a:pt x="438138" y="457200"/>
                  <a:pt x="794585" y="1328420"/>
                  <a:pt x="859778" y="1495213"/>
                </a:cubicBezTo>
                <a:cubicBezTo>
                  <a:pt x="924971" y="1662006"/>
                  <a:pt x="737858" y="1231053"/>
                  <a:pt x="737858" y="1231053"/>
                </a:cubicBezTo>
                <a:cubicBezTo>
                  <a:pt x="844538" y="1468966"/>
                  <a:pt x="1449905" y="2803313"/>
                  <a:pt x="1499858" y="2922693"/>
                </a:cubicBezTo>
                <a:cubicBezTo>
                  <a:pt x="1549811" y="3042073"/>
                  <a:pt x="1073985" y="1971886"/>
                  <a:pt x="1037578" y="1947333"/>
                </a:cubicBezTo>
                <a:cubicBezTo>
                  <a:pt x="1001171" y="1922780"/>
                  <a:pt x="1322905" y="2843953"/>
                  <a:pt x="1281418" y="2775373"/>
                </a:cubicBezTo>
                <a:cubicBezTo>
                  <a:pt x="1239931" y="2706793"/>
                  <a:pt x="1000325" y="1992206"/>
                  <a:pt x="788658" y="1535853"/>
                </a:cubicBezTo>
                <a:cubicBezTo>
                  <a:pt x="576991" y="1079500"/>
                  <a:pt x="89311" y="221826"/>
                  <a:pt x="11418" y="37253"/>
                </a:cubicBezTo>
                <a:cubicBezTo>
                  <a:pt x="-66475" y="-147320"/>
                  <a:pt x="278118" y="413173"/>
                  <a:pt x="321298" y="428413"/>
                </a:cubicBezTo>
                <a:cubicBezTo>
                  <a:pt x="364478" y="443653"/>
                  <a:pt x="306905" y="166793"/>
                  <a:pt x="311138" y="13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C329B325-DC21-44A9-9909-AF60792DEA3C}"/>
              </a:ext>
            </a:extLst>
          </p:cNvPr>
          <p:cNvSpPr/>
          <p:nvPr/>
        </p:nvSpPr>
        <p:spPr>
          <a:xfrm>
            <a:off x="10776312" y="3373791"/>
            <a:ext cx="721946" cy="1040836"/>
          </a:xfrm>
          <a:custGeom>
            <a:avLst/>
            <a:gdLst>
              <a:gd name="connsiteX0" fmla="*/ 14455 w 721946"/>
              <a:gd name="connsiteY0" fmla="*/ 10759 h 1040836"/>
              <a:gd name="connsiteX1" fmla="*/ 507638 w 721946"/>
              <a:gd name="connsiteY1" fmla="*/ 633059 h 1040836"/>
              <a:gd name="connsiteX2" fmla="*/ 469538 w 721946"/>
              <a:gd name="connsiteY2" fmla="*/ 584376 h 1040836"/>
              <a:gd name="connsiteX3" fmla="*/ 717188 w 721946"/>
              <a:gd name="connsiteY3" fmla="*/ 1030992 h 1040836"/>
              <a:gd name="connsiteX4" fmla="*/ 638871 w 721946"/>
              <a:gd name="connsiteY4" fmla="*/ 903992 h 1040836"/>
              <a:gd name="connsiteX5" fmla="*/ 386988 w 721946"/>
              <a:gd name="connsiteY5" fmla="*/ 491242 h 1040836"/>
              <a:gd name="connsiteX6" fmla="*/ 516105 w 721946"/>
              <a:gd name="connsiteY6" fmla="*/ 666926 h 1040836"/>
              <a:gd name="connsiteX7" fmla="*/ 164738 w 721946"/>
              <a:gd name="connsiteY7" fmla="*/ 268992 h 1040836"/>
              <a:gd name="connsiteX8" fmla="*/ 14455 w 721946"/>
              <a:gd name="connsiteY8" fmla="*/ 10759 h 1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46" h="1040836">
                <a:moveTo>
                  <a:pt x="14455" y="10759"/>
                </a:moveTo>
                <a:cubicBezTo>
                  <a:pt x="71605" y="71437"/>
                  <a:pt x="431791" y="537456"/>
                  <a:pt x="507638" y="633059"/>
                </a:cubicBezTo>
                <a:cubicBezTo>
                  <a:pt x="583485" y="728662"/>
                  <a:pt x="434613" y="518054"/>
                  <a:pt x="469538" y="584376"/>
                </a:cubicBezTo>
                <a:cubicBezTo>
                  <a:pt x="504463" y="650698"/>
                  <a:pt x="688966" y="977723"/>
                  <a:pt x="717188" y="1030992"/>
                </a:cubicBezTo>
                <a:cubicBezTo>
                  <a:pt x="745410" y="1084261"/>
                  <a:pt x="638871" y="903992"/>
                  <a:pt x="638871" y="903992"/>
                </a:cubicBezTo>
                <a:cubicBezTo>
                  <a:pt x="583838" y="814034"/>
                  <a:pt x="407449" y="530753"/>
                  <a:pt x="386988" y="491242"/>
                </a:cubicBezTo>
                <a:cubicBezTo>
                  <a:pt x="366527" y="451731"/>
                  <a:pt x="553147" y="703968"/>
                  <a:pt x="516105" y="666926"/>
                </a:cubicBezTo>
                <a:cubicBezTo>
                  <a:pt x="479063" y="629884"/>
                  <a:pt x="246935" y="376942"/>
                  <a:pt x="164738" y="268992"/>
                </a:cubicBezTo>
                <a:cubicBezTo>
                  <a:pt x="82541" y="161042"/>
                  <a:pt x="-42695" y="-49919"/>
                  <a:pt x="14455" y="10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1893AE8F-3B47-4539-A278-9267B82D0FFE}"/>
              </a:ext>
            </a:extLst>
          </p:cNvPr>
          <p:cNvSpPr/>
          <p:nvPr/>
        </p:nvSpPr>
        <p:spPr>
          <a:xfrm>
            <a:off x="10011833" y="3776133"/>
            <a:ext cx="1952871" cy="2092953"/>
          </a:xfrm>
          <a:custGeom>
            <a:avLst/>
            <a:gdLst>
              <a:gd name="connsiteX0" fmla="*/ 0 w 1952871"/>
              <a:gd name="connsiteY0" fmla="*/ 0 h 2092953"/>
              <a:gd name="connsiteX1" fmla="*/ 97367 w 1952871"/>
              <a:gd name="connsiteY1" fmla="*/ 67734 h 2092953"/>
              <a:gd name="connsiteX2" fmla="*/ 1092200 w 1952871"/>
              <a:gd name="connsiteY2" fmla="*/ 774700 h 2092953"/>
              <a:gd name="connsiteX3" fmla="*/ 825500 w 1952871"/>
              <a:gd name="connsiteY3" fmla="*/ 601134 h 2092953"/>
              <a:gd name="connsiteX4" fmla="*/ 1354667 w 1952871"/>
              <a:gd name="connsiteY4" fmla="*/ 1159934 h 2092953"/>
              <a:gd name="connsiteX5" fmla="*/ 1214967 w 1952871"/>
              <a:gd name="connsiteY5" fmla="*/ 960967 h 2092953"/>
              <a:gd name="connsiteX6" fmla="*/ 1947334 w 1952871"/>
              <a:gd name="connsiteY6" fmla="*/ 2082800 h 2092953"/>
              <a:gd name="connsiteX7" fmla="*/ 1570567 w 1952871"/>
              <a:gd name="connsiteY7" fmla="*/ 1545167 h 2092953"/>
              <a:gd name="connsiteX8" fmla="*/ 736600 w 1952871"/>
              <a:gd name="connsiteY8" fmla="*/ 376767 h 2092953"/>
              <a:gd name="connsiteX9" fmla="*/ 609600 w 1952871"/>
              <a:gd name="connsiteY9" fmla="*/ 427567 h 2092953"/>
              <a:gd name="connsiteX10" fmla="*/ 0 w 1952871"/>
              <a:gd name="connsiteY10" fmla="*/ 0 h 209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2871" h="2092953">
                <a:moveTo>
                  <a:pt x="0" y="0"/>
                </a:moveTo>
                <a:lnTo>
                  <a:pt x="97367" y="67734"/>
                </a:lnTo>
                <a:lnTo>
                  <a:pt x="1092200" y="774700"/>
                </a:lnTo>
                <a:cubicBezTo>
                  <a:pt x="1213555" y="863600"/>
                  <a:pt x="781756" y="536928"/>
                  <a:pt x="825500" y="601134"/>
                </a:cubicBezTo>
                <a:cubicBezTo>
                  <a:pt x="869244" y="665340"/>
                  <a:pt x="1289756" y="1099962"/>
                  <a:pt x="1354667" y="1159934"/>
                </a:cubicBezTo>
                <a:cubicBezTo>
                  <a:pt x="1419578" y="1219906"/>
                  <a:pt x="1116189" y="807156"/>
                  <a:pt x="1214967" y="960967"/>
                </a:cubicBezTo>
                <a:cubicBezTo>
                  <a:pt x="1313745" y="1114778"/>
                  <a:pt x="1888067" y="1985433"/>
                  <a:pt x="1947334" y="2082800"/>
                </a:cubicBezTo>
                <a:cubicBezTo>
                  <a:pt x="2006601" y="2180167"/>
                  <a:pt x="1570567" y="1545167"/>
                  <a:pt x="1570567" y="1545167"/>
                </a:cubicBezTo>
                <a:cubicBezTo>
                  <a:pt x="1368778" y="1260828"/>
                  <a:pt x="896761" y="563034"/>
                  <a:pt x="736600" y="376767"/>
                </a:cubicBezTo>
                <a:cubicBezTo>
                  <a:pt x="576439" y="190500"/>
                  <a:pt x="731661" y="488245"/>
                  <a:pt x="609600" y="427567"/>
                </a:cubicBezTo>
                <a:cubicBezTo>
                  <a:pt x="487539" y="366889"/>
                  <a:pt x="245886" y="18979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5EE2C5BF-47F4-4431-B727-F3025A1E9D4A}"/>
              </a:ext>
            </a:extLst>
          </p:cNvPr>
          <p:cNvSpPr/>
          <p:nvPr/>
        </p:nvSpPr>
        <p:spPr>
          <a:xfrm>
            <a:off x="11318876" y="5026048"/>
            <a:ext cx="968218" cy="1715628"/>
          </a:xfrm>
          <a:custGeom>
            <a:avLst/>
            <a:gdLst>
              <a:gd name="connsiteX0" fmla="*/ 17991 w 968218"/>
              <a:gd name="connsiteY0" fmla="*/ 28552 h 1715628"/>
              <a:gd name="connsiteX1" fmla="*/ 98424 w 968218"/>
              <a:gd name="connsiteY1" fmla="*/ 134385 h 1715628"/>
              <a:gd name="connsiteX2" fmla="*/ 957791 w 968218"/>
              <a:gd name="connsiteY2" fmla="*/ 1213885 h 1715628"/>
              <a:gd name="connsiteX3" fmla="*/ 411691 w 968218"/>
              <a:gd name="connsiteY3" fmla="*/ 803252 h 1715628"/>
              <a:gd name="connsiteX4" fmla="*/ 729191 w 968218"/>
              <a:gd name="connsiteY4" fmla="*/ 1391685 h 1715628"/>
              <a:gd name="connsiteX5" fmla="*/ 818091 w 968218"/>
              <a:gd name="connsiteY5" fmla="*/ 1522919 h 1715628"/>
              <a:gd name="connsiteX6" fmla="*/ 962024 w 968218"/>
              <a:gd name="connsiteY6" fmla="*/ 1218119 h 1715628"/>
              <a:gd name="connsiteX7" fmla="*/ 593724 w 968218"/>
              <a:gd name="connsiteY7" fmla="*/ 1713419 h 1715628"/>
              <a:gd name="connsiteX8" fmla="*/ 606424 w 968218"/>
              <a:gd name="connsiteY8" fmla="*/ 1383219 h 1715628"/>
              <a:gd name="connsiteX9" fmla="*/ 470957 w 968218"/>
              <a:gd name="connsiteY9" fmla="*/ 985285 h 1715628"/>
              <a:gd name="connsiteX10" fmla="*/ 382057 w 968218"/>
              <a:gd name="connsiteY10" fmla="*/ 595819 h 1715628"/>
              <a:gd name="connsiteX11" fmla="*/ 509057 w 968218"/>
              <a:gd name="connsiteY11" fmla="*/ 752452 h 1715628"/>
              <a:gd name="connsiteX12" fmla="*/ 17991 w 968218"/>
              <a:gd name="connsiteY12" fmla="*/ 28552 h 171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8218" h="1715628">
                <a:moveTo>
                  <a:pt x="17991" y="28552"/>
                </a:moveTo>
                <a:cubicBezTo>
                  <a:pt x="-50448" y="-74459"/>
                  <a:pt x="98424" y="134385"/>
                  <a:pt x="98424" y="134385"/>
                </a:cubicBezTo>
                <a:cubicBezTo>
                  <a:pt x="255057" y="331940"/>
                  <a:pt x="905580" y="1102407"/>
                  <a:pt x="957791" y="1213885"/>
                </a:cubicBezTo>
                <a:cubicBezTo>
                  <a:pt x="1010002" y="1325363"/>
                  <a:pt x="449791" y="773619"/>
                  <a:pt x="411691" y="803252"/>
                </a:cubicBezTo>
                <a:cubicBezTo>
                  <a:pt x="373591" y="832885"/>
                  <a:pt x="661458" y="1271741"/>
                  <a:pt x="729191" y="1391685"/>
                </a:cubicBezTo>
                <a:cubicBezTo>
                  <a:pt x="796924" y="1511630"/>
                  <a:pt x="779286" y="1551847"/>
                  <a:pt x="818091" y="1522919"/>
                </a:cubicBezTo>
                <a:cubicBezTo>
                  <a:pt x="856897" y="1493991"/>
                  <a:pt x="999419" y="1186369"/>
                  <a:pt x="962024" y="1218119"/>
                </a:cubicBezTo>
                <a:cubicBezTo>
                  <a:pt x="924629" y="1249869"/>
                  <a:pt x="652991" y="1685902"/>
                  <a:pt x="593724" y="1713419"/>
                </a:cubicBezTo>
                <a:cubicBezTo>
                  <a:pt x="534457" y="1740936"/>
                  <a:pt x="626885" y="1504575"/>
                  <a:pt x="606424" y="1383219"/>
                </a:cubicBezTo>
                <a:cubicBezTo>
                  <a:pt x="585963" y="1261863"/>
                  <a:pt x="508351" y="1116518"/>
                  <a:pt x="470957" y="985285"/>
                </a:cubicBezTo>
                <a:cubicBezTo>
                  <a:pt x="433563" y="854052"/>
                  <a:pt x="375707" y="634624"/>
                  <a:pt x="382057" y="595819"/>
                </a:cubicBezTo>
                <a:cubicBezTo>
                  <a:pt x="388407" y="557014"/>
                  <a:pt x="573968" y="851230"/>
                  <a:pt x="509057" y="752452"/>
                </a:cubicBezTo>
                <a:cubicBezTo>
                  <a:pt x="444146" y="653674"/>
                  <a:pt x="86430" y="131563"/>
                  <a:pt x="17991" y="28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8365607A-B9B0-4E42-9CB8-BF9E580DC0D4}"/>
              </a:ext>
            </a:extLst>
          </p:cNvPr>
          <p:cNvSpPr/>
          <p:nvPr/>
        </p:nvSpPr>
        <p:spPr>
          <a:xfrm>
            <a:off x="10921849" y="4832512"/>
            <a:ext cx="839723" cy="2151638"/>
          </a:xfrm>
          <a:custGeom>
            <a:avLst/>
            <a:gdLst>
              <a:gd name="connsiteX0" fmla="*/ 151 w 839723"/>
              <a:gd name="connsiteY0" fmla="*/ 1955 h 2151638"/>
              <a:gd name="connsiteX1" fmla="*/ 300718 w 839723"/>
              <a:gd name="connsiteY1" fmla="*/ 437988 h 2151638"/>
              <a:gd name="connsiteX2" fmla="*/ 393851 w 839723"/>
              <a:gd name="connsiteY2" fmla="*/ 526888 h 2151638"/>
              <a:gd name="connsiteX3" fmla="*/ 486984 w 839723"/>
              <a:gd name="connsiteY3" fmla="*/ 687755 h 2151638"/>
              <a:gd name="connsiteX4" fmla="*/ 245684 w 839723"/>
              <a:gd name="connsiteY4" fmla="*/ 497255 h 2151638"/>
              <a:gd name="connsiteX5" fmla="*/ 491218 w 839723"/>
              <a:gd name="connsiteY5" fmla="*/ 1187288 h 2151638"/>
              <a:gd name="connsiteX6" fmla="*/ 398084 w 839723"/>
              <a:gd name="connsiteY6" fmla="*/ 886721 h 2151638"/>
              <a:gd name="connsiteX7" fmla="*/ 838351 w 839723"/>
              <a:gd name="connsiteY7" fmla="*/ 2144021 h 2151638"/>
              <a:gd name="connsiteX8" fmla="*/ 546251 w 839723"/>
              <a:gd name="connsiteY8" fmla="*/ 1445521 h 2151638"/>
              <a:gd name="connsiteX9" fmla="*/ 177951 w 839723"/>
              <a:gd name="connsiteY9" fmla="*/ 543821 h 2151638"/>
              <a:gd name="connsiteX10" fmla="*/ 635151 w 839723"/>
              <a:gd name="connsiteY10" fmla="*/ 1555588 h 2151638"/>
              <a:gd name="connsiteX11" fmla="*/ 343051 w 839723"/>
              <a:gd name="connsiteY11" fmla="*/ 632721 h 2151638"/>
              <a:gd name="connsiteX12" fmla="*/ 151 w 839723"/>
              <a:gd name="connsiteY12" fmla="*/ 1955 h 215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9723" h="2151638">
                <a:moveTo>
                  <a:pt x="151" y="1955"/>
                </a:moveTo>
                <a:cubicBezTo>
                  <a:pt x="-6904" y="-30500"/>
                  <a:pt x="235101" y="350499"/>
                  <a:pt x="300718" y="437988"/>
                </a:cubicBezTo>
                <a:cubicBezTo>
                  <a:pt x="366335" y="525477"/>
                  <a:pt x="362807" y="485260"/>
                  <a:pt x="393851" y="526888"/>
                </a:cubicBezTo>
                <a:cubicBezTo>
                  <a:pt x="424895" y="568516"/>
                  <a:pt x="511678" y="692694"/>
                  <a:pt x="486984" y="687755"/>
                </a:cubicBezTo>
                <a:cubicBezTo>
                  <a:pt x="462290" y="682816"/>
                  <a:pt x="244978" y="414000"/>
                  <a:pt x="245684" y="497255"/>
                </a:cubicBezTo>
                <a:cubicBezTo>
                  <a:pt x="246390" y="580510"/>
                  <a:pt x="465818" y="1122377"/>
                  <a:pt x="491218" y="1187288"/>
                </a:cubicBezTo>
                <a:cubicBezTo>
                  <a:pt x="516618" y="1252199"/>
                  <a:pt x="340229" y="727266"/>
                  <a:pt x="398084" y="886721"/>
                </a:cubicBezTo>
                <a:cubicBezTo>
                  <a:pt x="455939" y="1046176"/>
                  <a:pt x="813657" y="2050888"/>
                  <a:pt x="838351" y="2144021"/>
                </a:cubicBezTo>
                <a:cubicBezTo>
                  <a:pt x="863046" y="2237154"/>
                  <a:pt x="546251" y="1445521"/>
                  <a:pt x="546251" y="1445521"/>
                </a:cubicBezTo>
                <a:cubicBezTo>
                  <a:pt x="436184" y="1178821"/>
                  <a:pt x="163134" y="525477"/>
                  <a:pt x="177951" y="543821"/>
                </a:cubicBezTo>
                <a:cubicBezTo>
                  <a:pt x="192768" y="562166"/>
                  <a:pt x="607634" y="1540771"/>
                  <a:pt x="635151" y="1555588"/>
                </a:cubicBezTo>
                <a:cubicBezTo>
                  <a:pt x="662668" y="1570405"/>
                  <a:pt x="448179" y="893071"/>
                  <a:pt x="343051" y="632721"/>
                </a:cubicBezTo>
                <a:cubicBezTo>
                  <a:pt x="237923" y="372371"/>
                  <a:pt x="7206" y="34410"/>
                  <a:pt x="151" y="1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08B44A26-0F71-4350-937F-E585B7FCC124}"/>
              </a:ext>
            </a:extLst>
          </p:cNvPr>
          <p:cNvSpPr/>
          <p:nvPr/>
        </p:nvSpPr>
        <p:spPr>
          <a:xfrm>
            <a:off x="6005707" y="882571"/>
            <a:ext cx="4523793" cy="1296146"/>
          </a:xfrm>
          <a:custGeom>
            <a:avLst/>
            <a:gdLst>
              <a:gd name="connsiteX0" fmla="*/ 198243 w 4523793"/>
              <a:gd name="connsiteY0" fmla="*/ 317579 h 1296146"/>
              <a:gd name="connsiteX1" fmla="*/ 261743 w 4523793"/>
              <a:gd name="connsiteY1" fmla="*/ 311229 h 1296146"/>
              <a:gd name="connsiteX2" fmla="*/ 1944493 w 4523793"/>
              <a:gd name="connsiteY2" fmla="*/ 63579 h 1296146"/>
              <a:gd name="connsiteX3" fmla="*/ 1309493 w 4523793"/>
              <a:gd name="connsiteY3" fmla="*/ 57229 h 1296146"/>
              <a:gd name="connsiteX4" fmla="*/ 3760593 w 4523793"/>
              <a:gd name="connsiteY4" fmla="*/ 171529 h 1296146"/>
              <a:gd name="connsiteX5" fmla="*/ 2160393 w 4523793"/>
              <a:gd name="connsiteY5" fmla="*/ 79 h 1296146"/>
              <a:gd name="connsiteX6" fmla="*/ 3138293 w 4523793"/>
              <a:gd name="connsiteY6" fmla="*/ 196929 h 1296146"/>
              <a:gd name="connsiteX7" fmla="*/ 3189093 w 4523793"/>
              <a:gd name="connsiteY7" fmla="*/ 254079 h 1296146"/>
              <a:gd name="connsiteX8" fmla="*/ 4522593 w 4523793"/>
              <a:gd name="connsiteY8" fmla="*/ 1295479 h 1296146"/>
              <a:gd name="connsiteX9" fmla="*/ 2928743 w 4523793"/>
              <a:gd name="connsiteY9" fmla="*/ 425529 h 1296146"/>
              <a:gd name="connsiteX10" fmla="*/ 2211193 w 4523793"/>
              <a:gd name="connsiteY10" fmla="*/ 38179 h 1296146"/>
              <a:gd name="connsiteX11" fmla="*/ 3144643 w 4523793"/>
              <a:gd name="connsiteY11" fmla="*/ 228679 h 1296146"/>
              <a:gd name="connsiteX12" fmla="*/ 198243 w 4523793"/>
              <a:gd name="connsiteY12" fmla="*/ 317579 h 12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3793" h="1296146">
                <a:moveTo>
                  <a:pt x="198243" y="317579"/>
                </a:moveTo>
                <a:cubicBezTo>
                  <a:pt x="-282240" y="331337"/>
                  <a:pt x="261743" y="311229"/>
                  <a:pt x="261743" y="311229"/>
                </a:cubicBezTo>
                <a:cubicBezTo>
                  <a:pt x="552785" y="268896"/>
                  <a:pt x="1769868" y="105912"/>
                  <a:pt x="1944493" y="63579"/>
                </a:cubicBezTo>
                <a:cubicBezTo>
                  <a:pt x="2119118" y="21246"/>
                  <a:pt x="1006810" y="39237"/>
                  <a:pt x="1309493" y="57229"/>
                </a:cubicBezTo>
                <a:cubicBezTo>
                  <a:pt x="1612176" y="75221"/>
                  <a:pt x="3618776" y="181054"/>
                  <a:pt x="3760593" y="171529"/>
                </a:cubicBezTo>
                <a:cubicBezTo>
                  <a:pt x="3902410" y="162004"/>
                  <a:pt x="2264110" y="-4154"/>
                  <a:pt x="2160393" y="79"/>
                </a:cubicBezTo>
                <a:cubicBezTo>
                  <a:pt x="2056676" y="4312"/>
                  <a:pt x="2966843" y="154596"/>
                  <a:pt x="3138293" y="196929"/>
                </a:cubicBezTo>
                <a:cubicBezTo>
                  <a:pt x="3309743" y="239262"/>
                  <a:pt x="2958376" y="70987"/>
                  <a:pt x="3189093" y="254079"/>
                </a:cubicBezTo>
                <a:cubicBezTo>
                  <a:pt x="3419810" y="437171"/>
                  <a:pt x="4565985" y="1266904"/>
                  <a:pt x="4522593" y="1295479"/>
                </a:cubicBezTo>
                <a:cubicBezTo>
                  <a:pt x="4479201" y="1324054"/>
                  <a:pt x="2928743" y="425529"/>
                  <a:pt x="2928743" y="425529"/>
                </a:cubicBezTo>
                <a:cubicBezTo>
                  <a:pt x="2543510" y="215979"/>
                  <a:pt x="2175210" y="70987"/>
                  <a:pt x="2211193" y="38179"/>
                </a:cubicBezTo>
                <a:cubicBezTo>
                  <a:pt x="2247176" y="5371"/>
                  <a:pt x="3479076" y="186346"/>
                  <a:pt x="3144643" y="228679"/>
                </a:cubicBezTo>
                <a:cubicBezTo>
                  <a:pt x="2810210" y="271012"/>
                  <a:pt x="678726" y="303821"/>
                  <a:pt x="198243" y="3175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6379AA82-2191-41B4-AFEC-2A9E90FA956F}"/>
              </a:ext>
            </a:extLst>
          </p:cNvPr>
          <p:cNvSpPr/>
          <p:nvPr/>
        </p:nvSpPr>
        <p:spPr>
          <a:xfrm>
            <a:off x="6198878" y="258741"/>
            <a:ext cx="3277472" cy="643490"/>
          </a:xfrm>
          <a:custGeom>
            <a:avLst/>
            <a:gdLst>
              <a:gd name="connsiteX0" fmla="*/ 125722 w 3277472"/>
              <a:gd name="connsiteY0" fmla="*/ 496909 h 643490"/>
              <a:gd name="connsiteX1" fmla="*/ 208272 w 3277472"/>
              <a:gd name="connsiteY1" fmla="*/ 471509 h 643490"/>
              <a:gd name="connsiteX2" fmla="*/ 1611622 w 3277472"/>
              <a:gd name="connsiteY2" fmla="*/ 109559 h 643490"/>
              <a:gd name="connsiteX3" fmla="*/ 1179822 w 3277472"/>
              <a:gd name="connsiteY3" fmla="*/ 115909 h 643490"/>
              <a:gd name="connsiteX4" fmla="*/ 1960872 w 3277472"/>
              <a:gd name="connsiteY4" fmla="*/ 128609 h 643490"/>
              <a:gd name="connsiteX5" fmla="*/ 3262622 w 3277472"/>
              <a:gd name="connsiteY5" fmla="*/ 642959 h 643490"/>
              <a:gd name="connsiteX6" fmla="*/ 1027422 w 3277472"/>
              <a:gd name="connsiteY6" fmla="*/ 20659 h 643490"/>
              <a:gd name="connsiteX7" fmla="*/ 2157722 w 3277472"/>
              <a:gd name="connsiteY7" fmla="*/ 179409 h 643490"/>
              <a:gd name="connsiteX8" fmla="*/ 125722 w 3277472"/>
              <a:gd name="connsiteY8" fmla="*/ 496909 h 6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7472" h="643490">
                <a:moveTo>
                  <a:pt x="125722" y="496909"/>
                </a:moveTo>
                <a:cubicBezTo>
                  <a:pt x="-199186" y="545592"/>
                  <a:pt x="208272" y="471509"/>
                  <a:pt x="208272" y="471509"/>
                </a:cubicBezTo>
                <a:cubicBezTo>
                  <a:pt x="455922" y="406951"/>
                  <a:pt x="1449697" y="168826"/>
                  <a:pt x="1611622" y="109559"/>
                </a:cubicBezTo>
                <a:cubicBezTo>
                  <a:pt x="1773547" y="50292"/>
                  <a:pt x="1121614" y="112734"/>
                  <a:pt x="1179822" y="115909"/>
                </a:cubicBezTo>
                <a:cubicBezTo>
                  <a:pt x="1238030" y="119084"/>
                  <a:pt x="1613739" y="40767"/>
                  <a:pt x="1960872" y="128609"/>
                </a:cubicBezTo>
                <a:cubicBezTo>
                  <a:pt x="2308005" y="216451"/>
                  <a:pt x="3418197" y="660951"/>
                  <a:pt x="3262622" y="642959"/>
                </a:cubicBezTo>
                <a:cubicBezTo>
                  <a:pt x="3107047" y="624967"/>
                  <a:pt x="1211572" y="97917"/>
                  <a:pt x="1027422" y="20659"/>
                </a:cubicBezTo>
                <a:cubicBezTo>
                  <a:pt x="843272" y="-56599"/>
                  <a:pt x="2305889" y="102151"/>
                  <a:pt x="2157722" y="179409"/>
                </a:cubicBezTo>
                <a:cubicBezTo>
                  <a:pt x="2009555" y="256667"/>
                  <a:pt x="450630" y="448226"/>
                  <a:pt x="125722" y="496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D7A17591-2F5D-4B47-B260-F2083C354A06}"/>
              </a:ext>
            </a:extLst>
          </p:cNvPr>
          <p:cNvSpPr/>
          <p:nvPr/>
        </p:nvSpPr>
        <p:spPr>
          <a:xfrm>
            <a:off x="8471369" y="651954"/>
            <a:ext cx="2107466" cy="1083707"/>
          </a:xfrm>
          <a:custGeom>
            <a:avLst/>
            <a:gdLst>
              <a:gd name="connsiteX0" fmla="*/ 69381 w 2107466"/>
              <a:gd name="connsiteY0" fmla="*/ 27496 h 1083707"/>
              <a:gd name="connsiteX1" fmla="*/ 215431 w 2107466"/>
              <a:gd name="connsiteY1" fmla="*/ 116396 h 1083707"/>
              <a:gd name="connsiteX2" fmla="*/ 1225081 w 2107466"/>
              <a:gd name="connsiteY2" fmla="*/ 421196 h 1083707"/>
              <a:gd name="connsiteX3" fmla="*/ 894881 w 2107466"/>
              <a:gd name="connsiteY3" fmla="*/ 325946 h 1083707"/>
              <a:gd name="connsiteX4" fmla="*/ 2095031 w 2107466"/>
              <a:gd name="connsiteY4" fmla="*/ 1005396 h 1083707"/>
              <a:gd name="connsiteX5" fmla="*/ 1536231 w 2107466"/>
              <a:gd name="connsiteY5" fmla="*/ 764096 h 1083707"/>
              <a:gd name="connsiteX6" fmla="*/ 1796581 w 2107466"/>
              <a:gd name="connsiteY6" fmla="*/ 1081596 h 1083707"/>
              <a:gd name="connsiteX7" fmla="*/ 1085381 w 2107466"/>
              <a:gd name="connsiteY7" fmla="*/ 573596 h 1083707"/>
              <a:gd name="connsiteX8" fmla="*/ 69381 w 2107466"/>
              <a:gd name="connsiteY8" fmla="*/ 27496 h 108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466" h="1083707">
                <a:moveTo>
                  <a:pt x="69381" y="27496"/>
                </a:moveTo>
                <a:cubicBezTo>
                  <a:pt x="-75611" y="-48704"/>
                  <a:pt x="22814" y="50779"/>
                  <a:pt x="215431" y="116396"/>
                </a:cubicBezTo>
                <a:cubicBezTo>
                  <a:pt x="408048" y="182013"/>
                  <a:pt x="1111839" y="386271"/>
                  <a:pt x="1225081" y="421196"/>
                </a:cubicBezTo>
                <a:cubicBezTo>
                  <a:pt x="1338323" y="456121"/>
                  <a:pt x="749889" y="228579"/>
                  <a:pt x="894881" y="325946"/>
                </a:cubicBezTo>
                <a:cubicBezTo>
                  <a:pt x="1039873" y="423313"/>
                  <a:pt x="1988139" y="932371"/>
                  <a:pt x="2095031" y="1005396"/>
                </a:cubicBezTo>
                <a:cubicBezTo>
                  <a:pt x="2201923" y="1078421"/>
                  <a:pt x="1585973" y="751396"/>
                  <a:pt x="1536231" y="764096"/>
                </a:cubicBezTo>
                <a:cubicBezTo>
                  <a:pt x="1486489" y="776796"/>
                  <a:pt x="1871723" y="1113346"/>
                  <a:pt x="1796581" y="1081596"/>
                </a:cubicBezTo>
                <a:cubicBezTo>
                  <a:pt x="1721439" y="1049846"/>
                  <a:pt x="1371131" y="750338"/>
                  <a:pt x="1085381" y="573596"/>
                </a:cubicBezTo>
                <a:cubicBezTo>
                  <a:pt x="799631" y="396854"/>
                  <a:pt x="214373" y="103696"/>
                  <a:pt x="69381" y="27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0775645F-B1B8-4683-A69F-E1E4BC37D86B}"/>
              </a:ext>
            </a:extLst>
          </p:cNvPr>
          <p:cNvSpPr/>
          <p:nvPr/>
        </p:nvSpPr>
        <p:spPr>
          <a:xfrm>
            <a:off x="6646380" y="777162"/>
            <a:ext cx="2107148" cy="277443"/>
          </a:xfrm>
          <a:custGeom>
            <a:avLst/>
            <a:gdLst>
              <a:gd name="connsiteX0" fmla="*/ 2075980 w 2107148"/>
              <a:gd name="connsiteY0" fmla="*/ 177878 h 277443"/>
              <a:gd name="connsiteX1" fmla="*/ 1837220 w 2107148"/>
              <a:gd name="connsiteY1" fmla="*/ 147398 h 277443"/>
              <a:gd name="connsiteX2" fmla="*/ 684060 w 2107148"/>
              <a:gd name="connsiteY2" fmla="*/ 86438 h 277443"/>
              <a:gd name="connsiteX3" fmla="*/ 1110780 w 2107148"/>
              <a:gd name="connsiteY3" fmla="*/ 86438 h 277443"/>
              <a:gd name="connsiteX4" fmla="*/ 49060 w 2107148"/>
              <a:gd name="connsiteY4" fmla="*/ 274398 h 277443"/>
              <a:gd name="connsiteX5" fmla="*/ 186220 w 2107148"/>
              <a:gd name="connsiteY5" fmla="*/ 198198 h 277443"/>
              <a:gd name="connsiteX6" fmla="*/ 267500 w 2107148"/>
              <a:gd name="connsiteY6" fmla="*/ 137238 h 277443"/>
              <a:gd name="connsiteX7" fmla="*/ 993940 w 2107148"/>
              <a:gd name="connsiteY7" fmla="*/ 78 h 277443"/>
              <a:gd name="connsiteX8" fmla="*/ 1984540 w 2107148"/>
              <a:gd name="connsiteY8" fmla="*/ 157558 h 277443"/>
              <a:gd name="connsiteX9" fmla="*/ 2075980 w 2107148"/>
              <a:gd name="connsiteY9" fmla="*/ 177878 h 2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7148" h="277443">
                <a:moveTo>
                  <a:pt x="2075980" y="177878"/>
                </a:moveTo>
                <a:cubicBezTo>
                  <a:pt x="2051427" y="176185"/>
                  <a:pt x="2069207" y="162638"/>
                  <a:pt x="1837220" y="147398"/>
                </a:cubicBezTo>
                <a:cubicBezTo>
                  <a:pt x="1605233" y="132158"/>
                  <a:pt x="805133" y="96598"/>
                  <a:pt x="684060" y="86438"/>
                </a:cubicBezTo>
                <a:cubicBezTo>
                  <a:pt x="562987" y="76278"/>
                  <a:pt x="1216613" y="55111"/>
                  <a:pt x="1110780" y="86438"/>
                </a:cubicBezTo>
                <a:cubicBezTo>
                  <a:pt x="1004947" y="117765"/>
                  <a:pt x="203153" y="255771"/>
                  <a:pt x="49060" y="274398"/>
                </a:cubicBezTo>
                <a:cubicBezTo>
                  <a:pt x="-105033" y="293025"/>
                  <a:pt x="149813" y="221058"/>
                  <a:pt x="186220" y="198198"/>
                </a:cubicBezTo>
                <a:cubicBezTo>
                  <a:pt x="222627" y="175338"/>
                  <a:pt x="132880" y="170258"/>
                  <a:pt x="267500" y="137238"/>
                </a:cubicBezTo>
                <a:cubicBezTo>
                  <a:pt x="402120" y="104218"/>
                  <a:pt x="707767" y="-3309"/>
                  <a:pt x="993940" y="78"/>
                </a:cubicBezTo>
                <a:cubicBezTo>
                  <a:pt x="1280113" y="3465"/>
                  <a:pt x="1805047" y="133005"/>
                  <a:pt x="1984540" y="157558"/>
                </a:cubicBezTo>
                <a:cubicBezTo>
                  <a:pt x="2164033" y="182111"/>
                  <a:pt x="2100533" y="179571"/>
                  <a:pt x="2075980" y="177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A4024DD2-5F14-42E6-AF67-8B4DA4405EF2}"/>
              </a:ext>
            </a:extLst>
          </p:cNvPr>
          <p:cNvSpPr/>
          <p:nvPr/>
        </p:nvSpPr>
        <p:spPr>
          <a:xfrm>
            <a:off x="11284710" y="6883157"/>
            <a:ext cx="432687" cy="2186464"/>
          </a:xfrm>
          <a:custGeom>
            <a:avLst/>
            <a:gdLst>
              <a:gd name="connsiteX0" fmla="*/ 382357 w 432687"/>
              <a:gd name="connsiteY0" fmla="*/ 243 h 2186464"/>
              <a:gd name="connsiteX1" fmla="*/ 416223 w 432687"/>
              <a:gd name="connsiteY1" fmla="*/ 461676 h 2186464"/>
              <a:gd name="connsiteX2" fmla="*/ 420457 w 432687"/>
              <a:gd name="connsiteY2" fmla="*/ 406643 h 2186464"/>
              <a:gd name="connsiteX3" fmla="*/ 255357 w 432687"/>
              <a:gd name="connsiteY3" fmla="*/ 1050110 h 2186464"/>
              <a:gd name="connsiteX4" fmla="*/ 255357 w 432687"/>
              <a:gd name="connsiteY4" fmla="*/ 1037410 h 2186464"/>
              <a:gd name="connsiteX5" fmla="*/ 174923 w 432687"/>
              <a:gd name="connsiteY5" fmla="*/ 1723210 h 2186464"/>
              <a:gd name="connsiteX6" fmla="*/ 263823 w 432687"/>
              <a:gd name="connsiteY6" fmla="*/ 1426876 h 2186464"/>
              <a:gd name="connsiteX7" fmla="*/ 1357 w 432687"/>
              <a:gd name="connsiteY7" fmla="*/ 2180410 h 2186464"/>
              <a:gd name="connsiteX8" fmla="*/ 170690 w 432687"/>
              <a:gd name="connsiteY8" fmla="*/ 1723210 h 2186464"/>
              <a:gd name="connsiteX9" fmla="*/ 382357 w 432687"/>
              <a:gd name="connsiteY9" fmla="*/ 711443 h 2186464"/>
              <a:gd name="connsiteX10" fmla="*/ 352723 w 432687"/>
              <a:gd name="connsiteY10" fmla="*/ 741076 h 2186464"/>
              <a:gd name="connsiteX11" fmla="*/ 356957 w 432687"/>
              <a:gd name="connsiteY11" fmla="*/ 402410 h 2186464"/>
              <a:gd name="connsiteX12" fmla="*/ 382357 w 432687"/>
              <a:gd name="connsiteY12" fmla="*/ 243 h 21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687" h="2186464">
                <a:moveTo>
                  <a:pt x="382357" y="243"/>
                </a:moveTo>
                <a:cubicBezTo>
                  <a:pt x="392235" y="10121"/>
                  <a:pt x="409873" y="393943"/>
                  <a:pt x="416223" y="461676"/>
                </a:cubicBezTo>
                <a:cubicBezTo>
                  <a:pt x="422573" y="529409"/>
                  <a:pt x="447268" y="308571"/>
                  <a:pt x="420457" y="406643"/>
                </a:cubicBezTo>
                <a:cubicBezTo>
                  <a:pt x="393646" y="504715"/>
                  <a:pt x="282874" y="944982"/>
                  <a:pt x="255357" y="1050110"/>
                </a:cubicBezTo>
                <a:cubicBezTo>
                  <a:pt x="227840" y="1155238"/>
                  <a:pt x="268763" y="925227"/>
                  <a:pt x="255357" y="1037410"/>
                </a:cubicBezTo>
                <a:cubicBezTo>
                  <a:pt x="241951" y="1149593"/>
                  <a:pt x="173512" y="1658299"/>
                  <a:pt x="174923" y="1723210"/>
                </a:cubicBezTo>
                <a:cubicBezTo>
                  <a:pt x="176334" y="1788121"/>
                  <a:pt x="292751" y="1350676"/>
                  <a:pt x="263823" y="1426876"/>
                </a:cubicBezTo>
                <a:cubicBezTo>
                  <a:pt x="234895" y="1503076"/>
                  <a:pt x="16879" y="2131021"/>
                  <a:pt x="1357" y="2180410"/>
                </a:cubicBezTo>
                <a:cubicBezTo>
                  <a:pt x="-14165" y="2229799"/>
                  <a:pt x="107190" y="1968038"/>
                  <a:pt x="170690" y="1723210"/>
                </a:cubicBezTo>
                <a:cubicBezTo>
                  <a:pt x="234190" y="1478382"/>
                  <a:pt x="352018" y="875132"/>
                  <a:pt x="382357" y="711443"/>
                </a:cubicBezTo>
                <a:cubicBezTo>
                  <a:pt x="412696" y="547754"/>
                  <a:pt x="356956" y="792582"/>
                  <a:pt x="352723" y="741076"/>
                </a:cubicBezTo>
                <a:cubicBezTo>
                  <a:pt x="348490" y="689570"/>
                  <a:pt x="352018" y="521649"/>
                  <a:pt x="356957" y="402410"/>
                </a:cubicBezTo>
                <a:cubicBezTo>
                  <a:pt x="361896" y="283171"/>
                  <a:pt x="372479" y="-9635"/>
                  <a:pt x="382357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85B4357E-ED34-4C5E-9C16-B17320506B69}"/>
              </a:ext>
            </a:extLst>
          </p:cNvPr>
          <p:cNvSpPr/>
          <p:nvPr/>
        </p:nvSpPr>
        <p:spPr>
          <a:xfrm>
            <a:off x="11744753" y="6761359"/>
            <a:ext cx="297094" cy="2545334"/>
          </a:xfrm>
          <a:custGeom>
            <a:avLst/>
            <a:gdLst>
              <a:gd name="connsiteX0" fmla="*/ 86567 w 297094"/>
              <a:gd name="connsiteY0" fmla="*/ 121 h 2545334"/>
              <a:gd name="connsiteX1" fmla="*/ 274527 w 297094"/>
              <a:gd name="connsiteY1" fmla="*/ 482721 h 2545334"/>
              <a:gd name="connsiteX2" fmla="*/ 269447 w 297094"/>
              <a:gd name="connsiteY2" fmla="*/ 442081 h 2545334"/>
              <a:gd name="connsiteX3" fmla="*/ 56087 w 297094"/>
              <a:gd name="connsiteY3" fmla="*/ 980561 h 2545334"/>
              <a:gd name="connsiteX4" fmla="*/ 91647 w 297094"/>
              <a:gd name="connsiteY4" fmla="*/ 873881 h 2545334"/>
              <a:gd name="connsiteX5" fmla="*/ 40847 w 297094"/>
              <a:gd name="connsiteY5" fmla="*/ 1524121 h 2545334"/>
              <a:gd name="connsiteX6" fmla="*/ 61167 w 297094"/>
              <a:gd name="connsiteY6" fmla="*/ 1432681 h 2545334"/>
              <a:gd name="connsiteX7" fmla="*/ 289767 w 297094"/>
              <a:gd name="connsiteY7" fmla="*/ 2077841 h 2545334"/>
              <a:gd name="connsiteX8" fmla="*/ 213567 w 297094"/>
              <a:gd name="connsiteY8" fmla="*/ 1961001 h 2545334"/>
              <a:gd name="connsiteX9" fmla="*/ 106887 w 297094"/>
              <a:gd name="connsiteY9" fmla="*/ 2545201 h 2545334"/>
              <a:gd name="connsiteX10" fmla="*/ 208487 w 297094"/>
              <a:gd name="connsiteY10" fmla="*/ 2011801 h 2545334"/>
              <a:gd name="connsiteX11" fmla="*/ 152607 w 297094"/>
              <a:gd name="connsiteY11" fmla="*/ 1666361 h 2545334"/>
              <a:gd name="connsiteX12" fmla="*/ 10367 w 297094"/>
              <a:gd name="connsiteY12" fmla="*/ 1762881 h 2545334"/>
              <a:gd name="connsiteX13" fmla="*/ 30687 w 297094"/>
              <a:gd name="connsiteY13" fmla="*/ 1310761 h 2545334"/>
              <a:gd name="connsiteX14" fmla="*/ 188167 w 297094"/>
              <a:gd name="connsiteY14" fmla="*/ 558921 h 2545334"/>
              <a:gd name="connsiteX15" fmla="*/ 172927 w 297094"/>
              <a:gd name="connsiteY15" fmla="*/ 437001 h 2545334"/>
              <a:gd name="connsiteX16" fmla="*/ 86567 w 297094"/>
              <a:gd name="connsiteY16" fmla="*/ 121 h 25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094" h="2545334">
                <a:moveTo>
                  <a:pt x="86567" y="121"/>
                </a:moveTo>
                <a:cubicBezTo>
                  <a:pt x="103500" y="7741"/>
                  <a:pt x="244047" y="409061"/>
                  <a:pt x="274527" y="482721"/>
                </a:cubicBezTo>
                <a:cubicBezTo>
                  <a:pt x="305007" y="556381"/>
                  <a:pt x="305854" y="359108"/>
                  <a:pt x="269447" y="442081"/>
                </a:cubicBezTo>
                <a:cubicBezTo>
                  <a:pt x="233040" y="525054"/>
                  <a:pt x="85720" y="908594"/>
                  <a:pt x="56087" y="980561"/>
                </a:cubicBezTo>
                <a:cubicBezTo>
                  <a:pt x="26454" y="1052528"/>
                  <a:pt x="94187" y="783288"/>
                  <a:pt x="91647" y="873881"/>
                </a:cubicBezTo>
                <a:cubicBezTo>
                  <a:pt x="89107" y="964474"/>
                  <a:pt x="45927" y="1430988"/>
                  <a:pt x="40847" y="1524121"/>
                </a:cubicBezTo>
                <a:cubicBezTo>
                  <a:pt x="35767" y="1617254"/>
                  <a:pt x="19680" y="1340394"/>
                  <a:pt x="61167" y="1432681"/>
                </a:cubicBezTo>
                <a:cubicBezTo>
                  <a:pt x="102654" y="1524968"/>
                  <a:pt x="264367" y="1989788"/>
                  <a:pt x="289767" y="2077841"/>
                </a:cubicBezTo>
                <a:cubicBezTo>
                  <a:pt x="315167" y="2165894"/>
                  <a:pt x="244047" y="1883108"/>
                  <a:pt x="213567" y="1961001"/>
                </a:cubicBezTo>
                <a:cubicBezTo>
                  <a:pt x="183087" y="2038894"/>
                  <a:pt x="107734" y="2536734"/>
                  <a:pt x="106887" y="2545201"/>
                </a:cubicBezTo>
                <a:cubicBezTo>
                  <a:pt x="106040" y="2553668"/>
                  <a:pt x="200867" y="2158274"/>
                  <a:pt x="208487" y="2011801"/>
                </a:cubicBezTo>
                <a:cubicBezTo>
                  <a:pt x="216107" y="1865328"/>
                  <a:pt x="185627" y="1707848"/>
                  <a:pt x="152607" y="1666361"/>
                </a:cubicBezTo>
                <a:cubicBezTo>
                  <a:pt x="119587" y="1624874"/>
                  <a:pt x="30687" y="1822148"/>
                  <a:pt x="10367" y="1762881"/>
                </a:cubicBezTo>
                <a:cubicBezTo>
                  <a:pt x="-9953" y="1703614"/>
                  <a:pt x="1054" y="1511421"/>
                  <a:pt x="30687" y="1310761"/>
                </a:cubicBezTo>
                <a:cubicBezTo>
                  <a:pt x="60320" y="1110101"/>
                  <a:pt x="164460" y="704548"/>
                  <a:pt x="188167" y="558921"/>
                </a:cubicBezTo>
                <a:cubicBezTo>
                  <a:pt x="211874" y="413294"/>
                  <a:pt x="191554" y="527594"/>
                  <a:pt x="172927" y="437001"/>
                </a:cubicBezTo>
                <a:cubicBezTo>
                  <a:pt x="154300" y="346408"/>
                  <a:pt x="69634" y="-7499"/>
                  <a:pt x="86567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09EA80E9-E7AE-4EF4-83FD-37A99CF577BD}"/>
              </a:ext>
            </a:extLst>
          </p:cNvPr>
          <p:cNvSpPr/>
          <p:nvPr/>
        </p:nvSpPr>
        <p:spPr>
          <a:xfrm>
            <a:off x="7413321" y="2538264"/>
            <a:ext cx="3560849" cy="2766502"/>
          </a:xfrm>
          <a:custGeom>
            <a:avLst/>
            <a:gdLst>
              <a:gd name="connsiteX0" fmla="*/ 778179 w 3560849"/>
              <a:gd name="connsiteY0" fmla="*/ 166836 h 2766502"/>
              <a:gd name="connsiteX1" fmla="*/ 2098979 w 3560849"/>
              <a:gd name="connsiteY1" fmla="*/ 763736 h 2766502"/>
              <a:gd name="connsiteX2" fmla="*/ 2060879 w 3560849"/>
              <a:gd name="connsiteY2" fmla="*/ 700236 h 2766502"/>
              <a:gd name="connsiteX3" fmla="*/ 2886379 w 3560849"/>
              <a:gd name="connsiteY3" fmla="*/ 1303486 h 2766502"/>
              <a:gd name="connsiteX4" fmla="*/ 2791129 w 3560849"/>
              <a:gd name="connsiteY4" fmla="*/ 1201886 h 2766502"/>
              <a:gd name="connsiteX5" fmla="*/ 3140379 w 3560849"/>
              <a:gd name="connsiteY5" fmla="*/ 1824186 h 2766502"/>
              <a:gd name="connsiteX6" fmla="*/ 3064179 w 3560849"/>
              <a:gd name="connsiteY6" fmla="*/ 1595586 h 2766502"/>
              <a:gd name="connsiteX7" fmla="*/ 3553129 w 3560849"/>
              <a:gd name="connsiteY7" fmla="*/ 2744936 h 2766502"/>
              <a:gd name="connsiteX8" fmla="*/ 3324529 w 3560849"/>
              <a:gd name="connsiteY8" fmla="*/ 2287736 h 2766502"/>
              <a:gd name="connsiteX9" fmla="*/ 2810179 w 3560849"/>
              <a:gd name="connsiteY9" fmla="*/ 1563836 h 2766502"/>
              <a:gd name="connsiteX10" fmla="*/ 3305479 w 3560849"/>
              <a:gd name="connsiteY10" fmla="*/ 2567136 h 2766502"/>
              <a:gd name="connsiteX11" fmla="*/ 3121329 w 3560849"/>
              <a:gd name="connsiteY11" fmla="*/ 2243286 h 2766502"/>
              <a:gd name="connsiteX12" fmla="*/ 2352979 w 3560849"/>
              <a:gd name="connsiteY12" fmla="*/ 1271736 h 2766502"/>
              <a:gd name="connsiteX13" fmla="*/ 3083229 w 3560849"/>
              <a:gd name="connsiteY13" fmla="*/ 2440136 h 2766502"/>
              <a:gd name="connsiteX14" fmla="*/ 2746679 w 3560849"/>
              <a:gd name="connsiteY14" fmla="*/ 2033736 h 2766502"/>
              <a:gd name="connsiteX15" fmla="*/ 1559229 w 3560849"/>
              <a:gd name="connsiteY15" fmla="*/ 935186 h 2766502"/>
              <a:gd name="connsiteX16" fmla="*/ 2467279 w 3560849"/>
              <a:gd name="connsiteY16" fmla="*/ 1487636 h 2766502"/>
              <a:gd name="connsiteX17" fmla="*/ 1800529 w 3560849"/>
              <a:gd name="connsiteY17" fmla="*/ 1176486 h 2766502"/>
              <a:gd name="connsiteX18" fmla="*/ 1965629 w 3560849"/>
              <a:gd name="connsiteY18" fmla="*/ 1176486 h 2766502"/>
              <a:gd name="connsiteX19" fmla="*/ 1197279 w 3560849"/>
              <a:gd name="connsiteY19" fmla="*/ 687536 h 2766502"/>
              <a:gd name="connsiteX20" fmla="*/ 1787829 w 3560849"/>
              <a:gd name="connsiteY20" fmla="*/ 1284436 h 2766502"/>
              <a:gd name="connsiteX21" fmla="*/ 1006779 w 3560849"/>
              <a:gd name="connsiteY21" fmla="*/ 547836 h 2766502"/>
              <a:gd name="connsiteX22" fmla="*/ 3479 w 3560849"/>
              <a:gd name="connsiteY22" fmla="*/ 96986 h 2766502"/>
              <a:gd name="connsiteX23" fmla="*/ 1375079 w 3560849"/>
              <a:gd name="connsiteY23" fmla="*/ 617686 h 2766502"/>
              <a:gd name="connsiteX24" fmla="*/ 340029 w 3560849"/>
              <a:gd name="connsiteY24" fmla="*/ 27136 h 2766502"/>
              <a:gd name="connsiteX25" fmla="*/ 778179 w 3560849"/>
              <a:gd name="connsiteY25" fmla="*/ 166836 h 27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60849" h="2766502">
                <a:moveTo>
                  <a:pt x="778179" y="166836"/>
                </a:moveTo>
                <a:cubicBezTo>
                  <a:pt x="1071337" y="289603"/>
                  <a:pt x="1885196" y="674836"/>
                  <a:pt x="2098979" y="763736"/>
                </a:cubicBezTo>
                <a:cubicBezTo>
                  <a:pt x="2312762" y="852636"/>
                  <a:pt x="1929646" y="610278"/>
                  <a:pt x="2060879" y="700236"/>
                </a:cubicBezTo>
                <a:cubicBezTo>
                  <a:pt x="2192112" y="790194"/>
                  <a:pt x="2764671" y="1219878"/>
                  <a:pt x="2886379" y="1303486"/>
                </a:cubicBezTo>
                <a:cubicBezTo>
                  <a:pt x="3008087" y="1387094"/>
                  <a:pt x="2748796" y="1115103"/>
                  <a:pt x="2791129" y="1201886"/>
                </a:cubicBezTo>
                <a:cubicBezTo>
                  <a:pt x="2833462" y="1288669"/>
                  <a:pt x="3094871" y="1758569"/>
                  <a:pt x="3140379" y="1824186"/>
                </a:cubicBezTo>
                <a:cubicBezTo>
                  <a:pt x="3185887" y="1889803"/>
                  <a:pt x="2995387" y="1442128"/>
                  <a:pt x="3064179" y="1595586"/>
                </a:cubicBezTo>
                <a:cubicBezTo>
                  <a:pt x="3132971" y="1749044"/>
                  <a:pt x="3509737" y="2629578"/>
                  <a:pt x="3553129" y="2744936"/>
                </a:cubicBezTo>
                <a:cubicBezTo>
                  <a:pt x="3596521" y="2860294"/>
                  <a:pt x="3448354" y="2484586"/>
                  <a:pt x="3324529" y="2287736"/>
                </a:cubicBezTo>
                <a:cubicBezTo>
                  <a:pt x="3200704" y="2090886"/>
                  <a:pt x="2813354" y="1517269"/>
                  <a:pt x="2810179" y="1563836"/>
                </a:cubicBezTo>
                <a:cubicBezTo>
                  <a:pt x="2807004" y="1610403"/>
                  <a:pt x="3253621" y="2453894"/>
                  <a:pt x="3305479" y="2567136"/>
                </a:cubicBezTo>
                <a:cubicBezTo>
                  <a:pt x="3357337" y="2680378"/>
                  <a:pt x="3280079" y="2459186"/>
                  <a:pt x="3121329" y="2243286"/>
                </a:cubicBezTo>
                <a:cubicBezTo>
                  <a:pt x="2962579" y="2027386"/>
                  <a:pt x="2359329" y="1238928"/>
                  <a:pt x="2352979" y="1271736"/>
                </a:cubicBezTo>
                <a:cubicBezTo>
                  <a:pt x="2346629" y="1304544"/>
                  <a:pt x="3017612" y="2313136"/>
                  <a:pt x="3083229" y="2440136"/>
                </a:cubicBezTo>
                <a:cubicBezTo>
                  <a:pt x="3148846" y="2567136"/>
                  <a:pt x="3000679" y="2284561"/>
                  <a:pt x="2746679" y="2033736"/>
                </a:cubicBezTo>
                <a:cubicBezTo>
                  <a:pt x="2492679" y="1782911"/>
                  <a:pt x="1605796" y="1026203"/>
                  <a:pt x="1559229" y="935186"/>
                </a:cubicBezTo>
                <a:cubicBezTo>
                  <a:pt x="1512662" y="844169"/>
                  <a:pt x="2427062" y="1447419"/>
                  <a:pt x="2467279" y="1487636"/>
                </a:cubicBezTo>
                <a:cubicBezTo>
                  <a:pt x="2507496" y="1527853"/>
                  <a:pt x="1884137" y="1228344"/>
                  <a:pt x="1800529" y="1176486"/>
                </a:cubicBezTo>
                <a:cubicBezTo>
                  <a:pt x="1716921" y="1124628"/>
                  <a:pt x="2066171" y="1257978"/>
                  <a:pt x="1965629" y="1176486"/>
                </a:cubicBezTo>
                <a:cubicBezTo>
                  <a:pt x="1865087" y="1094994"/>
                  <a:pt x="1226912" y="669544"/>
                  <a:pt x="1197279" y="687536"/>
                </a:cubicBezTo>
                <a:cubicBezTo>
                  <a:pt x="1167646" y="705528"/>
                  <a:pt x="1819579" y="1307719"/>
                  <a:pt x="1787829" y="1284436"/>
                </a:cubicBezTo>
                <a:cubicBezTo>
                  <a:pt x="1756079" y="1261153"/>
                  <a:pt x="1304171" y="745744"/>
                  <a:pt x="1006779" y="547836"/>
                </a:cubicBezTo>
                <a:cubicBezTo>
                  <a:pt x="709387" y="349928"/>
                  <a:pt x="-57904" y="85344"/>
                  <a:pt x="3479" y="96986"/>
                </a:cubicBezTo>
                <a:cubicBezTo>
                  <a:pt x="64862" y="108628"/>
                  <a:pt x="1318987" y="629328"/>
                  <a:pt x="1375079" y="617686"/>
                </a:cubicBezTo>
                <a:cubicBezTo>
                  <a:pt x="1431171" y="606044"/>
                  <a:pt x="441629" y="102278"/>
                  <a:pt x="340029" y="27136"/>
                </a:cubicBezTo>
                <a:cubicBezTo>
                  <a:pt x="238429" y="-48006"/>
                  <a:pt x="485021" y="44069"/>
                  <a:pt x="778179" y="1668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1B8C2F80-3FCB-4516-A523-1BF5F28CCCDB}"/>
              </a:ext>
            </a:extLst>
          </p:cNvPr>
          <p:cNvSpPr/>
          <p:nvPr/>
        </p:nvSpPr>
        <p:spPr>
          <a:xfrm>
            <a:off x="6652666" y="2549836"/>
            <a:ext cx="2301208" cy="3726300"/>
          </a:xfrm>
          <a:custGeom>
            <a:avLst/>
            <a:gdLst>
              <a:gd name="connsiteX0" fmla="*/ 2180184 w 2301208"/>
              <a:gd name="connsiteY0" fmla="*/ 275914 h 3726300"/>
              <a:gd name="connsiteX1" fmla="*/ 1449934 w 2301208"/>
              <a:gd name="connsiteY1" fmla="*/ 1209364 h 3726300"/>
              <a:gd name="connsiteX2" fmla="*/ 1634084 w 2301208"/>
              <a:gd name="connsiteY2" fmla="*/ 1006164 h 3726300"/>
              <a:gd name="connsiteX3" fmla="*/ 1253084 w 2301208"/>
              <a:gd name="connsiteY3" fmla="*/ 1634814 h 3726300"/>
              <a:gd name="connsiteX4" fmla="*/ 1494384 w 2301208"/>
              <a:gd name="connsiteY4" fmla="*/ 1501464 h 3726300"/>
              <a:gd name="connsiteX5" fmla="*/ 757784 w 2301208"/>
              <a:gd name="connsiteY5" fmla="*/ 2504764 h 3726300"/>
              <a:gd name="connsiteX6" fmla="*/ 827634 w 2301208"/>
              <a:gd name="connsiteY6" fmla="*/ 2180914 h 3726300"/>
              <a:gd name="connsiteX7" fmla="*/ 249784 w 2301208"/>
              <a:gd name="connsiteY7" fmla="*/ 3196914 h 3726300"/>
              <a:gd name="connsiteX8" fmla="*/ 402184 w 2301208"/>
              <a:gd name="connsiteY8" fmla="*/ 2981014 h 3726300"/>
              <a:gd name="connsiteX9" fmla="*/ 8484 w 2301208"/>
              <a:gd name="connsiteY9" fmla="*/ 3723964 h 3726300"/>
              <a:gd name="connsiteX10" fmla="*/ 192634 w 2301208"/>
              <a:gd name="connsiteY10" fmla="*/ 3146114 h 3726300"/>
              <a:gd name="connsiteX11" fmla="*/ 872084 w 2301208"/>
              <a:gd name="connsiteY11" fmla="*/ 1393514 h 3726300"/>
              <a:gd name="connsiteX12" fmla="*/ 706984 w 2301208"/>
              <a:gd name="connsiteY12" fmla="*/ 1501464 h 3726300"/>
              <a:gd name="connsiteX13" fmla="*/ 1113384 w 2301208"/>
              <a:gd name="connsiteY13" fmla="*/ 225114 h 3726300"/>
              <a:gd name="connsiteX14" fmla="*/ 954634 w 2301208"/>
              <a:gd name="connsiteY14" fmla="*/ 644214 h 3726300"/>
              <a:gd name="connsiteX15" fmla="*/ 2040484 w 2301208"/>
              <a:gd name="connsiteY15" fmla="*/ 2864 h 3726300"/>
              <a:gd name="connsiteX16" fmla="*/ 1519784 w 2301208"/>
              <a:gd name="connsiteY16" fmla="*/ 402914 h 3726300"/>
              <a:gd name="connsiteX17" fmla="*/ 2237334 w 2301208"/>
              <a:gd name="connsiteY17" fmla="*/ 269564 h 3726300"/>
              <a:gd name="connsiteX18" fmla="*/ 2180184 w 2301208"/>
              <a:gd name="connsiteY18" fmla="*/ 275914 h 372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1208" h="3726300">
                <a:moveTo>
                  <a:pt x="2180184" y="275914"/>
                </a:moveTo>
                <a:cubicBezTo>
                  <a:pt x="2048951" y="432547"/>
                  <a:pt x="1540951" y="1087656"/>
                  <a:pt x="1449934" y="1209364"/>
                </a:cubicBezTo>
                <a:cubicBezTo>
                  <a:pt x="1358917" y="1331072"/>
                  <a:pt x="1666892" y="935256"/>
                  <a:pt x="1634084" y="1006164"/>
                </a:cubicBezTo>
                <a:cubicBezTo>
                  <a:pt x="1601276" y="1077072"/>
                  <a:pt x="1276367" y="1552264"/>
                  <a:pt x="1253084" y="1634814"/>
                </a:cubicBezTo>
                <a:cubicBezTo>
                  <a:pt x="1229801" y="1717364"/>
                  <a:pt x="1576934" y="1356472"/>
                  <a:pt x="1494384" y="1501464"/>
                </a:cubicBezTo>
                <a:cubicBezTo>
                  <a:pt x="1411834" y="1646456"/>
                  <a:pt x="868909" y="2391522"/>
                  <a:pt x="757784" y="2504764"/>
                </a:cubicBezTo>
                <a:cubicBezTo>
                  <a:pt x="646659" y="2618006"/>
                  <a:pt x="912301" y="2065556"/>
                  <a:pt x="827634" y="2180914"/>
                </a:cubicBezTo>
                <a:cubicBezTo>
                  <a:pt x="742967" y="2296272"/>
                  <a:pt x="320692" y="3063564"/>
                  <a:pt x="249784" y="3196914"/>
                </a:cubicBezTo>
                <a:cubicBezTo>
                  <a:pt x="178876" y="3330264"/>
                  <a:pt x="442401" y="2893173"/>
                  <a:pt x="402184" y="2981014"/>
                </a:cubicBezTo>
                <a:cubicBezTo>
                  <a:pt x="361967" y="3068855"/>
                  <a:pt x="43409" y="3696447"/>
                  <a:pt x="8484" y="3723964"/>
                </a:cubicBezTo>
                <a:cubicBezTo>
                  <a:pt x="-26441" y="3751481"/>
                  <a:pt x="48701" y="3534522"/>
                  <a:pt x="192634" y="3146114"/>
                </a:cubicBezTo>
                <a:cubicBezTo>
                  <a:pt x="336567" y="2757706"/>
                  <a:pt x="786359" y="1667622"/>
                  <a:pt x="872084" y="1393514"/>
                </a:cubicBezTo>
                <a:cubicBezTo>
                  <a:pt x="957809" y="1119406"/>
                  <a:pt x="666767" y="1696197"/>
                  <a:pt x="706984" y="1501464"/>
                </a:cubicBezTo>
                <a:cubicBezTo>
                  <a:pt x="747201" y="1306731"/>
                  <a:pt x="1072109" y="367989"/>
                  <a:pt x="1113384" y="225114"/>
                </a:cubicBezTo>
                <a:cubicBezTo>
                  <a:pt x="1154659" y="82239"/>
                  <a:pt x="800117" y="681256"/>
                  <a:pt x="954634" y="644214"/>
                </a:cubicBezTo>
                <a:cubicBezTo>
                  <a:pt x="1109151" y="607172"/>
                  <a:pt x="1946292" y="43081"/>
                  <a:pt x="2040484" y="2864"/>
                </a:cubicBezTo>
                <a:cubicBezTo>
                  <a:pt x="2134676" y="-37353"/>
                  <a:pt x="1486976" y="358464"/>
                  <a:pt x="1519784" y="402914"/>
                </a:cubicBezTo>
                <a:cubicBezTo>
                  <a:pt x="1552592" y="447364"/>
                  <a:pt x="2130442" y="286497"/>
                  <a:pt x="2237334" y="269564"/>
                </a:cubicBezTo>
                <a:cubicBezTo>
                  <a:pt x="2344226" y="252631"/>
                  <a:pt x="2311417" y="119281"/>
                  <a:pt x="2180184" y="2759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5DF9ED90-11CE-413A-B37F-DB9DF627D3DA}"/>
              </a:ext>
            </a:extLst>
          </p:cNvPr>
          <p:cNvSpPr/>
          <p:nvPr/>
        </p:nvSpPr>
        <p:spPr>
          <a:xfrm>
            <a:off x="5264046" y="6047906"/>
            <a:ext cx="1626507" cy="2523236"/>
          </a:xfrm>
          <a:custGeom>
            <a:avLst/>
            <a:gdLst>
              <a:gd name="connsiteX0" fmla="*/ 1600304 w 1626507"/>
              <a:gd name="connsiteY0" fmla="*/ 3644 h 2523236"/>
              <a:gd name="connsiteX1" fmla="*/ 1130404 w 1626507"/>
              <a:gd name="connsiteY1" fmla="*/ 651344 h 2523236"/>
              <a:gd name="connsiteX2" fmla="*/ 1270104 w 1626507"/>
              <a:gd name="connsiteY2" fmla="*/ 575144 h 2523236"/>
              <a:gd name="connsiteX3" fmla="*/ 946254 w 1626507"/>
              <a:gd name="connsiteY3" fmla="*/ 1152994 h 2523236"/>
              <a:gd name="connsiteX4" fmla="*/ 990704 w 1626507"/>
              <a:gd name="connsiteY4" fmla="*/ 937094 h 2523236"/>
              <a:gd name="connsiteX5" fmla="*/ 457304 w 1626507"/>
              <a:gd name="connsiteY5" fmla="*/ 1819744 h 2523236"/>
              <a:gd name="connsiteX6" fmla="*/ 552554 w 1626507"/>
              <a:gd name="connsiteY6" fmla="*/ 1292694 h 2523236"/>
              <a:gd name="connsiteX7" fmla="*/ 260454 w 1626507"/>
              <a:gd name="connsiteY7" fmla="*/ 2156294 h 2523236"/>
              <a:gd name="connsiteX8" fmla="*/ 450954 w 1626507"/>
              <a:gd name="connsiteY8" fmla="*/ 651344 h 2523236"/>
              <a:gd name="connsiteX9" fmla="*/ 50904 w 1626507"/>
              <a:gd name="connsiteY9" fmla="*/ 2422994 h 2523236"/>
              <a:gd name="connsiteX10" fmla="*/ 25504 w 1626507"/>
              <a:gd name="connsiteY10" fmla="*/ 2080094 h 2523236"/>
              <a:gd name="connsiteX11" fmla="*/ 235054 w 1626507"/>
              <a:gd name="connsiteY11" fmla="*/ 225894 h 2523236"/>
              <a:gd name="connsiteX12" fmla="*/ 171554 w 1626507"/>
              <a:gd name="connsiteY12" fmla="*/ 562444 h 2523236"/>
              <a:gd name="connsiteX13" fmla="*/ 641454 w 1626507"/>
              <a:gd name="connsiteY13" fmla="*/ 54444 h 2523236"/>
              <a:gd name="connsiteX14" fmla="*/ 209654 w 1626507"/>
              <a:gd name="connsiteY14" fmla="*/ 987894 h 2523236"/>
              <a:gd name="connsiteX15" fmla="*/ 1600304 w 1626507"/>
              <a:gd name="connsiteY15" fmla="*/ 3644 h 252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6507" h="2523236">
                <a:moveTo>
                  <a:pt x="1600304" y="3644"/>
                </a:moveTo>
                <a:cubicBezTo>
                  <a:pt x="1753762" y="-52448"/>
                  <a:pt x="1185437" y="556094"/>
                  <a:pt x="1130404" y="651344"/>
                </a:cubicBezTo>
                <a:cubicBezTo>
                  <a:pt x="1075371" y="746594"/>
                  <a:pt x="1300796" y="491536"/>
                  <a:pt x="1270104" y="575144"/>
                </a:cubicBezTo>
                <a:cubicBezTo>
                  <a:pt x="1239412" y="658752"/>
                  <a:pt x="992821" y="1092669"/>
                  <a:pt x="946254" y="1152994"/>
                </a:cubicBezTo>
                <a:cubicBezTo>
                  <a:pt x="899687" y="1213319"/>
                  <a:pt x="1072196" y="825969"/>
                  <a:pt x="990704" y="937094"/>
                </a:cubicBezTo>
                <a:cubicBezTo>
                  <a:pt x="909212" y="1048219"/>
                  <a:pt x="530329" y="1760477"/>
                  <a:pt x="457304" y="1819744"/>
                </a:cubicBezTo>
                <a:cubicBezTo>
                  <a:pt x="384279" y="1879011"/>
                  <a:pt x="585362" y="1236602"/>
                  <a:pt x="552554" y="1292694"/>
                </a:cubicBezTo>
                <a:cubicBezTo>
                  <a:pt x="519746" y="1348786"/>
                  <a:pt x="277387" y="2263186"/>
                  <a:pt x="260454" y="2156294"/>
                </a:cubicBezTo>
                <a:cubicBezTo>
                  <a:pt x="243521" y="2049402"/>
                  <a:pt x="485879" y="606894"/>
                  <a:pt x="450954" y="651344"/>
                </a:cubicBezTo>
                <a:cubicBezTo>
                  <a:pt x="416029" y="695794"/>
                  <a:pt x="121812" y="2184869"/>
                  <a:pt x="50904" y="2422994"/>
                </a:cubicBezTo>
                <a:cubicBezTo>
                  <a:pt x="-20004" y="2661119"/>
                  <a:pt x="-5188" y="2446277"/>
                  <a:pt x="25504" y="2080094"/>
                </a:cubicBezTo>
                <a:cubicBezTo>
                  <a:pt x="56196" y="1713911"/>
                  <a:pt x="210712" y="478836"/>
                  <a:pt x="235054" y="225894"/>
                </a:cubicBezTo>
                <a:cubicBezTo>
                  <a:pt x="259396" y="-27048"/>
                  <a:pt x="103821" y="591019"/>
                  <a:pt x="171554" y="562444"/>
                </a:cubicBezTo>
                <a:cubicBezTo>
                  <a:pt x="239287" y="533869"/>
                  <a:pt x="635104" y="-16464"/>
                  <a:pt x="641454" y="54444"/>
                </a:cubicBezTo>
                <a:cubicBezTo>
                  <a:pt x="647804" y="125352"/>
                  <a:pt x="50904" y="992127"/>
                  <a:pt x="209654" y="987894"/>
                </a:cubicBezTo>
                <a:cubicBezTo>
                  <a:pt x="368404" y="983661"/>
                  <a:pt x="1446846" y="59736"/>
                  <a:pt x="1600304" y="36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6CC57D7A-59AC-4324-96E9-42B4BB6D1525}"/>
              </a:ext>
            </a:extLst>
          </p:cNvPr>
          <p:cNvSpPr/>
          <p:nvPr/>
        </p:nvSpPr>
        <p:spPr>
          <a:xfrm>
            <a:off x="5163351" y="7188058"/>
            <a:ext cx="1789931" cy="3356077"/>
          </a:xfrm>
          <a:custGeom>
            <a:avLst/>
            <a:gdLst>
              <a:gd name="connsiteX0" fmla="*/ 716749 w 1789931"/>
              <a:gd name="connsiteY0" fmla="*/ 304942 h 3356077"/>
              <a:gd name="connsiteX1" fmla="*/ 634199 w 1789931"/>
              <a:gd name="connsiteY1" fmla="*/ 1238392 h 3356077"/>
              <a:gd name="connsiteX2" fmla="*/ 634199 w 1789931"/>
              <a:gd name="connsiteY2" fmla="*/ 1022492 h 3356077"/>
              <a:gd name="connsiteX3" fmla="*/ 932649 w 1789931"/>
              <a:gd name="connsiteY3" fmla="*/ 2190892 h 3356077"/>
              <a:gd name="connsiteX4" fmla="*/ 850099 w 1789931"/>
              <a:gd name="connsiteY4" fmla="*/ 1943242 h 3356077"/>
              <a:gd name="connsiteX5" fmla="*/ 1548599 w 1789931"/>
              <a:gd name="connsiteY5" fmla="*/ 3041792 h 3356077"/>
              <a:gd name="connsiteX6" fmla="*/ 1116799 w 1789931"/>
              <a:gd name="connsiteY6" fmla="*/ 2406792 h 3356077"/>
              <a:gd name="connsiteX7" fmla="*/ 1789899 w 1789931"/>
              <a:gd name="connsiteY7" fmla="*/ 3352942 h 3356077"/>
              <a:gd name="connsiteX8" fmla="*/ 1085049 w 1789931"/>
              <a:gd name="connsiteY8" fmla="*/ 2717942 h 3356077"/>
              <a:gd name="connsiteX9" fmla="*/ 1262849 w 1789931"/>
              <a:gd name="connsiteY9" fmla="*/ 2876692 h 3356077"/>
              <a:gd name="connsiteX10" fmla="*/ 494499 w 1789931"/>
              <a:gd name="connsiteY10" fmla="*/ 1841642 h 3356077"/>
              <a:gd name="connsiteX11" fmla="*/ 691349 w 1789931"/>
              <a:gd name="connsiteY11" fmla="*/ 1968642 h 3356077"/>
              <a:gd name="connsiteX12" fmla="*/ 329399 w 1789931"/>
              <a:gd name="connsiteY12" fmla="*/ 1447942 h 3356077"/>
              <a:gd name="connsiteX13" fmla="*/ 894549 w 1789931"/>
              <a:gd name="connsiteY13" fmla="*/ 2355992 h 3356077"/>
              <a:gd name="connsiteX14" fmla="*/ 37299 w 1789931"/>
              <a:gd name="connsiteY14" fmla="*/ 1174892 h 3356077"/>
              <a:gd name="connsiteX15" fmla="*/ 183349 w 1789931"/>
              <a:gd name="connsiteY15" fmla="*/ 1276492 h 3356077"/>
              <a:gd name="connsiteX16" fmla="*/ 450049 w 1789931"/>
              <a:gd name="connsiteY16" fmla="*/ 142 h 3356077"/>
              <a:gd name="connsiteX17" fmla="*/ 202399 w 1789931"/>
              <a:gd name="connsiteY17" fmla="*/ 1187592 h 3356077"/>
              <a:gd name="connsiteX18" fmla="*/ 716749 w 1789931"/>
              <a:gd name="connsiteY18" fmla="*/ 304942 h 335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9931" h="3356077">
                <a:moveTo>
                  <a:pt x="716749" y="304942"/>
                </a:moveTo>
                <a:cubicBezTo>
                  <a:pt x="788716" y="313409"/>
                  <a:pt x="647957" y="1118800"/>
                  <a:pt x="634199" y="1238392"/>
                </a:cubicBezTo>
                <a:cubicBezTo>
                  <a:pt x="620441" y="1357984"/>
                  <a:pt x="584457" y="863742"/>
                  <a:pt x="634199" y="1022492"/>
                </a:cubicBezTo>
                <a:cubicBezTo>
                  <a:pt x="683941" y="1181242"/>
                  <a:pt x="896666" y="2037434"/>
                  <a:pt x="932649" y="2190892"/>
                </a:cubicBezTo>
                <a:cubicBezTo>
                  <a:pt x="968632" y="2344350"/>
                  <a:pt x="747441" y="1801425"/>
                  <a:pt x="850099" y="1943242"/>
                </a:cubicBezTo>
                <a:cubicBezTo>
                  <a:pt x="952757" y="2085059"/>
                  <a:pt x="1504149" y="2964534"/>
                  <a:pt x="1548599" y="3041792"/>
                </a:cubicBezTo>
                <a:cubicBezTo>
                  <a:pt x="1593049" y="3119050"/>
                  <a:pt x="1076582" y="2354934"/>
                  <a:pt x="1116799" y="2406792"/>
                </a:cubicBezTo>
                <a:cubicBezTo>
                  <a:pt x="1157016" y="2458650"/>
                  <a:pt x="1795191" y="3301084"/>
                  <a:pt x="1789899" y="3352942"/>
                </a:cubicBezTo>
                <a:cubicBezTo>
                  <a:pt x="1784607" y="3404800"/>
                  <a:pt x="1172891" y="2797317"/>
                  <a:pt x="1085049" y="2717942"/>
                </a:cubicBezTo>
                <a:cubicBezTo>
                  <a:pt x="997207" y="2638567"/>
                  <a:pt x="1361274" y="3022742"/>
                  <a:pt x="1262849" y="2876692"/>
                </a:cubicBezTo>
                <a:cubicBezTo>
                  <a:pt x="1164424" y="2730642"/>
                  <a:pt x="589749" y="1992984"/>
                  <a:pt x="494499" y="1841642"/>
                </a:cubicBezTo>
                <a:cubicBezTo>
                  <a:pt x="399249" y="1690300"/>
                  <a:pt x="718866" y="2034259"/>
                  <a:pt x="691349" y="1968642"/>
                </a:cubicBezTo>
                <a:cubicBezTo>
                  <a:pt x="663832" y="1903025"/>
                  <a:pt x="295532" y="1383384"/>
                  <a:pt x="329399" y="1447942"/>
                </a:cubicBezTo>
                <a:cubicBezTo>
                  <a:pt x="363266" y="1512500"/>
                  <a:pt x="943232" y="2401500"/>
                  <a:pt x="894549" y="2355992"/>
                </a:cubicBezTo>
                <a:cubicBezTo>
                  <a:pt x="845866" y="2310484"/>
                  <a:pt x="155832" y="1354809"/>
                  <a:pt x="37299" y="1174892"/>
                </a:cubicBezTo>
                <a:cubicBezTo>
                  <a:pt x="-81234" y="994975"/>
                  <a:pt x="114557" y="1472284"/>
                  <a:pt x="183349" y="1276492"/>
                </a:cubicBezTo>
                <a:cubicBezTo>
                  <a:pt x="252141" y="1080700"/>
                  <a:pt x="446874" y="14959"/>
                  <a:pt x="450049" y="142"/>
                </a:cubicBezTo>
                <a:cubicBezTo>
                  <a:pt x="453224" y="-14675"/>
                  <a:pt x="160066" y="1133617"/>
                  <a:pt x="202399" y="1187592"/>
                </a:cubicBezTo>
                <a:cubicBezTo>
                  <a:pt x="244732" y="1241567"/>
                  <a:pt x="644782" y="296475"/>
                  <a:pt x="716749" y="30494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6787C204-E709-4E54-B3E6-A8199092D4EC}"/>
              </a:ext>
            </a:extLst>
          </p:cNvPr>
          <p:cNvSpPr/>
          <p:nvPr/>
        </p:nvSpPr>
        <p:spPr>
          <a:xfrm>
            <a:off x="5822318" y="8945424"/>
            <a:ext cx="3576037" cy="2789381"/>
          </a:xfrm>
          <a:custGeom>
            <a:avLst/>
            <a:gdLst>
              <a:gd name="connsiteX0" fmla="*/ 324482 w 3576037"/>
              <a:gd name="connsiteY0" fmla="*/ 58876 h 2789381"/>
              <a:gd name="connsiteX1" fmla="*/ 1499232 w 3576037"/>
              <a:gd name="connsiteY1" fmla="*/ 1144726 h 2789381"/>
              <a:gd name="connsiteX2" fmla="*/ 1238882 w 3576037"/>
              <a:gd name="connsiteY2" fmla="*/ 985976 h 2789381"/>
              <a:gd name="connsiteX3" fmla="*/ 2121532 w 3576037"/>
              <a:gd name="connsiteY3" fmla="*/ 1741626 h 2789381"/>
              <a:gd name="connsiteX4" fmla="*/ 1791332 w 3576037"/>
              <a:gd name="connsiteY4" fmla="*/ 1563826 h 2789381"/>
              <a:gd name="connsiteX5" fmla="*/ 2743832 w 3576037"/>
              <a:gd name="connsiteY5" fmla="*/ 2275026 h 2789381"/>
              <a:gd name="connsiteX6" fmla="*/ 2432682 w 3576037"/>
              <a:gd name="connsiteY6" fmla="*/ 2116276 h 2789381"/>
              <a:gd name="connsiteX7" fmla="*/ 3575682 w 3576037"/>
              <a:gd name="connsiteY7" fmla="*/ 2567126 h 2789381"/>
              <a:gd name="connsiteX8" fmla="*/ 2299332 w 3576037"/>
              <a:gd name="connsiteY8" fmla="*/ 2186126 h 2789381"/>
              <a:gd name="connsiteX9" fmla="*/ 3499482 w 3576037"/>
              <a:gd name="connsiteY9" fmla="*/ 2789376 h 2789381"/>
              <a:gd name="connsiteX10" fmla="*/ 1892932 w 3576037"/>
              <a:gd name="connsiteY10" fmla="*/ 2173426 h 2789381"/>
              <a:gd name="connsiteX11" fmla="*/ 2534282 w 3576037"/>
              <a:gd name="connsiteY11" fmla="*/ 2509976 h 2789381"/>
              <a:gd name="connsiteX12" fmla="*/ 1061082 w 3576037"/>
              <a:gd name="connsiteY12" fmla="*/ 1640026 h 2789381"/>
              <a:gd name="connsiteX13" fmla="*/ 1772282 w 3576037"/>
              <a:gd name="connsiteY13" fmla="*/ 2021026 h 2789381"/>
              <a:gd name="connsiteX14" fmla="*/ 495932 w 3576037"/>
              <a:gd name="connsiteY14" fmla="*/ 1233626 h 2789381"/>
              <a:gd name="connsiteX15" fmla="*/ 800732 w 3576037"/>
              <a:gd name="connsiteY15" fmla="*/ 1443176 h 2789381"/>
              <a:gd name="connsiteX16" fmla="*/ 70482 w 3576037"/>
              <a:gd name="connsiteY16" fmla="*/ 306526 h 2789381"/>
              <a:gd name="connsiteX17" fmla="*/ 514982 w 3576037"/>
              <a:gd name="connsiteY17" fmla="*/ 789126 h 2789381"/>
              <a:gd name="connsiteX18" fmla="*/ 632 w 3576037"/>
              <a:gd name="connsiteY18" fmla="*/ 8076 h 2789381"/>
              <a:gd name="connsiteX19" fmla="*/ 407032 w 3576037"/>
              <a:gd name="connsiteY19" fmla="*/ 363676 h 2789381"/>
              <a:gd name="connsiteX20" fmla="*/ 324482 w 3576037"/>
              <a:gd name="connsiteY20" fmla="*/ 58876 h 278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6037" h="2789381">
                <a:moveTo>
                  <a:pt x="324482" y="58876"/>
                </a:moveTo>
                <a:cubicBezTo>
                  <a:pt x="506515" y="189051"/>
                  <a:pt x="1346832" y="990209"/>
                  <a:pt x="1499232" y="1144726"/>
                </a:cubicBezTo>
                <a:cubicBezTo>
                  <a:pt x="1651632" y="1299243"/>
                  <a:pt x="1135165" y="886493"/>
                  <a:pt x="1238882" y="985976"/>
                </a:cubicBezTo>
                <a:cubicBezTo>
                  <a:pt x="1342599" y="1085459"/>
                  <a:pt x="2029457" y="1645318"/>
                  <a:pt x="2121532" y="1741626"/>
                </a:cubicBezTo>
                <a:cubicBezTo>
                  <a:pt x="2213607" y="1837934"/>
                  <a:pt x="1687615" y="1474926"/>
                  <a:pt x="1791332" y="1563826"/>
                </a:cubicBezTo>
                <a:cubicBezTo>
                  <a:pt x="1895049" y="1652726"/>
                  <a:pt x="2636940" y="2182951"/>
                  <a:pt x="2743832" y="2275026"/>
                </a:cubicBezTo>
                <a:cubicBezTo>
                  <a:pt x="2850724" y="2367101"/>
                  <a:pt x="2294040" y="2067593"/>
                  <a:pt x="2432682" y="2116276"/>
                </a:cubicBezTo>
                <a:cubicBezTo>
                  <a:pt x="2571324" y="2164959"/>
                  <a:pt x="3597907" y="2555484"/>
                  <a:pt x="3575682" y="2567126"/>
                </a:cubicBezTo>
                <a:cubicBezTo>
                  <a:pt x="3553457" y="2578768"/>
                  <a:pt x="2312032" y="2149084"/>
                  <a:pt x="2299332" y="2186126"/>
                </a:cubicBezTo>
                <a:cubicBezTo>
                  <a:pt x="2286632" y="2223168"/>
                  <a:pt x="3567215" y="2791493"/>
                  <a:pt x="3499482" y="2789376"/>
                </a:cubicBezTo>
                <a:cubicBezTo>
                  <a:pt x="3431749" y="2787259"/>
                  <a:pt x="2053799" y="2219993"/>
                  <a:pt x="1892932" y="2173426"/>
                </a:cubicBezTo>
                <a:cubicBezTo>
                  <a:pt x="1732065" y="2126859"/>
                  <a:pt x="2672924" y="2598876"/>
                  <a:pt x="2534282" y="2509976"/>
                </a:cubicBezTo>
                <a:cubicBezTo>
                  <a:pt x="2395640" y="2421076"/>
                  <a:pt x="1188082" y="1721518"/>
                  <a:pt x="1061082" y="1640026"/>
                </a:cubicBezTo>
                <a:cubicBezTo>
                  <a:pt x="934082" y="1558534"/>
                  <a:pt x="1866474" y="2088759"/>
                  <a:pt x="1772282" y="2021026"/>
                </a:cubicBezTo>
                <a:cubicBezTo>
                  <a:pt x="1678090" y="1953293"/>
                  <a:pt x="657857" y="1329934"/>
                  <a:pt x="495932" y="1233626"/>
                </a:cubicBezTo>
                <a:cubicBezTo>
                  <a:pt x="334007" y="1137318"/>
                  <a:pt x="871640" y="1597693"/>
                  <a:pt x="800732" y="1443176"/>
                </a:cubicBezTo>
                <a:cubicBezTo>
                  <a:pt x="729824" y="1288659"/>
                  <a:pt x="118107" y="415534"/>
                  <a:pt x="70482" y="306526"/>
                </a:cubicBezTo>
                <a:cubicBezTo>
                  <a:pt x="22857" y="197518"/>
                  <a:pt x="526624" y="838868"/>
                  <a:pt x="514982" y="789126"/>
                </a:cubicBezTo>
                <a:cubicBezTo>
                  <a:pt x="503340" y="739384"/>
                  <a:pt x="18624" y="78984"/>
                  <a:pt x="632" y="8076"/>
                </a:cubicBezTo>
                <a:cubicBezTo>
                  <a:pt x="-17360" y="-62832"/>
                  <a:pt x="354115" y="356268"/>
                  <a:pt x="407032" y="363676"/>
                </a:cubicBezTo>
                <a:cubicBezTo>
                  <a:pt x="459949" y="371084"/>
                  <a:pt x="142449" y="-71299"/>
                  <a:pt x="324482" y="588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7EFFDF27-9677-4E84-BB89-EFDBA537DDC7}"/>
              </a:ext>
            </a:extLst>
          </p:cNvPr>
          <p:cNvSpPr/>
          <p:nvPr/>
        </p:nvSpPr>
        <p:spPr>
          <a:xfrm>
            <a:off x="9570255" y="9758539"/>
            <a:ext cx="1472456" cy="1735091"/>
          </a:xfrm>
          <a:custGeom>
            <a:avLst/>
            <a:gdLst>
              <a:gd name="connsiteX0" fmla="*/ 1472395 w 1472456"/>
              <a:gd name="connsiteY0" fmla="*/ 1411 h 1735091"/>
              <a:gd name="connsiteX1" fmla="*/ 958045 w 1472456"/>
              <a:gd name="connsiteY1" fmla="*/ 788811 h 1735091"/>
              <a:gd name="connsiteX2" fmla="*/ 1269195 w 1472456"/>
              <a:gd name="connsiteY2" fmla="*/ 636411 h 1735091"/>
              <a:gd name="connsiteX3" fmla="*/ 653245 w 1472456"/>
              <a:gd name="connsiteY3" fmla="*/ 1296811 h 1735091"/>
              <a:gd name="connsiteX4" fmla="*/ 1091395 w 1472456"/>
              <a:gd name="connsiteY4" fmla="*/ 1265061 h 1735091"/>
              <a:gd name="connsiteX5" fmla="*/ 5545 w 1472456"/>
              <a:gd name="connsiteY5" fmla="*/ 1734961 h 1735091"/>
              <a:gd name="connsiteX6" fmla="*/ 659595 w 1472456"/>
              <a:gd name="connsiteY6" fmla="*/ 1214261 h 1735091"/>
              <a:gd name="connsiteX7" fmla="*/ 456395 w 1472456"/>
              <a:gd name="connsiteY7" fmla="*/ 1239661 h 1735091"/>
              <a:gd name="connsiteX8" fmla="*/ 1008845 w 1472456"/>
              <a:gd name="connsiteY8" fmla="*/ 458611 h 1735091"/>
              <a:gd name="connsiteX9" fmla="*/ 919945 w 1472456"/>
              <a:gd name="connsiteY9" fmla="*/ 591961 h 1735091"/>
              <a:gd name="connsiteX10" fmla="*/ 1472395 w 1472456"/>
              <a:gd name="connsiteY10" fmla="*/ 1411 h 173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456" h="1735091">
                <a:moveTo>
                  <a:pt x="1472395" y="1411"/>
                </a:moveTo>
                <a:cubicBezTo>
                  <a:pt x="1478745" y="34219"/>
                  <a:pt x="991912" y="682978"/>
                  <a:pt x="958045" y="788811"/>
                </a:cubicBezTo>
                <a:cubicBezTo>
                  <a:pt x="924178" y="894644"/>
                  <a:pt x="1319995" y="551744"/>
                  <a:pt x="1269195" y="636411"/>
                </a:cubicBezTo>
                <a:cubicBezTo>
                  <a:pt x="1218395" y="721078"/>
                  <a:pt x="682878" y="1192036"/>
                  <a:pt x="653245" y="1296811"/>
                </a:cubicBezTo>
                <a:cubicBezTo>
                  <a:pt x="623612" y="1401586"/>
                  <a:pt x="1199345" y="1192036"/>
                  <a:pt x="1091395" y="1265061"/>
                </a:cubicBezTo>
                <a:cubicBezTo>
                  <a:pt x="983445" y="1338086"/>
                  <a:pt x="77512" y="1743428"/>
                  <a:pt x="5545" y="1734961"/>
                </a:cubicBezTo>
                <a:cubicBezTo>
                  <a:pt x="-66422" y="1726494"/>
                  <a:pt x="584453" y="1296811"/>
                  <a:pt x="659595" y="1214261"/>
                </a:cubicBezTo>
                <a:cubicBezTo>
                  <a:pt x="734737" y="1131711"/>
                  <a:pt x="398187" y="1365602"/>
                  <a:pt x="456395" y="1239661"/>
                </a:cubicBezTo>
                <a:cubicBezTo>
                  <a:pt x="514603" y="1113720"/>
                  <a:pt x="931587" y="566561"/>
                  <a:pt x="1008845" y="458611"/>
                </a:cubicBezTo>
                <a:cubicBezTo>
                  <a:pt x="1086103" y="350661"/>
                  <a:pt x="843745" y="666044"/>
                  <a:pt x="919945" y="591961"/>
                </a:cubicBezTo>
                <a:cubicBezTo>
                  <a:pt x="996145" y="517878"/>
                  <a:pt x="1466045" y="-31397"/>
                  <a:pt x="1472395" y="14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71F2469C-3057-4CA4-BD86-5FBF8893F711}"/>
              </a:ext>
            </a:extLst>
          </p:cNvPr>
          <p:cNvSpPr/>
          <p:nvPr/>
        </p:nvSpPr>
        <p:spPr>
          <a:xfrm>
            <a:off x="10875980" y="7193391"/>
            <a:ext cx="816242" cy="2732986"/>
          </a:xfrm>
          <a:custGeom>
            <a:avLst/>
            <a:gdLst>
              <a:gd name="connsiteX0" fmla="*/ 814370 w 816242"/>
              <a:gd name="connsiteY0" fmla="*/ 363109 h 2732986"/>
              <a:gd name="connsiteX1" fmla="*/ 407970 w 816242"/>
              <a:gd name="connsiteY1" fmla="*/ 1569609 h 2732986"/>
              <a:gd name="connsiteX2" fmla="*/ 674670 w 816242"/>
              <a:gd name="connsiteY2" fmla="*/ 1175909 h 2732986"/>
              <a:gd name="connsiteX3" fmla="*/ 350820 w 816242"/>
              <a:gd name="connsiteY3" fmla="*/ 2160159 h 2732986"/>
              <a:gd name="connsiteX4" fmla="*/ 420670 w 816242"/>
              <a:gd name="connsiteY4" fmla="*/ 2045859 h 2732986"/>
              <a:gd name="connsiteX5" fmla="*/ 1570 w 816242"/>
              <a:gd name="connsiteY5" fmla="*/ 2731659 h 2732986"/>
              <a:gd name="connsiteX6" fmla="*/ 268270 w 816242"/>
              <a:gd name="connsiteY6" fmla="*/ 1842659 h 2732986"/>
              <a:gd name="connsiteX7" fmla="*/ 7920 w 816242"/>
              <a:gd name="connsiteY7" fmla="*/ 2388759 h 2732986"/>
              <a:gd name="connsiteX8" fmla="*/ 573070 w 816242"/>
              <a:gd name="connsiteY8" fmla="*/ 845709 h 2732986"/>
              <a:gd name="connsiteX9" fmla="*/ 173020 w 816242"/>
              <a:gd name="connsiteY9" fmla="*/ 1461659 h 2732986"/>
              <a:gd name="connsiteX10" fmla="*/ 623870 w 816242"/>
              <a:gd name="connsiteY10" fmla="*/ 331359 h 2732986"/>
              <a:gd name="connsiteX11" fmla="*/ 725470 w 816242"/>
              <a:gd name="connsiteY11" fmla="*/ 13859 h 2732986"/>
              <a:gd name="connsiteX12" fmla="*/ 566720 w 816242"/>
              <a:gd name="connsiteY12" fmla="*/ 686959 h 2732986"/>
              <a:gd name="connsiteX13" fmla="*/ 814370 w 816242"/>
              <a:gd name="connsiteY13" fmla="*/ 363109 h 27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6242" h="2732986">
                <a:moveTo>
                  <a:pt x="814370" y="363109"/>
                </a:moveTo>
                <a:cubicBezTo>
                  <a:pt x="787912" y="510217"/>
                  <a:pt x="431253" y="1434142"/>
                  <a:pt x="407970" y="1569609"/>
                </a:cubicBezTo>
                <a:cubicBezTo>
                  <a:pt x="384687" y="1705076"/>
                  <a:pt x="684195" y="1077484"/>
                  <a:pt x="674670" y="1175909"/>
                </a:cubicBezTo>
                <a:cubicBezTo>
                  <a:pt x="665145" y="1274334"/>
                  <a:pt x="393153" y="2015167"/>
                  <a:pt x="350820" y="2160159"/>
                </a:cubicBezTo>
                <a:cubicBezTo>
                  <a:pt x="308487" y="2305151"/>
                  <a:pt x="420670" y="2045859"/>
                  <a:pt x="420670" y="2045859"/>
                </a:cubicBezTo>
                <a:cubicBezTo>
                  <a:pt x="362462" y="2141109"/>
                  <a:pt x="26970" y="2765526"/>
                  <a:pt x="1570" y="2731659"/>
                </a:cubicBezTo>
                <a:cubicBezTo>
                  <a:pt x="-23830" y="2697792"/>
                  <a:pt x="267212" y="1899809"/>
                  <a:pt x="268270" y="1842659"/>
                </a:cubicBezTo>
                <a:cubicBezTo>
                  <a:pt x="269328" y="1785509"/>
                  <a:pt x="-42880" y="2554917"/>
                  <a:pt x="7920" y="2388759"/>
                </a:cubicBezTo>
                <a:cubicBezTo>
                  <a:pt x="58720" y="2222601"/>
                  <a:pt x="545553" y="1000226"/>
                  <a:pt x="573070" y="845709"/>
                </a:cubicBezTo>
                <a:cubicBezTo>
                  <a:pt x="600587" y="691192"/>
                  <a:pt x="164553" y="1547384"/>
                  <a:pt x="173020" y="1461659"/>
                </a:cubicBezTo>
                <a:cubicBezTo>
                  <a:pt x="181487" y="1375934"/>
                  <a:pt x="531795" y="572659"/>
                  <a:pt x="623870" y="331359"/>
                </a:cubicBezTo>
                <a:cubicBezTo>
                  <a:pt x="715945" y="90059"/>
                  <a:pt x="734995" y="-45408"/>
                  <a:pt x="725470" y="13859"/>
                </a:cubicBezTo>
                <a:cubicBezTo>
                  <a:pt x="715945" y="73126"/>
                  <a:pt x="555078" y="629809"/>
                  <a:pt x="566720" y="686959"/>
                </a:cubicBezTo>
                <a:cubicBezTo>
                  <a:pt x="578362" y="744109"/>
                  <a:pt x="840828" y="216001"/>
                  <a:pt x="814370" y="3631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55EF1C27-C3F5-46C6-BD3D-614C253E18CF}"/>
              </a:ext>
            </a:extLst>
          </p:cNvPr>
          <p:cNvSpPr/>
          <p:nvPr/>
        </p:nvSpPr>
        <p:spPr>
          <a:xfrm>
            <a:off x="11234391" y="5512247"/>
            <a:ext cx="558031" cy="2450735"/>
          </a:xfrm>
          <a:custGeom>
            <a:avLst/>
            <a:gdLst>
              <a:gd name="connsiteX0" fmla="*/ 11459 w 558031"/>
              <a:gd name="connsiteY0" fmla="*/ 5903 h 2450735"/>
              <a:gd name="connsiteX1" fmla="*/ 430559 w 558031"/>
              <a:gd name="connsiteY1" fmla="*/ 1212403 h 2450735"/>
              <a:gd name="connsiteX2" fmla="*/ 373409 w 558031"/>
              <a:gd name="connsiteY2" fmla="*/ 1060003 h 2450735"/>
              <a:gd name="connsiteX3" fmla="*/ 538509 w 558031"/>
              <a:gd name="connsiteY3" fmla="*/ 1733103 h 2450735"/>
              <a:gd name="connsiteX4" fmla="*/ 525809 w 558031"/>
              <a:gd name="connsiteY4" fmla="*/ 1555303 h 2450735"/>
              <a:gd name="connsiteX5" fmla="*/ 278159 w 558031"/>
              <a:gd name="connsiteY5" fmla="*/ 2450653 h 2450735"/>
              <a:gd name="connsiteX6" fmla="*/ 379759 w 558031"/>
              <a:gd name="connsiteY6" fmla="*/ 1612453 h 2450735"/>
              <a:gd name="connsiteX7" fmla="*/ 233709 w 558031"/>
              <a:gd name="connsiteY7" fmla="*/ 2272853 h 2450735"/>
              <a:gd name="connsiteX8" fmla="*/ 182909 w 558031"/>
              <a:gd name="connsiteY8" fmla="*/ 1479103 h 2450735"/>
              <a:gd name="connsiteX9" fmla="*/ 214659 w 558031"/>
              <a:gd name="connsiteY9" fmla="*/ 1498153 h 2450735"/>
              <a:gd name="connsiteX10" fmla="*/ 43209 w 558031"/>
              <a:gd name="connsiteY10" fmla="*/ 412303 h 2450735"/>
              <a:gd name="connsiteX11" fmla="*/ 113059 w 558031"/>
              <a:gd name="connsiteY11" fmla="*/ 736153 h 2450735"/>
              <a:gd name="connsiteX12" fmla="*/ 11459 w 558031"/>
              <a:gd name="connsiteY12" fmla="*/ 5903 h 24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031" h="2450735">
                <a:moveTo>
                  <a:pt x="11459" y="5903"/>
                </a:moveTo>
                <a:cubicBezTo>
                  <a:pt x="64376" y="85278"/>
                  <a:pt x="370234" y="1036720"/>
                  <a:pt x="430559" y="1212403"/>
                </a:cubicBezTo>
                <a:cubicBezTo>
                  <a:pt x="490884" y="1388086"/>
                  <a:pt x="355417" y="973220"/>
                  <a:pt x="373409" y="1060003"/>
                </a:cubicBezTo>
                <a:cubicBezTo>
                  <a:pt x="391401" y="1146786"/>
                  <a:pt x="513109" y="1650553"/>
                  <a:pt x="538509" y="1733103"/>
                </a:cubicBezTo>
                <a:cubicBezTo>
                  <a:pt x="563909" y="1815653"/>
                  <a:pt x="569201" y="1435711"/>
                  <a:pt x="525809" y="1555303"/>
                </a:cubicBezTo>
                <a:cubicBezTo>
                  <a:pt x="482417" y="1674895"/>
                  <a:pt x="302501" y="2441128"/>
                  <a:pt x="278159" y="2450653"/>
                </a:cubicBezTo>
                <a:cubicBezTo>
                  <a:pt x="253817" y="2460178"/>
                  <a:pt x="387167" y="1642086"/>
                  <a:pt x="379759" y="1612453"/>
                </a:cubicBezTo>
                <a:cubicBezTo>
                  <a:pt x="372351" y="1582820"/>
                  <a:pt x="266517" y="2295078"/>
                  <a:pt x="233709" y="2272853"/>
                </a:cubicBezTo>
                <a:cubicBezTo>
                  <a:pt x="200901" y="2250628"/>
                  <a:pt x="186084" y="1608220"/>
                  <a:pt x="182909" y="1479103"/>
                </a:cubicBezTo>
                <a:cubicBezTo>
                  <a:pt x="179734" y="1349986"/>
                  <a:pt x="237942" y="1675953"/>
                  <a:pt x="214659" y="1498153"/>
                </a:cubicBezTo>
                <a:cubicBezTo>
                  <a:pt x="191376" y="1320353"/>
                  <a:pt x="60142" y="539303"/>
                  <a:pt x="43209" y="412303"/>
                </a:cubicBezTo>
                <a:cubicBezTo>
                  <a:pt x="26276" y="285303"/>
                  <a:pt x="120467" y="799653"/>
                  <a:pt x="113059" y="736153"/>
                </a:cubicBezTo>
                <a:cubicBezTo>
                  <a:pt x="105651" y="672653"/>
                  <a:pt x="-41458" y="-73472"/>
                  <a:pt x="11459" y="59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D8573EFD-485A-4344-B28E-C890EBAAC3E9}"/>
              </a:ext>
            </a:extLst>
          </p:cNvPr>
          <p:cNvSpPr/>
          <p:nvPr/>
        </p:nvSpPr>
        <p:spPr>
          <a:xfrm>
            <a:off x="10394698" y="4171589"/>
            <a:ext cx="1222574" cy="2592648"/>
          </a:xfrm>
          <a:custGeom>
            <a:avLst/>
            <a:gdLst>
              <a:gd name="connsiteX0" fmla="*/ 336802 w 1222574"/>
              <a:gd name="connsiteY0" fmla="*/ 159111 h 2592648"/>
              <a:gd name="connsiteX1" fmla="*/ 990852 w 1222574"/>
              <a:gd name="connsiteY1" fmla="*/ 1384661 h 2592648"/>
              <a:gd name="connsiteX2" fmla="*/ 794002 w 1222574"/>
              <a:gd name="connsiteY2" fmla="*/ 1060811 h 2592648"/>
              <a:gd name="connsiteX3" fmla="*/ 1219452 w 1222574"/>
              <a:gd name="connsiteY3" fmla="*/ 2114911 h 2592648"/>
              <a:gd name="connsiteX4" fmla="*/ 990852 w 1222574"/>
              <a:gd name="connsiteY4" fmla="*/ 1708511 h 2592648"/>
              <a:gd name="connsiteX5" fmla="*/ 1067052 w 1222574"/>
              <a:gd name="connsiteY5" fmla="*/ 2584811 h 2592648"/>
              <a:gd name="connsiteX6" fmla="*/ 559052 w 1222574"/>
              <a:gd name="connsiteY6" fmla="*/ 1105261 h 2592648"/>
              <a:gd name="connsiteX7" fmla="*/ 590802 w 1222574"/>
              <a:gd name="connsiteY7" fmla="*/ 1333861 h 2592648"/>
              <a:gd name="connsiteX8" fmla="*/ 252 w 1222574"/>
              <a:gd name="connsiteY8" fmla="*/ 292461 h 2592648"/>
              <a:gd name="connsiteX9" fmla="*/ 514602 w 1222574"/>
              <a:gd name="connsiteY9" fmla="*/ 921111 h 2592648"/>
              <a:gd name="connsiteX10" fmla="*/ 336802 w 1222574"/>
              <a:gd name="connsiteY10" fmla="*/ 95611 h 2592648"/>
              <a:gd name="connsiteX11" fmla="*/ 336802 w 1222574"/>
              <a:gd name="connsiteY11" fmla="*/ 159111 h 259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574" h="2592648">
                <a:moveTo>
                  <a:pt x="336802" y="159111"/>
                </a:moveTo>
                <a:cubicBezTo>
                  <a:pt x="445810" y="373953"/>
                  <a:pt x="914652" y="1234378"/>
                  <a:pt x="990852" y="1384661"/>
                </a:cubicBezTo>
                <a:cubicBezTo>
                  <a:pt x="1067052" y="1534944"/>
                  <a:pt x="755902" y="939103"/>
                  <a:pt x="794002" y="1060811"/>
                </a:cubicBezTo>
                <a:cubicBezTo>
                  <a:pt x="832102" y="1182519"/>
                  <a:pt x="1186644" y="2006961"/>
                  <a:pt x="1219452" y="2114911"/>
                </a:cubicBezTo>
                <a:cubicBezTo>
                  <a:pt x="1252260" y="2222861"/>
                  <a:pt x="1016252" y="1630194"/>
                  <a:pt x="990852" y="1708511"/>
                </a:cubicBezTo>
                <a:cubicBezTo>
                  <a:pt x="965452" y="1786828"/>
                  <a:pt x="1139019" y="2685353"/>
                  <a:pt x="1067052" y="2584811"/>
                </a:cubicBezTo>
                <a:cubicBezTo>
                  <a:pt x="995085" y="2484269"/>
                  <a:pt x="638427" y="1313753"/>
                  <a:pt x="559052" y="1105261"/>
                </a:cubicBezTo>
                <a:cubicBezTo>
                  <a:pt x="479677" y="896769"/>
                  <a:pt x="683935" y="1469328"/>
                  <a:pt x="590802" y="1333861"/>
                </a:cubicBezTo>
                <a:cubicBezTo>
                  <a:pt x="497669" y="1198394"/>
                  <a:pt x="12952" y="361253"/>
                  <a:pt x="252" y="292461"/>
                </a:cubicBezTo>
                <a:cubicBezTo>
                  <a:pt x="-12448" y="223669"/>
                  <a:pt x="458510" y="953919"/>
                  <a:pt x="514602" y="921111"/>
                </a:cubicBezTo>
                <a:cubicBezTo>
                  <a:pt x="570694" y="888303"/>
                  <a:pt x="363260" y="219436"/>
                  <a:pt x="336802" y="95611"/>
                </a:cubicBezTo>
                <a:cubicBezTo>
                  <a:pt x="310344" y="-28214"/>
                  <a:pt x="227794" y="-55731"/>
                  <a:pt x="336802" y="1591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AF6D6F18-B656-45D5-B5F0-F204CB49674E}"/>
              </a:ext>
            </a:extLst>
          </p:cNvPr>
          <p:cNvSpPr/>
          <p:nvPr/>
        </p:nvSpPr>
        <p:spPr>
          <a:xfrm>
            <a:off x="8544273" y="6212840"/>
            <a:ext cx="288907" cy="545152"/>
          </a:xfrm>
          <a:custGeom>
            <a:avLst/>
            <a:gdLst>
              <a:gd name="connsiteX0" fmla="*/ 287 w 288907"/>
              <a:gd name="connsiteY0" fmla="*/ 0 h 545152"/>
              <a:gd name="connsiteX1" fmla="*/ 218727 w 288907"/>
              <a:gd name="connsiteY1" fmla="*/ 294640 h 545152"/>
              <a:gd name="connsiteX2" fmla="*/ 274607 w 288907"/>
              <a:gd name="connsiteY2" fmla="*/ 543560 h 545152"/>
              <a:gd name="connsiteX3" fmla="*/ 269527 w 288907"/>
              <a:gd name="connsiteY3" fmla="*/ 396240 h 545152"/>
              <a:gd name="connsiteX4" fmla="*/ 269527 w 288907"/>
              <a:gd name="connsiteY4" fmla="*/ 294640 h 545152"/>
              <a:gd name="connsiteX5" fmla="*/ 287 w 288907"/>
              <a:gd name="connsiteY5" fmla="*/ 0 h 5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07" h="545152">
                <a:moveTo>
                  <a:pt x="287" y="0"/>
                </a:moveTo>
                <a:cubicBezTo>
                  <a:pt x="-8180" y="0"/>
                  <a:pt x="173007" y="204047"/>
                  <a:pt x="218727" y="294640"/>
                </a:cubicBezTo>
                <a:cubicBezTo>
                  <a:pt x="264447" y="385233"/>
                  <a:pt x="266140" y="526627"/>
                  <a:pt x="274607" y="543560"/>
                </a:cubicBezTo>
                <a:cubicBezTo>
                  <a:pt x="283074" y="560493"/>
                  <a:pt x="270374" y="437727"/>
                  <a:pt x="269527" y="396240"/>
                </a:cubicBezTo>
                <a:cubicBezTo>
                  <a:pt x="268680" y="354753"/>
                  <a:pt x="313554" y="361527"/>
                  <a:pt x="269527" y="294640"/>
                </a:cubicBezTo>
                <a:cubicBezTo>
                  <a:pt x="225500" y="227753"/>
                  <a:pt x="8754" y="0"/>
                  <a:pt x="2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D6F4B899-43CA-4B8B-A7FB-7F82C3CA7E28}"/>
              </a:ext>
            </a:extLst>
          </p:cNvPr>
          <p:cNvSpPr/>
          <p:nvPr/>
        </p:nvSpPr>
        <p:spPr>
          <a:xfrm>
            <a:off x="8741525" y="7873997"/>
            <a:ext cx="133510" cy="396247"/>
          </a:xfrm>
          <a:custGeom>
            <a:avLst/>
            <a:gdLst>
              <a:gd name="connsiteX0" fmla="*/ 133235 w 133510"/>
              <a:gd name="connsiteY0" fmla="*/ 3 h 396247"/>
              <a:gd name="connsiteX1" fmla="*/ 36715 w 133510"/>
              <a:gd name="connsiteY1" fmla="*/ 218443 h 396247"/>
              <a:gd name="connsiteX2" fmla="*/ 67195 w 133510"/>
              <a:gd name="connsiteY2" fmla="*/ 396243 h 396247"/>
              <a:gd name="connsiteX3" fmla="*/ 1155 w 133510"/>
              <a:gd name="connsiteY3" fmla="*/ 213363 h 396247"/>
              <a:gd name="connsiteX4" fmla="*/ 133235 w 133510"/>
              <a:gd name="connsiteY4" fmla="*/ 3 h 39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10" h="396247">
                <a:moveTo>
                  <a:pt x="133235" y="3"/>
                </a:moveTo>
                <a:cubicBezTo>
                  <a:pt x="139162" y="850"/>
                  <a:pt x="47722" y="152403"/>
                  <a:pt x="36715" y="218443"/>
                </a:cubicBezTo>
                <a:cubicBezTo>
                  <a:pt x="25708" y="284483"/>
                  <a:pt x="73122" y="397090"/>
                  <a:pt x="67195" y="396243"/>
                </a:cubicBezTo>
                <a:cubicBezTo>
                  <a:pt x="61268" y="395396"/>
                  <a:pt x="-9852" y="280250"/>
                  <a:pt x="1155" y="213363"/>
                </a:cubicBezTo>
                <a:cubicBezTo>
                  <a:pt x="12162" y="146476"/>
                  <a:pt x="127308" y="-844"/>
                  <a:pt x="1332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15065E45-9813-451F-BFF2-1789C0201ADF}"/>
              </a:ext>
            </a:extLst>
          </p:cNvPr>
          <p:cNvSpPr/>
          <p:nvPr/>
        </p:nvSpPr>
        <p:spPr>
          <a:xfrm>
            <a:off x="6544581" y="6040415"/>
            <a:ext cx="2268654" cy="1220255"/>
          </a:xfrm>
          <a:custGeom>
            <a:avLst/>
            <a:gdLst>
              <a:gd name="connsiteX0" fmla="*/ 1160086 w 2268654"/>
              <a:gd name="connsiteY0" fmla="*/ 64052 h 1220255"/>
              <a:gd name="connsiteX1" fmla="*/ 1735819 w 2268654"/>
              <a:gd name="connsiteY1" fmla="*/ 47118 h 1220255"/>
              <a:gd name="connsiteX2" fmla="*/ 1689252 w 2268654"/>
              <a:gd name="connsiteY2" fmla="*/ 42885 h 1220255"/>
              <a:gd name="connsiteX3" fmla="*/ 2061786 w 2268654"/>
              <a:gd name="connsiteY3" fmla="*/ 552 h 1220255"/>
              <a:gd name="connsiteX4" fmla="*/ 2112586 w 2268654"/>
              <a:gd name="connsiteY4" fmla="*/ 21718 h 1220255"/>
              <a:gd name="connsiteX5" fmla="*/ 2222652 w 2268654"/>
              <a:gd name="connsiteY5" fmla="*/ 64052 h 1220255"/>
              <a:gd name="connsiteX6" fmla="*/ 2142219 w 2268654"/>
              <a:gd name="connsiteY6" fmla="*/ 136018 h 1220255"/>
              <a:gd name="connsiteX7" fmla="*/ 2176086 w 2268654"/>
              <a:gd name="connsiteY7" fmla="*/ 229152 h 1220255"/>
              <a:gd name="connsiteX8" fmla="*/ 2167619 w 2268654"/>
              <a:gd name="connsiteY8" fmla="*/ 224918 h 1220255"/>
              <a:gd name="connsiteX9" fmla="*/ 2222652 w 2268654"/>
              <a:gd name="connsiteY9" fmla="*/ 631318 h 1220255"/>
              <a:gd name="connsiteX10" fmla="*/ 2226886 w 2268654"/>
              <a:gd name="connsiteY10" fmla="*/ 466218 h 1220255"/>
              <a:gd name="connsiteX11" fmla="*/ 2264986 w 2268654"/>
              <a:gd name="connsiteY11" fmla="*/ 847218 h 1220255"/>
              <a:gd name="connsiteX12" fmla="*/ 2252286 w 2268654"/>
              <a:gd name="connsiteY12" fmla="*/ 614385 h 1220255"/>
              <a:gd name="connsiteX13" fmla="*/ 2133752 w 2268654"/>
              <a:gd name="connsiteY13" fmla="*/ 1219752 h 1220255"/>
              <a:gd name="connsiteX14" fmla="*/ 2159152 w 2268654"/>
              <a:gd name="connsiteY14" fmla="*/ 724452 h 1220255"/>
              <a:gd name="connsiteX15" fmla="*/ 2044852 w 2268654"/>
              <a:gd name="connsiteY15" fmla="*/ 1071585 h 1220255"/>
              <a:gd name="connsiteX16" fmla="*/ 1989819 w 2268654"/>
              <a:gd name="connsiteY16" fmla="*/ 838752 h 1220255"/>
              <a:gd name="connsiteX17" fmla="*/ 1977119 w 2268654"/>
              <a:gd name="connsiteY17" fmla="*/ 953052 h 1220255"/>
              <a:gd name="connsiteX18" fmla="*/ 1807786 w 2268654"/>
              <a:gd name="connsiteY18" fmla="*/ 525485 h 1220255"/>
              <a:gd name="connsiteX19" fmla="*/ 1888219 w 2268654"/>
              <a:gd name="connsiteY19" fmla="*/ 690585 h 1220255"/>
              <a:gd name="connsiteX20" fmla="*/ 1867052 w 2268654"/>
              <a:gd name="connsiteY20" fmla="*/ 343452 h 1220255"/>
              <a:gd name="connsiteX21" fmla="*/ 1591886 w 2268654"/>
              <a:gd name="connsiteY21" fmla="*/ 140252 h 1220255"/>
              <a:gd name="connsiteX22" fmla="*/ 1964419 w 2268654"/>
              <a:gd name="connsiteY22" fmla="*/ 233385 h 1220255"/>
              <a:gd name="connsiteX23" fmla="*/ 1778152 w 2268654"/>
              <a:gd name="connsiteY23" fmla="*/ 152952 h 1220255"/>
              <a:gd name="connsiteX24" fmla="*/ 1003452 w 2268654"/>
              <a:gd name="connsiteY24" fmla="*/ 144485 h 1220255"/>
              <a:gd name="connsiteX25" fmla="*/ 1909386 w 2268654"/>
              <a:gd name="connsiteY25" fmla="*/ 157185 h 1220255"/>
              <a:gd name="connsiteX26" fmla="*/ 613986 w 2268654"/>
              <a:gd name="connsiteY26" fmla="*/ 224918 h 1220255"/>
              <a:gd name="connsiteX27" fmla="*/ 347286 w 2268654"/>
              <a:gd name="connsiteY27" fmla="*/ 360385 h 1220255"/>
              <a:gd name="connsiteX28" fmla="*/ 664786 w 2268654"/>
              <a:gd name="connsiteY28" fmla="*/ 246085 h 1220255"/>
              <a:gd name="connsiteX29" fmla="*/ 152 w 2268654"/>
              <a:gd name="connsiteY29" fmla="*/ 652485 h 1220255"/>
              <a:gd name="connsiteX30" fmla="*/ 732519 w 2268654"/>
              <a:gd name="connsiteY30" fmla="*/ 89452 h 1220255"/>
              <a:gd name="connsiteX31" fmla="*/ 652086 w 2268654"/>
              <a:gd name="connsiteY31" fmla="*/ 119085 h 1220255"/>
              <a:gd name="connsiteX32" fmla="*/ 1160086 w 2268654"/>
              <a:gd name="connsiteY32" fmla="*/ 64052 h 122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8654" h="1220255">
                <a:moveTo>
                  <a:pt x="1160086" y="64052"/>
                </a:moveTo>
                <a:cubicBezTo>
                  <a:pt x="1340708" y="52058"/>
                  <a:pt x="1647625" y="50646"/>
                  <a:pt x="1735819" y="47118"/>
                </a:cubicBezTo>
                <a:cubicBezTo>
                  <a:pt x="1824013" y="43590"/>
                  <a:pt x="1634924" y="50646"/>
                  <a:pt x="1689252" y="42885"/>
                </a:cubicBezTo>
                <a:cubicBezTo>
                  <a:pt x="1743580" y="35124"/>
                  <a:pt x="1991230" y="4080"/>
                  <a:pt x="2061786" y="552"/>
                </a:cubicBezTo>
                <a:cubicBezTo>
                  <a:pt x="2132342" y="-2976"/>
                  <a:pt x="2085775" y="11135"/>
                  <a:pt x="2112586" y="21718"/>
                </a:cubicBezTo>
                <a:cubicBezTo>
                  <a:pt x="2139397" y="32301"/>
                  <a:pt x="2217713" y="45002"/>
                  <a:pt x="2222652" y="64052"/>
                </a:cubicBezTo>
                <a:cubicBezTo>
                  <a:pt x="2227591" y="83102"/>
                  <a:pt x="2149980" y="108501"/>
                  <a:pt x="2142219" y="136018"/>
                </a:cubicBezTo>
                <a:cubicBezTo>
                  <a:pt x="2134458" y="163535"/>
                  <a:pt x="2171853" y="214335"/>
                  <a:pt x="2176086" y="229152"/>
                </a:cubicBezTo>
                <a:cubicBezTo>
                  <a:pt x="2180319" y="243969"/>
                  <a:pt x="2159858" y="157890"/>
                  <a:pt x="2167619" y="224918"/>
                </a:cubicBezTo>
                <a:cubicBezTo>
                  <a:pt x="2175380" y="291946"/>
                  <a:pt x="2212774" y="591101"/>
                  <a:pt x="2222652" y="631318"/>
                </a:cubicBezTo>
                <a:cubicBezTo>
                  <a:pt x="2232530" y="671535"/>
                  <a:pt x="2219830" y="430235"/>
                  <a:pt x="2226886" y="466218"/>
                </a:cubicBezTo>
                <a:cubicBezTo>
                  <a:pt x="2233942" y="502201"/>
                  <a:pt x="2260753" y="822524"/>
                  <a:pt x="2264986" y="847218"/>
                </a:cubicBezTo>
                <a:cubicBezTo>
                  <a:pt x="2269219" y="871912"/>
                  <a:pt x="2274158" y="552296"/>
                  <a:pt x="2252286" y="614385"/>
                </a:cubicBezTo>
                <a:cubicBezTo>
                  <a:pt x="2230414" y="676474"/>
                  <a:pt x="2149274" y="1201408"/>
                  <a:pt x="2133752" y="1219752"/>
                </a:cubicBezTo>
                <a:cubicBezTo>
                  <a:pt x="2118230" y="1238097"/>
                  <a:pt x="2173969" y="749147"/>
                  <a:pt x="2159152" y="724452"/>
                </a:cubicBezTo>
                <a:cubicBezTo>
                  <a:pt x="2144335" y="699757"/>
                  <a:pt x="2073074" y="1052535"/>
                  <a:pt x="2044852" y="1071585"/>
                </a:cubicBezTo>
                <a:cubicBezTo>
                  <a:pt x="2016630" y="1090635"/>
                  <a:pt x="2001108" y="858508"/>
                  <a:pt x="1989819" y="838752"/>
                </a:cubicBezTo>
                <a:cubicBezTo>
                  <a:pt x="1978530" y="818997"/>
                  <a:pt x="2007458" y="1005263"/>
                  <a:pt x="1977119" y="953052"/>
                </a:cubicBezTo>
                <a:cubicBezTo>
                  <a:pt x="1946780" y="900841"/>
                  <a:pt x="1822603" y="569230"/>
                  <a:pt x="1807786" y="525485"/>
                </a:cubicBezTo>
                <a:cubicBezTo>
                  <a:pt x="1792969" y="481740"/>
                  <a:pt x="1878341" y="720924"/>
                  <a:pt x="1888219" y="690585"/>
                </a:cubicBezTo>
                <a:cubicBezTo>
                  <a:pt x="1898097" y="660246"/>
                  <a:pt x="1916441" y="435174"/>
                  <a:pt x="1867052" y="343452"/>
                </a:cubicBezTo>
                <a:cubicBezTo>
                  <a:pt x="1817663" y="251730"/>
                  <a:pt x="1575658" y="158597"/>
                  <a:pt x="1591886" y="140252"/>
                </a:cubicBezTo>
                <a:cubicBezTo>
                  <a:pt x="1608114" y="121908"/>
                  <a:pt x="1933375" y="231268"/>
                  <a:pt x="1964419" y="233385"/>
                </a:cubicBezTo>
                <a:cubicBezTo>
                  <a:pt x="1995463" y="235502"/>
                  <a:pt x="1938313" y="167769"/>
                  <a:pt x="1778152" y="152952"/>
                </a:cubicBezTo>
                <a:cubicBezTo>
                  <a:pt x="1617991" y="138135"/>
                  <a:pt x="981580" y="143780"/>
                  <a:pt x="1003452" y="144485"/>
                </a:cubicBezTo>
                <a:cubicBezTo>
                  <a:pt x="1025324" y="145191"/>
                  <a:pt x="1974297" y="143780"/>
                  <a:pt x="1909386" y="157185"/>
                </a:cubicBezTo>
                <a:cubicBezTo>
                  <a:pt x="1844475" y="170590"/>
                  <a:pt x="874336" y="191051"/>
                  <a:pt x="613986" y="224918"/>
                </a:cubicBezTo>
                <a:cubicBezTo>
                  <a:pt x="353636" y="258785"/>
                  <a:pt x="338819" y="356857"/>
                  <a:pt x="347286" y="360385"/>
                </a:cubicBezTo>
                <a:cubicBezTo>
                  <a:pt x="355753" y="363913"/>
                  <a:pt x="722642" y="197402"/>
                  <a:pt x="664786" y="246085"/>
                </a:cubicBezTo>
                <a:cubicBezTo>
                  <a:pt x="606930" y="294768"/>
                  <a:pt x="-11137" y="678590"/>
                  <a:pt x="152" y="652485"/>
                </a:cubicBezTo>
                <a:cubicBezTo>
                  <a:pt x="11441" y="626380"/>
                  <a:pt x="623863" y="178352"/>
                  <a:pt x="732519" y="89452"/>
                </a:cubicBezTo>
                <a:cubicBezTo>
                  <a:pt x="841175" y="552"/>
                  <a:pt x="580119" y="124730"/>
                  <a:pt x="652086" y="119085"/>
                </a:cubicBezTo>
                <a:cubicBezTo>
                  <a:pt x="724053" y="113441"/>
                  <a:pt x="979464" y="76046"/>
                  <a:pt x="1160086" y="640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2F6A3FFD-F8DE-43D1-886C-FD4929BCC49D}"/>
              </a:ext>
            </a:extLst>
          </p:cNvPr>
          <p:cNvSpPr/>
          <p:nvPr/>
        </p:nvSpPr>
        <p:spPr>
          <a:xfrm>
            <a:off x="9626398" y="5673487"/>
            <a:ext cx="915586" cy="1208464"/>
          </a:xfrm>
          <a:custGeom>
            <a:avLst/>
            <a:gdLst>
              <a:gd name="connsiteX0" fmla="*/ 914602 w 915586"/>
              <a:gd name="connsiteY0" fmla="*/ 5953 h 1208464"/>
              <a:gd name="connsiteX1" fmla="*/ 594562 w 915586"/>
              <a:gd name="connsiteY1" fmla="*/ 148193 h 1208464"/>
              <a:gd name="connsiteX2" fmla="*/ 274522 w 915586"/>
              <a:gd name="connsiteY2" fmla="*/ 361553 h 1208464"/>
              <a:gd name="connsiteX3" fmla="*/ 406602 w 915586"/>
              <a:gd name="connsiteY3" fmla="*/ 285353 h 1208464"/>
              <a:gd name="connsiteX4" fmla="*/ 244042 w 915586"/>
              <a:gd name="connsiteY4" fmla="*/ 539353 h 1208464"/>
              <a:gd name="connsiteX5" fmla="*/ 279602 w 915586"/>
              <a:gd name="connsiteY5" fmla="*/ 447913 h 1208464"/>
              <a:gd name="connsiteX6" fmla="*/ 137362 w 915586"/>
              <a:gd name="connsiteY6" fmla="*/ 762873 h 1208464"/>
              <a:gd name="connsiteX7" fmla="*/ 157682 w 915586"/>
              <a:gd name="connsiteY7" fmla="*/ 620633 h 1208464"/>
              <a:gd name="connsiteX8" fmla="*/ 86562 w 915586"/>
              <a:gd name="connsiteY8" fmla="*/ 1199753 h 1208464"/>
              <a:gd name="connsiteX9" fmla="*/ 86562 w 915586"/>
              <a:gd name="connsiteY9" fmla="*/ 945753 h 1208464"/>
              <a:gd name="connsiteX10" fmla="*/ 202 w 915586"/>
              <a:gd name="connsiteY10" fmla="*/ 625713 h 1208464"/>
              <a:gd name="connsiteX11" fmla="*/ 61162 w 915586"/>
              <a:gd name="connsiteY11" fmla="*/ 1062593 h 1208464"/>
              <a:gd name="connsiteX12" fmla="*/ 10362 w 915586"/>
              <a:gd name="connsiteY12" fmla="*/ 519033 h 1208464"/>
              <a:gd name="connsiteX13" fmla="*/ 45922 w 915586"/>
              <a:gd name="connsiteY13" fmla="*/ 600313 h 1208464"/>
              <a:gd name="connsiteX14" fmla="*/ 228802 w 915586"/>
              <a:gd name="connsiteY14" fmla="*/ 239633 h 1208464"/>
              <a:gd name="connsiteX15" fmla="*/ 172922 w 915586"/>
              <a:gd name="connsiteY15" fmla="*/ 351393 h 1208464"/>
              <a:gd name="connsiteX16" fmla="*/ 614882 w 915586"/>
              <a:gd name="connsiteY16" fmla="*/ 61833 h 1208464"/>
              <a:gd name="connsiteX17" fmla="*/ 203402 w 915586"/>
              <a:gd name="connsiteY17" fmla="*/ 280273 h 1208464"/>
              <a:gd name="connsiteX18" fmla="*/ 675842 w 915586"/>
              <a:gd name="connsiteY18" fmla="*/ 51673 h 1208464"/>
              <a:gd name="connsiteX19" fmla="*/ 914602 w 915586"/>
              <a:gd name="connsiteY19" fmla="*/ 5953 h 120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5586" h="1208464">
                <a:moveTo>
                  <a:pt x="914602" y="5953"/>
                </a:moveTo>
                <a:cubicBezTo>
                  <a:pt x="901055" y="22040"/>
                  <a:pt x="701242" y="88926"/>
                  <a:pt x="594562" y="148193"/>
                </a:cubicBezTo>
                <a:cubicBezTo>
                  <a:pt x="487882" y="207460"/>
                  <a:pt x="305849" y="338693"/>
                  <a:pt x="274522" y="361553"/>
                </a:cubicBezTo>
                <a:cubicBezTo>
                  <a:pt x="243195" y="384413"/>
                  <a:pt x="411682" y="255720"/>
                  <a:pt x="406602" y="285353"/>
                </a:cubicBezTo>
                <a:cubicBezTo>
                  <a:pt x="401522" y="314986"/>
                  <a:pt x="265209" y="512260"/>
                  <a:pt x="244042" y="539353"/>
                </a:cubicBezTo>
                <a:cubicBezTo>
                  <a:pt x="222875" y="566446"/>
                  <a:pt x="297382" y="410660"/>
                  <a:pt x="279602" y="447913"/>
                </a:cubicBezTo>
                <a:cubicBezTo>
                  <a:pt x="261822" y="485166"/>
                  <a:pt x="157682" y="734086"/>
                  <a:pt x="137362" y="762873"/>
                </a:cubicBezTo>
                <a:cubicBezTo>
                  <a:pt x="117042" y="791660"/>
                  <a:pt x="166149" y="547820"/>
                  <a:pt x="157682" y="620633"/>
                </a:cubicBezTo>
                <a:cubicBezTo>
                  <a:pt x="149215" y="693446"/>
                  <a:pt x="98415" y="1145566"/>
                  <a:pt x="86562" y="1199753"/>
                </a:cubicBezTo>
                <a:cubicBezTo>
                  <a:pt x="74709" y="1253940"/>
                  <a:pt x="100955" y="1041426"/>
                  <a:pt x="86562" y="945753"/>
                </a:cubicBezTo>
                <a:cubicBezTo>
                  <a:pt x="72169" y="850080"/>
                  <a:pt x="4435" y="606240"/>
                  <a:pt x="202" y="625713"/>
                </a:cubicBezTo>
                <a:cubicBezTo>
                  <a:pt x="-4031" y="645186"/>
                  <a:pt x="59469" y="1080373"/>
                  <a:pt x="61162" y="1062593"/>
                </a:cubicBezTo>
                <a:cubicBezTo>
                  <a:pt x="62855" y="1044813"/>
                  <a:pt x="12902" y="596080"/>
                  <a:pt x="10362" y="519033"/>
                </a:cubicBezTo>
                <a:cubicBezTo>
                  <a:pt x="7822" y="441986"/>
                  <a:pt x="9515" y="646880"/>
                  <a:pt x="45922" y="600313"/>
                </a:cubicBezTo>
                <a:cubicBezTo>
                  <a:pt x="82329" y="553746"/>
                  <a:pt x="207635" y="281120"/>
                  <a:pt x="228802" y="239633"/>
                </a:cubicBezTo>
                <a:cubicBezTo>
                  <a:pt x="249969" y="198146"/>
                  <a:pt x="108575" y="381026"/>
                  <a:pt x="172922" y="351393"/>
                </a:cubicBezTo>
                <a:cubicBezTo>
                  <a:pt x="237269" y="321760"/>
                  <a:pt x="609802" y="73686"/>
                  <a:pt x="614882" y="61833"/>
                </a:cubicBezTo>
                <a:cubicBezTo>
                  <a:pt x="619962" y="49980"/>
                  <a:pt x="193242" y="281966"/>
                  <a:pt x="203402" y="280273"/>
                </a:cubicBezTo>
                <a:cubicBezTo>
                  <a:pt x="213562" y="278580"/>
                  <a:pt x="552229" y="96546"/>
                  <a:pt x="675842" y="51673"/>
                </a:cubicBezTo>
                <a:cubicBezTo>
                  <a:pt x="799455" y="6800"/>
                  <a:pt x="928149" y="-10134"/>
                  <a:pt x="914602" y="59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10A2DE8D-FC52-49BB-894B-9E7F25E20487}"/>
              </a:ext>
            </a:extLst>
          </p:cNvPr>
          <p:cNvSpPr/>
          <p:nvPr/>
        </p:nvSpPr>
        <p:spPr>
          <a:xfrm>
            <a:off x="9721156" y="6412254"/>
            <a:ext cx="1015522" cy="301746"/>
          </a:xfrm>
          <a:custGeom>
            <a:avLst/>
            <a:gdLst>
              <a:gd name="connsiteX0" fmla="*/ 165794 w 1015522"/>
              <a:gd name="connsiteY0" fmla="*/ 99671 h 301746"/>
              <a:gd name="connsiteX1" fmla="*/ 572194 w 1015522"/>
              <a:gd name="connsiteY1" fmla="*/ 191746 h 301746"/>
              <a:gd name="connsiteX2" fmla="*/ 353119 w 1015522"/>
              <a:gd name="connsiteY2" fmla="*/ 147296 h 301746"/>
              <a:gd name="connsiteX3" fmla="*/ 781744 w 1015522"/>
              <a:gd name="connsiteY3" fmla="*/ 156821 h 301746"/>
              <a:gd name="connsiteX4" fmla="*/ 594419 w 1015522"/>
              <a:gd name="connsiteY4" fmla="*/ 156821 h 301746"/>
              <a:gd name="connsiteX5" fmla="*/ 950019 w 1015522"/>
              <a:gd name="connsiteY5" fmla="*/ 74271 h 301746"/>
              <a:gd name="connsiteX6" fmla="*/ 918269 w 1015522"/>
              <a:gd name="connsiteY6" fmla="*/ 42521 h 301746"/>
              <a:gd name="connsiteX7" fmla="*/ 1013519 w 1015522"/>
              <a:gd name="connsiteY7" fmla="*/ 7596 h 301746"/>
              <a:gd name="connsiteX8" fmla="*/ 813494 w 1015522"/>
              <a:gd name="connsiteY8" fmla="*/ 201271 h 301746"/>
              <a:gd name="connsiteX9" fmla="*/ 896044 w 1015522"/>
              <a:gd name="connsiteY9" fmla="*/ 153646 h 301746"/>
              <a:gd name="connsiteX10" fmla="*/ 572194 w 1015522"/>
              <a:gd name="connsiteY10" fmla="*/ 286996 h 301746"/>
              <a:gd name="connsiteX11" fmla="*/ 759519 w 1015522"/>
              <a:gd name="connsiteY11" fmla="*/ 286996 h 301746"/>
              <a:gd name="connsiteX12" fmla="*/ 200719 w 1015522"/>
              <a:gd name="connsiteY12" fmla="*/ 185396 h 301746"/>
              <a:gd name="connsiteX13" fmla="*/ 543619 w 1015522"/>
              <a:gd name="connsiteY13" fmla="*/ 248896 h 301746"/>
              <a:gd name="connsiteX14" fmla="*/ 16569 w 1015522"/>
              <a:gd name="connsiteY14" fmla="*/ 112371 h 301746"/>
              <a:gd name="connsiteX15" fmla="*/ 165794 w 1015522"/>
              <a:gd name="connsiteY15" fmla="*/ 99671 h 30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5522" h="301746">
                <a:moveTo>
                  <a:pt x="165794" y="99671"/>
                </a:moveTo>
                <a:cubicBezTo>
                  <a:pt x="258398" y="112900"/>
                  <a:pt x="540973" y="183809"/>
                  <a:pt x="572194" y="191746"/>
                </a:cubicBezTo>
                <a:cubicBezTo>
                  <a:pt x="603415" y="199683"/>
                  <a:pt x="318194" y="153117"/>
                  <a:pt x="353119" y="147296"/>
                </a:cubicBezTo>
                <a:cubicBezTo>
                  <a:pt x="388044" y="141475"/>
                  <a:pt x="741527" y="155233"/>
                  <a:pt x="781744" y="156821"/>
                </a:cubicBezTo>
                <a:cubicBezTo>
                  <a:pt x="821961" y="158409"/>
                  <a:pt x="566373" y="170579"/>
                  <a:pt x="594419" y="156821"/>
                </a:cubicBezTo>
                <a:cubicBezTo>
                  <a:pt x="622465" y="143063"/>
                  <a:pt x="896044" y="93321"/>
                  <a:pt x="950019" y="74271"/>
                </a:cubicBezTo>
                <a:cubicBezTo>
                  <a:pt x="1003994" y="55221"/>
                  <a:pt x="907686" y="53633"/>
                  <a:pt x="918269" y="42521"/>
                </a:cubicBezTo>
                <a:cubicBezTo>
                  <a:pt x="928852" y="31409"/>
                  <a:pt x="1030982" y="-18862"/>
                  <a:pt x="1013519" y="7596"/>
                </a:cubicBezTo>
                <a:cubicBezTo>
                  <a:pt x="996056" y="34054"/>
                  <a:pt x="833073" y="176929"/>
                  <a:pt x="813494" y="201271"/>
                </a:cubicBezTo>
                <a:cubicBezTo>
                  <a:pt x="793915" y="225613"/>
                  <a:pt x="936261" y="139359"/>
                  <a:pt x="896044" y="153646"/>
                </a:cubicBezTo>
                <a:cubicBezTo>
                  <a:pt x="855827" y="167933"/>
                  <a:pt x="594948" y="264771"/>
                  <a:pt x="572194" y="286996"/>
                </a:cubicBezTo>
                <a:cubicBezTo>
                  <a:pt x="549440" y="309221"/>
                  <a:pt x="821431" y="303929"/>
                  <a:pt x="759519" y="286996"/>
                </a:cubicBezTo>
                <a:cubicBezTo>
                  <a:pt x="697607" y="270063"/>
                  <a:pt x="236702" y="191746"/>
                  <a:pt x="200719" y="185396"/>
                </a:cubicBezTo>
                <a:cubicBezTo>
                  <a:pt x="164736" y="179046"/>
                  <a:pt x="574311" y="261067"/>
                  <a:pt x="543619" y="248896"/>
                </a:cubicBezTo>
                <a:cubicBezTo>
                  <a:pt x="512927" y="236725"/>
                  <a:pt x="76894" y="135125"/>
                  <a:pt x="16569" y="112371"/>
                </a:cubicBezTo>
                <a:cubicBezTo>
                  <a:pt x="-43756" y="89617"/>
                  <a:pt x="73190" y="86442"/>
                  <a:pt x="165794" y="996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07969E35-A667-4F1E-A0D5-3B130DC918B1}"/>
              </a:ext>
            </a:extLst>
          </p:cNvPr>
          <p:cNvSpPr/>
          <p:nvPr/>
        </p:nvSpPr>
        <p:spPr>
          <a:xfrm>
            <a:off x="6490752" y="6932132"/>
            <a:ext cx="1809368" cy="351505"/>
          </a:xfrm>
          <a:custGeom>
            <a:avLst/>
            <a:gdLst>
              <a:gd name="connsiteX0" fmla="*/ 335498 w 1809368"/>
              <a:gd name="connsiteY0" fmla="*/ 78268 h 351505"/>
              <a:gd name="connsiteX1" fmla="*/ 386298 w 1809368"/>
              <a:gd name="connsiteY1" fmla="*/ 81443 h 351505"/>
              <a:gd name="connsiteX2" fmla="*/ 802223 w 1809368"/>
              <a:gd name="connsiteY2" fmla="*/ 183043 h 351505"/>
              <a:gd name="connsiteX3" fmla="*/ 710148 w 1809368"/>
              <a:gd name="connsiteY3" fmla="*/ 170343 h 351505"/>
              <a:gd name="connsiteX4" fmla="*/ 1316573 w 1809368"/>
              <a:gd name="connsiteY4" fmla="*/ 94143 h 351505"/>
              <a:gd name="connsiteX5" fmla="*/ 1319748 w 1809368"/>
              <a:gd name="connsiteY5" fmla="*/ 87793 h 351505"/>
              <a:gd name="connsiteX6" fmla="*/ 1799173 w 1809368"/>
              <a:gd name="connsiteY6" fmla="*/ 8418 h 351505"/>
              <a:gd name="connsiteX7" fmla="*/ 1586448 w 1809368"/>
              <a:gd name="connsiteY7" fmla="*/ 30643 h 351505"/>
              <a:gd name="connsiteX8" fmla="*/ 894298 w 1809368"/>
              <a:gd name="connsiteY8" fmla="*/ 259243 h 351505"/>
              <a:gd name="connsiteX9" fmla="*/ 1256248 w 1809368"/>
              <a:gd name="connsiteY9" fmla="*/ 208443 h 351505"/>
              <a:gd name="connsiteX10" fmla="*/ 446623 w 1809368"/>
              <a:gd name="connsiteY10" fmla="*/ 173518 h 351505"/>
              <a:gd name="connsiteX11" fmla="*/ 240248 w 1809368"/>
              <a:gd name="connsiteY11" fmla="*/ 195743 h 351505"/>
              <a:gd name="connsiteX12" fmla="*/ 913348 w 1809368"/>
              <a:gd name="connsiteY12" fmla="*/ 351318 h 351505"/>
              <a:gd name="connsiteX13" fmla="*/ 21173 w 1809368"/>
              <a:gd name="connsiteY13" fmla="*/ 160818 h 351505"/>
              <a:gd name="connsiteX14" fmla="*/ 284698 w 1809368"/>
              <a:gd name="connsiteY14" fmla="*/ 141768 h 351505"/>
              <a:gd name="connsiteX15" fmla="*/ 335498 w 1809368"/>
              <a:gd name="connsiteY15" fmla="*/ 78268 h 35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9368" h="351505">
                <a:moveTo>
                  <a:pt x="335498" y="78268"/>
                </a:moveTo>
                <a:cubicBezTo>
                  <a:pt x="352431" y="68214"/>
                  <a:pt x="308511" y="63981"/>
                  <a:pt x="386298" y="81443"/>
                </a:cubicBezTo>
                <a:cubicBezTo>
                  <a:pt x="464085" y="98905"/>
                  <a:pt x="748248" y="168226"/>
                  <a:pt x="802223" y="183043"/>
                </a:cubicBezTo>
                <a:cubicBezTo>
                  <a:pt x="856198" y="197860"/>
                  <a:pt x="624423" y="185160"/>
                  <a:pt x="710148" y="170343"/>
                </a:cubicBezTo>
                <a:cubicBezTo>
                  <a:pt x="795873" y="155526"/>
                  <a:pt x="1214973" y="107901"/>
                  <a:pt x="1316573" y="94143"/>
                </a:cubicBezTo>
                <a:cubicBezTo>
                  <a:pt x="1418173" y="80385"/>
                  <a:pt x="1239315" y="102080"/>
                  <a:pt x="1319748" y="87793"/>
                </a:cubicBezTo>
                <a:cubicBezTo>
                  <a:pt x="1400181" y="73506"/>
                  <a:pt x="1754723" y="17943"/>
                  <a:pt x="1799173" y="8418"/>
                </a:cubicBezTo>
                <a:cubicBezTo>
                  <a:pt x="1843623" y="-1107"/>
                  <a:pt x="1737260" y="-11161"/>
                  <a:pt x="1586448" y="30643"/>
                </a:cubicBezTo>
                <a:cubicBezTo>
                  <a:pt x="1435636" y="72447"/>
                  <a:pt x="949331" y="229610"/>
                  <a:pt x="894298" y="259243"/>
                </a:cubicBezTo>
                <a:cubicBezTo>
                  <a:pt x="839265" y="288876"/>
                  <a:pt x="1330860" y="222730"/>
                  <a:pt x="1256248" y="208443"/>
                </a:cubicBezTo>
                <a:cubicBezTo>
                  <a:pt x="1181636" y="194156"/>
                  <a:pt x="615956" y="175635"/>
                  <a:pt x="446623" y="173518"/>
                </a:cubicBezTo>
                <a:cubicBezTo>
                  <a:pt x="277290" y="171401"/>
                  <a:pt x="162461" y="166110"/>
                  <a:pt x="240248" y="195743"/>
                </a:cubicBezTo>
                <a:cubicBezTo>
                  <a:pt x="318035" y="225376"/>
                  <a:pt x="949860" y="357139"/>
                  <a:pt x="913348" y="351318"/>
                </a:cubicBezTo>
                <a:cubicBezTo>
                  <a:pt x="876836" y="345497"/>
                  <a:pt x="125948" y="195743"/>
                  <a:pt x="21173" y="160818"/>
                </a:cubicBezTo>
                <a:cubicBezTo>
                  <a:pt x="-83602" y="125893"/>
                  <a:pt x="231781" y="150764"/>
                  <a:pt x="284698" y="141768"/>
                </a:cubicBezTo>
                <a:cubicBezTo>
                  <a:pt x="337615" y="132772"/>
                  <a:pt x="318565" y="88322"/>
                  <a:pt x="335498" y="782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406362D-D441-4CD5-A7F3-1E5399605100}"/>
              </a:ext>
            </a:extLst>
          </p:cNvPr>
          <p:cNvSpPr/>
          <p:nvPr/>
        </p:nvSpPr>
        <p:spPr>
          <a:xfrm>
            <a:off x="6400006" y="7050038"/>
            <a:ext cx="2006806" cy="457955"/>
          </a:xfrm>
          <a:custGeom>
            <a:avLst/>
            <a:gdLst>
              <a:gd name="connsiteX0" fmla="*/ 207169 w 2006806"/>
              <a:gd name="connsiteY0" fmla="*/ 77837 h 457955"/>
              <a:gd name="connsiteX1" fmla="*/ 756444 w 2006806"/>
              <a:gd name="connsiteY1" fmla="*/ 271512 h 457955"/>
              <a:gd name="connsiteX2" fmla="*/ 718344 w 2006806"/>
              <a:gd name="connsiteY2" fmla="*/ 281037 h 457955"/>
              <a:gd name="connsiteX3" fmla="*/ 1178719 w 2006806"/>
              <a:gd name="connsiteY3" fmla="*/ 268337 h 457955"/>
              <a:gd name="connsiteX4" fmla="*/ 1032669 w 2006806"/>
              <a:gd name="connsiteY4" fmla="*/ 255637 h 457955"/>
              <a:gd name="connsiteX5" fmla="*/ 1769269 w 2006806"/>
              <a:gd name="connsiteY5" fmla="*/ 23862 h 457955"/>
              <a:gd name="connsiteX6" fmla="*/ 1597819 w 2006806"/>
              <a:gd name="connsiteY6" fmla="*/ 147687 h 457955"/>
              <a:gd name="connsiteX7" fmla="*/ 2001044 w 2006806"/>
              <a:gd name="connsiteY7" fmla="*/ 7987 h 457955"/>
              <a:gd name="connsiteX8" fmla="*/ 1239044 w 2006806"/>
              <a:gd name="connsiteY8" fmla="*/ 436612 h 457955"/>
              <a:gd name="connsiteX9" fmla="*/ 1470819 w 2006806"/>
              <a:gd name="connsiteY9" fmla="*/ 395337 h 457955"/>
              <a:gd name="connsiteX10" fmla="*/ 702469 w 2006806"/>
              <a:gd name="connsiteY10" fmla="*/ 414387 h 457955"/>
              <a:gd name="connsiteX11" fmla="*/ 1423194 w 2006806"/>
              <a:gd name="connsiteY11" fmla="*/ 442962 h 457955"/>
              <a:gd name="connsiteX12" fmla="*/ 546894 w 2006806"/>
              <a:gd name="connsiteY12" fmla="*/ 335012 h 457955"/>
              <a:gd name="connsiteX13" fmla="*/ 696119 w 2006806"/>
              <a:gd name="connsiteY13" fmla="*/ 360412 h 457955"/>
              <a:gd name="connsiteX14" fmla="*/ 153194 w 2006806"/>
              <a:gd name="connsiteY14" fmla="*/ 134987 h 457955"/>
              <a:gd name="connsiteX15" fmla="*/ 794 w 2006806"/>
              <a:gd name="connsiteY15" fmla="*/ 131812 h 457955"/>
              <a:gd name="connsiteX16" fmla="*/ 207169 w 2006806"/>
              <a:gd name="connsiteY16" fmla="*/ 77837 h 45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806" h="457955">
                <a:moveTo>
                  <a:pt x="207169" y="77837"/>
                </a:moveTo>
                <a:cubicBezTo>
                  <a:pt x="333111" y="101120"/>
                  <a:pt x="671248" y="237645"/>
                  <a:pt x="756444" y="271512"/>
                </a:cubicBezTo>
                <a:cubicBezTo>
                  <a:pt x="841640" y="305379"/>
                  <a:pt x="647965" y="281566"/>
                  <a:pt x="718344" y="281037"/>
                </a:cubicBezTo>
                <a:cubicBezTo>
                  <a:pt x="788723" y="280508"/>
                  <a:pt x="1126332" y="272570"/>
                  <a:pt x="1178719" y="268337"/>
                </a:cubicBezTo>
                <a:cubicBezTo>
                  <a:pt x="1231106" y="264104"/>
                  <a:pt x="934244" y="296383"/>
                  <a:pt x="1032669" y="255637"/>
                </a:cubicBezTo>
                <a:cubicBezTo>
                  <a:pt x="1131094" y="214891"/>
                  <a:pt x="1675077" y="41854"/>
                  <a:pt x="1769269" y="23862"/>
                </a:cubicBezTo>
                <a:cubicBezTo>
                  <a:pt x="1863461" y="5870"/>
                  <a:pt x="1559190" y="150333"/>
                  <a:pt x="1597819" y="147687"/>
                </a:cubicBezTo>
                <a:cubicBezTo>
                  <a:pt x="1636448" y="145041"/>
                  <a:pt x="2060840" y="-40167"/>
                  <a:pt x="2001044" y="7987"/>
                </a:cubicBezTo>
                <a:cubicBezTo>
                  <a:pt x="1941248" y="56141"/>
                  <a:pt x="1327415" y="372054"/>
                  <a:pt x="1239044" y="436612"/>
                </a:cubicBezTo>
                <a:cubicBezTo>
                  <a:pt x="1150673" y="501170"/>
                  <a:pt x="1560248" y="399041"/>
                  <a:pt x="1470819" y="395337"/>
                </a:cubicBezTo>
                <a:cubicBezTo>
                  <a:pt x="1381390" y="391633"/>
                  <a:pt x="710406" y="406450"/>
                  <a:pt x="702469" y="414387"/>
                </a:cubicBezTo>
                <a:cubicBezTo>
                  <a:pt x="694532" y="422324"/>
                  <a:pt x="1449123" y="456191"/>
                  <a:pt x="1423194" y="442962"/>
                </a:cubicBezTo>
                <a:cubicBezTo>
                  <a:pt x="1397265" y="429733"/>
                  <a:pt x="668073" y="348770"/>
                  <a:pt x="546894" y="335012"/>
                </a:cubicBezTo>
                <a:cubicBezTo>
                  <a:pt x="425715" y="321254"/>
                  <a:pt x="761736" y="393750"/>
                  <a:pt x="696119" y="360412"/>
                </a:cubicBezTo>
                <a:cubicBezTo>
                  <a:pt x="630502" y="327075"/>
                  <a:pt x="269082" y="173087"/>
                  <a:pt x="153194" y="134987"/>
                </a:cubicBezTo>
                <a:cubicBezTo>
                  <a:pt x="37306" y="96887"/>
                  <a:pt x="-6614" y="138162"/>
                  <a:pt x="794" y="131812"/>
                </a:cubicBezTo>
                <a:cubicBezTo>
                  <a:pt x="8202" y="125462"/>
                  <a:pt x="81227" y="54554"/>
                  <a:pt x="207169" y="778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47B2AD10-ED8F-432A-B5D3-2F5BF66FCC13}"/>
              </a:ext>
            </a:extLst>
          </p:cNvPr>
          <p:cNvSpPr/>
          <p:nvPr/>
        </p:nvSpPr>
        <p:spPr>
          <a:xfrm>
            <a:off x="8000230" y="8282256"/>
            <a:ext cx="350422" cy="819454"/>
          </a:xfrm>
          <a:custGeom>
            <a:avLst/>
            <a:gdLst>
              <a:gd name="connsiteX0" fmla="*/ 203970 w 350422"/>
              <a:gd name="connsiteY0" fmla="*/ 163244 h 819454"/>
              <a:gd name="connsiteX1" fmla="*/ 259003 w 350422"/>
              <a:gd name="connsiteY1" fmla="*/ 341044 h 819454"/>
              <a:gd name="connsiteX2" fmla="*/ 9237 w 350422"/>
              <a:gd name="connsiteY2" fmla="*/ 802477 h 819454"/>
              <a:gd name="connsiteX3" fmla="*/ 76970 w 350422"/>
              <a:gd name="connsiteY3" fmla="*/ 688177 h 819454"/>
              <a:gd name="connsiteX4" fmla="*/ 297103 w 350422"/>
              <a:gd name="connsiteY4" fmla="*/ 387611 h 819454"/>
              <a:gd name="connsiteX5" fmla="*/ 339437 w 350422"/>
              <a:gd name="connsiteY5" fmla="*/ 260611 h 819454"/>
              <a:gd name="connsiteX6" fmla="*/ 136237 w 350422"/>
              <a:gd name="connsiteY6" fmla="*/ 2377 h 819454"/>
              <a:gd name="connsiteX7" fmla="*/ 203970 w 350422"/>
              <a:gd name="connsiteY7" fmla="*/ 163244 h 8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422" h="819454">
                <a:moveTo>
                  <a:pt x="203970" y="163244"/>
                </a:moveTo>
                <a:cubicBezTo>
                  <a:pt x="224431" y="219688"/>
                  <a:pt x="291458" y="234505"/>
                  <a:pt x="259003" y="341044"/>
                </a:cubicBezTo>
                <a:cubicBezTo>
                  <a:pt x="226548" y="447583"/>
                  <a:pt x="39576" y="744622"/>
                  <a:pt x="9237" y="802477"/>
                </a:cubicBezTo>
                <a:cubicBezTo>
                  <a:pt x="-21102" y="860332"/>
                  <a:pt x="28992" y="757321"/>
                  <a:pt x="76970" y="688177"/>
                </a:cubicBezTo>
                <a:cubicBezTo>
                  <a:pt x="124948" y="619033"/>
                  <a:pt x="253359" y="458872"/>
                  <a:pt x="297103" y="387611"/>
                </a:cubicBezTo>
                <a:cubicBezTo>
                  <a:pt x="340847" y="316350"/>
                  <a:pt x="366248" y="324817"/>
                  <a:pt x="339437" y="260611"/>
                </a:cubicBezTo>
                <a:cubicBezTo>
                  <a:pt x="312626" y="196405"/>
                  <a:pt x="158815" y="23544"/>
                  <a:pt x="136237" y="2377"/>
                </a:cubicBezTo>
                <a:cubicBezTo>
                  <a:pt x="113659" y="-18790"/>
                  <a:pt x="183509" y="106800"/>
                  <a:pt x="203970" y="163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1A9682A2-2D75-4408-8B87-81007366CBE5}"/>
              </a:ext>
            </a:extLst>
          </p:cNvPr>
          <p:cNvSpPr/>
          <p:nvPr/>
        </p:nvSpPr>
        <p:spPr>
          <a:xfrm>
            <a:off x="10303461" y="8012508"/>
            <a:ext cx="565057" cy="695009"/>
          </a:xfrm>
          <a:custGeom>
            <a:avLst/>
            <a:gdLst>
              <a:gd name="connsiteX0" fmla="*/ 472 w 565057"/>
              <a:gd name="connsiteY0" fmla="*/ 1192 h 695009"/>
              <a:gd name="connsiteX1" fmla="*/ 385706 w 565057"/>
              <a:gd name="connsiteY1" fmla="*/ 221325 h 695009"/>
              <a:gd name="connsiteX2" fmla="*/ 559272 w 565057"/>
              <a:gd name="connsiteY2" fmla="*/ 416059 h 695009"/>
              <a:gd name="connsiteX3" fmla="*/ 525406 w 565057"/>
              <a:gd name="connsiteY3" fmla="*/ 691225 h 695009"/>
              <a:gd name="connsiteX4" fmla="*/ 542339 w 565057"/>
              <a:gd name="connsiteY4" fmla="*/ 568459 h 695009"/>
              <a:gd name="connsiteX5" fmla="*/ 542339 w 565057"/>
              <a:gd name="connsiteY5" fmla="*/ 458392 h 695009"/>
              <a:gd name="connsiteX6" fmla="*/ 296806 w 565057"/>
              <a:gd name="connsiteY6" fmla="*/ 259425 h 695009"/>
              <a:gd name="connsiteX7" fmla="*/ 470372 w 565057"/>
              <a:gd name="connsiteY7" fmla="*/ 322925 h 695009"/>
              <a:gd name="connsiteX8" fmla="*/ 472 w 565057"/>
              <a:gd name="connsiteY8" fmla="*/ 1192 h 69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057" h="695009">
                <a:moveTo>
                  <a:pt x="472" y="1192"/>
                </a:moveTo>
                <a:cubicBezTo>
                  <a:pt x="-13639" y="-15741"/>
                  <a:pt x="292573" y="152181"/>
                  <a:pt x="385706" y="221325"/>
                </a:cubicBezTo>
                <a:cubicBezTo>
                  <a:pt x="478839" y="290469"/>
                  <a:pt x="535989" y="337742"/>
                  <a:pt x="559272" y="416059"/>
                </a:cubicBezTo>
                <a:cubicBezTo>
                  <a:pt x="582555" y="494376"/>
                  <a:pt x="528228" y="665825"/>
                  <a:pt x="525406" y="691225"/>
                </a:cubicBezTo>
                <a:cubicBezTo>
                  <a:pt x="522584" y="716625"/>
                  <a:pt x="539517" y="607264"/>
                  <a:pt x="542339" y="568459"/>
                </a:cubicBezTo>
                <a:cubicBezTo>
                  <a:pt x="545161" y="529654"/>
                  <a:pt x="583261" y="509898"/>
                  <a:pt x="542339" y="458392"/>
                </a:cubicBezTo>
                <a:cubicBezTo>
                  <a:pt x="501417" y="406886"/>
                  <a:pt x="308801" y="282003"/>
                  <a:pt x="296806" y="259425"/>
                </a:cubicBezTo>
                <a:cubicBezTo>
                  <a:pt x="284812" y="236847"/>
                  <a:pt x="518350" y="363847"/>
                  <a:pt x="470372" y="322925"/>
                </a:cubicBezTo>
                <a:cubicBezTo>
                  <a:pt x="422394" y="282003"/>
                  <a:pt x="14583" y="18125"/>
                  <a:pt x="472" y="11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4115C377-28AF-421D-8A32-E663108947C5}"/>
              </a:ext>
            </a:extLst>
          </p:cNvPr>
          <p:cNvSpPr/>
          <p:nvPr/>
        </p:nvSpPr>
        <p:spPr>
          <a:xfrm>
            <a:off x="10614859" y="8515220"/>
            <a:ext cx="118875" cy="303556"/>
          </a:xfrm>
          <a:custGeom>
            <a:avLst/>
            <a:gdLst>
              <a:gd name="connsiteX0" fmla="*/ 12924 w 118875"/>
              <a:gd name="connsiteY0" fmla="*/ 130 h 303556"/>
              <a:gd name="connsiteX1" fmla="*/ 78541 w 118875"/>
              <a:gd name="connsiteY1" fmla="*/ 80563 h 303556"/>
              <a:gd name="connsiteX2" fmla="*/ 224 w 118875"/>
              <a:gd name="connsiteY2" fmla="*/ 300697 h 303556"/>
              <a:gd name="connsiteX3" fmla="*/ 53141 w 118875"/>
              <a:gd name="connsiteY3" fmla="*/ 211797 h 303556"/>
              <a:gd name="connsiteX4" fmla="*/ 118758 w 118875"/>
              <a:gd name="connsiteY4" fmla="*/ 95380 h 303556"/>
              <a:gd name="connsiteX5" fmla="*/ 12924 w 118875"/>
              <a:gd name="connsiteY5" fmla="*/ 130 h 30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75" h="303556">
                <a:moveTo>
                  <a:pt x="12924" y="130"/>
                </a:moveTo>
                <a:cubicBezTo>
                  <a:pt x="6221" y="-2339"/>
                  <a:pt x="80658" y="30469"/>
                  <a:pt x="78541" y="80563"/>
                </a:cubicBezTo>
                <a:cubicBezTo>
                  <a:pt x="76424" y="130657"/>
                  <a:pt x="4457" y="278825"/>
                  <a:pt x="224" y="300697"/>
                </a:cubicBezTo>
                <a:cubicBezTo>
                  <a:pt x="-4009" y="322569"/>
                  <a:pt x="53141" y="211797"/>
                  <a:pt x="53141" y="211797"/>
                </a:cubicBezTo>
                <a:cubicBezTo>
                  <a:pt x="72897" y="177578"/>
                  <a:pt x="121580" y="130658"/>
                  <a:pt x="118758" y="95380"/>
                </a:cubicBezTo>
                <a:cubicBezTo>
                  <a:pt x="115936" y="60102"/>
                  <a:pt x="19627" y="2599"/>
                  <a:pt x="12924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2E78F8C3-7337-45E0-8AF2-DA13233030BE}"/>
              </a:ext>
            </a:extLst>
          </p:cNvPr>
          <p:cNvSpPr/>
          <p:nvPr/>
        </p:nvSpPr>
        <p:spPr>
          <a:xfrm>
            <a:off x="7640420" y="9185962"/>
            <a:ext cx="161922" cy="517136"/>
          </a:xfrm>
          <a:custGeom>
            <a:avLst/>
            <a:gdLst>
              <a:gd name="connsiteX0" fmla="*/ 161613 w 161922"/>
              <a:gd name="connsiteY0" fmla="*/ 371 h 517136"/>
              <a:gd name="connsiteX1" fmla="*/ 43080 w 161922"/>
              <a:gd name="connsiteY1" fmla="*/ 216271 h 517136"/>
              <a:gd name="connsiteX2" fmla="*/ 102347 w 161922"/>
              <a:gd name="connsiteY2" fmla="*/ 516838 h 517136"/>
              <a:gd name="connsiteX3" fmla="*/ 747 w 161922"/>
              <a:gd name="connsiteY3" fmla="*/ 267071 h 517136"/>
              <a:gd name="connsiteX4" fmla="*/ 161613 w 161922"/>
              <a:gd name="connsiteY4" fmla="*/ 371 h 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2" h="517136">
                <a:moveTo>
                  <a:pt x="161613" y="371"/>
                </a:moveTo>
                <a:cubicBezTo>
                  <a:pt x="168669" y="-8096"/>
                  <a:pt x="52958" y="130193"/>
                  <a:pt x="43080" y="216271"/>
                </a:cubicBezTo>
                <a:cubicBezTo>
                  <a:pt x="33202" y="302349"/>
                  <a:pt x="109402" y="508371"/>
                  <a:pt x="102347" y="516838"/>
                </a:cubicBezTo>
                <a:cubicBezTo>
                  <a:pt x="95291" y="525305"/>
                  <a:pt x="-9836" y="351738"/>
                  <a:pt x="747" y="267071"/>
                </a:cubicBezTo>
                <a:cubicBezTo>
                  <a:pt x="11330" y="182404"/>
                  <a:pt x="154557" y="8838"/>
                  <a:pt x="161613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A3F581FD-C464-4CB3-9527-A3261081E83F}"/>
              </a:ext>
            </a:extLst>
          </p:cNvPr>
          <p:cNvSpPr/>
          <p:nvPr/>
        </p:nvSpPr>
        <p:spPr>
          <a:xfrm>
            <a:off x="6552337" y="9385253"/>
            <a:ext cx="3738478" cy="2178820"/>
          </a:xfrm>
          <a:custGeom>
            <a:avLst/>
            <a:gdLst>
              <a:gd name="connsiteX0" fmla="*/ 1493113 w 3738478"/>
              <a:gd name="connsiteY0" fmla="*/ 1168447 h 2178820"/>
              <a:gd name="connsiteX1" fmla="*/ 2401163 w 3738478"/>
              <a:gd name="connsiteY1" fmla="*/ 1644697 h 2178820"/>
              <a:gd name="connsiteX2" fmla="*/ 2140813 w 3738478"/>
              <a:gd name="connsiteY2" fmla="*/ 1555797 h 2178820"/>
              <a:gd name="connsiteX3" fmla="*/ 3004413 w 3738478"/>
              <a:gd name="connsiteY3" fmla="*/ 1758997 h 2178820"/>
              <a:gd name="connsiteX4" fmla="*/ 2629763 w 3738478"/>
              <a:gd name="connsiteY4" fmla="*/ 1727247 h 2178820"/>
              <a:gd name="connsiteX5" fmla="*/ 3734663 w 3738478"/>
              <a:gd name="connsiteY5" fmla="*/ 1708197 h 2178820"/>
              <a:gd name="connsiteX6" fmla="*/ 2178913 w 3738478"/>
              <a:gd name="connsiteY6" fmla="*/ 1809797 h 2178820"/>
              <a:gd name="connsiteX7" fmla="*/ 3398113 w 3738478"/>
              <a:gd name="connsiteY7" fmla="*/ 2178097 h 2178820"/>
              <a:gd name="connsiteX8" fmla="*/ 2166213 w 3738478"/>
              <a:gd name="connsiteY8" fmla="*/ 1879647 h 2178820"/>
              <a:gd name="connsiteX9" fmla="*/ 985113 w 3738478"/>
              <a:gd name="connsiteY9" fmla="*/ 1098597 h 2178820"/>
              <a:gd name="connsiteX10" fmla="*/ 1404213 w 3738478"/>
              <a:gd name="connsiteY10" fmla="*/ 1238297 h 2178820"/>
              <a:gd name="connsiteX11" fmla="*/ 863 w 3738478"/>
              <a:gd name="connsiteY11" fmla="*/ 47 h 2178820"/>
              <a:gd name="connsiteX12" fmla="*/ 1188313 w 3738478"/>
              <a:gd name="connsiteY12" fmla="*/ 1187497 h 2178820"/>
              <a:gd name="connsiteX13" fmla="*/ 743813 w 3738478"/>
              <a:gd name="connsiteY13" fmla="*/ 400097 h 2178820"/>
              <a:gd name="connsiteX14" fmla="*/ 1493113 w 3738478"/>
              <a:gd name="connsiteY14" fmla="*/ 1168447 h 217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8478" h="2178820">
                <a:moveTo>
                  <a:pt x="1493113" y="1168447"/>
                </a:moveTo>
                <a:cubicBezTo>
                  <a:pt x="1769338" y="1375880"/>
                  <a:pt x="2293213" y="1580139"/>
                  <a:pt x="2401163" y="1644697"/>
                </a:cubicBezTo>
                <a:cubicBezTo>
                  <a:pt x="2509113" y="1709255"/>
                  <a:pt x="2040271" y="1536747"/>
                  <a:pt x="2140813" y="1555797"/>
                </a:cubicBezTo>
                <a:cubicBezTo>
                  <a:pt x="2241355" y="1574847"/>
                  <a:pt x="2922921" y="1730422"/>
                  <a:pt x="3004413" y="1758997"/>
                </a:cubicBezTo>
                <a:cubicBezTo>
                  <a:pt x="3085905" y="1787572"/>
                  <a:pt x="2508055" y="1735714"/>
                  <a:pt x="2629763" y="1727247"/>
                </a:cubicBezTo>
                <a:cubicBezTo>
                  <a:pt x="2751471" y="1718780"/>
                  <a:pt x="3809805" y="1694439"/>
                  <a:pt x="3734663" y="1708197"/>
                </a:cubicBezTo>
                <a:cubicBezTo>
                  <a:pt x="3659521" y="1721955"/>
                  <a:pt x="2235005" y="1731480"/>
                  <a:pt x="2178913" y="1809797"/>
                </a:cubicBezTo>
                <a:cubicBezTo>
                  <a:pt x="2122821" y="1888114"/>
                  <a:pt x="3400230" y="2166455"/>
                  <a:pt x="3398113" y="2178097"/>
                </a:cubicBezTo>
                <a:cubicBezTo>
                  <a:pt x="3395996" y="2189739"/>
                  <a:pt x="2568380" y="2059564"/>
                  <a:pt x="2166213" y="1879647"/>
                </a:cubicBezTo>
                <a:cubicBezTo>
                  <a:pt x="1764046" y="1699730"/>
                  <a:pt x="1112113" y="1205489"/>
                  <a:pt x="985113" y="1098597"/>
                </a:cubicBezTo>
                <a:cubicBezTo>
                  <a:pt x="858113" y="991705"/>
                  <a:pt x="1568255" y="1421389"/>
                  <a:pt x="1404213" y="1238297"/>
                </a:cubicBezTo>
                <a:cubicBezTo>
                  <a:pt x="1240171" y="1055205"/>
                  <a:pt x="36846" y="8514"/>
                  <a:pt x="863" y="47"/>
                </a:cubicBezTo>
                <a:cubicBezTo>
                  <a:pt x="-35120" y="-8420"/>
                  <a:pt x="1064488" y="1120822"/>
                  <a:pt x="1188313" y="1187497"/>
                </a:cubicBezTo>
                <a:cubicBezTo>
                  <a:pt x="1312138" y="1254172"/>
                  <a:pt x="697246" y="404330"/>
                  <a:pt x="743813" y="400097"/>
                </a:cubicBezTo>
                <a:cubicBezTo>
                  <a:pt x="790380" y="395864"/>
                  <a:pt x="1216888" y="961014"/>
                  <a:pt x="1493113" y="11684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5440ECB2-7CC1-4DA3-9C6A-CB44F632D182}"/>
              </a:ext>
            </a:extLst>
          </p:cNvPr>
          <p:cNvSpPr/>
          <p:nvPr/>
        </p:nvSpPr>
        <p:spPr>
          <a:xfrm>
            <a:off x="7839946" y="9558185"/>
            <a:ext cx="2210056" cy="960524"/>
          </a:xfrm>
          <a:custGeom>
            <a:avLst/>
            <a:gdLst>
              <a:gd name="connsiteX0" fmla="*/ 187 w 2210056"/>
              <a:gd name="connsiteY0" fmla="*/ 682 h 960524"/>
              <a:gd name="connsiteX1" fmla="*/ 508187 w 2210056"/>
              <a:gd name="connsiteY1" fmla="*/ 280082 h 960524"/>
              <a:gd name="connsiteX2" fmla="*/ 338854 w 2210056"/>
              <a:gd name="connsiteY2" fmla="*/ 246215 h 960524"/>
              <a:gd name="connsiteX3" fmla="*/ 1024654 w 2210056"/>
              <a:gd name="connsiteY3" fmla="*/ 495982 h 960524"/>
              <a:gd name="connsiteX4" fmla="*/ 800287 w 2210056"/>
              <a:gd name="connsiteY4" fmla="*/ 479048 h 960524"/>
              <a:gd name="connsiteX5" fmla="*/ 1701987 w 2210056"/>
              <a:gd name="connsiteY5" fmla="*/ 639915 h 960524"/>
              <a:gd name="connsiteX6" fmla="*/ 1490321 w 2210056"/>
              <a:gd name="connsiteY6" fmla="*/ 627215 h 960524"/>
              <a:gd name="connsiteX7" fmla="*/ 2209987 w 2210056"/>
              <a:gd name="connsiteY7" fmla="*/ 436715 h 960524"/>
              <a:gd name="connsiteX8" fmla="*/ 1443754 w 2210056"/>
              <a:gd name="connsiteY8" fmla="*/ 749982 h 960524"/>
              <a:gd name="connsiteX9" fmla="*/ 2049121 w 2210056"/>
              <a:gd name="connsiteY9" fmla="*/ 707648 h 960524"/>
              <a:gd name="connsiteX10" fmla="*/ 1105087 w 2210056"/>
              <a:gd name="connsiteY10" fmla="*/ 821948 h 960524"/>
              <a:gd name="connsiteX11" fmla="*/ 1558054 w 2210056"/>
              <a:gd name="connsiteY11" fmla="*/ 948948 h 960524"/>
              <a:gd name="connsiteX12" fmla="*/ 525121 w 2210056"/>
              <a:gd name="connsiteY12" fmla="*/ 508682 h 960524"/>
              <a:gd name="connsiteX13" fmla="*/ 817221 w 2210056"/>
              <a:gd name="connsiteY13" fmla="*/ 584882 h 960524"/>
              <a:gd name="connsiteX14" fmla="*/ 106021 w 2210056"/>
              <a:gd name="connsiteY14" fmla="*/ 186948 h 960524"/>
              <a:gd name="connsiteX15" fmla="*/ 444687 w 2210056"/>
              <a:gd name="connsiteY15" fmla="*/ 373215 h 960524"/>
              <a:gd name="connsiteX16" fmla="*/ 187 w 2210056"/>
              <a:gd name="connsiteY16" fmla="*/ 682 h 9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0056" h="960524">
                <a:moveTo>
                  <a:pt x="187" y="682"/>
                </a:moveTo>
                <a:cubicBezTo>
                  <a:pt x="10770" y="-14840"/>
                  <a:pt x="451743" y="239160"/>
                  <a:pt x="508187" y="280082"/>
                </a:cubicBezTo>
                <a:cubicBezTo>
                  <a:pt x="564631" y="321004"/>
                  <a:pt x="252776" y="210232"/>
                  <a:pt x="338854" y="246215"/>
                </a:cubicBezTo>
                <a:cubicBezTo>
                  <a:pt x="424932" y="282198"/>
                  <a:pt x="947749" y="457177"/>
                  <a:pt x="1024654" y="495982"/>
                </a:cubicBezTo>
                <a:cubicBezTo>
                  <a:pt x="1101559" y="534787"/>
                  <a:pt x="687398" y="455059"/>
                  <a:pt x="800287" y="479048"/>
                </a:cubicBezTo>
                <a:cubicBezTo>
                  <a:pt x="913176" y="503037"/>
                  <a:pt x="1586981" y="615221"/>
                  <a:pt x="1701987" y="639915"/>
                </a:cubicBezTo>
                <a:cubicBezTo>
                  <a:pt x="1816993" y="664609"/>
                  <a:pt x="1405654" y="661082"/>
                  <a:pt x="1490321" y="627215"/>
                </a:cubicBezTo>
                <a:cubicBezTo>
                  <a:pt x="1574988" y="593348"/>
                  <a:pt x="2217748" y="416254"/>
                  <a:pt x="2209987" y="436715"/>
                </a:cubicBezTo>
                <a:cubicBezTo>
                  <a:pt x="2202226" y="457176"/>
                  <a:pt x="1470565" y="704827"/>
                  <a:pt x="1443754" y="749982"/>
                </a:cubicBezTo>
                <a:cubicBezTo>
                  <a:pt x="1416943" y="795137"/>
                  <a:pt x="2105565" y="695654"/>
                  <a:pt x="2049121" y="707648"/>
                </a:cubicBezTo>
                <a:cubicBezTo>
                  <a:pt x="1992677" y="719642"/>
                  <a:pt x="1186931" y="781731"/>
                  <a:pt x="1105087" y="821948"/>
                </a:cubicBezTo>
                <a:cubicBezTo>
                  <a:pt x="1023243" y="862165"/>
                  <a:pt x="1654715" y="1001159"/>
                  <a:pt x="1558054" y="948948"/>
                </a:cubicBezTo>
                <a:cubicBezTo>
                  <a:pt x="1461393" y="896737"/>
                  <a:pt x="648593" y="569360"/>
                  <a:pt x="525121" y="508682"/>
                </a:cubicBezTo>
                <a:cubicBezTo>
                  <a:pt x="401649" y="448004"/>
                  <a:pt x="887071" y="638504"/>
                  <a:pt x="817221" y="584882"/>
                </a:cubicBezTo>
                <a:cubicBezTo>
                  <a:pt x="747371" y="531260"/>
                  <a:pt x="168110" y="222226"/>
                  <a:pt x="106021" y="186948"/>
                </a:cubicBezTo>
                <a:cubicBezTo>
                  <a:pt x="43932" y="151670"/>
                  <a:pt x="458093" y="402143"/>
                  <a:pt x="444687" y="373215"/>
                </a:cubicBezTo>
                <a:cubicBezTo>
                  <a:pt x="431281" y="344287"/>
                  <a:pt x="-10396" y="16204"/>
                  <a:pt x="187" y="68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65D320DB-3504-42A1-A93E-F38202778A88}"/>
              </a:ext>
            </a:extLst>
          </p:cNvPr>
          <p:cNvSpPr/>
          <p:nvPr/>
        </p:nvSpPr>
        <p:spPr>
          <a:xfrm>
            <a:off x="8474278" y="7858891"/>
            <a:ext cx="555897" cy="1082051"/>
          </a:xfrm>
          <a:custGeom>
            <a:avLst/>
            <a:gdLst>
              <a:gd name="connsiteX0" fmla="*/ 132089 w 555897"/>
              <a:gd name="connsiteY0" fmla="*/ 260642 h 1082051"/>
              <a:gd name="connsiteX1" fmla="*/ 17789 w 555897"/>
              <a:gd name="connsiteY1" fmla="*/ 586609 h 1082051"/>
              <a:gd name="connsiteX2" fmla="*/ 60122 w 555897"/>
              <a:gd name="connsiteY2" fmla="*/ 518876 h 1082051"/>
              <a:gd name="connsiteX3" fmla="*/ 9322 w 555897"/>
              <a:gd name="connsiteY3" fmla="*/ 722076 h 1082051"/>
              <a:gd name="connsiteX4" fmla="*/ 17789 w 555897"/>
              <a:gd name="connsiteY4" fmla="*/ 658576 h 1082051"/>
              <a:gd name="connsiteX5" fmla="*/ 182889 w 555897"/>
              <a:gd name="connsiteY5" fmla="*/ 904109 h 1082051"/>
              <a:gd name="connsiteX6" fmla="*/ 132089 w 555897"/>
              <a:gd name="connsiteY6" fmla="*/ 810976 h 1082051"/>
              <a:gd name="connsiteX7" fmla="*/ 555422 w 555897"/>
              <a:gd name="connsiteY7" fmla="*/ 1081909 h 1082051"/>
              <a:gd name="connsiteX8" fmla="*/ 216755 w 555897"/>
              <a:gd name="connsiteY8" fmla="*/ 849076 h 1082051"/>
              <a:gd name="connsiteX9" fmla="*/ 263322 w 555897"/>
              <a:gd name="connsiteY9" fmla="*/ 891409 h 1082051"/>
              <a:gd name="connsiteX10" fmla="*/ 216755 w 555897"/>
              <a:gd name="connsiteY10" fmla="*/ 734776 h 1082051"/>
              <a:gd name="connsiteX11" fmla="*/ 220989 w 555897"/>
              <a:gd name="connsiteY11" fmla="*/ 772876 h 1082051"/>
              <a:gd name="connsiteX12" fmla="*/ 254855 w 555897"/>
              <a:gd name="connsiteY12" fmla="*/ 273342 h 1082051"/>
              <a:gd name="connsiteX13" fmla="*/ 144789 w 555897"/>
              <a:gd name="connsiteY13" fmla="*/ 523109 h 1082051"/>
              <a:gd name="connsiteX14" fmla="*/ 331055 w 555897"/>
              <a:gd name="connsiteY14" fmla="*/ 6642 h 1082051"/>
              <a:gd name="connsiteX15" fmla="*/ 132089 w 555897"/>
              <a:gd name="connsiteY15" fmla="*/ 260642 h 108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5897" h="1082051">
                <a:moveTo>
                  <a:pt x="132089" y="260642"/>
                </a:moveTo>
                <a:cubicBezTo>
                  <a:pt x="79878" y="357303"/>
                  <a:pt x="29783" y="543570"/>
                  <a:pt x="17789" y="586609"/>
                </a:cubicBezTo>
                <a:cubicBezTo>
                  <a:pt x="5795" y="629648"/>
                  <a:pt x="61533" y="496298"/>
                  <a:pt x="60122" y="518876"/>
                </a:cubicBezTo>
                <a:cubicBezTo>
                  <a:pt x="58711" y="541454"/>
                  <a:pt x="16377" y="698793"/>
                  <a:pt x="9322" y="722076"/>
                </a:cubicBezTo>
                <a:cubicBezTo>
                  <a:pt x="2266" y="745359"/>
                  <a:pt x="-11139" y="628237"/>
                  <a:pt x="17789" y="658576"/>
                </a:cubicBezTo>
                <a:cubicBezTo>
                  <a:pt x="46717" y="688915"/>
                  <a:pt x="163839" y="878709"/>
                  <a:pt x="182889" y="904109"/>
                </a:cubicBezTo>
                <a:cubicBezTo>
                  <a:pt x="201939" y="929509"/>
                  <a:pt x="70000" y="781343"/>
                  <a:pt x="132089" y="810976"/>
                </a:cubicBezTo>
                <a:cubicBezTo>
                  <a:pt x="194178" y="840609"/>
                  <a:pt x="541311" y="1075559"/>
                  <a:pt x="555422" y="1081909"/>
                </a:cubicBezTo>
                <a:cubicBezTo>
                  <a:pt x="569533" y="1088259"/>
                  <a:pt x="265438" y="880826"/>
                  <a:pt x="216755" y="849076"/>
                </a:cubicBezTo>
                <a:cubicBezTo>
                  <a:pt x="168072" y="817326"/>
                  <a:pt x="263322" y="910459"/>
                  <a:pt x="263322" y="891409"/>
                </a:cubicBezTo>
                <a:cubicBezTo>
                  <a:pt x="263322" y="872359"/>
                  <a:pt x="223811" y="754532"/>
                  <a:pt x="216755" y="734776"/>
                </a:cubicBezTo>
                <a:cubicBezTo>
                  <a:pt x="209700" y="715021"/>
                  <a:pt x="214639" y="849782"/>
                  <a:pt x="220989" y="772876"/>
                </a:cubicBezTo>
                <a:cubicBezTo>
                  <a:pt x="227339" y="695970"/>
                  <a:pt x="267555" y="314970"/>
                  <a:pt x="254855" y="273342"/>
                </a:cubicBezTo>
                <a:cubicBezTo>
                  <a:pt x="242155" y="231714"/>
                  <a:pt x="132089" y="567559"/>
                  <a:pt x="144789" y="523109"/>
                </a:cubicBezTo>
                <a:cubicBezTo>
                  <a:pt x="157489" y="478659"/>
                  <a:pt x="328938" y="52503"/>
                  <a:pt x="331055" y="6642"/>
                </a:cubicBezTo>
                <a:cubicBezTo>
                  <a:pt x="333172" y="-39219"/>
                  <a:pt x="184300" y="163981"/>
                  <a:pt x="132089" y="2606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E70156B2-9B4B-4D1C-A12F-A8F94E001C1A}"/>
              </a:ext>
            </a:extLst>
          </p:cNvPr>
          <p:cNvSpPr/>
          <p:nvPr/>
        </p:nvSpPr>
        <p:spPr>
          <a:xfrm>
            <a:off x="8733367" y="8647606"/>
            <a:ext cx="929886" cy="250861"/>
          </a:xfrm>
          <a:custGeom>
            <a:avLst/>
            <a:gdLst>
              <a:gd name="connsiteX0" fmla="*/ 0 w 929886"/>
              <a:gd name="connsiteY0" fmla="*/ 98461 h 250861"/>
              <a:gd name="connsiteX1" fmla="*/ 452966 w 929886"/>
              <a:gd name="connsiteY1" fmla="*/ 9561 h 250861"/>
              <a:gd name="connsiteX2" fmla="*/ 275166 w 929886"/>
              <a:gd name="connsiteY2" fmla="*/ 5327 h 250861"/>
              <a:gd name="connsiteX3" fmla="*/ 698500 w 929886"/>
              <a:gd name="connsiteY3" fmla="*/ 34961 h 250861"/>
              <a:gd name="connsiteX4" fmla="*/ 927100 w 929886"/>
              <a:gd name="connsiteY4" fmla="*/ 119627 h 250861"/>
              <a:gd name="connsiteX5" fmla="*/ 550333 w 929886"/>
              <a:gd name="connsiteY5" fmla="*/ 102694 h 250861"/>
              <a:gd name="connsiteX6" fmla="*/ 800100 w 929886"/>
              <a:gd name="connsiteY6" fmla="*/ 153494 h 250861"/>
              <a:gd name="connsiteX7" fmla="*/ 419100 w 929886"/>
              <a:gd name="connsiteY7" fmla="*/ 200061 h 250861"/>
              <a:gd name="connsiteX8" fmla="*/ 690033 w 929886"/>
              <a:gd name="connsiteY8" fmla="*/ 250861 h 250861"/>
              <a:gd name="connsiteX9" fmla="*/ 0 w 929886"/>
              <a:gd name="connsiteY9" fmla="*/ 98461 h 25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9886" h="250861">
                <a:moveTo>
                  <a:pt x="0" y="98461"/>
                </a:moveTo>
                <a:cubicBezTo>
                  <a:pt x="203552" y="61772"/>
                  <a:pt x="407105" y="25083"/>
                  <a:pt x="452966" y="9561"/>
                </a:cubicBezTo>
                <a:cubicBezTo>
                  <a:pt x="498827" y="-5961"/>
                  <a:pt x="234244" y="1094"/>
                  <a:pt x="275166" y="5327"/>
                </a:cubicBezTo>
                <a:cubicBezTo>
                  <a:pt x="316088" y="9560"/>
                  <a:pt x="589844" y="15911"/>
                  <a:pt x="698500" y="34961"/>
                </a:cubicBezTo>
                <a:cubicBezTo>
                  <a:pt x="807156" y="54011"/>
                  <a:pt x="951794" y="108338"/>
                  <a:pt x="927100" y="119627"/>
                </a:cubicBezTo>
                <a:cubicBezTo>
                  <a:pt x="902406" y="130916"/>
                  <a:pt x="571500" y="97050"/>
                  <a:pt x="550333" y="102694"/>
                </a:cubicBezTo>
                <a:cubicBezTo>
                  <a:pt x="529166" y="108338"/>
                  <a:pt x="821972" y="137266"/>
                  <a:pt x="800100" y="153494"/>
                </a:cubicBezTo>
                <a:cubicBezTo>
                  <a:pt x="778228" y="169722"/>
                  <a:pt x="437445" y="183833"/>
                  <a:pt x="419100" y="200061"/>
                </a:cubicBezTo>
                <a:cubicBezTo>
                  <a:pt x="400756" y="216289"/>
                  <a:pt x="690033" y="250861"/>
                  <a:pt x="690033" y="250861"/>
                </a:cubicBezTo>
                <a:lnTo>
                  <a:pt x="0" y="984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D68816A2-2773-4E28-9279-520A6B7460D9}"/>
              </a:ext>
            </a:extLst>
          </p:cNvPr>
          <p:cNvSpPr/>
          <p:nvPr/>
        </p:nvSpPr>
        <p:spPr>
          <a:xfrm>
            <a:off x="9910110" y="7641130"/>
            <a:ext cx="770600" cy="783338"/>
          </a:xfrm>
          <a:custGeom>
            <a:avLst/>
            <a:gdLst>
              <a:gd name="connsiteX0" fmla="*/ 237190 w 770600"/>
              <a:gd name="connsiteY0" fmla="*/ 245570 h 783338"/>
              <a:gd name="connsiteX1" fmla="*/ 643590 w 770600"/>
              <a:gd name="connsiteY1" fmla="*/ 571537 h 783338"/>
              <a:gd name="connsiteX2" fmla="*/ 423457 w 770600"/>
              <a:gd name="connsiteY2" fmla="*/ 474170 h 783338"/>
              <a:gd name="connsiteX3" fmla="*/ 770590 w 770600"/>
              <a:gd name="connsiteY3" fmla="*/ 783203 h 783338"/>
              <a:gd name="connsiteX4" fmla="*/ 410757 w 770600"/>
              <a:gd name="connsiteY4" fmla="*/ 516503 h 783338"/>
              <a:gd name="connsiteX5" fmla="*/ 368423 w 770600"/>
              <a:gd name="connsiteY5" fmla="*/ 770503 h 783338"/>
              <a:gd name="connsiteX6" fmla="*/ 245657 w 770600"/>
              <a:gd name="connsiteY6" fmla="*/ 419137 h 783338"/>
              <a:gd name="connsiteX7" fmla="*/ 123 w 770600"/>
              <a:gd name="connsiteY7" fmla="*/ 37 h 783338"/>
              <a:gd name="connsiteX8" fmla="*/ 279523 w 770600"/>
              <a:gd name="connsiteY8" fmla="*/ 393737 h 783338"/>
              <a:gd name="connsiteX9" fmla="*/ 237190 w 770600"/>
              <a:gd name="connsiteY9" fmla="*/ 245570 h 78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600" h="783338">
                <a:moveTo>
                  <a:pt x="237190" y="245570"/>
                </a:moveTo>
                <a:cubicBezTo>
                  <a:pt x="297868" y="275203"/>
                  <a:pt x="612546" y="533437"/>
                  <a:pt x="643590" y="571537"/>
                </a:cubicBezTo>
                <a:cubicBezTo>
                  <a:pt x="674634" y="609637"/>
                  <a:pt x="402290" y="438892"/>
                  <a:pt x="423457" y="474170"/>
                </a:cubicBezTo>
                <a:cubicBezTo>
                  <a:pt x="444624" y="509448"/>
                  <a:pt x="772707" y="776148"/>
                  <a:pt x="770590" y="783203"/>
                </a:cubicBezTo>
                <a:cubicBezTo>
                  <a:pt x="768473" y="790258"/>
                  <a:pt x="477785" y="518620"/>
                  <a:pt x="410757" y="516503"/>
                </a:cubicBezTo>
                <a:cubicBezTo>
                  <a:pt x="343729" y="514386"/>
                  <a:pt x="395940" y="786731"/>
                  <a:pt x="368423" y="770503"/>
                </a:cubicBezTo>
                <a:cubicBezTo>
                  <a:pt x="340906" y="754275"/>
                  <a:pt x="307040" y="547548"/>
                  <a:pt x="245657" y="419137"/>
                </a:cubicBezTo>
                <a:cubicBezTo>
                  <a:pt x="184274" y="290726"/>
                  <a:pt x="-5521" y="4270"/>
                  <a:pt x="123" y="37"/>
                </a:cubicBezTo>
                <a:cubicBezTo>
                  <a:pt x="5767" y="-4196"/>
                  <a:pt x="242129" y="350698"/>
                  <a:pt x="279523" y="393737"/>
                </a:cubicBezTo>
                <a:cubicBezTo>
                  <a:pt x="316918" y="436776"/>
                  <a:pt x="176512" y="215937"/>
                  <a:pt x="237190" y="2455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EB83D561-65A3-4329-8055-22B690AD1F88}"/>
              </a:ext>
            </a:extLst>
          </p:cNvPr>
          <p:cNvSpPr/>
          <p:nvPr/>
        </p:nvSpPr>
        <p:spPr>
          <a:xfrm>
            <a:off x="9634024" y="6578598"/>
            <a:ext cx="1138203" cy="393352"/>
          </a:xfrm>
          <a:custGeom>
            <a:avLst/>
            <a:gdLst>
              <a:gd name="connsiteX0" fmla="*/ 183076 w 1138203"/>
              <a:gd name="connsiteY0" fmla="*/ 2 h 393352"/>
              <a:gd name="connsiteX1" fmla="*/ 619109 w 1138203"/>
              <a:gd name="connsiteY1" fmla="*/ 148169 h 393352"/>
              <a:gd name="connsiteX2" fmla="*/ 267743 w 1138203"/>
              <a:gd name="connsiteY2" fmla="*/ 114302 h 393352"/>
              <a:gd name="connsiteX3" fmla="*/ 902743 w 1138203"/>
              <a:gd name="connsiteY3" fmla="*/ 152402 h 393352"/>
              <a:gd name="connsiteX4" fmla="*/ 1135576 w 1138203"/>
              <a:gd name="connsiteY4" fmla="*/ 38102 h 393352"/>
              <a:gd name="connsiteX5" fmla="*/ 775743 w 1138203"/>
              <a:gd name="connsiteY5" fmla="*/ 190502 h 393352"/>
              <a:gd name="connsiteX6" fmla="*/ 657209 w 1138203"/>
              <a:gd name="connsiteY6" fmla="*/ 241302 h 393352"/>
              <a:gd name="connsiteX7" fmla="*/ 250809 w 1138203"/>
              <a:gd name="connsiteY7" fmla="*/ 245535 h 393352"/>
              <a:gd name="connsiteX8" fmla="*/ 813843 w 1138203"/>
              <a:gd name="connsiteY8" fmla="*/ 389469 h 393352"/>
              <a:gd name="connsiteX9" fmla="*/ 9509 w 1138203"/>
              <a:gd name="connsiteY9" fmla="*/ 67735 h 393352"/>
              <a:gd name="connsiteX10" fmla="*/ 360876 w 1138203"/>
              <a:gd name="connsiteY10" fmla="*/ 152402 h 393352"/>
              <a:gd name="connsiteX11" fmla="*/ 183076 w 1138203"/>
              <a:gd name="connsiteY11" fmla="*/ 2 h 3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8203" h="393352">
                <a:moveTo>
                  <a:pt x="183076" y="2"/>
                </a:moveTo>
                <a:cubicBezTo>
                  <a:pt x="226115" y="-703"/>
                  <a:pt x="604998" y="129119"/>
                  <a:pt x="619109" y="148169"/>
                </a:cubicBezTo>
                <a:cubicBezTo>
                  <a:pt x="633220" y="167219"/>
                  <a:pt x="220471" y="113597"/>
                  <a:pt x="267743" y="114302"/>
                </a:cubicBezTo>
                <a:cubicBezTo>
                  <a:pt x="315015" y="115007"/>
                  <a:pt x="758104" y="165102"/>
                  <a:pt x="902743" y="152402"/>
                </a:cubicBezTo>
                <a:cubicBezTo>
                  <a:pt x="1047382" y="139702"/>
                  <a:pt x="1156743" y="31752"/>
                  <a:pt x="1135576" y="38102"/>
                </a:cubicBezTo>
                <a:cubicBezTo>
                  <a:pt x="1114409" y="44452"/>
                  <a:pt x="775743" y="190502"/>
                  <a:pt x="775743" y="190502"/>
                </a:cubicBezTo>
                <a:cubicBezTo>
                  <a:pt x="696015" y="224369"/>
                  <a:pt x="744698" y="232130"/>
                  <a:pt x="657209" y="241302"/>
                </a:cubicBezTo>
                <a:cubicBezTo>
                  <a:pt x="569720" y="250474"/>
                  <a:pt x="224703" y="220841"/>
                  <a:pt x="250809" y="245535"/>
                </a:cubicBezTo>
                <a:cubicBezTo>
                  <a:pt x="276915" y="270229"/>
                  <a:pt x="854059" y="419102"/>
                  <a:pt x="813843" y="389469"/>
                </a:cubicBezTo>
                <a:cubicBezTo>
                  <a:pt x="773627" y="359836"/>
                  <a:pt x="85003" y="107246"/>
                  <a:pt x="9509" y="67735"/>
                </a:cubicBezTo>
                <a:cubicBezTo>
                  <a:pt x="-65985" y="28224"/>
                  <a:pt x="331948" y="160163"/>
                  <a:pt x="360876" y="152402"/>
                </a:cubicBezTo>
                <a:cubicBezTo>
                  <a:pt x="389804" y="144641"/>
                  <a:pt x="140037" y="707"/>
                  <a:pt x="183076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901CB6D1-0E13-4789-BE23-07B6DF1C8D4C}"/>
              </a:ext>
            </a:extLst>
          </p:cNvPr>
          <p:cNvSpPr/>
          <p:nvPr/>
        </p:nvSpPr>
        <p:spPr>
          <a:xfrm>
            <a:off x="8289519" y="10926897"/>
            <a:ext cx="2385284" cy="3369861"/>
          </a:xfrm>
          <a:custGeom>
            <a:avLst/>
            <a:gdLst>
              <a:gd name="connsiteX0" fmla="*/ 2384831 w 2385284"/>
              <a:gd name="connsiteY0" fmla="*/ 357053 h 3369861"/>
              <a:gd name="connsiteX1" fmla="*/ 1946681 w 2385284"/>
              <a:gd name="connsiteY1" fmla="*/ 1138103 h 3369861"/>
              <a:gd name="connsiteX2" fmla="*/ 2073681 w 2385284"/>
              <a:gd name="connsiteY2" fmla="*/ 833303 h 3369861"/>
              <a:gd name="connsiteX3" fmla="*/ 1686331 w 2385284"/>
              <a:gd name="connsiteY3" fmla="*/ 2211253 h 3369861"/>
              <a:gd name="connsiteX4" fmla="*/ 1794281 w 2385284"/>
              <a:gd name="connsiteY4" fmla="*/ 1506403 h 3369861"/>
              <a:gd name="connsiteX5" fmla="*/ 1502181 w 2385284"/>
              <a:gd name="connsiteY5" fmla="*/ 3112953 h 3369861"/>
              <a:gd name="connsiteX6" fmla="*/ 1432331 w 2385284"/>
              <a:gd name="connsiteY6" fmla="*/ 2033453 h 3369861"/>
              <a:gd name="connsiteX7" fmla="*/ 1260881 w 2385284"/>
              <a:gd name="connsiteY7" fmla="*/ 3366953 h 3369861"/>
              <a:gd name="connsiteX8" fmla="*/ 1197381 w 2385284"/>
              <a:gd name="connsiteY8" fmla="*/ 1588953 h 3369861"/>
              <a:gd name="connsiteX9" fmla="*/ 1235481 w 2385284"/>
              <a:gd name="connsiteY9" fmla="*/ 2262053 h 3369861"/>
              <a:gd name="connsiteX10" fmla="*/ 1318031 w 2385284"/>
              <a:gd name="connsiteY10" fmla="*/ 788853 h 3369861"/>
              <a:gd name="connsiteX11" fmla="*/ 1064031 w 2385284"/>
              <a:gd name="connsiteY11" fmla="*/ 1087303 h 3369861"/>
              <a:gd name="connsiteX12" fmla="*/ 1267231 w 2385284"/>
              <a:gd name="connsiteY12" fmla="*/ 655503 h 3369861"/>
              <a:gd name="connsiteX13" fmla="*/ 3581 w 2385284"/>
              <a:gd name="connsiteY13" fmla="*/ 439603 h 3369861"/>
              <a:gd name="connsiteX14" fmla="*/ 1724431 w 2385284"/>
              <a:gd name="connsiteY14" fmla="*/ 249103 h 3369861"/>
              <a:gd name="connsiteX15" fmla="*/ 1476781 w 2385284"/>
              <a:gd name="connsiteY15" fmla="*/ 445953 h 3369861"/>
              <a:gd name="connsiteX16" fmla="*/ 2334031 w 2385284"/>
              <a:gd name="connsiteY16" fmla="*/ 1453 h 3369861"/>
              <a:gd name="connsiteX17" fmla="*/ 2035581 w 2385284"/>
              <a:gd name="connsiteY17" fmla="*/ 623753 h 3369861"/>
              <a:gd name="connsiteX18" fmla="*/ 2384831 w 2385284"/>
              <a:gd name="connsiteY18" fmla="*/ 357053 h 336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5284" h="3369861">
                <a:moveTo>
                  <a:pt x="2384831" y="357053"/>
                </a:moveTo>
                <a:cubicBezTo>
                  <a:pt x="2370014" y="442778"/>
                  <a:pt x="1998539" y="1058728"/>
                  <a:pt x="1946681" y="1138103"/>
                </a:cubicBezTo>
                <a:cubicBezTo>
                  <a:pt x="1894823" y="1217478"/>
                  <a:pt x="2117073" y="654445"/>
                  <a:pt x="2073681" y="833303"/>
                </a:cubicBezTo>
                <a:cubicBezTo>
                  <a:pt x="2030289" y="1012161"/>
                  <a:pt x="1732898" y="2099070"/>
                  <a:pt x="1686331" y="2211253"/>
                </a:cubicBezTo>
                <a:cubicBezTo>
                  <a:pt x="1639764" y="2323436"/>
                  <a:pt x="1824973" y="1356120"/>
                  <a:pt x="1794281" y="1506403"/>
                </a:cubicBezTo>
                <a:cubicBezTo>
                  <a:pt x="1763589" y="1656686"/>
                  <a:pt x="1562506" y="3025111"/>
                  <a:pt x="1502181" y="3112953"/>
                </a:cubicBezTo>
                <a:cubicBezTo>
                  <a:pt x="1441856" y="3200795"/>
                  <a:pt x="1472548" y="1991120"/>
                  <a:pt x="1432331" y="2033453"/>
                </a:cubicBezTo>
                <a:cubicBezTo>
                  <a:pt x="1392114" y="2075786"/>
                  <a:pt x="1300039" y="3441036"/>
                  <a:pt x="1260881" y="3366953"/>
                </a:cubicBezTo>
                <a:cubicBezTo>
                  <a:pt x="1221723" y="3292870"/>
                  <a:pt x="1201614" y="1773103"/>
                  <a:pt x="1197381" y="1588953"/>
                </a:cubicBezTo>
                <a:cubicBezTo>
                  <a:pt x="1193148" y="1404803"/>
                  <a:pt x="1215373" y="2395403"/>
                  <a:pt x="1235481" y="2262053"/>
                </a:cubicBezTo>
                <a:cubicBezTo>
                  <a:pt x="1255589" y="2128703"/>
                  <a:pt x="1346606" y="984644"/>
                  <a:pt x="1318031" y="788853"/>
                </a:cubicBezTo>
                <a:cubicBezTo>
                  <a:pt x="1289456" y="593062"/>
                  <a:pt x="1072498" y="1109528"/>
                  <a:pt x="1064031" y="1087303"/>
                </a:cubicBezTo>
                <a:cubicBezTo>
                  <a:pt x="1055564" y="1065078"/>
                  <a:pt x="1443973" y="763453"/>
                  <a:pt x="1267231" y="655503"/>
                </a:cubicBezTo>
                <a:cubicBezTo>
                  <a:pt x="1090489" y="547553"/>
                  <a:pt x="-72619" y="507336"/>
                  <a:pt x="3581" y="439603"/>
                </a:cubicBezTo>
                <a:cubicBezTo>
                  <a:pt x="79781" y="371870"/>
                  <a:pt x="1478898" y="248045"/>
                  <a:pt x="1724431" y="249103"/>
                </a:cubicBezTo>
                <a:cubicBezTo>
                  <a:pt x="1969964" y="250161"/>
                  <a:pt x="1375181" y="487228"/>
                  <a:pt x="1476781" y="445953"/>
                </a:cubicBezTo>
                <a:cubicBezTo>
                  <a:pt x="1578381" y="404678"/>
                  <a:pt x="2240898" y="-28180"/>
                  <a:pt x="2334031" y="1453"/>
                </a:cubicBezTo>
                <a:cubicBezTo>
                  <a:pt x="2427164" y="31086"/>
                  <a:pt x="2024998" y="564486"/>
                  <a:pt x="2035581" y="623753"/>
                </a:cubicBezTo>
                <a:cubicBezTo>
                  <a:pt x="2046164" y="683020"/>
                  <a:pt x="2399648" y="271328"/>
                  <a:pt x="2384831" y="3570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E22C139D-1D73-4CDE-9189-43787A105D67}"/>
              </a:ext>
            </a:extLst>
          </p:cNvPr>
          <p:cNvSpPr/>
          <p:nvPr/>
        </p:nvSpPr>
        <p:spPr>
          <a:xfrm>
            <a:off x="7168884" y="10471102"/>
            <a:ext cx="1501070" cy="3644943"/>
          </a:xfrm>
          <a:custGeom>
            <a:avLst/>
            <a:gdLst>
              <a:gd name="connsiteX0" fmla="*/ 520966 w 1501070"/>
              <a:gd name="connsiteY0" fmla="*/ 482648 h 3644943"/>
              <a:gd name="connsiteX1" fmla="*/ 1429016 w 1501070"/>
              <a:gd name="connsiteY1" fmla="*/ 1263698 h 3644943"/>
              <a:gd name="connsiteX2" fmla="*/ 1403616 w 1501070"/>
              <a:gd name="connsiteY2" fmla="*/ 1041448 h 3644943"/>
              <a:gd name="connsiteX3" fmla="*/ 1079766 w 1501070"/>
              <a:gd name="connsiteY3" fmla="*/ 1943148 h 3644943"/>
              <a:gd name="connsiteX4" fmla="*/ 1295666 w 1501070"/>
              <a:gd name="connsiteY4" fmla="*/ 1600248 h 3644943"/>
              <a:gd name="connsiteX5" fmla="*/ 1092466 w 1501070"/>
              <a:gd name="connsiteY5" fmla="*/ 2819448 h 3644943"/>
              <a:gd name="connsiteX6" fmla="*/ 1092466 w 1501070"/>
              <a:gd name="connsiteY6" fmla="*/ 2381298 h 3644943"/>
              <a:gd name="connsiteX7" fmla="*/ 863866 w 1501070"/>
              <a:gd name="connsiteY7" fmla="*/ 3638598 h 3644943"/>
              <a:gd name="connsiteX8" fmla="*/ 1048016 w 1501070"/>
              <a:gd name="connsiteY8" fmla="*/ 1752648 h 3644943"/>
              <a:gd name="connsiteX9" fmla="*/ 971816 w 1501070"/>
              <a:gd name="connsiteY9" fmla="*/ 2432098 h 3644943"/>
              <a:gd name="connsiteX10" fmla="*/ 813066 w 1501070"/>
              <a:gd name="connsiteY10" fmla="*/ 1600248 h 3644943"/>
              <a:gd name="connsiteX11" fmla="*/ 838466 w 1501070"/>
              <a:gd name="connsiteY11" fmla="*/ 1504998 h 3644943"/>
              <a:gd name="connsiteX12" fmla="*/ 114566 w 1501070"/>
              <a:gd name="connsiteY12" fmla="*/ 317548 h 3644943"/>
              <a:gd name="connsiteX13" fmla="*/ 451116 w 1501070"/>
              <a:gd name="connsiteY13" fmla="*/ 508048 h 3644943"/>
              <a:gd name="connsiteX14" fmla="*/ 266 w 1501070"/>
              <a:gd name="connsiteY14" fmla="*/ 48 h 3644943"/>
              <a:gd name="connsiteX15" fmla="*/ 520966 w 1501070"/>
              <a:gd name="connsiteY15" fmla="*/ 482648 h 364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01070" h="3644943">
                <a:moveTo>
                  <a:pt x="520966" y="482648"/>
                </a:moveTo>
                <a:cubicBezTo>
                  <a:pt x="759091" y="693256"/>
                  <a:pt x="1281908" y="1170565"/>
                  <a:pt x="1429016" y="1263698"/>
                </a:cubicBezTo>
                <a:cubicBezTo>
                  <a:pt x="1576124" y="1356831"/>
                  <a:pt x="1461824" y="928206"/>
                  <a:pt x="1403616" y="1041448"/>
                </a:cubicBezTo>
                <a:cubicBezTo>
                  <a:pt x="1345408" y="1154690"/>
                  <a:pt x="1097758" y="1850015"/>
                  <a:pt x="1079766" y="1943148"/>
                </a:cubicBezTo>
                <a:cubicBezTo>
                  <a:pt x="1061774" y="2036281"/>
                  <a:pt x="1293549" y="1454198"/>
                  <a:pt x="1295666" y="1600248"/>
                </a:cubicBezTo>
                <a:cubicBezTo>
                  <a:pt x="1297783" y="1746298"/>
                  <a:pt x="1126333" y="2689273"/>
                  <a:pt x="1092466" y="2819448"/>
                </a:cubicBezTo>
                <a:cubicBezTo>
                  <a:pt x="1058599" y="2949623"/>
                  <a:pt x="1130566" y="2244773"/>
                  <a:pt x="1092466" y="2381298"/>
                </a:cubicBezTo>
                <a:cubicBezTo>
                  <a:pt x="1054366" y="2517823"/>
                  <a:pt x="871274" y="3743373"/>
                  <a:pt x="863866" y="3638598"/>
                </a:cubicBezTo>
                <a:cubicBezTo>
                  <a:pt x="856458" y="3533823"/>
                  <a:pt x="1030024" y="1953731"/>
                  <a:pt x="1048016" y="1752648"/>
                </a:cubicBezTo>
                <a:cubicBezTo>
                  <a:pt x="1066008" y="1551565"/>
                  <a:pt x="1010974" y="2457498"/>
                  <a:pt x="971816" y="2432098"/>
                </a:cubicBezTo>
                <a:cubicBezTo>
                  <a:pt x="932658" y="2406698"/>
                  <a:pt x="835291" y="1754765"/>
                  <a:pt x="813066" y="1600248"/>
                </a:cubicBezTo>
                <a:cubicBezTo>
                  <a:pt x="790841" y="1445731"/>
                  <a:pt x="954883" y="1718781"/>
                  <a:pt x="838466" y="1504998"/>
                </a:cubicBezTo>
                <a:cubicBezTo>
                  <a:pt x="722049" y="1291215"/>
                  <a:pt x="179124" y="483706"/>
                  <a:pt x="114566" y="317548"/>
                </a:cubicBezTo>
                <a:cubicBezTo>
                  <a:pt x="50008" y="151390"/>
                  <a:pt x="470166" y="560965"/>
                  <a:pt x="451116" y="508048"/>
                </a:cubicBezTo>
                <a:cubicBezTo>
                  <a:pt x="432066" y="455131"/>
                  <a:pt x="-12434" y="4281"/>
                  <a:pt x="266" y="48"/>
                </a:cubicBezTo>
                <a:cubicBezTo>
                  <a:pt x="12966" y="-4185"/>
                  <a:pt x="282841" y="272040"/>
                  <a:pt x="520966" y="4826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E987936-3EAD-49D4-969D-82BCC9D053D8}"/>
              </a:ext>
            </a:extLst>
          </p:cNvPr>
          <p:cNvSpPr/>
          <p:nvPr/>
        </p:nvSpPr>
        <p:spPr>
          <a:xfrm>
            <a:off x="9553191" y="12928492"/>
            <a:ext cx="1197990" cy="2964735"/>
          </a:xfrm>
          <a:custGeom>
            <a:avLst/>
            <a:gdLst>
              <a:gd name="connsiteX0" fmla="*/ 409959 w 1197990"/>
              <a:gd name="connsiteY0" fmla="*/ 622408 h 2964735"/>
              <a:gd name="connsiteX1" fmla="*/ 619509 w 1197990"/>
              <a:gd name="connsiteY1" fmla="*/ 1771758 h 2964735"/>
              <a:gd name="connsiteX2" fmla="*/ 422659 w 1197990"/>
              <a:gd name="connsiteY2" fmla="*/ 1435208 h 2964735"/>
              <a:gd name="connsiteX3" fmla="*/ 1140209 w 1197990"/>
              <a:gd name="connsiteY3" fmla="*/ 2451208 h 2964735"/>
              <a:gd name="connsiteX4" fmla="*/ 676659 w 1197990"/>
              <a:gd name="connsiteY4" fmla="*/ 2076558 h 2964735"/>
              <a:gd name="connsiteX5" fmla="*/ 1197359 w 1197990"/>
              <a:gd name="connsiteY5" fmla="*/ 2959208 h 2964735"/>
              <a:gd name="connsiteX6" fmla="*/ 765559 w 1197990"/>
              <a:gd name="connsiteY6" fmla="*/ 2406758 h 2964735"/>
              <a:gd name="connsiteX7" fmla="*/ 9909 w 1197990"/>
              <a:gd name="connsiteY7" fmla="*/ 1524108 h 2964735"/>
              <a:gd name="connsiteX8" fmla="*/ 314709 w 1197990"/>
              <a:gd name="connsiteY8" fmla="*/ 1892408 h 2964735"/>
              <a:gd name="connsiteX9" fmla="*/ 28959 w 1197990"/>
              <a:gd name="connsiteY9" fmla="*/ 997058 h 2964735"/>
              <a:gd name="connsiteX10" fmla="*/ 117859 w 1197990"/>
              <a:gd name="connsiteY10" fmla="*/ 1098658 h 2964735"/>
              <a:gd name="connsiteX11" fmla="*/ 194059 w 1197990"/>
              <a:gd name="connsiteY11" fmla="*/ 108 h 2964735"/>
              <a:gd name="connsiteX12" fmla="*/ 302009 w 1197990"/>
              <a:gd name="connsiteY12" fmla="*/ 1028808 h 2964735"/>
              <a:gd name="connsiteX13" fmla="*/ 409959 w 1197990"/>
              <a:gd name="connsiteY13" fmla="*/ 622408 h 296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7990" h="2964735">
                <a:moveTo>
                  <a:pt x="409959" y="622408"/>
                </a:moveTo>
                <a:cubicBezTo>
                  <a:pt x="462876" y="746233"/>
                  <a:pt x="617392" y="1636291"/>
                  <a:pt x="619509" y="1771758"/>
                </a:cubicBezTo>
                <a:cubicBezTo>
                  <a:pt x="621626" y="1907225"/>
                  <a:pt x="335876" y="1321966"/>
                  <a:pt x="422659" y="1435208"/>
                </a:cubicBezTo>
                <a:cubicBezTo>
                  <a:pt x="509442" y="1548450"/>
                  <a:pt x="1097876" y="2344316"/>
                  <a:pt x="1140209" y="2451208"/>
                </a:cubicBezTo>
                <a:cubicBezTo>
                  <a:pt x="1182542" y="2558100"/>
                  <a:pt x="667134" y="1991891"/>
                  <a:pt x="676659" y="2076558"/>
                </a:cubicBezTo>
                <a:cubicBezTo>
                  <a:pt x="686184" y="2161225"/>
                  <a:pt x="1182542" y="2904175"/>
                  <a:pt x="1197359" y="2959208"/>
                </a:cubicBezTo>
                <a:cubicBezTo>
                  <a:pt x="1212176" y="3014241"/>
                  <a:pt x="963467" y="2645941"/>
                  <a:pt x="765559" y="2406758"/>
                </a:cubicBezTo>
                <a:cubicBezTo>
                  <a:pt x="567651" y="2167575"/>
                  <a:pt x="85051" y="1609833"/>
                  <a:pt x="9909" y="1524108"/>
                </a:cubicBezTo>
                <a:cubicBezTo>
                  <a:pt x="-65233" y="1438383"/>
                  <a:pt x="311534" y="1980250"/>
                  <a:pt x="314709" y="1892408"/>
                </a:cubicBezTo>
                <a:cubicBezTo>
                  <a:pt x="317884" y="1804566"/>
                  <a:pt x="61767" y="1129350"/>
                  <a:pt x="28959" y="997058"/>
                </a:cubicBezTo>
                <a:cubicBezTo>
                  <a:pt x="-3849" y="864766"/>
                  <a:pt x="90342" y="1264816"/>
                  <a:pt x="117859" y="1098658"/>
                </a:cubicBezTo>
                <a:cubicBezTo>
                  <a:pt x="145376" y="932500"/>
                  <a:pt x="163367" y="11750"/>
                  <a:pt x="194059" y="108"/>
                </a:cubicBezTo>
                <a:cubicBezTo>
                  <a:pt x="224751" y="-11534"/>
                  <a:pt x="262851" y="920858"/>
                  <a:pt x="302009" y="1028808"/>
                </a:cubicBezTo>
                <a:cubicBezTo>
                  <a:pt x="341167" y="1136758"/>
                  <a:pt x="357042" y="498583"/>
                  <a:pt x="409959" y="6224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7E3ABAE5-DDA1-43CB-86E1-4635EE6C90A3}"/>
              </a:ext>
            </a:extLst>
          </p:cNvPr>
          <p:cNvSpPr/>
          <p:nvPr/>
        </p:nvSpPr>
        <p:spPr>
          <a:xfrm>
            <a:off x="7904972" y="12598263"/>
            <a:ext cx="626617" cy="3217969"/>
          </a:xfrm>
          <a:custGeom>
            <a:avLst/>
            <a:gdLst>
              <a:gd name="connsiteX0" fmla="*/ 400828 w 626617"/>
              <a:gd name="connsiteY0" fmla="*/ 495437 h 3217969"/>
              <a:gd name="connsiteX1" fmla="*/ 242078 w 626617"/>
              <a:gd name="connsiteY1" fmla="*/ 1257437 h 3217969"/>
              <a:gd name="connsiteX2" fmla="*/ 381778 w 626617"/>
              <a:gd name="connsiteY2" fmla="*/ 939937 h 3217969"/>
              <a:gd name="connsiteX3" fmla="*/ 178578 w 626617"/>
              <a:gd name="connsiteY3" fmla="*/ 1790837 h 3217969"/>
              <a:gd name="connsiteX4" fmla="*/ 178578 w 626617"/>
              <a:gd name="connsiteY4" fmla="*/ 1733687 h 3217969"/>
              <a:gd name="connsiteX5" fmla="*/ 311928 w 626617"/>
              <a:gd name="connsiteY5" fmla="*/ 2349637 h 3217969"/>
              <a:gd name="connsiteX6" fmla="*/ 280178 w 626617"/>
              <a:gd name="connsiteY6" fmla="*/ 2254387 h 3217969"/>
              <a:gd name="connsiteX7" fmla="*/ 623078 w 626617"/>
              <a:gd name="connsiteY7" fmla="*/ 3213237 h 3217969"/>
              <a:gd name="connsiteX8" fmla="*/ 32528 w 626617"/>
              <a:gd name="connsiteY8" fmla="*/ 1790837 h 3217969"/>
              <a:gd name="connsiteX9" fmla="*/ 89678 w 626617"/>
              <a:gd name="connsiteY9" fmla="*/ 1943237 h 3217969"/>
              <a:gd name="connsiteX10" fmla="*/ 197628 w 626617"/>
              <a:gd name="connsiteY10" fmla="*/ 336687 h 3217969"/>
              <a:gd name="connsiteX11" fmla="*/ 203978 w 626617"/>
              <a:gd name="connsiteY11" fmla="*/ 558937 h 3217969"/>
              <a:gd name="connsiteX12" fmla="*/ 445278 w 626617"/>
              <a:gd name="connsiteY12" fmla="*/ 137 h 3217969"/>
              <a:gd name="connsiteX13" fmla="*/ 400828 w 626617"/>
              <a:gd name="connsiteY13" fmla="*/ 495437 h 32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617" h="3217969">
                <a:moveTo>
                  <a:pt x="400828" y="495437"/>
                </a:moveTo>
                <a:cubicBezTo>
                  <a:pt x="366961" y="704987"/>
                  <a:pt x="245253" y="1183354"/>
                  <a:pt x="242078" y="1257437"/>
                </a:cubicBezTo>
                <a:cubicBezTo>
                  <a:pt x="238903" y="1331520"/>
                  <a:pt x="392361" y="851037"/>
                  <a:pt x="381778" y="939937"/>
                </a:cubicBezTo>
                <a:cubicBezTo>
                  <a:pt x="371195" y="1028837"/>
                  <a:pt x="212445" y="1658545"/>
                  <a:pt x="178578" y="1790837"/>
                </a:cubicBezTo>
                <a:cubicBezTo>
                  <a:pt x="144711" y="1923129"/>
                  <a:pt x="156353" y="1640554"/>
                  <a:pt x="178578" y="1733687"/>
                </a:cubicBezTo>
                <a:cubicBezTo>
                  <a:pt x="200803" y="1826820"/>
                  <a:pt x="294995" y="2262854"/>
                  <a:pt x="311928" y="2349637"/>
                </a:cubicBezTo>
                <a:cubicBezTo>
                  <a:pt x="328861" y="2436420"/>
                  <a:pt x="228320" y="2110454"/>
                  <a:pt x="280178" y="2254387"/>
                </a:cubicBezTo>
                <a:cubicBezTo>
                  <a:pt x="332036" y="2398320"/>
                  <a:pt x="664353" y="3290495"/>
                  <a:pt x="623078" y="3213237"/>
                </a:cubicBezTo>
                <a:cubicBezTo>
                  <a:pt x="581803" y="3135979"/>
                  <a:pt x="121428" y="2002504"/>
                  <a:pt x="32528" y="1790837"/>
                </a:cubicBezTo>
                <a:cubicBezTo>
                  <a:pt x="-56372" y="1579170"/>
                  <a:pt x="62161" y="2185595"/>
                  <a:pt x="89678" y="1943237"/>
                </a:cubicBezTo>
                <a:cubicBezTo>
                  <a:pt x="117195" y="1700879"/>
                  <a:pt x="178578" y="567404"/>
                  <a:pt x="197628" y="336687"/>
                </a:cubicBezTo>
                <a:cubicBezTo>
                  <a:pt x="216678" y="105970"/>
                  <a:pt x="162703" y="615029"/>
                  <a:pt x="203978" y="558937"/>
                </a:cubicBezTo>
                <a:cubicBezTo>
                  <a:pt x="245253" y="502845"/>
                  <a:pt x="418820" y="7545"/>
                  <a:pt x="445278" y="137"/>
                </a:cubicBezTo>
                <a:cubicBezTo>
                  <a:pt x="471736" y="-7271"/>
                  <a:pt x="434695" y="285887"/>
                  <a:pt x="400828" y="49543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4F5317CC-6920-4D67-8911-7811D485082F}"/>
              </a:ext>
            </a:extLst>
          </p:cNvPr>
          <p:cNvSpPr/>
          <p:nvPr/>
        </p:nvSpPr>
        <p:spPr>
          <a:xfrm>
            <a:off x="9288706" y="13268880"/>
            <a:ext cx="736162" cy="1994605"/>
          </a:xfrm>
          <a:custGeom>
            <a:avLst/>
            <a:gdLst>
              <a:gd name="connsiteX0" fmla="*/ 458544 w 736162"/>
              <a:gd name="connsiteY0" fmla="*/ 2620 h 1994605"/>
              <a:gd name="connsiteX1" fmla="*/ 318844 w 736162"/>
              <a:gd name="connsiteY1" fmla="*/ 1215470 h 1994605"/>
              <a:gd name="connsiteX2" fmla="*/ 388694 w 736162"/>
              <a:gd name="connsiteY2" fmla="*/ 783670 h 1994605"/>
              <a:gd name="connsiteX3" fmla="*/ 1344 w 736162"/>
              <a:gd name="connsiteY3" fmla="*/ 1983820 h 1994605"/>
              <a:gd name="connsiteX4" fmla="*/ 255344 w 736162"/>
              <a:gd name="connsiteY4" fmla="*/ 1405970 h 1994605"/>
              <a:gd name="connsiteX5" fmla="*/ 96594 w 736162"/>
              <a:gd name="connsiteY5" fmla="*/ 1964770 h 1994605"/>
              <a:gd name="connsiteX6" fmla="*/ 731594 w 736162"/>
              <a:gd name="connsiteY6" fmla="*/ 1437720 h 1994605"/>
              <a:gd name="connsiteX7" fmla="*/ 395044 w 736162"/>
              <a:gd name="connsiteY7" fmla="*/ 1552020 h 1994605"/>
              <a:gd name="connsiteX8" fmla="*/ 649044 w 736162"/>
              <a:gd name="connsiteY8" fmla="*/ 1342470 h 1994605"/>
              <a:gd name="connsiteX9" fmla="*/ 515694 w 736162"/>
              <a:gd name="connsiteY9" fmla="*/ 688420 h 1994605"/>
              <a:gd name="connsiteX10" fmla="*/ 490294 w 736162"/>
              <a:gd name="connsiteY10" fmla="*/ 885270 h 1994605"/>
              <a:gd name="connsiteX11" fmla="*/ 458544 w 736162"/>
              <a:gd name="connsiteY11" fmla="*/ 2620 h 199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162" h="1994605">
                <a:moveTo>
                  <a:pt x="458544" y="2620"/>
                </a:moveTo>
                <a:cubicBezTo>
                  <a:pt x="429969" y="57653"/>
                  <a:pt x="330486" y="1085295"/>
                  <a:pt x="318844" y="1215470"/>
                </a:cubicBezTo>
                <a:cubicBezTo>
                  <a:pt x="307202" y="1345645"/>
                  <a:pt x="441611" y="655612"/>
                  <a:pt x="388694" y="783670"/>
                </a:cubicBezTo>
                <a:cubicBezTo>
                  <a:pt x="335777" y="911728"/>
                  <a:pt x="23569" y="1880103"/>
                  <a:pt x="1344" y="1983820"/>
                </a:cubicBezTo>
                <a:cubicBezTo>
                  <a:pt x="-20881" y="2087537"/>
                  <a:pt x="239469" y="1409145"/>
                  <a:pt x="255344" y="1405970"/>
                </a:cubicBezTo>
                <a:cubicBezTo>
                  <a:pt x="271219" y="1402795"/>
                  <a:pt x="17219" y="1959478"/>
                  <a:pt x="96594" y="1964770"/>
                </a:cubicBezTo>
                <a:cubicBezTo>
                  <a:pt x="175969" y="1970062"/>
                  <a:pt x="681852" y="1506512"/>
                  <a:pt x="731594" y="1437720"/>
                </a:cubicBezTo>
                <a:cubicBezTo>
                  <a:pt x="781336" y="1368928"/>
                  <a:pt x="408802" y="1567895"/>
                  <a:pt x="395044" y="1552020"/>
                </a:cubicBezTo>
                <a:cubicBezTo>
                  <a:pt x="381286" y="1536145"/>
                  <a:pt x="628936" y="1486403"/>
                  <a:pt x="649044" y="1342470"/>
                </a:cubicBezTo>
                <a:cubicBezTo>
                  <a:pt x="669152" y="1198537"/>
                  <a:pt x="542152" y="764620"/>
                  <a:pt x="515694" y="688420"/>
                </a:cubicBezTo>
                <a:cubicBezTo>
                  <a:pt x="489236" y="612220"/>
                  <a:pt x="500877" y="994278"/>
                  <a:pt x="490294" y="885270"/>
                </a:cubicBezTo>
                <a:cubicBezTo>
                  <a:pt x="479711" y="776262"/>
                  <a:pt x="487119" y="-52413"/>
                  <a:pt x="458544" y="26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4E9320B6-2D1D-48BC-9558-177B70C6C624}"/>
              </a:ext>
            </a:extLst>
          </p:cNvPr>
          <p:cNvSpPr/>
          <p:nvPr/>
        </p:nvSpPr>
        <p:spPr>
          <a:xfrm>
            <a:off x="10475313" y="5043983"/>
            <a:ext cx="398705" cy="56523"/>
          </a:xfrm>
          <a:custGeom>
            <a:avLst/>
            <a:gdLst>
              <a:gd name="connsiteX0" fmla="*/ 70 w 398705"/>
              <a:gd name="connsiteY0" fmla="*/ 33900 h 56523"/>
              <a:gd name="connsiteX1" fmla="*/ 209620 w 398705"/>
              <a:gd name="connsiteY1" fmla="*/ 42367 h 56523"/>
              <a:gd name="connsiteX2" fmla="*/ 133420 w 398705"/>
              <a:gd name="connsiteY2" fmla="*/ 25434 h 56523"/>
              <a:gd name="connsiteX3" fmla="*/ 395887 w 398705"/>
              <a:gd name="connsiteY3" fmla="*/ 52950 h 56523"/>
              <a:gd name="connsiteX4" fmla="*/ 268887 w 398705"/>
              <a:gd name="connsiteY4" fmla="*/ 50834 h 56523"/>
              <a:gd name="connsiteX5" fmla="*/ 215970 w 398705"/>
              <a:gd name="connsiteY5" fmla="*/ 4267 h 56523"/>
              <a:gd name="connsiteX6" fmla="*/ 186337 w 398705"/>
              <a:gd name="connsiteY6" fmla="*/ 4267 h 56523"/>
              <a:gd name="connsiteX7" fmla="*/ 70 w 398705"/>
              <a:gd name="connsiteY7" fmla="*/ 33900 h 5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705" h="56523">
                <a:moveTo>
                  <a:pt x="70" y="33900"/>
                </a:moveTo>
                <a:cubicBezTo>
                  <a:pt x="3951" y="40250"/>
                  <a:pt x="187395" y="43778"/>
                  <a:pt x="209620" y="42367"/>
                </a:cubicBezTo>
                <a:cubicBezTo>
                  <a:pt x="231845" y="40956"/>
                  <a:pt x="102376" y="23670"/>
                  <a:pt x="133420" y="25434"/>
                </a:cubicBezTo>
                <a:cubicBezTo>
                  <a:pt x="164464" y="27198"/>
                  <a:pt x="373309" y="48717"/>
                  <a:pt x="395887" y="52950"/>
                </a:cubicBezTo>
                <a:cubicBezTo>
                  <a:pt x="418465" y="57183"/>
                  <a:pt x="298873" y="58948"/>
                  <a:pt x="268887" y="50834"/>
                </a:cubicBezTo>
                <a:cubicBezTo>
                  <a:pt x="238901" y="42720"/>
                  <a:pt x="229728" y="12028"/>
                  <a:pt x="215970" y="4267"/>
                </a:cubicBezTo>
                <a:cubicBezTo>
                  <a:pt x="202212" y="-3494"/>
                  <a:pt x="219851" y="1092"/>
                  <a:pt x="186337" y="4267"/>
                </a:cubicBezTo>
                <a:cubicBezTo>
                  <a:pt x="152823" y="7442"/>
                  <a:pt x="-3811" y="27550"/>
                  <a:pt x="70" y="3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E9336538-628D-49B1-B05B-0827DD29C46A}"/>
              </a:ext>
            </a:extLst>
          </p:cNvPr>
          <p:cNvSpPr/>
          <p:nvPr/>
        </p:nvSpPr>
        <p:spPr>
          <a:xfrm>
            <a:off x="6443713" y="5802629"/>
            <a:ext cx="2113121" cy="795435"/>
          </a:xfrm>
          <a:custGeom>
            <a:avLst/>
            <a:gdLst>
              <a:gd name="connsiteX0" fmla="*/ 270354 w 2113121"/>
              <a:gd name="connsiteY0" fmla="*/ 327238 h 795435"/>
              <a:gd name="connsiteX1" fmla="*/ 820687 w 2113121"/>
              <a:gd name="connsiteY1" fmla="*/ 52071 h 795435"/>
              <a:gd name="connsiteX2" fmla="*/ 630187 w 2113121"/>
              <a:gd name="connsiteY2" fmla="*/ 234104 h 795435"/>
              <a:gd name="connsiteX3" fmla="*/ 1108554 w 2113121"/>
              <a:gd name="connsiteY3" fmla="*/ 1271 h 795435"/>
              <a:gd name="connsiteX4" fmla="*/ 871487 w 2113121"/>
              <a:gd name="connsiteY4" fmla="*/ 140971 h 795435"/>
              <a:gd name="connsiteX5" fmla="*/ 1430287 w 2113121"/>
              <a:gd name="connsiteY5" fmla="*/ 145204 h 795435"/>
              <a:gd name="connsiteX6" fmla="*/ 1112787 w 2113121"/>
              <a:gd name="connsiteY6" fmla="*/ 102871 h 795435"/>
              <a:gd name="connsiteX7" fmla="*/ 1938287 w 2113121"/>
              <a:gd name="connsiteY7" fmla="*/ 85938 h 795435"/>
              <a:gd name="connsiteX8" fmla="*/ 1713920 w 2113121"/>
              <a:gd name="connsiteY8" fmla="*/ 85938 h 795435"/>
              <a:gd name="connsiteX9" fmla="*/ 2073754 w 2113121"/>
              <a:gd name="connsiteY9" fmla="*/ 85938 h 795435"/>
              <a:gd name="connsiteX10" fmla="*/ 1950987 w 2113121"/>
              <a:gd name="connsiteY10" fmla="*/ 229871 h 795435"/>
              <a:gd name="connsiteX11" fmla="*/ 2111854 w 2113121"/>
              <a:gd name="connsiteY11" fmla="*/ 183304 h 795435"/>
              <a:gd name="connsiteX12" fmla="*/ 1845154 w 2113121"/>
              <a:gd name="connsiteY12" fmla="*/ 225638 h 795435"/>
              <a:gd name="connsiteX13" fmla="*/ 1337154 w 2113121"/>
              <a:gd name="connsiteY13" fmla="*/ 263738 h 795435"/>
              <a:gd name="connsiteX14" fmla="*/ 1900187 w 2113121"/>
              <a:gd name="connsiteY14" fmla="*/ 263738 h 795435"/>
              <a:gd name="connsiteX15" fmla="*/ 1070454 w 2113121"/>
              <a:gd name="connsiteY15" fmla="*/ 276438 h 795435"/>
              <a:gd name="connsiteX16" fmla="*/ 1489554 w 2113121"/>
              <a:gd name="connsiteY16" fmla="*/ 280671 h 795435"/>
              <a:gd name="connsiteX17" fmla="*/ 968854 w 2113121"/>
              <a:gd name="connsiteY17" fmla="*/ 289138 h 795435"/>
              <a:gd name="connsiteX18" fmla="*/ 545520 w 2113121"/>
              <a:gd name="connsiteY18" fmla="*/ 373804 h 795435"/>
              <a:gd name="connsiteX19" fmla="*/ 1303287 w 2113121"/>
              <a:gd name="connsiteY19" fmla="*/ 306071 h 795435"/>
              <a:gd name="connsiteX20" fmla="*/ 778354 w 2113121"/>
              <a:gd name="connsiteY20" fmla="*/ 331471 h 795435"/>
              <a:gd name="connsiteX21" fmla="*/ 96787 w 2113121"/>
              <a:gd name="connsiteY21" fmla="*/ 593938 h 795435"/>
              <a:gd name="connsiteX22" fmla="*/ 448154 w 2113121"/>
              <a:gd name="connsiteY22" fmla="*/ 433071 h 795435"/>
              <a:gd name="connsiteX23" fmla="*/ 7887 w 2113121"/>
              <a:gd name="connsiteY23" fmla="*/ 792904 h 795435"/>
              <a:gd name="connsiteX24" fmla="*/ 172987 w 2113121"/>
              <a:gd name="connsiteY24" fmla="*/ 581238 h 795435"/>
              <a:gd name="connsiteX25" fmla="*/ 270354 w 2113121"/>
              <a:gd name="connsiteY25" fmla="*/ 327238 h 79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13121" h="795435">
                <a:moveTo>
                  <a:pt x="270354" y="327238"/>
                </a:moveTo>
                <a:cubicBezTo>
                  <a:pt x="378304" y="239044"/>
                  <a:pt x="760715" y="67593"/>
                  <a:pt x="820687" y="52071"/>
                </a:cubicBezTo>
                <a:cubicBezTo>
                  <a:pt x="880659" y="36549"/>
                  <a:pt x="582209" y="242571"/>
                  <a:pt x="630187" y="234104"/>
                </a:cubicBezTo>
                <a:cubicBezTo>
                  <a:pt x="678165" y="225637"/>
                  <a:pt x="1068337" y="16793"/>
                  <a:pt x="1108554" y="1271"/>
                </a:cubicBezTo>
                <a:cubicBezTo>
                  <a:pt x="1148771" y="-14251"/>
                  <a:pt x="817865" y="116982"/>
                  <a:pt x="871487" y="140971"/>
                </a:cubicBezTo>
                <a:cubicBezTo>
                  <a:pt x="925109" y="164960"/>
                  <a:pt x="1390070" y="151554"/>
                  <a:pt x="1430287" y="145204"/>
                </a:cubicBezTo>
                <a:cubicBezTo>
                  <a:pt x="1470504" y="138854"/>
                  <a:pt x="1028120" y="112749"/>
                  <a:pt x="1112787" y="102871"/>
                </a:cubicBezTo>
                <a:cubicBezTo>
                  <a:pt x="1197454" y="92993"/>
                  <a:pt x="1838098" y="88760"/>
                  <a:pt x="1938287" y="85938"/>
                </a:cubicBezTo>
                <a:cubicBezTo>
                  <a:pt x="2038476" y="83116"/>
                  <a:pt x="1713920" y="85938"/>
                  <a:pt x="1713920" y="85938"/>
                </a:cubicBezTo>
                <a:cubicBezTo>
                  <a:pt x="1736498" y="85938"/>
                  <a:pt x="2034243" y="61949"/>
                  <a:pt x="2073754" y="85938"/>
                </a:cubicBezTo>
                <a:cubicBezTo>
                  <a:pt x="2113265" y="109927"/>
                  <a:pt x="1944637" y="213643"/>
                  <a:pt x="1950987" y="229871"/>
                </a:cubicBezTo>
                <a:cubicBezTo>
                  <a:pt x="1957337" y="246099"/>
                  <a:pt x="2129493" y="184009"/>
                  <a:pt x="2111854" y="183304"/>
                </a:cubicBezTo>
                <a:cubicBezTo>
                  <a:pt x="2094215" y="182599"/>
                  <a:pt x="1974271" y="212232"/>
                  <a:pt x="1845154" y="225638"/>
                </a:cubicBezTo>
                <a:cubicBezTo>
                  <a:pt x="1716037" y="239044"/>
                  <a:pt x="1327982" y="257388"/>
                  <a:pt x="1337154" y="263738"/>
                </a:cubicBezTo>
                <a:cubicBezTo>
                  <a:pt x="1346326" y="270088"/>
                  <a:pt x="1944637" y="261621"/>
                  <a:pt x="1900187" y="263738"/>
                </a:cubicBezTo>
                <a:cubicBezTo>
                  <a:pt x="1855737" y="265855"/>
                  <a:pt x="1138893" y="273616"/>
                  <a:pt x="1070454" y="276438"/>
                </a:cubicBezTo>
                <a:cubicBezTo>
                  <a:pt x="1002015" y="279260"/>
                  <a:pt x="1506487" y="278554"/>
                  <a:pt x="1489554" y="280671"/>
                </a:cubicBezTo>
                <a:cubicBezTo>
                  <a:pt x="1472621" y="282788"/>
                  <a:pt x="1126193" y="273616"/>
                  <a:pt x="968854" y="289138"/>
                </a:cubicBezTo>
                <a:cubicBezTo>
                  <a:pt x="811515" y="304660"/>
                  <a:pt x="489781" y="370982"/>
                  <a:pt x="545520" y="373804"/>
                </a:cubicBezTo>
                <a:cubicBezTo>
                  <a:pt x="601259" y="376626"/>
                  <a:pt x="1264481" y="313127"/>
                  <a:pt x="1303287" y="306071"/>
                </a:cubicBezTo>
                <a:cubicBezTo>
                  <a:pt x="1342093" y="299015"/>
                  <a:pt x="979437" y="283493"/>
                  <a:pt x="778354" y="331471"/>
                </a:cubicBezTo>
                <a:cubicBezTo>
                  <a:pt x="577271" y="379449"/>
                  <a:pt x="151820" y="577005"/>
                  <a:pt x="96787" y="593938"/>
                </a:cubicBezTo>
                <a:cubicBezTo>
                  <a:pt x="41754" y="610871"/>
                  <a:pt x="462971" y="399910"/>
                  <a:pt x="448154" y="433071"/>
                </a:cubicBezTo>
                <a:cubicBezTo>
                  <a:pt x="433337" y="466232"/>
                  <a:pt x="53748" y="768210"/>
                  <a:pt x="7887" y="792904"/>
                </a:cubicBezTo>
                <a:cubicBezTo>
                  <a:pt x="-37974" y="817598"/>
                  <a:pt x="129242" y="655321"/>
                  <a:pt x="172987" y="581238"/>
                </a:cubicBezTo>
                <a:cubicBezTo>
                  <a:pt x="216731" y="507155"/>
                  <a:pt x="162404" y="415432"/>
                  <a:pt x="270354" y="3272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646975EB-7AD2-4EB3-B1ED-3350F8C679FC}"/>
              </a:ext>
            </a:extLst>
          </p:cNvPr>
          <p:cNvSpPr/>
          <p:nvPr/>
        </p:nvSpPr>
        <p:spPr>
          <a:xfrm>
            <a:off x="9560133" y="5073480"/>
            <a:ext cx="1455493" cy="755823"/>
          </a:xfrm>
          <a:custGeom>
            <a:avLst/>
            <a:gdLst>
              <a:gd name="connsiteX0" fmla="*/ 53767 w 1455493"/>
              <a:gd name="connsiteY0" fmla="*/ 647870 h 755823"/>
              <a:gd name="connsiteX1" fmla="*/ 488742 w 1455493"/>
              <a:gd name="connsiteY1" fmla="*/ 308145 h 755823"/>
              <a:gd name="connsiteX2" fmla="*/ 415717 w 1455493"/>
              <a:gd name="connsiteY2" fmla="*/ 374820 h 755823"/>
              <a:gd name="connsiteX3" fmla="*/ 764967 w 1455493"/>
              <a:gd name="connsiteY3" fmla="*/ 197020 h 755823"/>
              <a:gd name="connsiteX4" fmla="*/ 593517 w 1455493"/>
              <a:gd name="connsiteY4" fmla="*/ 247820 h 755823"/>
              <a:gd name="connsiteX5" fmla="*/ 866567 w 1455493"/>
              <a:gd name="connsiteY5" fmla="*/ 89070 h 755823"/>
              <a:gd name="connsiteX6" fmla="*/ 777667 w 1455493"/>
              <a:gd name="connsiteY6" fmla="*/ 104945 h 755823"/>
              <a:gd name="connsiteX7" fmla="*/ 1012617 w 1455493"/>
              <a:gd name="connsiteY7" fmla="*/ 22395 h 755823"/>
              <a:gd name="connsiteX8" fmla="*/ 755442 w 1455493"/>
              <a:gd name="connsiteY8" fmla="*/ 22395 h 755823"/>
              <a:gd name="connsiteX9" fmla="*/ 1238042 w 1455493"/>
              <a:gd name="connsiteY9" fmla="*/ 38270 h 755823"/>
              <a:gd name="connsiteX10" fmla="*/ 974517 w 1455493"/>
              <a:gd name="connsiteY10" fmla="*/ 170 h 755823"/>
              <a:gd name="connsiteX11" fmla="*/ 1453942 w 1455493"/>
              <a:gd name="connsiteY11" fmla="*/ 28745 h 755823"/>
              <a:gd name="connsiteX12" fmla="*/ 1136442 w 1455493"/>
              <a:gd name="connsiteY12" fmla="*/ 123995 h 755823"/>
              <a:gd name="connsiteX13" fmla="*/ 1390442 w 1455493"/>
              <a:gd name="connsiteY13" fmla="*/ 130345 h 755823"/>
              <a:gd name="connsiteX14" fmla="*/ 1088817 w 1455493"/>
              <a:gd name="connsiteY14" fmla="*/ 266870 h 755823"/>
              <a:gd name="connsiteX15" fmla="*/ 1272967 w 1455493"/>
              <a:gd name="connsiteY15" fmla="*/ 184320 h 755823"/>
              <a:gd name="connsiteX16" fmla="*/ 780842 w 1455493"/>
              <a:gd name="connsiteY16" fmla="*/ 349420 h 755823"/>
              <a:gd name="connsiteX17" fmla="*/ 1006267 w 1455493"/>
              <a:gd name="connsiteY17" fmla="*/ 295445 h 755823"/>
              <a:gd name="connsiteX18" fmla="*/ 593517 w 1455493"/>
              <a:gd name="connsiteY18" fmla="*/ 460545 h 755823"/>
              <a:gd name="connsiteX19" fmla="*/ 796717 w 1455493"/>
              <a:gd name="connsiteY19" fmla="*/ 355770 h 755823"/>
              <a:gd name="connsiteX20" fmla="*/ 396667 w 1455493"/>
              <a:gd name="connsiteY20" fmla="*/ 568495 h 755823"/>
              <a:gd name="connsiteX21" fmla="*/ 304592 w 1455493"/>
              <a:gd name="connsiteY21" fmla="*/ 581195 h 755823"/>
              <a:gd name="connsiteX22" fmla="*/ 568117 w 1455493"/>
              <a:gd name="connsiteY22" fmla="*/ 466895 h 755823"/>
              <a:gd name="connsiteX23" fmla="*/ 209342 w 1455493"/>
              <a:gd name="connsiteY23" fmla="*/ 644695 h 755823"/>
              <a:gd name="connsiteX24" fmla="*/ 269667 w 1455493"/>
              <a:gd name="connsiteY24" fmla="*/ 600245 h 755823"/>
              <a:gd name="connsiteX25" fmla="*/ 444292 w 1455493"/>
              <a:gd name="connsiteY25" fmla="*/ 451020 h 755823"/>
              <a:gd name="connsiteX26" fmla="*/ 104567 w 1455493"/>
              <a:gd name="connsiteY26" fmla="*/ 644695 h 755823"/>
              <a:gd name="connsiteX27" fmla="*/ 9317 w 1455493"/>
              <a:gd name="connsiteY27" fmla="*/ 755820 h 755823"/>
              <a:gd name="connsiteX28" fmla="*/ 53767 w 1455493"/>
              <a:gd name="connsiteY28" fmla="*/ 647870 h 75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55493" h="755823">
                <a:moveTo>
                  <a:pt x="53767" y="647870"/>
                </a:moveTo>
                <a:cubicBezTo>
                  <a:pt x="133671" y="573258"/>
                  <a:pt x="428417" y="353653"/>
                  <a:pt x="488742" y="308145"/>
                </a:cubicBezTo>
                <a:cubicBezTo>
                  <a:pt x="549067" y="262637"/>
                  <a:pt x="369680" y="393341"/>
                  <a:pt x="415717" y="374820"/>
                </a:cubicBezTo>
                <a:cubicBezTo>
                  <a:pt x="461754" y="356299"/>
                  <a:pt x="735334" y="218187"/>
                  <a:pt x="764967" y="197020"/>
                </a:cubicBezTo>
                <a:cubicBezTo>
                  <a:pt x="794600" y="175853"/>
                  <a:pt x="576584" y="265812"/>
                  <a:pt x="593517" y="247820"/>
                </a:cubicBezTo>
                <a:cubicBezTo>
                  <a:pt x="610450" y="229828"/>
                  <a:pt x="835875" y="112882"/>
                  <a:pt x="866567" y="89070"/>
                </a:cubicBezTo>
                <a:cubicBezTo>
                  <a:pt x="897259" y="65258"/>
                  <a:pt x="753325" y="116057"/>
                  <a:pt x="777667" y="104945"/>
                </a:cubicBezTo>
                <a:cubicBezTo>
                  <a:pt x="802009" y="93833"/>
                  <a:pt x="1016321" y="36153"/>
                  <a:pt x="1012617" y="22395"/>
                </a:cubicBezTo>
                <a:cubicBezTo>
                  <a:pt x="1008913" y="8637"/>
                  <a:pt x="717871" y="19749"/>
                  <a:pt x="755442" y="22395"/>
                </a:cubicBezTo>
                <a:cubicBezTo>
                  <a:pt x="793013" y="25041"/>
                  <a:pt x="1201530" y="41974"/>
                  <a:pt x="1238042" y="38270"/>
                </a:cubicBezTo>
                <a:cubicBezTo>
                  <a:pt x="1274554" y="34566"/>
                  <a:pt x="938534" y="1757"/>
                  <a:pt x="974517" y="170"/>
                </a:cubicBezTo>
                <a:cubicBezTo>
                  <a:pt x="1010500" y="-1418"/>
                  <a:pt x="1426954" y="8107"/>
                  <a:pt x="1453942" y="28745"/>
                </a:cubicBezTo>
                <a:cubicBezTo>
                  <a:pt x="1480930" y="49383"/>
                  <a:pt x="1147025" y="107062"/>
                  <a:pt x="1136442" y="123995"/>
                </a:cubicBezTo>
                <a:cubicBezTo>
                  <a:pt x="1125859" y="140928"/>
                  <a:pt x="1398380" y="106532"/>
                  <a:pt x="1390442" y="130345"/>
                </a:cubicBezTo>
                <a:cubicBezTo>
                  <a:pt x="1382505" y="154157"/>
                  <a:pt x="1108396" y="257874"/>
                  <a:pt x="1088817" y="266870"/>
                </a:cubicBezTo>
                <a:cubicBezTo>
                  <a:pt x="1069238" y="275866"/>
                  <a:pt x="1324296" y="170562"/>
                  <a:pt x="1272967" y="184320"/>
                </a:cubicBezTo>
                <a:cubicBezTo>
                  <a:pt x="1221638" y="198078"/>
                  <a:pt x="825292" y="330899"/>
                  <a:pt x="780842" y="349420"/>
                </a:cubicBezTo>
                <a:cubicBezTo>
                  <a:pt x="736392" y="367941"/>
                  <a:pt x="1037488" y="276924"/>
                  <a:pt x="1006267" y="295445"/>
                </a:cubicBezTo>
                <a:cubicBezTo>
                  <a:pt x="975046" y="313966"/>
                  <a:pt x="628442" y="450491"/>
                  <a:pt x="593517" y="460545"/>
                </a:cubicBezTo>
                <a:cubicBezTo>
                  <a:pt x="558592" y="470599"/>
                  <a:pt x="829525" y="337778"/>
                  <a:pt x="796717" y="355770"/>
                </a:cubicBezTo>
                <a:cubicBezTo>
                  <a:pt x="763909" y="373762"/>
                  <a:pt x="478688" y="530924"/>
                  <a:pt x="396667" y="568495"/>
                </a:cubicBezTo>
                <a:cubicBezTo>
                  <a:pt x="314646" y="606066"/>
                  <a:pt x="276017" y="598128"/>
                  <a:pt x="304592" y="581195"/>
                </a:cubicBezTo>
                <a:cubicBezTo>
                  <a:pt x="333167" y="564262"/>
                  <a:pt x="583992" y="456312"/>
                  <a:pt x="568117" y="466895"/>
                </a:cubicBezTo>
                <a:cubicBezTo>
                  <a:pt x="552242" y="477478"/>
                  <a:pt x="259084" y="622470"/>
                  <a:pt x="209342" y="644695"/>
                </a:cubicBezTo>
                <a:cubicBezTo>
                  <a:pt x="159600" y="666920"/>
                  <a:pt x="269667" y="600245"/>
                  <a:pt x="269667" y="600245"/>
                </a:cubicBezTo>
                <a:cubicBezTo>
                  <a:pt x="308825" y="567966"/>
                  <a:pt x="471809" y="443612"/>
                  <a:pt x="444292" y="451020"/>
                </a:cubicBezTo>
                <a:cubicBezTo>
                  <a:pt x="416775" y="458428"/>
                  <a:pt x="177063" y="593895"/>
                  <a:pt x="104567" y="644695"/>
                </a:cubicBezTo>
                <a:cubicBezTo>
                  <a:pt x="32071" y="695495"/>
                  <a:pt x="13021" y="756349"/>
                  <a:pt x="9317" y="755820"/>
                </a:cubicBezTo>
                <a:cubicBezTo>
                  <a:pt x="5613" y="755291"/>
                  <a:pt x="-26137" y="722482"/>
                  <a:pt x="53767" y="6478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2FB42648-AC19-44FC-BCDB-3D0C2CABB3F5}"/>
              </a:ext>
            </a:extLst>
          </p:cNvPr>
          <p:cNvSpPr/>
          <p:nvPr/>
        </p:nvSpPr>
        <p:spPr>
          <a:xfrm>
            <a:off x="9314759" y="5768956"/>
            <a:ext cx="223337" cy="574705"/>
          </a:xfrm>
          <a:custGeom>
            <a:avLst/>
            <a:gdLst>
              <a:gd name="connsiteX0" fmla="*/ 219766 w 223337"/>
              <a:gd name="connsiteY0" fmla="*/ 19 h 574705"/>
              <a:gd name="connsiteX1" fmla="*/ 32441 w 223337"/>
              <a:gd name="connsiteY1" fmla="*/ 184169 h 574705"/>
              <a:gd name="connsiteX2" fmla="*/ 76891 w 223337"/>
              <a:gd name="connsiteY2" fmla="*/ 95269 h 574705"/>
              <a:gd name="connsiteX3" fmla="*/ 7041 w 223337"/>
              <a:gd name="connsiteY3" fmla="*/ 371494 h 574705"/>
              <a:gd name="connsiteX4" fmla="*/ 105466 w 223337"/>
              <a:gd name="connsiteY4" fmla="*/ 200044 h 574705"/>
              <a:gd name="connsiteX5" fmla="*/ 691 w 223337"/>
              <a:gd name="connsiteY5" fmla="*/ 574694 h 574705"/>
              <a:gd name="connsiteX6" fmla="*/ 168966 w 223337"/>
              <a:gd name="connsiteY6" fmla="*/ 212744 h 574705"/>
              <a:gd name="connsiteX7" fmla="*/ 156266 w 223337"/>
              <a:gd name="connsiteY7" fmla="*/ 196869 h 574705"/>
              <a:gd name="connsiteX8" fmla="*/ 219766 w 223337"/>
              <a:gd name="connsiteY8" fmla="*/ 19 h 57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37" h="574705">
                <a:moveTo>
                  <a:pt x="219766" y="19"/>
                </a:moveTo>
                <a:cubicBezTo>
                  <a:pt x="199129" y="-2098"/>
                  <a:pt x="56253" y="168294"/>
                  <a:pt x="32441" y="184169"/>
                </a:cubicBezTo>
                <a:cubicBezTo>
                  <a:pt x="8628" y="200044"/>
                  <a:pt x="81124" y="64048"/>
                  <a:pt x="76891" y="95269"/>
                </a:cubicBezTo>
                <a:cubicBezTo>
                  <a:pt x="72658" y="126490"/>
                  <a:pt x="2278" y="354031"/>
                  <a:pt x="7041" y="371494"/>
                </a:cubicBezTo>
                <a:cubicBezTo>
                  <a:pt x="11804" y="388957"/>
                  <a:pt x="106524" y="166177"/>
                  <a:pt x="105466" y="200044"/>
                </a:cubicBezTo>
                <a:cubicBezTo>
                  <a:pt x="104408" y="233911"/>
                  <a:pt x="-9892" y="572577"/>
                  <a:pt x="691" y="574694"/>
                </a:cubicBezTo>
                <a:cubicBezTo>
                  <a:pt x="11274" y="576811"/>
                  <a:pt x="143037" y="275715"/>
                  <a:pt x="168966" y="212744"/>
                </a:cubicBezTo>
                <a:cubicBezTo>
                  <a:pt x="194895" y="149773"/>
                  <a:pt x="147270" y="228619"/>
                  <a:pt x="156266" y="196869"/>
                </a:cubicBezTo>
                <a:cubicBezTo>
                  <a:pt x="165262" y="165119"/>
                  <a:pt x="240403" y="2136"/>
                  <a:pt x="219766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5F8BE75D-01ED-4FF6-AC5A-738154D0AF2E}"/>
              </a:ext>
            </a:extLst>
          </p:cNvPr>
          <p:cNvSpPr/>
          <p:nvPr/>
        </p:nvSpPr>
        <p:spPr>
          <a:xfrm>
            <a:off x="8035599" y="5724126"/>
            <a:ext cx="1074071" cy="740174"/>
          </a:xfrm>
          <a:custGeom>
            <a:avLst/>
            <a:gdLst>
              <a:gd name="connsiteX0" fmla="*/ 508326 w 1074071"/>
              <a:gd name="connsiteY0" fmla="*/ 9924 h 740174"/>
              <a:gd name="connsiteX1" fmla="*/ 870276 w 1074071"/>
              <a:gd name="connsiteY1" fmla="*/ 378224 h 740174"/>
              <a:gd name="connsiteX2" fmla="*/ 806776 w 1074071"/>
              <a:gd name="connsiteY2" fmla="*/ 314724 h 740174"/>
              <a:gd name="connsiteX3" fmla="*/ 1073476 w 1074071"/>
              <a:gd name="connsiteY3" fmla="*/ 740174 h 740174"/>
              <a:gd name="connsiteX4" fmla="*/ 721051 w 1074071"/>
              <a:gd name="connsiteY4" fmla="*/ 314724 h 740174"/>
              <a:gd name="connsiteX5" fmla="*/ 835351 w 1074071"/>
              <a:gd name="connsiteY5" fmla="*/ 568724 h 740174"/>
              <a:gd name="connsiteX6" fmla="*/ 616276 w 1074071"/>
              <a:gd name="connsiteY6" fmla="*/ 270274 h 740174"/>
              <a:gd name="connsiteX7" fmla="*/ 451176 w 1074071"/>
              <a:gd name="connsiteY7" fmla="*/ 140099 h 740174"/>
              <a:gd name="connsiteX8" fmla="*/ 326 w 1074071"/>
              <a:gd name="connsiteY8" fmla="*/ 35324 h 740174"/>
              <a:gd name="connsiteX9" fmla="*/ 527376 w 1074071"/>
              <a:gd name="connsiteY9" fmla="*/ 95649 h 740174"/>
              <a:gd name="connsiteX10" fmla="*/ 508326 w 1074071"/>
              <a:gd name="connsiteY10" fmla="*/ 9924 h 74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071" h="740174">
                <a:moveTo>
                  <a:pt x="508326" y="9924"/>
                </a:moveTo>
                <a:cubicBezTo>
                  <a:pt x="565476" y="57020"/>
                  <a:pt x="820534" y="327424"/>
                  <a:pt x="870276" y="378224"/>
                </a:cubicBezTo>
                <a:cubicBezTo>
                  <a:pt x="920018" y="429024"/>
                  <a:pt x="772909" y="254399"/>
                  <a:pt x="806776" y="314724"/>
                </a:cubicBezTo>
                <a:cubicBezTo>
                  <a:pt x="840643" y="375049"/>
                  <a:pt x="1087763" y="740174"/>
                  <a:pt x="1073476" y="740174"/>
                </a:cubicBezTo>
                <a:cubicBezTo>
                  <a:pt x="1059189" y="740174"/>
                  <a:pt x="760739" y="343299"/>
                  <a:pt x="721051" y="314724"/>
                </a:cubicBezTo>
                <a:cubicBezTo>
                  <a:pt x="681364" y="286149"/>
                  <a:pt x="852813" y="576132"/>
                  <a:pt x="835351" y="568724"/>
                </a:cubicBezTo>
                <a:cubicBezTo>
                  <a:pt x="817889" y="561316"/>
                  <a:pt x="680305" y="341711"/>
                  <a:pt x="616276" y="270274"/>
                </a:cubicBezTo>
                <a:cubicBezTo>
                  <a:pt x="552247" y="198837"/>
                  <a:pt x="553834" y="179257"/>
                  <a:pt x="451176" y="140099"/>
                </a:cubicBezTo>
                <a:cubicBezTo>
                  <a:pt x="348518" y="100941"/>
                  <a:pt x="-12374" y="42732"/>
                  <a:pt x="326" y="35324"/>
                </a:cubicBezTo>
                <a:cubicBezTo>
                  <a:pt x="13026" y="27916"/>
                  <a:pt x="439005" y="92474"/>
                  <a:pt x="527376" y="95649"/>
                </a:cubicBezTo>
                <a:cubicBezTo>
                  <a:pt x="615747" y="98824"/>
                  <a:pt x="451176" y="-37172"/>
                  <a:pt x="508326" y="99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A263BCE2-C382-4A1C-8249-E621215AAD88}"/>
              </a:ext>
            </a:extLst>
          </p:cNvPr>
          <p:cNvSpPr/>
          <p:nvPr/>
        </p:nvSpPr>
        <p:spPr>
          <a:xfrm>
            <a:off x="8963368" y="3690421"/>
            <a:ext cx="1927385" cy="1391301"/>
          </a:xfrm>
          <a:custGeom>
            <a:avLst/>
            <a:gdLst>
              <a:gd name="connsiteX0" fmla="*/ 15532 w 1927385"/>
              <a:gd name="connsiteY0" fmla="*/ 135454 h 1391301"/>
              <a:gd name="connsiteX1" fmla="*/ 996607 w 1927385"/>
              <a:gd name="connsiteY1" fmla="*/ 862529 h 1391301"/>
              <a:gd name="connsiteX2" fmla="*/ 694982 w 1927385"/>
              <a:gd name="connsiteY2" fmla="*/ 697429 h 1391301"/>
              <a:gd name="connsiteX3" fmla="*/ 1564932 w 1927385"/>
              <a:gd name="connsiteY3" fmla="*/ 1348304 h 1391301"/>
              <a:gd name="connsiteX4" fmla="*/ 1202982 w 1927385"/>
              <a:gd name="connsiteY4" fmla="*/ 1119704 h 1391301"/>
              <a:gd name="connsiteX5" fmla="*/ 1926882 w 1927385"/>
              <a:gd name="connsiteY5" fmla="*/ 1380054 h 1391301"/>
              <a:gd name="connsiteX6" fmla="*/ 1323632 w 1927385"/>
              <a:gd name="connsiteY6" fmla="*/ 665679 h 1391301"/>
              <a:gd name="connsiteX7" fmla="*/ 1720507 w 1927385"/>
              <a:gd name="connsiteY7" fmla="*/ 805379 h 1391301"/>
              <a:gd name="connsiteX8" fmla="*/ 1107732 w 1927385"/>
              <a:gd name="connsiteY8" fmla="*/ 214829 h 1391301"/>
              <a:gd name="connsiteX9" fmla="*/ 1349032 w 1927385"/>
              <a:gd name="connsiteY9" fmla="*/ 348179 h 1391301"/>
              <a:gd name="connsiteX10" fmla="*/ 339382 w 1927385"/>
              <a:gd name="connsiteY10" fmla="*/ 135454 h 1391301"/>
              <a:gd name="connsiteX11" fmla="*/ 1304582 w 1927385"/>
              <a:gd name="connsiteY11" fmla="*/ 300554 h 1391301"/>
              <a:gd name="connsiteX12" fmla="*/ 358432 w 1927385"/>
              <a:gd name="connsiteY12" fmla="*/ 11629 h 1391301"/>
              <a:gd name="connsiteX13" fmla="*/ 948982 w 1927385"/>
              <a:gd name="connsiteY13" fmla="*/ 773629 h 1391301"/>
              <a:gd name="connsiteX14" fmla="*/ 431457 w 1927385"/>
              <a:gd name="connsiteY14" fmla="*/ 348179 h 1391301"/>
              <a:gd name="connsiteX15" fmla="*/ 15532 w 1927385"/>
              <a:gd name="connsiteY15" fmla="*/ 135454 h 139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7385" h="1391301">
                <a:moveTo>
                  <a:pt x="15532" y="135454"/>
                </a:moveTo>
                <a:cubicBezTo>
                  <a:pt x="109724" y="221179"/>
                  <a:pt x="883365" y="768867"/>
                  <a:pt x="996607" y="862529"/>
                </a:cubicBezTo>
                <a:cubicBezTo>
                  <a:pt x="1109849" y="956191"/>
                  <a:pt x="600261" y="616467"/>
                  <a:pt x="694982" y="697429"/>
                </a:cubicBezTo>
                <a:cubicBezTo>
                  <a:pt x="789703" y="778391"/>
                  <a:pt x="1480265" y="1277925"/>
                  <a:pt x="1564932" y="1348304"/>
                </a:cubicBezTo>
                <a:cubicBezTo>
                  <a:pt x="1649599" y="1418683"/>
                  <a:pt x="1142657" y="1114412"/>
                  <a:pt x="1202982" y="1119704"/>
                </a:cubicBezTo>
                <a:cubicBezTo>
                  <a:pt x="1263307" y="1124996"/>
                  <a:pt x="1906774" y="1455725"/>
                  <a:pt x="1926882" y="1380054"/>
                </a:cubicBezTo>
                <a:cubicBezTo>
                  <a:pt x="1946990" y="1304383"/>
                  <a:pt x="1358028" y="761458"/>
                  <a:pt x="1323632" y="665679"/>
                </a:cubicBezTo>
                <a:cubicBezTo>
                  <a:pt x="1289236" y="569900"/>
                  <a:pt x="1756490" y="880521"/>
                  <a:pt x="1720507" y="805379"/>
                </a:cubicBezTo>
                <a:cubicBezTo>
                  <a:pt x="1684524" y="730237"/>
                  <a:pt x="1169645" y="291029"/>
                  <a:pt x="1107732" y="214829"/>
                </a:cubicBezTo>
                <a:cubicBezTo>
                  <a:pt x="1045819" y="138629"/>
                  <a:pt x="1477090" y="361408"/>
                  <a:pt x="1349032" y="348179"/>
                </a:cubicBezTo>
                <a:cubicBezTo>
                  <a:pt x="1220974" y="334950"/>
                  <a:pt x="346790" y="143392"/>
                  <a:pt x="339382" y="135454"/>
                </a:cubicBezTo>
                <a:cubicBezTo>
                  <a:pt x="331974" y="127516"/>
                  <a:pt x="1301407" y="321192"/>
                  <a:pt x="1304582" y="300554"/>
                </a:cubicBezTo>
                <a:cubicBezTo>
                  <a:pt x="1307757" y="279917"/>
                  <a:pt x="417699" y="-67217"/>
                  <a:pt x="358432" y="11629"/>
                </a:cubicBezTo>
                <a:cubicBezTo>
                  <a:pt x="299165" y="90475"/>
                  <a:pt x="936811" y="717537"/>
                  <a:pt x="948982" y="773629"/>
                </a:cubicBezTo>
                <a:cubicBezTo>
                  <a:pt x="961153" y="829721"/>
                  <a:pt x="582799" y="450308"/>
                  <a:pt x="431457" y="348179"/>
                </a:cubicBezTo>
                <a:cubicBezTo>
                  <a:pt x="280115" y="246050"/>
                  <a:pt x="-78660" y="49729"/>
                  <a:pt x="15532" y="135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E3D86846-E90A-421A-818F-FBB900AFB240}"/>
              </a:ext>
            </a:extLst>
          </p:cNvPr>
          <p:cNvSpPr/>
          <p:nvPr/>
        </p:nvSpPr>
        <p:spPr>
          <a:xfrm>
            <a:off x="7838201" y="3050545"/>
            <a:ext cx="2134763" cy="1199724"/>
          </a:xfrm>
          <a:custGeom>
            <a:avLst/>
            <a:gdLst>
              <a:gd name="connsiteX0" fmla="*/ 742766 w 2134763"/>
              <a:gd name="connsiteY0" fmla="*/ 14388 h 1199724"/>
              <a:gd name="connsiteX1" fmla="*/ 1597899 w 2134763"/>
              <a:gd name="connsiteY1" fmla="*/ 636688 h 1199724"/>
              <a:gd name="connsiteX2" fmla="*/ 1123766 w 2134763"/>
              <a:gd name="connsiteY2" fmla="*/ 467355 h 1199724"/>
              <a:gd name="connsiteX3" fmla="*/ 2131299 w 2134763"/>
              <a:gd name="connsiteY3" fmla="*/ 1199722 h 1199724"/>
              <a:gd name="connsiteX4" fmla="*/ 708899 w 2134763"/>
              <a:gd name="connsiteY4" fmla="*/ 475822 h 1199724"/>
              <a:gd name="connsiteX5" fmla="*/ 1784166 w 2134763"/>
              <a:gd name="connsiteY5" fmla="*/ 1170088 h 1199724"/>
              <a:gd name="connsiteX6" fmla="*/ 14632 w 2134763"/>
              <a:gd name="connsiteY6" fmla="*/ 179488 h 1199724"/>
              <a:gd name="connsiteX7" fmla="*/ 899399 w 2134763"/>
              <a:gd name="connsiteY7" fmla="*/ 348822 h 1199724"/>
              <a:gd name="connsiteX8" fmla="*/ 116232 w 2134763"/>
              <a:gd name="connsiteY8" fmla="*/ 22855 h 1199724"/>
              <a:gd name="connsiteX9" fmla="*/ 873999 w 2134763"/>
              <a:gd name="connsiteY9" fmla="*/ 183722 h 1199724"/>
              <a:gd name="connsiteX10" fmla="*/ 742766 w 2134763"/>
              <a:gd name="connsiteY10" fmla="*/ 14388 h 11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4763" h="1199724">
                <a:moveTo>
                  <a:pt x="742766" y="14388"/>
                </a:moveTo>
                <a:cubicBezTo>
                  <a:pt x="863416" y="89882"/>
                  <a:pt x="1534399" y="561194"/>
                  <a:pt x="1597899" y="636688"/>
                </a:cubicBezTo>
                <a:cubicBezTo>
                  <a:pt x="1661399" y="712182"/>
                  <a:pt x="1034866" y="373516"/>
                  <a:pt x="1123766" y="467355"/>
                </a:cubicBezTo>
                <a:cubicBezTo>
                  <a:pt x="1212666" y="561194"/>
                  <a:pt x="2200443" y="1198311"/>
                  <a:pt x="2131299" y="1199722"/>
                </a:cubicBezTo>
                <a:cubicBezTo>
                  <a:pt x="2062155" y="1201133"/>
                  <a:pt x="766755" y="480761"/>
                  <a:pt x="708899" y="475822"/>
                </a:cubicBezTo>
                <a:cubicBezTo>
                  <a:pt x="651043" y="470883"/>
                  <a:pt x="1899877" y="1219477"/>
                  <a:pt x="1784166" y="1170088"/>
                </a:cubicBezTo>
                <a:cubicBezTo>
                  <a:pt x="1668455" y="1120699"/>
                  <a:pt x="162093" y="316366"/>
                  <a:pt x="14632" y="179488"/>
                </a:cubicBezTo>
                <a:cubicBezTo>
                  <a:pt x="-132829" y="42610"/>
                  <a:pt x="882466" y="374927"/>
                  <a:pt x="899399" y="348822"/>
                </a:cubicBezTo>
                <a:cubicBezTo>
                  <a:pt x="916332" y="322717"/>
                  <a:pt x="120465" y="50372"/>
                  <a:pt x="116232" y="22855"/>
                </a:cubicBezTo>
                <a:cubicBezTo>
                  <a:pt x="111999" y="-4662"/>
                  <a:pt x="768871" y="182311"/>
                  <a:pt x="873999" y="183722"/>
                </a:cubicBezTo>
                <a:cubicBezTo>
                  <a:pt x="979127" y="185133"/>
                  <a:pt x="622116" y="-61106"/>
                  <a:pt x="742766" y="143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CDFB259E-1588-4153-92EB-6A4F87A45A69}"/>
              </a:ext>
            </a:extLst>
          </p:cNvPr>
          <p:cNvSpPr/>
          <p:nvPr/>
        </p:nvSpPr>
        <p:spPr>
          <a:xfrm>
            <a:off x="6726767" y="4236145"/>
            <a:ext cx="1040794" cy="2017276"/>
          </a:xfrm>
          <a:custGeom>
            <a:avLst/>
            <a:gdLst>
              <a:gd name="connsiteX0" fmla="*/ 846666 w 1040794"/>
              <a:gd name="connsiteY0" fmla="*/ 636422 h 2017276"/>
              <a:gd name="connsiteX1" fmla="*/ 457200 w 1040794"/>
              <a:gd name="connsiteY1" fmla="*/ 1186755 h 2017276"/>
              <a:gd name="connsiteX2" fmla="*/ 613833 w 1040794"/>
              <a:gd name="connsiteY2" fmla="*/ 852322 h 2017276"/>
              <a:gd name="connsiteX3" fmla="*/ 249766 w 1040794"/>
              <a:gd name="connsiteY3" fmla="*/ 1542355 h 2017276"/>
              <a:gd name="connsiteX4" fmla="*/ 457200 w 1040794"/>
              <a:gd name="connsiteY4" fmla="*/ 1275655 h 2017276"/>
              <a:gd name="connsiteX5" fmla="*/ 0 w 1040794"/>
              <a:gd name="connsiteY5" fmla="*/ 2008022 h 2017276"/>
              <a:gd name="connsiteX6" fmla="*/ 461433 w 1040794"/>
              <a:gd name="connsiteY6" fmla="*/ 670288 h 2017276"/>
              <a:gd name="connsiteX7" fmla="*/ 440266 w 1040794"/>
              <a:gd name="connsiteY7" fmla="*/ 826922 h 2017276"/>
              <a:gd name="connsiteX8" fmla="*/ 1037166 w 1040794"/>
              <a:gd name="connsiteY8" fmla="*/ 1422 h 2017276"/>
              <a:gd name="connsiteX9" fmla="*/ 698500 w 1040794"/>
              <a:gd name="connsiteY9" fmla="*/ 627955 h 2017276"/>
              <a:gd name="connsiteX10" fmla="*/ 846666 w 1040794"/>
              <a:gd name="connsiteY10" fmla="*/ 636422 h 20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794" h="2017276">
                <a:moveTo>
                  <a:pt x="846666" y="636422"/>
                </a:moveTo>
                <a:cubicBezTo>
                  <a:pt x="806449" y="729555"/>
                  <a:pt x="496005" y="1150772"/>
                  <a:pt x="457200" y="1186755"/>
                </a:cubicBezTo>
                <a:cubicBezTo>
                  <a:pt x="418395" y="1222738"/>
                  <a:pt x="648405" y="793055"/>
                  <a:pt x="613833" y="852322"/>
                </a:cubicBezTo>
                <a:cubicBezTo>
                  <a:pt x="579261" y="911589"/>
                  <a:pt x="275871" y="1471800"/>
                  <a:pt x="249766" y="1542355"/>
                </a:cubicBezTo>
                <a:cubicBezTo>
                  <a:pt x="223661" y="1612910"/>
                  <a:pt x="498828" y="1198044"/>
                  <a:pt x="457200" y="1275655"/>
                </a:cubicBezTo>
                <a:cubicBezTo>
                  <a:pt x="415572" y="1353266"/>
                  <a:pt x="-706" y="2108917"/>
                  <a:pt x="0" y="2008022"/>
                </a:cubicBezTo>
                <a:cubicBezTo>
                  <a:pt x="705" y="1907128"/>
                  <a:pt x="388055" y="867138"/>
                  <a:pt x="461433" y="670288"/>
                </a:cubicBezTo>
                <a:cubicBezTo>
                  <a:pt x="534811" y="473438"/>
                  <a:pt x="344310" y="938400"/>
                  <a:pt x="440266" y="826922"/>
                </a:cubicBezTo>
                <a:cubicBezTo>
                  <a:pt x="536222" y="715444"/>
                  <a:pt x="994127" y="34583"/>
                  <a:pt x="1037166" y="1422"/>
                </a:cubicBezTo>
                <a:cubicBezTo>
                  <a:pt x="1080205" y="-31739"/>
                  <a:pt x="726722" y="524944"/>
                  <a:pt x="698500" y="627955"/>
                </a:cubicBezTo>
                <a:cubicBezTo>
                  <a:pt x="670278" y="730966"/>
                  <a:pt x="886883" y="543289"/>
                  <a:pt x="846666" y="6364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642802F4-1463-4952-A2E2-0D82FDECC640}"/>
              </a:ext>
            </a:extLst>
          </p:cNvPr>
          <p:cNvSpPr/>
          <p:nvPr/>
        </p:nvSpPr>
        <p:spPr>
          <a:xfrm>
            <a:off x="9756622" y="15535181"/>
            <a:ext cx="192987" cy="1010279"/>
          </a:xfrm>
          <a:custGeom>
            <a:avLst/>
            <a:gdLst>
              <a:gd name="connsiteX0" fmla="*/ 153 w 192987"/>
              <a:gd name="connsiteY0" fmla="*/ 94 h 1010279"/>
              <a:gd name="connsiteX1" fmla="*/ 174778 w 192987"/>
              <a:gd name="connsiteY1" fmla="*/ 317594 h 1010279"/>
              <a:gd name="connsiteX2" fmla="*/ 162078 w 192987"/>
              <a:gd name="connsiteY2" fmla="*/ 289019 h 1010279"/>
              <a:gd name="connsiteX3" fmla="*/ 181128 w 192987"/>
              <a:gd name="connsiteY3" fmla="*/ 438244 h 1010279"/>
              <a:gd name="connsiteX4" fmla="*/ 190653 w 192987"/>
              <a:gd name="connsiteY4" fmla="*/ 387444 h 1010279"/>
              <a:gd name="connsiteX5" fmla="*/ 136678 w 192987"/>
              <a:gd name="connsiteY5" fmla="*/ 657319 h 1010279"/>
              <a:gd name="connsiteX6" fmla="*/ 168428 w 192987"/>
              <a:gd name="connsiteY6" fmla="*/ 511269 h 1010279"/>
              <a:gd name="connsiteX7" fmla="*/ 50953 w 192987"/>
              <a:gd name="connsiteY7" fmla="*/ 993869 h 1010279"/>
              <a:gd name="connsiteX8" fmla="*/ 79528 w 192987"/>
              <a:gd name="connsiteY8" fmla="*/ 847819 h 1010279"/>
              <a:gd name="connsiteX9" fmla="*/ 54128 w 192987"/>
              <a:gd name="connsiteY9" fmla="*/ 365219 h 1010279"/>
              <a:gd name="connsiteX10" fmla="*/ 104928 w 192987"/>
              <a:gd name="connsiteY10" fmla="*/ 469994 h 1010279"/>
              <a:gd name="connsiteX11" fmla="*/ 143028 w 192987"/>
              <a:gd name="connsiteY11" fmla="*/ 285844 h 1010279"/>
              <a:gd name="connsiteX12" fmla="*/ 153 w 192987"/>
              <a:gd name="connsiteY12" fmla="*/ 94 h 101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987" h="1010279">
                <a:moveTo>
                  <a:pt x="153" y="94"/>
                </a:moveTo>
                <a:cubicBezTo>
                  <a:pt x="5445" y="5386"/>
                  <a:pt x="147791" y="269440"/>
                  <a:pt x="174778" y="317594"/>
                </a:cubicBezTo>
                <a:cubicBezTo>
                  <a:pt x="201766" y="365748"/>
                  <a:pt x="161020" y="268911"/>
                  <a:pt x="162078" y="289019"/>
                </a:cubicBezTo>
                <a:cubicBezTo>
                  <a:pt x="163136" y="309127"/>
                  <a:pt x="176365" y="421840"/>
                  <a:pt x="181128" y="438244"/>
                </a:cubicBezTo>
                <a:cubicBezTo>
                  <a:pt x="185891" y="454648"/>
                  <a:pt x="198061" y="350932"/>
                  <a:pt x="190653" y="387444"/>
                </a:cubicBezTo>
                <a:cubicBezTo>
                  <a:pt x="183245" y="423956"/>
                  <a:pt x="140382" y="636681"/>
                  <a:pt x="136678" y="657319"/>
                </a:cubicBezTo>
                <a:cubicBezTo>
                  <a:pt x="132974" y="677957"/>
                  <a:pt x="182716" y="455177"/>
                  <a:pt x="168428" y="511269"/>
                </a:cubicBezTo>
                <a:cubicBezTo>
                  <a:pt x="154140" y="567361"/>
                  <a:pt x="65770" y="937777"/>
                  <a:pt x="50953" y="993869"/>
                </a:cubicBezTo>
                <a:cubicBezTo>
                  <a:pt x="36136" y="1049961"/>
                  <a:pt x="78999" y="952594"/>
                  <a:pt x="79528" y="847819"/>
                </a:cubicBezTo>
                <a:cubicBezTo>
                  <a:pt x="80057" y="743044"/>
                  <a:pt x="49895" y="428190"/>
                  <a:pt x="54128" y="365219"/>
                </a:cubicBezTo>
                <a:cubicBezTo>
                  <a:pt x="58361" y="302248"/>
                  <a:pt x="90111" y="483223"/>
                  <a:pt x="104928" y="469994"/>
                </a:cubicBezTo>
                <a:cubicBezTo>
                  <a:pt x="119745" y="456765"/>
                  <a:pt x="158374" y="357281"/>
                  <a:pt x="143028" y="285844"/>
                </a:cubicBezTo>
                <a:cubicBezTo>
                  <a:pt x="127682" y="214407"/>
                  <a:pt x="-5139" y="-5198"/>
                  <a:pt x="153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D2D161A4-4A7A-43C8-94FD-97B57E724610}"/>
              </a:ext>
            </a:extLst>
          </p:cNvPr>
          <p:cNvSpPr/>
          <p:nvPr/>
        </p:nvSpPr>
        <p:spPr>
          <a:xfrm>
            <a:off x="9206486" y="15857128"/>
            <a:ext cx="156767" cy="1352297"/>
          </a:xfrm>
          <a:custGeom>
            <a:avLst/>
            <a:gdLst>
              <a:gd name="connsiteX0" fmla="*/ 1014 w 156767"/>
              <a:gd name="connsiteY0" fmla="*/ 36922 h 1352297"/>
              <a:gd name="connsiteX1" fmla="*/ 112139 w 156767"/>
              <a:gd name="connsiteY1" fmla="*/ 433797 h 1352297"/>
              <a:gd name="connsiteX2" fmla="*/ 118489 w 156767"/>
              <a:gd name="connsiteY2" fmla="*/ 395697 h 1352297"/>
              <a:gd name="connsiteX3" fmla="*/ 118489 w 156767"/>
              <a:gd name="connsiteY3" fmla="*/ 960847 h 1352297"/>
              <a:gd name="connsiteX4" fmla="*/ 115314 w 156767"/>
              <a:gd name="connsiteY4" fmla="*/ 871947 h 1352297"/>
              <a:gd name="connsiteX5" fmla="*/ 140714 w 156767"/>
              <a:gd name="connsiteY5" fmla="*/ 1345022 h 1352297"/>
              <a:gd name="connsiteX6" fmla="*/ 140714 w 156767"/>
              <a:gd name="connsiteY6" fmla="*/ 1113247 h 1352297"/>
              <a:gd name="connsiteX7" fmla="*/ 156589 w 156767"/>
              <a:gd name="connsiteY7" fmla="*/ 513172 h 1352297"/>
              <a:gd name="connsiteX8" fmla="*/ 147064 w 156767"/>
              <a:gd name="connsiteY8" fmla="*/ 478247 h 1352297"/>
              <a:gd name="connsiteX9" fmla="*/ 115314 w 156767"/>
              <a:gd name="connsiteY9" fmla="*/ 290922 h 1352297"/>
              <a:gd name="connsiteX10" fmla="*/ 89914 w 156767"/>
              <a:gd name="connsiteY10" fmla="*/ 1997 h 1352297"/>
              <a:gd name="connsiteX11" fmla="*/ 58164 w 156767"/>
              <a:gd name="connsiteY11" fmla="*/ 157572 h 1352297"/>
              <a:gd name="connsiteX12" fmla="*/ 1014 w 156767"/>
              <a:gd name="connsiteY12" fmla="*/ 36922 h 13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767" h="1352297">
                <a:moveTo>
                  <a:pt x="1014" y="36922"/>
                </a:moveTo>
                <a:cubicBezTo>
                  <a:pt x="10010" y="82959"/>
                  <a:pt x="92560" y="374001"/>
                  <a:pt x="112139" y="433797"/>
                </a:cubicBezTo>
                <a:cubicBezTo>
                  <a:pt x="131718" y="493593"/>
                  <a:pt x="117431" y="307855"/>
                  <a:pt x="118489" y="395697"/>
                </a:cubicBezTo>
                <a:cubicBezTo>
                  <a:pt x="119547" y="483539"/>
                  <a:pt x="119018" y="881472"/>
                  <a:pt x="118489" y="960847"/>
                </a:cubicBezTo>
                <a:cubicBezTo>
                  <a:pt x="117960" y="1040222"/>
                  <a:pt x="111610" y="807918"/>
                  <a:pt x="115314" y="871947"/>
                </a:cubicBezTo>
                <a:cubicBezTo>
                  <a:pt x="119018" y="935976"/>
                  <a:pt x="136481" y="1304805"/>
                  <a:pt x="140714" y="1345022"/>
                </a:cubicBezTo>
                <a:cubicBezTo>
                  <a:pt x="144947" y="1385239"/>
                  <a:pt x="138068" y="1251889"/>
                  <a:pt x="140714" y="1113247"/>
                </a:cubicBezTo>
                <a:cubicBezTo>
                  <a:pt x="143360" y="974605"/>
                  <a:pt x="155531" y="619005"/>
                  <a:pt x="156589" y="513172"/>
                </a:cubicBezTo>
                <a:cubicBezTo>
                  <a:pt x="157647" y="407339"/>
                  <a:pt x="153943" y="515289"/>
                  <a:pt x="147064" y="478247"/>
                </a:cubicBezTo>
                <a:cubicBezTo>
                  <a:pt x="140185" y="441205"/>
                  <a:pt x="124839" y="370297"/>
                  <a:pt x="115314" y="290922"/>
                </a:cubicBezTo>
                <a:cubicBezTo>
                  <a:pt x="105789" y="211547"/>
                  <a:pt x="99439" y="24222"/>
                  <a:pt x="89914" y="1997"/>
                </a:cubicBezTo>
                <a:cubicBezTo>
                  <a:pt x="80389" y="-20228"/>
                  <a:pt x="70864" y="150164"/>
                  <a:pt x="58164" y="157572"/>
                </a:cubicBezTo>
                <a:cubicBezTo>
                  <a:pt x="45464" y="164980"/>
                  <a:pt x="-7982" y="-9115"/>
                  <a:pt x="1014" y="36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D0E4A595-EFD6-47E4-A782-9D3D70E7D8E0}"/>
              </a:ext>
            </a:extLst>
          </p:cNvPr>
          <p:cNvSpPr/>
          <p:nvPr/>
        </p:nvSpPr>
        <p:spPr>
          <a:xfrm>
            <a:off x="9941063" y="16321057"/>
            <a:ext cx="95531" cy="1300312"/>
          </a:xfrm>
          <a:custGeom>
            <a:avLst/>
            <a:gdLst>
              <a:gd name="connsiteX0" fmla="*/ 82412 w 95531"/>
              <a:gd name="connsiteY0" fmla="*/ 1618 h 1300312"/>
              <a:gd name="connsiteX1" fmla="*/ 9387 w 95531"/>
              <a:gd name="connsiteY1" fmla="*/ 322293 h 1300312"/>
              <a:gd name="connsiteX2" fmla="*/ 47487 w 95531"/>
              <a:gd name="connsiteY2" fmla="*/ 271493 h 1300312"/>
              <a:gd name="connsiteX3" fmla="*/ 69712 w 95531"/>
              <a:gd name="connsiteY3" fmla="*/ 757268 h 1300312"/>
              <a:gd name="connsiteX4" fmla="*/ 63362 w 95531"/>
              <a:gd name="connsiteY4" fmla="*/ 668368 h 1300312"/>
              <a:gd name="connsiteX5" fmla="*/ 95112 w 95531"/>
              <a:gd name="connsiteY5" fmla="*/ 1163668 h 1300312"/>
              <a:gd name="connsiteX6" fmla="*/ 82412 w 95531"/>
              <a:gd name="connsiteY6" fmla="*/ 1093818 h 1300312"/>
              <a:gd name="connsiteX7" fmla="*/ 95112 w 95531"/>
              <a:gd name="connsiteY7" fmla="*/ 1300193 h 1300312"/>
              <a:gd name="connsiteX8" fmla="*/ 82412 w 95531"/>
              <a:gd name="connsiteY8" fmla="*/ 1109693 h 1300312"/>
              <a:gd name="connsiteX9" fmla="*/ 12562 w 95531"/>
              <a:gd name="connsiteY9" fmla="*/ 385793 h 1300312"/>
              <a:gd name="connsiteX10" fmla="*/ 12562 w 95531"/>
              <a:gd name="connsiteY10" fmla="*/ 423893 h 1300312"/>
              <a:gd name="connsiteX11" fmla="*/ 3037 w 95531"/>
              <a:gd name="connsiteY11" fmla="*/ 207993 h 1300312"/>
              <a:gd name="connsiteX12" fmla="*/ 82412 w 95531"/>
              <a:gd name="connsiteY12" fmla="*/ 1618 h 130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531" h="1300312">
                <a:moveTo>
                  <a:pt x="82412" y="1618"/>
                </a:moveTo>
                <a:cubicBezTo>
                  <a:pt x="83470" y="20668"/>
                  <a:pt x="15208" y="277314"/>
                  <a:pt x="9387" y="322293"/>
                </a:cubicBezTo>
                <a:cubicBezTo>
                  <a:pt x="3566" y="367272"/>
                  <a:pt x="37433" y="198997"/>
                  <a:pt x="47487" y="271493"/>
                </a:cubicBezTo>
                <a:cubicBezTo>
                  <a:pt x="57541" y="343989"/>
                  <a:pt x="67066" y="691122"/>
                  <a:pt x="69712" y="757268"/>
                </a:cubicBezTo>
                <a:cubicBezTo>
                  <a:pt x="72358" y="823414"/>
                  <a:pt x="59129" y="600635"/>
                  <a:pt x="63362" y="668368"/>
                </a:cubicBezTo>
                <a:cubicBezTo>
                  <a:pt x="67595" y="736101"/>
                  <a:pt x="91937" y="1092760"/>
                  <a:pt x="95112" y="1163668"/>
                </a:cubicBezTo>
                <a:cubicBezTo>
                  <a:pt x="98287" y="1234576"/>
                  <a:pt x="82412" y="1071064"/>
                  <a:pt x="82412" y="1093818"/>
                </a:cubicBezTo>
                <a:cubicBezTo>
                  <a:pt x="82412" y="1116572"/>
                  <a:pt x="95112" y="1297547"/>
                  <a:pt x="95112" y="1300193"/>
                </a:cubicBezTo>
                <a:cubicBezTo>
                  <a:pt x="95112" y="1302839"/>
                  <a:pt x="96170" y="1262093"/>
                  <a:pt x="82412" y="1109693"/>
                </a:cubicBezTo>
                <a:cubicBezTo>
                  <a:pt x="68654" y="957293"/>
                  <a:pt x="24204" y="500093"/>
                  <a:pt x="12562" y="385793"/>
                </a:cubicBezTo>
                <a:cubicBezTo>
                  <a:pt x="920" y="271493"/>
                  <a:pt x="14149" y="453526"/>
                  <a:pt x="12562" y="423893"/>
                </a:cubicBezTo>
                <a:cubicBezTo>
                  <a:pt x="10975" y="394260"/>
                  <a:pt x="-7017" y="279430"/>
                  <a:pt x="3037" y="207993"/>
                </a:cubicBezTo>
                <a:cubicBezTo>
                  <a:pt x="13091" y="136556"/>
                  <a:pt x="81354" y="-17432"/>
                  <a:pt x="82412" y="1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59A753EE-0058-45C7-9F5B-884CCEBE4316}"/>
              </a:ext>
            </a:extLst>
          </p:cNvPr>
          <p:cNvSpPr/>
          <p:nvPr/>
        </p:nvSpPr>
        <p:spPr>
          <a:xfrm>
            <a:off x="8781366" y="16033414"/>
            <a:ext cx="113816" cy="542478"/>
          </a:xfrm>
          <a:custGeom>
            <a:avLst/>
            <a:gdLst>
              <a:gd name="connsiteX0" fmla="*/ 64184 w 113816"/>
              <a:gd name="connsiteY0" fmla="*/ 336 h 542478"/>
              <a:gd name="connsiteX1" fmla="*/ 684 w 113816"/>
              <a:gd name="connsiteY1" fmla="*/ 247986 h 542478"/>
              <a:gd name="connsiteX2" fmla="*/ 111809 w 113816"/>
              <a:gd name="connsiteY2" fmla="*/ 533736 h 542478"/>
              <a:gd name="connsiteX3" fmla="*/ 70534 w 113816"/>
              <a:gd name="connsiteY3" fmla="*/ 444836 h 542478"/>
              <a:gd name="connsiteX4" fmla="*/ 48309 w 113816"/>
              <a:gd name="connsiteY4" fmla="*/ 200361 h 542478"/>
              <a:gd name="connsiteX5" fmla="*/ 64184 w 113816"/>
              <a:gd name="connsiteY5" fmla="*/ 336 h 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16" h="542478">
                <a:moveTo>
                  <a:pt x="64184" y="336"/>
                </a:moveTo>
                <a:cubicBezTo>
                  <a:pt x="56247" y="8273"/>
                  <a:pt x="-7253" y="159086"/>
                  <a:pt x="684" y="247986"/>
                </a:cubicBezTo>
                <a:cubicBezTo>
                  <a:pt x="8621" y="336886"/>
                  <a:pt x="100167" y="500928"/>
                  <a:pt x="111809" y="533736"/>
                </a:cubicBezTo>
                <a:cubicBezTo>
                  <a:pt x="123451" y="566544"/>
                  <a:pt x="81117" y="500399"/>
                  <a:pt x="70534" y="444836"/>
                </a:cubicBezTo>
                <a:cubicBezTo>
                  <a:pt x="59951" y="389274"/>
                  <a:pt x="45134" y="273915"/>
                  <a:pt x="48309" y="200361"/>
                </a:cubicBezTo>
                <a:cubicBezTo>
                  <a:pt x="51484" y="126807"/>
                  <a:pt x="72121" y="-7601"/>
                  <a:pt x="64184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918176C9-9F2E-4939-87D2-6E83318585D9}"/>
              </a:ext>
            </a:extLst>
          </p:cNvPr>
          <p:cNvSpPr/>
          <p:nvPr/>
        </p:nvSpPr>
        <p:spPr>
          <a:xfrm>
            <a:off x="9393153" y="15765442"/>
            <a:ext cx="161011" cy="1167516"/>
          </a:xfrm>
          <a:custGeom>
            <a:avLst/>
            <a:gdLst>
              <a:gd name="connsiteX0" fmla="*/ 71522 w 161011"/>
              <a:gd name="connsiteY0" fmla="*/ 1608 h 1167516"/>
              <a:gd name="connsiteX1" fmla="*/ 39772 w 161011"/>
              <a:gd name="connsiteY1" fmla="*/ 344508 h 1167516"/>
              <a:gd name="connsiteX2" fmla="*/ 39772 w 161011"/>
              <a:gd name="connsiteY2" fmla="*/ 312758 h 1167516"/>
              <a:gd name="connsiteX3" fmla="*/ 81047 w 161011"/>
              <a:gd name="connsiteY3" fmla="*/ 760433 h 1167516"/>
              <a:gd name="connsiteX4" fmla="*/ 93747 w 161011"/>
              <a:gd name="connsiteY4" fmla="*/ 687408 h 1167516"/>
              <a:gd name="connsiteX5" fmla="*/ 109622 w 161011"/>
              <a:gd name="connsiteY5" fmla="*/ 995383 h 1167516"/>
              <a:gd name="connsiteX6" fmla="*/ 160422 w 161011"/>
              <a:gd name="connsiteY6" fmla="*/ 1166833 h 1167516"/>
              <a:gd name="connsiteX7" fmla="*/ 128672 w 161011"/>
              <a:gd name="connsiteY7" fmla="*/ 1030308 h 1167516"/>
              <a:gd name="connsiteX8" fmla="*/ 8022 w 161011"/>
              <a:gd name="connsiteY8" fmla="*/ 493733 h 1167516"/>
              <a:gd name="connsiteX9" fmla="*/ 17547 w 161011"/>
              <a:gd name="connsiteY9" fmla="*/ 227033 h 1167516"/>
              <a:gd name="connsiteX10" fmla="*/ 71522 w 161011"/>
              <a:gd name="connsiteY10" fmla="*/ 1608 h 116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011" h="1167516">
                <a:moveTo>
                  <a:pt x="71522" y="1608"/>
                </a:moveTo>
                <a:cubicBezTo>
                  <a:pt x="75226" y="21187"/>
                  <a:pt x="45064" y="292650"/>
                  <a:pt x="39772" y="344508"/>
                </a:cubicBezTo>
                <a:cubicBezTo>
                  <a:pt x="34480" y="396366"/>
                  <a:pt x="32893" y="243437"/>
                  <a:pt x="39772" y="312758"/>
                </a:cubicBezTo>
                <a:cubicBezTo>
                  <a:pt x="46651" y="382079"/>
                  <a:pt x="72051" y="697991"/>
                  <a:pt x="81047" y="760433"/>
                </a:cubicBezTo>
                <a:cubicBezTo>
                  <a:pt x="90043" y="822875"/>
                  <a:pt x="88985" y="648250"/>
                  <a:pt x="93747" y="687408"/>
                </a:cubicBezTo>
                <a:cubicBezTo>
                  <a:pt x="98510" y="726566"/>
                  <a:pt x="98510" y="915479"/>
                  <a:pt x="109622" y="995383"/>
                </a:cubicBezTo>
                <a:cubicBezTo>
                  <a:pt x="120735" y="1075287"/>
                  <a:pt x="157247" y="1161012"/>
                  <a:pt x="160422" y="1166833"/>
                </a:cubicBezTo>
                <a:cubicBezTo>
                  <a:pt x="163597" y="1172654"/>
                  <a:pt x="154072" y="1142491"/>
                  <a:pt x="128672" y="1030308"/>
                </a:cubicBezTo>
                <a:cubicBezTo>
                  <a:pt x="103272" y="918125"/>
                  <a:pt x="26543" y="627612"/>
                  <a:pt x="8022" y="493733"/>
                </a:cubicBezTo>
                <a:cubicBezTo>
                  <a:pt x="-10499" y="359854"/>
                  <a:pt x="7493" y="307996"/>
                  <a:pt x="17547" y="227033"/>
                </a:cubicBezTo>
                <a:cubicBezTo>
                  <a:pt x="27601" y="146071"/>
                  <a:pt x="67818" y="-17971"/>
                  <a:pt x="71522" y="1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BBE9A3CA-C6D9-4755-92EC-125D6F9A1838}"/>
              </a:ext>
            </a:extLst>
          </p:cNvPr>
          <p:cNvSpPr/>
          <p:nvPr/>
        </p:nvSpPr>
        <p:spPr>
          <a:xfrm>
            <a:off x="9699750" y="15542021"/>
            <a:ext cx="109141" cy="443847"/>
          </a:xfrm>
          <a:custGeom>
            <a:avLst/>
            <a:gdLst>
              <a:gd name="connsiteX0" fmla="*/ 39033 w 109141"/>
              <a:gd name="connsiteY0" fmla="*/ 662 h 443847"/>
              <a:gd name="connsiteX1" fmla="*/ 933 w 109141"/>
              <a:gd name="connsiteY1" fmla="*/ 169996 h 443847"/>
              <a:gd name="connsiteX2" fmla="*/ 19983 w 109141"/>
              <a:gd name="connsiteY2" fmla="*/ 138246 h 443847"/>
              <a:gd name="connsiteX3" fmla="*/ 106767 w 109141"/>
              <a:gd name="connsiteY3" fmla="*/ 440929 h 443847"/>
              <a:gd name="connsiteX4" fmla="*/ 83483 w 109141"/>
              <a:gd name="connsiteY4" fmla="*/ 286412 h 443847"/>
              <a:gd name="connsiteX5" fmla="*/ 70783 w 109141"/>
              <a:gd name="connsiteY5" fmla="*/ 199629 h 443847"/>
              <a:gd name="connsiteX6" fmla="*/ 75017 w 109141"/>
              <a:gd name="connsiteY6" fmla="*/ 218679 h 443847"/>
              <a:gd name="connsiteX7" fmla="*/ 45383 w 109141"/>
              <a:gd name="connsiteY7" fmla="*/ 114962 h 443847"/>
              <a:gd name="connsiteX8" fmla="*/ 39033 w 109141"/>
              <a:gd name="connsiteY8" fmla="*/ 662 h 44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41" h="443847">
                <a:moveTo>
                  <a:pt x="39033" y="662"/>
                </a:moveTo>
                <a:cubicBezTo>
                  <a:pt x="31625" y="9834"/>
                  <a:pt x="4108" y="147065"/>
                  <a:pt x="933" y="169996"/>
                </a:cubicBezTo>
                <a:cubicBezTo>
                  <a:pt x="-2242" y="192927"/>
                  <a:pt x="2344" y="93091"/>
                  <a:pt x="19983" y="138246"/>
                </a:cubicBezTo>
                <a:cubicBezTo>
                  <a:pt x="37622" y="183401"/>
                  <a:pt x="96184" y="416235"/>
                  <a:pt x="106767" y="440929"/>
                </a:cubicBezTo>
                <a:cubicBezTo>
                  <a:pt x="117350" y="465623"/>
                  <a:pt x="89480" y="326629"/>
                  <a:pt x="83483" y="286412"/>
                </a:cubicBezTo>
                <a:cubicBezTo>
                  <a:pt x="77486" y="246195"/>
                  <a:pt x="72194" y="210918"/>
                  <a:pt x="70783" y="199629"/>
                </a:cubicBezTo>
                <a:cubicBezTo>
                  <a:pt x="69372" y="188340"/>
                  <a:pt x="79250" y="232790"/>
                  <a:pt x="75017" y="218679"/>
                </a:cubicBezTo>
                <a:cubicBezTo>
                  <a:pt x="70784" y="204568"/>
                  <a:pt x="50675" y="149887"/>
                  <a:pt x="45383" y="114962"/>
                </a:cubicBezTo>
                <a:cubicBezTo>
                  <a:pt x="40091" y="80037"/>
                  <a:pt x="46441" y="-8510"/>
                  <a:pt x="39033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E3759B73-41AC-49F0-AEEC-B07096E791D0}"/>
              </a:ext>
            </a:extLst>
          </p:cNvPr>
          <p:cNvSpPr/>
          <p:nvPr/>
        </p:nvSpPr>
        <p:spPr>
          <a:xfrm>
            <a:off x="9912042" y="15489339"/>
            <a:ext cx="120892" cy="755077"/>
          </a:xfrm>
          <a:custGeom>
            <a:avLst/>
            <a:gdLst>
              <a:gd name="connsiteX0" fmla="*/ 308 w 120892"/>
              <a:gd name="connsiteY0" fmla="*/ 428 h 755077"/>
              <a:gd name="connsiteX1" fmla="*/ 8775 w 120892"/>
              <a:gd name="connsiteY1" fmla="*/ 152828 h 755077"/>
              <a:gd name="connsiteX2" fmla="*/ 38408 w 120892"/>
              <a:gd name="connsiteY2" fmla="*/ 125311 h 755077"/>
              <a:gd name="connsiteX3" fmla="*/ 116725 w 120892"/>
              <a:gd name="connsiteY3" fmla="*/ 332744 h 755077"/>
              <a:gd name="connsiteX4" fmla="*/ 110375 w 120892"/>
              <a:gd name="connsiteY4" fmla="*/ 281944 h 755077"/>
              <a:gd name="connsiteX5" fmla="*/ 112491 w 120892"/>
              <a:gd name="connsiteY5" fmla="*/ 504194 h 755077"/>
              <a:gd name="connsiteX6" fmla="*/ 118841 w 120892"/>
              <a:gd name="connsiteY6" fmla="*/ 421644 h 755077"/>
              <a:gd name="connsiteX7" fmla="*/ 80741 w 120892"/>
              <a:gd name="connsiteY7" fmla="*/ 519011 h 755077"/>
              <a:gd name="connsiteX8" fmla="*/ 108258 w 120892"/>
              <a:gd name="connsiteY8" fmla="*/ 753961 h 755077"/>
              <a:gd name="connsiteX9" fmla="*/ 74391 w 120892"/>
              <a:gd name="connsiteY9" fmla="*/ 597328 h 755077"/>
              <a:gd name="connsiteX10" fmla="*/ 68041 w 120892"/>
              <a:gd name="connsiteY10" fmla="*/ 362378 h 755077"/>
              <a:gd name="connsiteX11" fmla="*/ 78625 w 120892"/>
              <a:gd name="connsiteY11" fmla="*/ 404711 h 755077"/>
              <a:gd name="connsiteX12" fmla="*/ 80741 w 120892"/>
              <a:gd name="connsiteY12" fmla="*/ 309461 h 755077"/>
              <a:gd name="connsiteX13" fmla="*/ 17241 w 120892"/>
              <a:gd name="connsiteY13" fmla="*/ 207861 h 755077"/>
              <a:gd name="connsiteX14" fmla="*/ 308 w 120892"/>
              <a:gd name="connsiteY14" fmla="*/ 428 h 7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892" h="755077">
                <a:moveTo>
                  <a:pt x="308" y="428"/>
                </a:moveTo>
                <a:cubicBezTo>
                  <a:pt x="-1103" y="-8744"/>
                  <a:pt x="2425" y="132014"/>
                  <a:pt x="8775" y="152828"/>
                </a:cubicBezTo>
                <a:cubicBezTo>
                  <a:pt x="15125" y="173642"/>
                  <a:pt x="20416" y="95325"/>
                  <a:pt x="38408" y="125311"/>
                </a:cubicBezTo>
                <a:cubicBezTo>
                  <a:pt x="56400" y="155297"/>
                  <a:pt x="104731" y="306639"/>
                  <a:pt x="116725" y="332744"/>
                </a:cubicBezTo>
                <a:cubicBezTo>
                  <a:pt x="128719" y="358849"/>
                  <a:pt x="111081" y="253369"/>
                  <a:pt x="110375" y="281944"/>
                </a:cubicBezTo>
                <a:cubicBezTo>
                  <a:pt x="109669" y="310519"/>
                  <a:pt x="111080" y="480911"/>
                  <a:pt x="112491" y="504194"/>
                </a:cubicBezTo>
                <a:cubicBezTo>
                  <a:pt x="113902" y="527477"/>
                  <a:pt x="124133" y="419175"/>
                  <a:pt x="118841" y="421644"/>
                </a:cubicBezTo>
                <a:cubicBezTo>
                  <a:pt x="113549" y="424114"/>
                  <a:pt x="82505" y="463625"/>
                  <a:pt x="80741" y="519011"/>
                </a:cubicBezTo>
                <a:cubicBezTo>
                  <a:pt x="78977" y="574397"/>
                  <a:pt x="109316" y="740908"/>
                  <a:pt x="108258" y="753961"/>
                </a:cubicBezTo>
                <a:cubicBezTo>
                  <a:pt x="107200" y="767014"/>
                  <a:pt x="81094" y="662592"/>
                  <a:pt x="74391" y="597328"/>
                </a:cubicBezTo>
                <a:cubicBezTo>
                  <a:pt x="67688" y="532064"/>
                  <a:pt x="67335" y="394481"/>
                  <a:pt x="68041" y="362378"/>
                </a:cubicBezTo>
                <a:cubicBezTo>
                  <a:pt x="68747" y="330275"/>
                  <a:pt x="76508" y="413531"/>
                  <a:pt x="78625" y="404711"/>
                </a:cubicBezTo>
                <a:cubicBezTo>
                  <a:pt x="80742" y="395892"/>
                  <a:pt x="90972" y="342269"/>
                  <a:pt x="80741" y="309461"/>
                </a:cubicBezTo>
                <a:cubicBezTo>
                  <a:pt x="70510" y="276653"/>
                  <a:pt x="30647" y="254781"/>
                  <a:pt x="17241" y="207861"/>
                </a:cubicBezTo>
                <a:cubicBezTo>
                  <a:pt x="3835" y="160941"/>
                  <a:pt x="1719" y="9600"/>
                  <a:pt x="30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3556FE79-0C3B-44A3-A34D-39C9A1F15A64}"/>
              </a:ext>
            </a:extLst>
          </p:cNvPr>
          <p:cNvSpPr/>
          <p:nvPr/>
        </p:nvSpPr>
        <p:spPr>
          <a:xfrm>
            <a:off x="9971507" y="15123561"/>
            <a:ext cx="332602" cy="650056"/>
          </a:xfrm>
          <a:custGeom>
            <a:avLst/>
            <a:gdLst>
              <a:gd name="connsiteX0" fmla="*/ 110 w 332602"/>
              <a:gd name="connsiteY0" fmla="*/ 22 h 650056"/>
              <a:gd name="connsiteX1" fmla="*/ 74193 w 332602"/>
              <a:gd name="connsiteY1" fmla="*/ 239206 h 650056"/>
              <a:gd name="connsiteX2" fmla="*/ 61493 w 332602"/>
              <a:gd name="connsiteY2" fmla="*/ 222272 h 650056"/>
              <a:gd name="connsiteX3" fmla="*/ 283743 w 332602"/>
              <a:gd name="connsiteY3" fmla="*/ 408539 h 650056"/>
              <a:gd name="connsiteX4" fmla="*/ 277393 w 332602"/>
              <a:gd name="connsiteY4" fmla="*/ 397956 h 650056"/>
              <a:gd name="connsiteX5" fmla="*/ 332426 w 332602"/>
              <a:gd name="connsiteY5" fmla="*/ 431822 h 650056"/>
              <a:gd name="connsiteX6" fmla="*/ 256226 w 332602"/>
              <a:gd name="connsiteY6" fmla="*/ 647722 h 650056"/>
              <a:gd name="connsiteX7" fmla="*/ 290093 w 332602"/>
              <a:gd name="connsiteY7" fmla="*/ 541889 h 650056"/>
              <a:gd name="connsiteX8" fmla="*/ 290093 w 332602"/>
              <a:gd name="connsiteY8" fmla="*/ 472039 h 650056"/>
              <a:gd name="connsiteX9" fmla="*/ 283743 w 332602"/>
              <a:gd name="connsiteY9" fmla="*/ 391606 h 650056"/>
              <a:gd name="connsiteX10" fmla="*/ 120760 w 332602"/>
              <a:gd name="connsiteY10" fmla="*/ 287889 h 650056"/>
              <a:gd name="connsiteX11" fmla="*/ 141926 w 332602"/>
              <a:gd name="connsiteY11" fmla="*/ 309056 h 650056"/>
              <a:gd name="connsiteX12" fmla="*/ 42443 w 332602"/>
              <a:gd name="connsiteY12" fmla="*/ 251906 h 650056"/>
              <a:gd name="connsiteX13" fmla="*/ 57260 w 332602"/>
              <a:gd name="connsiteY13" fmla="*/ 254022 h 650056"/>
              <a:gd name="connsiteX14" fmla="*/ 110 w 332602"/>
              <a:gd name="connsiteY14" fmla="*/ 22 h 6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602" h="650056">
                <a:moveTo>
                  <a:pt x="110" y="22"/>
                </a:moveTo>
                <a:cubicBezTo>
                  <a:pt x="2932" y="-2447"/>
                  <a:pt x="63963" y="202164"/>
                  <a:pt x="74193" y="239206"/>
                </a:cubicBezTo>
                <a:cubicBezTo>
                  <a:pt x="84423" y="276248"/>
                  <a:pt x="26568" y="194050"/>
                  <a:pt x="61493" y="222272"/>
                </a:cubicBezTo>
                <a:cubicBezTo>
                  <a:pt x="96418" y="250494"/>
                  <a:pt x="247760" y="379258"/>
                  <a:pt x="283743" y="408539"/>
                </a:cubicBezTo>
                <a:cubicBezTo>
                  <a:pt x="319726" y="437820"/>
                  <a:pt x="269279" y="394076"/>
                  <a:pt x="277393" y="397956"/>
                </a:cubicBezTo>
                <a:cubicBezTo>
                  <a:pt x="285507" y="401836"/>
                  <a:pt x="335954" y="390194"/>
                  <a:pt x="332426" y="431822"/>
                </a:cubicBezTo>
                <a:cubicBezTo>
                  <a:pt x="328898" y="473450"/>
                  <a:pt x="263282" y="629378"/>
                  <a:pt x="256226" y="647722"/>
                </a:cubicBezTo>
                <a:cubicBezTo>
                  <a:pt x="249171" y="666067"/>
                  <a:pt x="284449" y="571170"/>
                  <a:pt x="290093" y="541889"/>
                </a:cubicBezTo>
                <a:cubicBezTo>
                  <a:pt x="295738" y="512609"/>
                  <a:pt x="291151" y="497086"/>
                  <a:pt x="290093" y="472039"/>
                </a:cubicBezTo>
                <a:cubicBezTo>
                  <a:pt x="289035" y="446992"/>
                  <a:pt x="311965" y="422298"/>
                  <a:pt x="283743" y="391606"/>
                </a:cubicBezTo>
                <a:cubicBezTo>
                  <a:pt x="255521" y="360914"/>
                  <a:pt x="144396" y="301647"/>
                  <a:pt x="120760" y="287889"/>
                </a:cubicBezTo>
                <a:cubicBezTo>
                  <a:pt x="97124" y="274131"/>
                  <a:pt x="154979" y="315053"/>
                  <a:pt x="141926" y="309056"/>
                </a:cubicBezTo>
                <a:cubicBezTo>
                  <a:pt x="128873" y="303059"/>
                  <a:pt x="56554" y="261078"/>
                  <a:pt x="42443" y="251906"/>
                </a:cubicBezTo>
                <a:cubicBezTo>
                  <a:pt x="28332" y="242734"/>
                  <a:pt x="65021" y="292475"/>
                  <a:pt x="57260" y="254022"/>
                </a:cubicBezTo>
                <a:cubicBezTo>
                  <a:pt x="49499" y="215569"/>
                  <a:pt x="-2712" y="2491"/>
                  <a:pt x="110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EC2616B1-F202-4314-BD62-8FC6A4E2FDD5}"/>
              </a:ext>
            </a:extLst>
          </p:cNvPr>
          <p:cNvSpPr/>
          <p:nvPr/>
        </p:nvSpPr>
        <p:spPr>
          <a:xfrm>
            <a:off x="1273896" y="13442516"/>
            <a:ext cx="391653" cy="1322638"/>
          </a:xfrm>
          <a:custGeom>
            <a:avLst/>
            <a:gdLst>
              <a:gd name="connsiteX0" fmla="*/ 224704 w 391653"/>
              <a:gd name="connsiteY0" fmla="*/ 434 h 1322638"/>
              <a:gd name="connsiteX1" fmla="*/ 40554 w 391653"/>
              <a:gd name="connsiteY1" fmla="*/ 394134 h 1322638"/>
              <a:gd name="connsiteX2" fmla="*/ 85004 w 391653"/>
              <a:gd name="connsiteY2" fmla="*/ 305234 h 1322638"/>
              <a:gd name="connsiteX3" fmla="*/ 65954 w 391653"/>
              <a:gd name="connsiteY3" fmla="*/ 667184 h 1322638"/>
              <a:gd name="connsiteX4" fmla="*/ 53254 w 391653"/>
              <a:gd name="connsiteY4" fmla="*/ 571934 h 1322638"/>
              <a:gd name="connsiteX5" fmla="*/ 389804 w 391653"/>
              <a:gd name="connsiteY5" fmla="*/ 1314884 h 1322638"/>
              <a:gd name="connsiteX6" fmla="*/ 180254 w 391653"/>
              <a:gd name="connsiteY6" fmla="*/ 940234 h 1322638"/>
              <a:gd name="connsiteX7" fmla="*/ 2454 w 391653"/>
              <a:gd name="connsiteY7" fmla="*/ 616384 h 1322638"/>
              <a:gd name="connsiteX8" fmla="*/ 72304 w 391653"/>
              <a:gd name="connsiteY8" fmla="*/ 641784 h 1322638"/>
              <a:gd name="connsiteX9" fmla="*/ 8804 w 391653"/>
              <a:gd name="connsiteY9" fmla="*/ 324284 h 1322638"/>
              <a:gd name="connsiteX10" fmla="*/ 224704 w 391653"/>
              <a:gd name="connsiteY10" fmla="*/ 434 h 13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653" h="1322638">
                <a:moveTo>
                  <a:pt x="224704" y="434"/>
                </a:moveTo>
                <a:cubicBezTo>
                  <a:pt x="229996" y="12076"/>
                  <a:pt x="63837" y="343334"/>
                  <a:pt x="40554" y="394134"/>
                </a:cubicBezTo>
                <a:cubicBezTo>
                  <a:pt x="17271" y="444934"/>
                  <a:pt x="80771" y="259726"/>
                  <a:pt x="85004" y="305234"/>
                </a:cubicBezTo>
                <a:cubicBezTo>
                  <a:pt x="89237" y="350742"/>
                  <a:pt x="71246" y="622734"/>
                  <a:pt x="65954" y="667184"/>
                </a:cubicBezTo>
                <a:cubicBezTo>
                  <a:pt x="60662" y="711634"/>
                  <a:pt x="-721" y="463984"/>
                  <a:pt x="53254" y="571934"/>
                </a:cubicBezTo>
                <a:cubicBezTo>
                  <a:pt x="107229" y="679884"/>
                  <a:pt x="368637" y="1253501"/>
                  <a:pt x="389804" y="1314884"/>
                </a:cubicBezTo>
                <a:cubicBezTo>
                  <a:pt x="410971" y="1376267"/>
                  <a:pt x="244812" y="1056651"/>
                  <a:pt x="180254" y="940234"/>
                </a:cubicBezTo>
                <a:cubicBezTo>
                  <a:pt x="115696" y="823817"/>
                  <a:pt x="20446" y="666126"/>
                  <a:pt x="2454" y="616384"/>
                </a:cubicBezTo>
                <a:cubicBezTo>
                  <a:pt x="-15538" y="566642"/>
                  <a:pt x="71246" y="690467"/>
                  <a:pt x="72304" y="641784"/>
                </a:cubicBezTo>
                <a:cubicBezTo>
                  <a:pt x="73362" y="593101"/>
                  <a:pt x="-24004" y="434351"/>
                  <a:pt x="8804" y="324284"/>
                </a:cubicBezTo>
                <a:cubicBezTo>
                  <a:pt x="41612" y="214217"/>
                  <a:pt x="219412" y="-11208"/>
                  <a:pt x="22470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B08A4EA7-B613-4B11-9FCC-D29213235426}"/>
              </a:ext>
            </a:extLst>
          </p:cNvPr>
          <p:cNvSpPr/>
          <p:nvPr/>
        </p:nvSpPr>
        <p:spPr>
          <a:xfrm>
            <a:off x="1715182" y="13489504"/>
            <a:ext cx="405910" cy="1590831"/>
          </a:xfrm>
          <a:custGeom>
            <a:avLst/>
            <a:gdLst>
              <a:gd name="connsiteX0" fmla="*/ 361268 w 405910"/>
              <a:gd name="connsiteY0" fmla="*/ 16946 h 1590831"/>
              <a:gd name="connsiteX1" fmla="*/ 342218 w 405910"/>
              <a:gd name="connsiteY1" fmla="*/ 588446 h 1590831"/>
              <a:gd name="connsiteX2" fmla="*/ 354918 w 405910"/>
              <a:gd name="connsiteY2" fmla="*/ 556696 h 1590831"/>
              <a:gd name="connsiteX3" fmla="*/ 285068 w 405910"/>
              <a:gd name="connsiteY3" fmla="*/ 1001196 h 1590831"/>
              <a:gd name="connsiteX4" fmla="*/ 145368 w 405910"/>
              <a:gd name="connsiteY4" fmla="*/ 1350446 h 1590831"/>
              <a:gd name="connsiteX5" fmla="*/ 5668 w 405910"/>
              <a:gd name="connsiteY5" fmla="*/ 1579046 h 1590831"/>
              <a:gd name="connsiteX6" fmla="*/ 348568 w 405910"/>
              <a:gd name="connsiteY6" fmla="*/ 982146 h 1590831"/>
              <a:gd name="connsiteX7" fmla="*/ 329518 w 405910"/>
              <a:gd name="connsiteY7" fmla="*/ 944046 h 1590831"/>
              <a:gd name="connsiteX8" fmla="*/ 405718 w 405910"/>
              <a:gd name="connsiteY8" fmla="*/ 226496 h 1590831"/>
              <a:gd name="connsiteX9" fmla="*/ 361268 w 405910"/>
              <a:gd name="connsiteY9" fmla="*/ 16946 h 159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910" h="1590831">
                <a:moveTo>
                  <a:pt x="361268" y="16946"/>
                </a:moveTo>
                <a:cubicBezTo>
                  <a:pt x="350685" y="77271"/>
                  <a:pt x="343276" y="498488"/>
                  <a:pt x="342218" y="588446"/>
                </a:cubicBezTo>
                <a:cubicBezTo>
                  <a:pt x="341160" y="678404"/>
                  <a:pt x="364443" y="487904"/>
                  <a:pt x="354918" y="556696"/>
                </a:cubicBezTo>
                <a:cubicBezTo>
                  <a:pt x="345393" y="625488"/>
                  <a:pt x="319993" y="868904"/>
                  <a:pt x="285068" y="1001196"/>
                </a:cubicBezTo>
                <a:cubicBezTo>
                  <a:pt x="250143" y="1133488"/>
                  <a:pt x="191935" y="1254138"/>
                  <a:pt x="145368" y="1350446"/>
                </a:cubicBezTo>
                <a:cubicBezTo>
                  <a:pt x="98801" y="1446754"/>
                  <a:pt x="-28199" y="1640429"/>
                  <a:pt x="5668" y="1579046"/>
                </a:cubicBezTo>
                <a:cubicBezTo>
                  <a:pt x="39535" y="1517663"/>
                  <a:pt x="294593" y="1087979"/>
                  <a:pt x="348568" y="982146"/>
                </a:cubicBezTo>
                <a:cubicBezTo>
                  <a:pt x="402543" y="876313"/>
                  <a:pt x="319993" y="1069988"/>
                  <a:pt x="329518" y="944046"/>
                </a:cubicBezTo>
                <a:cubicBezTo>
                  <a:pt x="339043" y="818104"/>
                  <a:pt x="402543" y="388421"/>
                  <a:pt x="405718" y="226496"/>
                </a:cubicBezTo>
                <a:cubicBezTo>
                  <a:pt x="408893" y="64571"/>
                  <a:pt x="371851" y="-43379"/>
                  <a:pt x="361268" y="16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34A80D6E-7EF9-44D6-9355-9A516C559C97}"/>
              </a:ext>
            </a:extLst>
          </p:cNvPr>
          <p:cNvSpPr/>
          <p:nvPr/>
        </p:nvSpPr>
        <p:spPr>
          <a:xfrm>
            <a:off x="1593833" y="13832722"/>
            <a:ext cx="349448" cy="1242230"/>
          </a:xfrm>
          <a:custGeom>
            <a:avLst/>
            <a:gdLst>
              <a:gd name="connsiteX0" fmla="*/ 88917 w 349448"/>
              <a:gd name="connsiteY0" fmla="*/ 3928 h 1242230"/>
              <a:gd name="connsiteX1" fmla="*/ 196867 w 349448"/>
              <a:gd name="connsiteY1" fmla="*/ 467478 h 1242230"/>
              <a:gd name="connsiteX2" fmla="*/ 260367 w 349448"/>
              <a:gd name="connsiteY2" fmla="*/ 283328 h 1242230"/>
              <a:gd name="connsiteX3" fmla="*/ 101617 w 349448"/>
              <a:gd name="connsiteY3" fmla="*/ 899278 h 1242230"/>
              <a:gd name="connsiteX4" fmla="*/ 203217 w 349448"/>
              <a:gd name="connsiteY4" fmla="*/ 657978 h 1242230"/>
              <a:gd name="connsiteX5" fmla="*/ 17 w 349448"/>
              <a:gd name="connsiteY5" fmla="*/ 1242178 h 1242230"/>
              <a:gd name="connsiteX6" fmla="*/ 215917 w 349448"/>
              <a:gd name="connsiteY6" fmla="*/ 689728 h 1242230"/>
              <a:gd name="connsiteX7" fmla="*/ 349267 w 349448"/>
              <a:gd name="connsiteY7" fmla="*/ 283328 h 1242230"/>
              <a:gd name="connsiteX8" fmla="*/ 241317 w 349448"/>
              <a:gd name="connsiteY8" fmla="*/ 245228 h 1242230"/>
              <a:gd name="connsiteX9" fmla="*/ 88917 w 349448"/>
              <a:gd name="connsiteY9" fmla="*/ 3928 h 124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48" h="1242230">
                <a:moveTo>
                  <a:pt x="88917" y="3928"/>
                </a:moveTo>
                <a:cubicBezTo>
                  <a:pt x="81509" y="40970"/>
                  <a:pt x="168292" y="420911"/>
                  <a:pt x="196867" y="467478"/>
                </a:cubicBezTo>
                <a:cubicBezTo>
                  <a:pt x="225442" y="514045"/>
                  <a:pt x="276242" y="211361"/>
                  <a:pt x="260367" y="283328"/>
                </a:cubicBezTo>
                <a:cubicBezTo>
                  <a:pt x="244492" y="355295"/>
                  <a:pt x="111142" y="836836"/>
                  <a:pt x="101617" y="899278"/>
                </a:cubicBezTo>
                <a:cubicBezTo>
                  <a:pt x="92092" y="961720"/>
                  <a:pt x="220150" y="600828"/>
                  <a:pt x="203217" y="657978"/>
                </a:cubicBezTo>
                <a:cubicBezTo>
                  <a:pt x="186284" y="715128"/>
                  <a:pt x="-2100" y="1236886"/>
                  <a:pt x="17" y="1242178"/>
                </a:cubicBezTo>
                <a:cubicBezTo>
                  <a:pt x="2134" y="1247470"/>
                  <a:pt x="157709" y="849536"/>
                  <a:pt x="215917" y="689728"/>
                </a:cubicBezTo>
                <a:cubicBezTo>
                  <a:pt x="274125" y="529920"/>
                  <a:pt x="345034" y="357411"/>
                  <a:pt x="349267" y="283328"/>
                </a:cubicBezTo>
                <a:cubicBezTo>
                  <a:pt x="353500" y="209245"/>
                  <a:pt x="282592" y="287561"/>
                  <a:pt x="241317" y="245228"/>
                </a:cubicBezTo>
                <a:cubicBezTo>
                  <a:pt x="200042" y="202895"/>
                  <a:pt x="96325" y="-33114"/>
                  <a:pt x="88917" y="3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A8F479EE-C874-4222-BE47-438FD209356B}"/>
              </a:ext>
            </a:extLst>
          </p:cNvPr>
          <p:cNvSpPr/>
          <p:nvPr/>
        </p:nvSpPr>
        <p:spPr>
          <a:xfrm>
            <a:off x="1602717" y="13239715"/>
            <a:ext cx="200768" cy="654120"/>
          </a:xfrm>
          <a:custGeom>
            <a:avLst/>
            <a:gdLst>
              <a:gd name="connsiteX0" fmla="*/ 200683 w 200768"/>
              <a:gd name="connsiteY0" fmla="*/ 35 h 654120"/>
              <a:gd name="connsiteX1" fmla="*/ 3833 w 200768"/>
              <a:gd name="connsiteY1" fmla="*/ 336585 h 654120"/>
              <a:gd name="connsiteX2" fmla="*/ 67333 w 200768"/>
              <a:gd name="connsiteY2" fmla="*/ 654085 h 654120"/>
              <a:gd name="connsiteX3" fmla="*/ 29233 w 200768"/>
              <a:gd name="connsiteY3" fmla="*/ 317535 h 654120"/>
              <a:gd name="connsiteX4" fmla="*/ 200683 w 200768"/>
              <a:gd name="connsiteY4" fmla="*/ 35 h 65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68" h="654120">
                <a:moveTo>
                  <a:pt x="200683" y="35"/>
                </a:moveTo>
                <a:cubicBezTo>
                  <a:pt x="196450" y="3210"/>
                  <a:pt x="26058" y="227577"/>
                  <a:pt x="3833" y="336585"/>
                </a:cubicBezTo>
                <a:cubicBezTo>
                  <a:pt x="-18392" y="445593"/>
                  <a:pt x="63100" y="657260"/>
                  <a:pt x="67333" y="654085"/>
                </a:cubicBezTo>
                <a:cubicBezTo>
                  <a:pt x="71566" y="650910"/>
                  <a:pt x="7008" y="429718"/>
                  <a:pt x="29233" y="317535"/>
                </a:cubicBezTo>
                <a:cubicBezTo>
                  <a:pt x="51458" y="205352"/>
                  <a:pt x="204916" y="-3140"/>
                  <a:pt x="20068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A5B61020-F9FC-4B22-B772-A8DB1CF89F19}"/>
              </a:ext>
            </a:extLst>
          </p:cNvPr>
          <p:cNvSpPr/>
          <p:nvPr/>
        </p:nvSpPr>
        <p:spPr>
          <a:xfrm>
            <a:off x="1981179" y="14956955"/>
            <a:ext cx="209856" cy="1657643"/>
          </a:xfrm>
          <a:custGeom>
            <a:avLst/>
            <a:gdLst>
              <a:gd name="connsiteX0" fmla="*/ 133371 w 209856"/>
              <a:gd name="connsiteY0" fmla="*/ 3645 h 1657643"/>
              <a:gd name="connsiteX1" fmla="*/ 146071 w 209856"/>
              <a:gd name="connsiteY1" fmla="*/ 460845 h 1657643"/>
              <a:gd name="connsiteX2" fmla="*/ 177821 w 209856"/>
              <a:gd name="connsiteY2" fmla="*/ 397345 h 1657643"/>
              <a:gd name="connsiteX3" fmla="*/ 21 w 209856"/>
              <a:gd name="connsiteY3" fmla="*/ 892645 h 1657643"/>
              <a:gd name="connsiteX4" fmla="*/ 165121 w 209856"/>
              <a:gd name="connsiteY4" fmla="*/ 657695 h 1657643"/>
              <a:gd name="connsiteX5" fmla="*/ 69871 w 209856"/>
              <a:gd name="connsiteY5" fmla="*/ 1076795 h 1657643"/>
              <a:gd name="connsiteX6" fmla="*/ 184171 w 209856"/>
              <a:gd name="connsiteY6" fmla="*/ 898995 h 1657643"/>
              <a:gd name="connsiteX7" fmla="*/ 107971 w 209856"/>
              <a:gd name="connsiteY7" fmla="*/ 1413345 h 1657643"/>
              <a:gd name="connsiteX8" fmla="*/ 209571 w 209856"/>
              <a:gd name="connsiteY8" fmla="*/ 1654645 h 1657643"/>
              <a:gd name="connsiteX9" fmla="*/ 139721 w 209856"/>
              <a:gd name="connsiteY9" fmla="*/ 1260945 h 1657643"/>
              <a:gd name="connsiteX10" fmla="*/ 177821 w 209856"/>
              <a:gd name="connsiteY10" fmla="*/ 594195 h 1657643"/>
              <a:gd name="connsiteX11" fmla="*/ 165121 w 209856"/>
              <a:gd name="connsiteY11" fmla="*/ 613245 h 1657643"/>
              <a:gd name="connsiteX12" fmla="*/ 63521 w 209856"/>
              <a:gd name="connsiteY12" fmla="*/ 263995 h 1657643"/>
              <a:gd name="connsiteX13" fmla="*/ 133371 w 209856"/>
              <a:gd name="connsiteY13" fmla="*/ 3645 h 165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856" h="1657643">
                <a:moveTo>
                  <a:pt x="133371" y="3645"/>
                </a:moveTo>
                <a:cubicBezTo>
                  <a:pt x="147129" y="36453"/>
                  <a:pt x="138663" y="395229"/>
                  <a:pt x="146071" y="460845"/>
                </a:cubicBezTo>
                <a:cubicBezTo>
                  <a:pt x="153479" y="526461"/>
                  <a:pt x="202163" y="325378"/>
                  <a:pt x="177821" y="397345"/>
                </a:cubicBezTo>
                <a:cubicBezTo>
                  <a:pt x="153479" y="469312"/>
                  <a:pt x="2138" y="849253"/>
                  <a:pt x="21" y="892645"/>
                </a:cubicBezTo>
                <a:cubicBezTo>
                  <a:pt x="-2096" y="936037"/>
                  <a:pt x="153479" y="627003"/>
                  <a:pt x="165121" y="657695"/>
                </a:cubicBezTo>
                <a:cubicBezTo>
                  <a:pt x="176763" y="688387"/>
                  <a:pt x="66696" y="1036578"/>
                  <a:pt x="69871" y="1076795"/>
                </a:cubicBezTo>
                <a:cubicBezTo>
                  <a:pt x="73046" y="1117012"/>
                  <a:pt x="177821" y="842903"/>
                  <a:pt x="184171" y="898995"/>
                </a:cubicBezTo>
                <a:cubicBezTo>
                  <a:pt x="190521" y="955087"/>
                  <a:pt x="103738" y="1287404"/>
                  <a:pt x="107971" y="1413345"/>
                </a:cubicBezTo>
                <a:cubicBezTo>
                  <a:pt x="112204" y="1539286"/>
                  <a:pt x="204279" y="1680045"/>
                  <a:pt x="209571" y="1654645"/>
                </a:cubicBezTo>
                <a:cubicBezTo>
                  <a:pt x="214863" y="1629245"/>
                  <a:pt x="145013" y="1437687"/>
                  <a:pt x="139721" y="1260945"/>
                </a:cubicBezTo>
                <a:cubicBezTo>
                  <a:pt x="134429" y="1084203"/>
                  <a:pt x="173588" y="702145"/>
                  <a:pt x="177821" y="594195"/>
                </a:cubicBezTo>
                <a:cubicBezTo>
                  <a:pt x="182054" y="486245"/>
                  <a:pt x="184171" y="668278"/>
                  <a:pt x="165121" y="613245"/>
                </a:cubicBezTo>
                <a:cubicBezTo>
                  <a:pt x="146071" y="558212"/>
                  <a:pt x="73046" y="360303"/>
                  <a:pt x="63521" y="263995"/>
                </a:cubicBezTo>
                <a:cubicBezTo>
                  <a:pt x="53996" y="167687"/>
                  <a:pt x="119613" y="-29163"/>
                  <a:pt x="133371" y="3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BA88A1C5-2DC1-44E6-A20F-7C70D2DE8421}"/>
              </a:ext>
            </a:extLst>
          </p:cNvPr>
          <p:cNvSpPr/>
          <p:nvPr/>
        </p:nvSpPr>
        <p:spPr>
          <a:xfrm>
            <a:off x="1567047" y="15328855"/>
            <a:ext cx="294112" cy="1207821"/>
          </a:xfrm>
          <a:custGeom>
            <a:avLst/>
            <a:gdLst>
              <a:gd name="connsiteX0" fmla="*/ 172853 w 294112"/>
              <a:gd name="connsiteY0" fmla="*/ 45 h 1207821"/>
              <a:gd name="connsiteX1" fmla="*/ 58553 w 294112"/>
              <a:gd name="connsiteY1" fmla="*/ 514395 h 1207821"/>
              <a:gd name="connsiteX2" fmla="*/ 77603 w 294112"/>
              <a:gd name="connsiteY2" fmla="*/ 660445 h 1207821"/>
              <a:gd name="connsiteX3" fmla="*/ 293503 w 294112"/>
              <a:gd name="connsiteY3" fmla="*/ 1206545 h 1207821"/>
              <a:gd name="connsiteX4" fmla="*/ 1403 w 294112"/>
              <a:gd name="connsiteY4" fmla="*/ 488995 h 1207821"/>
              <a:gd name="connsiteX5" fmla="*/ 172853 w 294112"/>
              <a:gd name="connsiteY5" fmla="*/ 45 h 12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12" h="1207821">
                <a:moveTo>
                  <a:pt x="172853" y="45"/>
                </a:moveTo>
                <a:cubicBezTo>
                  <a:pt x="182378" y="4278"/>
                  <a:pt x="74428" y="404328"/>
                  <a:pt x="58553" y="514395"/>
                </a:cubicBezTo>
                <a:cubicBezTo>
                  <a:pt x="42678" y="624462"/>
                  <a:pt x="38445" y="545087"/>
                  <a:pt x="77603" y="660445"/>
                </a:cubicBezTo>
                <a:cubicBezTo>
                  <a:pt x="116761" y="775803"/>
                  <a:pt x="306203" y="1235120"/>
                  <a:pt x="293503" y="1206545"/>
                </a:cubicBezTo>
                <a:cubicBezTo>
                  <a:pt x="280803" y="1177970"/>
                  <a:pt x="20453" y="691137"/>
                  <a:pt x="1403" y="488995"/>
                </a:cubicBezTo>
                <a:cubicBezTo>
                  <a:pt x="-17647" y="286853"/>
                  <a:pt x="163328" y="-4188"/>
                  <a:pt x="17285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358E5CBD-BF48-4FFA-AF40-4D22CC4E894A}"/>
              </a:ext>
            </a:extLst>
          </p:cNvPr>
          <p:cNvSpPr/>
          <p:nvPr/>
        </p:nvSpPr>
        <p:spPr>
          <a:xfrm>
            <a:off x="785427" y="14973291"/>
            <a:ext cx="459079" cy="942308"/>
          </a:xfrm>
          <a:custGeom>
            <a:avLst/>
            <a:gdLst>
              <a:gd name="connsiteX0" fmla="*/ 1973 w 459079"/>
              <a:gd name="connsiteY0" fmla="*/ 9 h 942308"/>
              <a:gd name="connsiteX1" fmla="*/ 97223 w 459079"/>
              <a:gd name="connsiteY1" fmla="*/ 387359 h 942308"/>
              <a:gd name="connsiteX2" fmla="*/ 78173 w 459079"/>
              <a:gd name="connsiteY2" fmla="*/ 323859 h 942308"/>
              <a:gd name="connsiteX3" fmla="*/ 452823 w 459079"/>
              <a:gd name="connsiteY3" fmla="*/ 933459 h 942308"/>
              <a:gd name="connsiteX4" fmla="*/ 294073 w 459079"/>
              <a:gd name="connsiteY4" fmla="*/ 666759 h 942308"/>
              <a:gd name="connsiteX5" fmla="*/ 52773 w 459079"/>
              <a:gd name="connsiteY5" fmla="*/ 400059 h 942308"/>
              <a:gd name="connsiteX6" fmla="*/ 1973 w 459079"/>
              <a:gd name="connsiteY6" fmla="*/ 9 h 94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79" h="942308">
                <a:moveTo>
                  <a:pt x="1973" y="9"/>
                </a:moveTo>
                <a:cubicBezTo>
                  <a:pt x="9381" y="-2108"/>
                  <a:pt x="84523" y="333384"/>
                  <a:pt x="97223" y="387359"/>
                </a:cubicBezTo>
                <a:cubicBezTo>
                  <a:pt x="109923" y="441334"/>
                  <a:pt x="18906" y="232842"/>
                  <a:pt x="78173" y="323859"/>
                </a:cubicBezTo>
                <a:cubicBezTo>
                  <a:pt x="137440" y="414876"/>
                  <a:pt x="416840" y="876309"/>
                  <a:pt x="452823" y="933459"/>
                </a:cubicBezTo>
                <a:cubicBezTo>
                  <a:pt x="488806" y="990609"/>
                  <a:pt x="360748" y="755659"/>
                  <a:pt x="294073" y="666759"/>
                </a:cubicBezTo>
                <a:cubicBezTo>
                  <a:pt x="227398" y="577859"/>
                  <a:pt x="98281" y="505892"/>
                  <a:pt x="52773" y="400059"/>
                </a:cubicBezTo>
                <a:cubicBezTo>
                  <a:pt x="7265" y="294226"/>
                  <a:pt x="-5435" y="2126"/>
                  <a:pt x="19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A1C04CF2-CBC9-4F7C-A965-964CF170E0FE}"/>
              </a:ext>
            </a:extLst>
          </p:cNvPr>
          <p:cNvSpPr/>
          <p:nvPr/>
        </p:nvSpPr>
        <p:spPr>
          <a:xfrm>
            <a:off x="755561" y="15708354"/>
            <a:ext cx="1028872" cy="1316508"/>
          </a:xfrm>
          <a:custGeom>
            <a:avLst/>
            <a:gdLst>
              <a:gd name="connsiteX0" fmla="*/ 89 w 1028872"/>
              <a:gd name="connsiteY0" fmla="*/ 1546 h 1316508"/>
              <a:gd name="connsiteX1" fmla="*/ 660489 w 1028872"/>
              <a:gd name="connsiteY1" fmla="*/ 700046 h 1316508"/>
              <a:gd name="connsiteX2" fmla="*/ 584289 w 1028872"/>
              <a:gd name="connsiteY2" fmla="*/ 655596 h 1316508"/>
              <a:gd name="connsiteX3" fmla="*/ 1028789 w 1028872"/>
              <a:gd name="connsiteY3" fmla="*/ 1315996 h 1316508"/>
              <a:gd name="connsiteX4" fmla="*/ 616039 w 1028872"/>
              <a:gd name="connsiteY4" fmla="*/ 534946 h 1316508"/>
              <a:gd name="connsiteX5" fmla="*/ 89 w 1028872"/>
              <a:gd name="connsiteY5" fmla="*/ 1546 h 13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872" h="1316508">
                <a:moveTo>
                  <a:pt x="89" y="1546"/>
                </a:moveTo>
                <a:cubicBezTo>
                  <a:pt x="7497" y="29063"/>
                  <a:pt x="563122" y="591038"/>
                  <a:pt x="660489" y="700046"/>
                </a:cubicBezTo>
                <a:cubicBezTo>
                  <a:pt x="757856" y="809054"/>
                  <a:pt x="522906" y="552938"/>
                  <a:pt x="584289" y="655596"/>
                </a:cubicBezTo>
                <a:cubicBezTo>
                  <a:pt x="645672" y="758254"/>
                  <a:pt x="1023497" y="1336104"/>
                  <a:pt x="1028789" y="1315996"/>
                </a:cubicBezTo>
                <a:cubicBezTo>
                  <a:pt x="1034081" y="1295888"/>
                  <a:pt x="785372" y="749788"/>
                  <a:pt x="616039" y="534946"/>
                </a:cubicBezTo>
                <a:cubicBezTo>
                  <a:pt x="446706" y="320104"/>
                  <a:pt x="-7319" y="-25971"/>
                  <a:pt x="89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2E1B3123-4E04-43D4-BF24-3472DD6ED9DA}"/>
              </a:ext>
            </a:extLst>
          </p:cNvPr>
          <p:cNvSpPr/>
          <p:nvPr/>
        </p:nvSpPr>
        <p:spPr>
          <a:xfrm>
            <a:off x="1377697" y="17811735"/>
            <a:ext cx="1263723" cy="2076866"/>
          </a:xfrm>
          <a:custGeom>
            <a:avLst/>
            <a:gdLst>
              <a:gd name="connsiteX0" fmla="*/ 253 w 1263723"/>
              <a:gd name="connsiteY0" fmla="*/ 15 h 2076866"/>
              <a:gd name="connsiteX1" fmla="*/ 762253 w 1263723"/>
              <a:gd name="connsiteY1" fmla="*/ 590565 h 2076866"/>
              <a:gd name="connsiteX2" fmla="*/ 781303 w 1263723"/>
              <a:gd name="connsiteY2" fmla="*/ 558815 h 2076866"/>
              <a:gd name="connsiteX3" fmla="*/ 978153 w 1263723"/>
              <a:gd name="connsiteY3" fmla="*/ 863615 h 2076866"/>
              <a:gd name="connsiteX4" fmla="*/ 946403 w 1263723"/>
              <a:gd name="connsiteY4" fmla="*/ 793765 h 2076866"/>
              <a:gd name="connsiteX5" fmla="*/ 1143253 w 1263723"/>
              <a:gd name="connsiteY5" fmla="*/ 1631965 h 2076866"/>
              <a:gd name="connsiteX6" fmla="*/ 1117853 w 1263723"/>
              <a:gd name="connsiteY6" fmla="*/ 1562115 h 2076866"/>
              <a:gd name="connsiteX7" fmla="*/ 1257553 w 1263723"/>
              <a:gd name="connsiteY7" fmla="*/ 2057415 h 2076866"/>
              <a:gd name="connsiteX8" fmla="*/ 1200403 w 1263723"/>
              <a:gd name="connsiteY8" fmla="*/ 1873265 h 2076866"/>
              <a:gd name="connsiteX9" fmla="*/ 863853 w 1263723"/>
              <a:gd name="connsiteY9" fmla="*/ 933465 h 2076866"/>
              <a:gd name="connsiteX10" fmla="*/ 882903 w 1263723"/>
              <a:gd name="connsiteY10" fmla="*/ 933465 h 2076866"/>
              <a:gd name="connsiteX11" fmla="*/ 679703 w 1263723"/>
              <a:gd name="connsiteY11" fmla="*/ 609615 h 2076866"/>
              <a:gd name="connsiteX12" fmla="*/ 253 w 1263723"/>
              <a:gd name="connsiteY12" fmla="*/ 15 h 20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3723" h="2076866">
                <a:moveTo>
                  <a:pt x="253" y="15"/>
                </a:moveTo>
                <a:cubicBezTo>
                  <a:pt x="14011" y="-3160"/>
                  <a:pt x="632078" y="497432"/>
                  <a:pt x="762253" y="590565"/>
                </a:cubicBezTo>
                <a:cubicBezTo>
                  <a:pt x="892428" y="683698"/>
                  <a:pt x="745320" y="513307"/>
                  <a:pt x="781303" y="558815"/>
                </a:cubicBezTo>
                <a:cubicBezTo>
                  <a:pt x="817286" y="604323"/>
                  <a:pt x="950636" y="824457"/>
                  <a:pt x="978153" y="863615"/>
                </a:cubicBezTo>
                <a:cubicBezTo>
                  <a:pt x="1005670" y="902773"/>
                  <a:pt x="918886" y="665707"/>
                  <a:pt x="946403" y="793765"/>
                </a:cubicBezTo>
                <a:cubicBezTo>
                  <a:pt x="973920" y="921823"/>
                  <a:pt x="1114678" y="1503907"/>
                  <a:pt x="1143253" y="1631965"/>
                </a:cubicBezTo>
                <a:cubicBezTo>
                  <a:pt x="1171828" y="1760023"/>
                  <a:pt x="1098803" y="1491207"/>
                  <a:pt x="1117853" y="1562115"/>
                </a:cubicBezTo>
                <a:cubicBezTo>
                  <a:pt x="1136903" y="1633023"/>
                  <a:pt x="1243795" y="2005557"/>
                  <a:pt x="1257553" y="2057415"/>
                </a:cubicBezTo>
                <a:cubicBezTo>
                  <a:pt x="1271311" y="2109273"/>
                  <a:pt x="1266020" y="2060590"/>
                  <a:pt x="1200403" y="1873265"/>
                </a:cubicBezTo>
                <a:cubicBezTo>
                  <a:pt x="1134786" y="1685940"/>
                  <a:pt x="916770" y="1090098"/>
                  <a:pt x="863853" y="933465"/>
                </a:cubicBezTo>
                <a:cubicBezTo>
                  <a:pt x="810936" y="776832"/>
                  <a:pt x="913595" y="987440"/>
                  <a:pt x="882903" y="933465"/>
                </a:cubicBezTo>
                <a:cubicBezTo>
                  <a:pt x="852211" y="879490"/>
                  <a:pt x="822578" y="769423"/>
                  <a:pt x="679703" y="609615"/>
                </a:cubicBezTo>
                <a:cubicBezTo>
                  <a:pt x="536828" y="449807"/>
                  <a:pt x="-13505" y="3190"/>
                  <a:pt x="2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894449C9-F809-4D9D-B48E-100DD68205D1}"/>
              </a:ext>
            </a:extLst>
          </p:cNvPr>
          <p:cNvSpPr/>
          <p:nvPr/>
        </p:nvSpPr>
        <p:spPr>
          <a:xfrm>
            <a:off x="2529681" y="19580175"/>
            <a:ext cx="538542" cy="1622588"/>
          </a:xfrm>
          <a:custGeom>
            <a:avLst/>
            <a:gdLst>
              <a:gd name="connsiteX0" fmla="*/ 3969 w 538542"/>
              <a:gd name="connsiteY0" fmla="*/ 3225 h 1622588"/>
              <a:gd name="connsiteX1" fmla="*/ 359569 w 538542"/>
              <a:gd name="connsiteY1" fmla="*/ 949375 h 1622588"/>
              <a:gd name="connsiteX2" fmla="*/ 283369 w 538542"/>
              <a:gd name="connsiteY2" fmla="*/ 790625 h 1622588"/>
              <a:gd name="connsiteX3" fmla="*/ 537369 w 538542"/>
              <a:gd name="connsiteY3" fmla="*/ 1622475 h 1622588"/>
              <a:gd name="connsiteX4" fmla="*/ 162719 w 538542"/>
              <a:gd name="connsiteY4" fmla="*/ 727125 h 1622588"/>
              <a:gd name="connsiteX5" fmla="*/ 169069 w 538542"/>
              <a:gd name="connsiteY5" fmla="*/ 644575 h 1622588"/>
              <a:gd name="connsiteX6" fmla="*/ 3969 w 538542"/>
              <a:gd name="connsiteY6" fmla="*/ 3225 h 162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542" h="1622588">
                <a:moveTo>
                  <a:pt x="3969" y="3225"/>
                </a:moveTo>
                <a:cubicBezTo>
                  <a:pt x="35719" y="54025"/>
                  <a:pt x="313002" y="818142"/>
                  <a:pt x="359569" y="949375"/>
                </a:cubicBezTo>
                <a:cubicBezTo>
                  <a:pt x="406136" y="1080608"/>
                  <a:pt x="253736" y="678442"/>
                  <a:pt x="283369" y="790625"/>
                </a:cubicBezTo>
                <a:cubicBezTo>
                  <a:pt x="313002" y="902808"/>
                  <a:pt x="557477" y="1633058"/>
                  <a:pt x="537369" y="1622475"/>
                </a:cubicBezTo>
                <a:cubicBezTo>
                  <a:pt x="517261" y="1611892"/>
                  <a:pt x="224102" y="890108"/>
                  <a:pt x="162719" y="727125"/>
                </a:cubicBezTo>
                <a:cubicBezTo>
                  <a:pt x="101336" y="564142"/>
                  <a:pt x="197644" y="772633"/>
                  <a:pt x="169069" y="644575"/>
                </a:cubicBezTo>
                <a:cubicBezTo>
                  <a:pt x="140494" y="516517"/>
                  <a:pt x="-27781" y="-47575"/>
                  <a:pt x="3969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BB5B2A8F-EF50-40E1-9FAC-3A71D32E05AE}"/>
              </a:ext>
            </a:extLst>
          </p:cNvPr>
          <p:cNvSpPr/>
          <p:nvPr/>
        </p:nvSpPr>
        <p:spPr>
          <a:xfrm>
            <a:off x="5654513" y="19629274"/>
            <a:ext cx="181834" cy="1758307"/>
          </a:xfrm>
          <a:custGeom>
            <a:avLst/>
            <a:gdLst>
              <a:gd name="connsiteX0" fmla="*/ 85887 w 181834"/>
              <a:gd name="connsiteY0" fmla="*/ 4926 h 1758307"/>
              <a:gd name="connsiteX1" fmla="*/ 111287 w 181834"/>
              <a:gd name="connsiteY1" fmla="*/ 989176 h 1758307"/>
              <a:gd name="connsiteX2" fmla="*/ 66837 w 181834"/>
              <a:gd name="connsiteY2" fmla="*/ 836776 h 1758307"/>
              <a:gd name="connsiteX3" fmla="*/ 181137 w 181834"/>
              <a:gd name="connsiteY3" fmla="*/ 1757526 h 1758307"/>
              <a:gd name="connsiteX4" fmla="*/ 3337 w 181834"/>
              <a:gd name="connsiteY4" fmla="*/ 658976 h 1758307"/>
              <a:gd name="connsiteX5" fmla="*/ 85887 w 181834"/>
              <a:gd name="connsiteY5" fmla="*/ 4926 h 175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34" h="1758307">
                <a:moveTo>
                  <a:pt x="85887" y="4926"/>
                </a:moveTo>
                <a:cubicBezTo>
                  <a:pt x="103879" y="59959"/>
                  <a:pt x="114462" y="850534"/>
                  <a:pt x="111287" y="989176"/>
                </a:cubicBezTo>
                <a:cubicBezTo>
                  <a:pt x="108112" y="1127818"/>
                  <a:pt x="55195" y="708718"/>
                  <a:pt x="66837" y="836776"/>
                </a:cubicBezTo>
                <a:cubicBezTo>
                  <a:pt x="78479" y="964834"/>
                  <a:pt x="191720" y="1787159"/>
                  <a:pt x="181137" y="1757526"/>
                </a:cubicBezTo>
                <a:cubicBezTo>
                  <a:pt x="170554" y="1727893"/>
                  <a:pt x="24504" y="950018"/>
                  <a:pt x="3337" y="658976"/>
                </a:cubicBezTo>
                <a:cubicBezTo>
                  <a:pt x="-17830" y="367934"/>
                  <a:pt x="67895" y="-50107"/>
                  <a:pt x="85887" y="4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DC984406-7BE8-412D-8BE2-08D9C7EE1455}"/>
              </a:ext>
            </a:extLst>
          </p:cNvPr>
          <p:cNvSpPr/>
          <p:nvPr/>
        </p:nvSpPr>
        <p:spPr>
          <a:xfrm>
            <a:off x="3483099" y="18935407"/>
            <a:ext cx="293765" cy="2016740"/>
          </a:xfrm>
          <a:custGeom>
            <a:avLst/>
            <a:gdLst>
              <a:gd name="connsiteX0" fmla="*/ 293034 w 293765"/>
              <a:gd name="connsiteY0" fmla="*/ 293 h 2016740"/>
              <a:gd name="connsiteX1" fmla="*/ 89834 w 293765"/>
              <a:gd name="connsiteY1" fmla="*/ 944326 h 2016740"/>
              <a:gd name="connsiteX2" fmla="*/ 115234 w 293765"/>
              <a:gd name="connsiteY2" fmla="*/ 846960 h 2016740"/>
              <a:gd name="connsiteX3" fmla="*/ 60201 w 293765"/>
              <a:gd name="connsiteY3" fmla="*/ 1363426 h 2016740"/>
              <a:gd name="connsiteX4" fmla="*/ 94068 w 293765"/>
              <a:gd name="connsiteY4" fmla="*/ 1295693 h 2016740"/>
              <a:gd name="connsiteX5" fmla="*/ 934 w 293765"/>
              <a:gd name="connsiteY5" fmla="*/ 2011126 h 2016740"/>
              <a:gd name="connsiteX6" fmla="*/ 161801 w 293765"/>
              <a:gd name="connsiteY6" fmla="*/ 851193 h 2016740"/>
              <a:gd name="connsiteX7" fmla="*/ 157568 w 293765"/>
              <a:gd name="connsiteY7" fmla="*/ 842726 h 2016740"/>
              <a:gd name="connsiteX8" fmla="*/ 293034 w 293765"/>
              <a:gd name="connsiteY8" fmla="*/ 293 h 201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765" h="2016740">
                <a:moveTo>
                  <a:pt x="293034" y="293"/>
                </a:moveTo>
                <a:cubicBezTo>
                  <a:pt x="281745" y="17226"/>
                  <a:pt x="119467" y="803215"/>
                  <a:pt x="89834" y="944326"/>
                </a:cubicBezTo>
                <a:cubicBezTo>
                  <a:pt x="60201" y="1085437"/>
                  <a:pt x="120173" y="777110"/>
                  <a:pt x="115234" y="846960"/>
                </a:cubicBezTo>
                <a:cubicBezTo>
                  <a:pt x="110295" y="916810"/>
                  <a:pt x="63729" y="1288637"/>
                  <a:pt x="60201" y="1363426"/>
                </a:cubicBezTo>
                <a:cubicBezTo>
                  <a:pt x="56673" y="1438215"/>
                  <a:pt x="103946" y="1187743"/>
                  <a:pt x="94068" y="1295693"/>
                </a:cubicBezTo>
                <a:cubicBezTo>
                  <a:pt x="84190" y="1403643"/>
                  <a:pt x="-10355" y="2085209"/>
                  <a:pt x="934" y="2011126"/>
                </a:cubicBezTo>
                <a:cubicBezTo>
                  <a:pt x="12223" y="1937043"/>
                  <a:pt x="135695" y="1045926"/>
                  <a:pt x="161801" y="851193"/>
                </a:cubicBezTo>
                <a:cubicBezTo>
                  <a:pt x="187907" y="656460"/>
                  <a:pt x="133579" y="980309"/>
                  <a:pt x="157568" y="842726"/>
                </a:cubicBezTo>
                <a:cubicBezTo>
                  <a:pt x="181557" y="705143"/>
                  <a:pt x="304323" y="-16640"/>
                  <a:pt x="29303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C0E11FC1-01E5-475F-9F3B-5120A242082F}"/>
              </a:ext>
            </a:extLst>
          </p:cNvPr>
          <p:cNvSpPr/>
          <p:nvPr/>
        </p:nvSpPr>
        <p:spPr>
          <a:xfrm>
            <a:off x="3530275" y="19772610"/>
            <a:ext cx="182361" cy="1241765"/>
          </a:xfrm>
          <a:custGeom>
            <a:avLst/>
            <a:gdLst>
              <a:gd name="connsiteX0" fmla="*/ 182358 w 182361"/>
              <a:gd name="connsiteY0" fmla="*/ 1290 h 1241765"/>
              <a:gd name="connsiteX1" fmla="*/ 72292 w 182361"/>
              <a:gd name="connsiteY1" fmla="*/ 716723 h 1241765"/>
              <a:gd name="connsiteX2" fmla="*/ 118858 w 182361"/>
              <a:gd name="connsiteY2" fmla="*/ 640523 h 1241765"/>
              <a:gd name="connsiteX3" fmla="*/ 55358 w 182361"/>
              <a:gd name="connsiteY3" fmla="*/ 936857 h 1241765"/>
              <a:gd name="connsiteX4" fmla="*/ 325 w 182361"/>
              <a:gd name="connsiteY4" fmla="*/ 1241657 h 1241765"/>
              <a:gd name="connsiteX5" fmla="*/ 34192 w 182361"/>
              <a:gd name="connsiteY5" fmla="*/ 966490 h 1241765"/>
              <a:gd name="connsiteX6" fmla="*/ 68058 w 182361"/>
              <a:gd name="connsiteY6" fmla="*/ 551623 h 1241765"/>
              <a:gd name="connsiteX7" fmla="*/ 182358 w 182361"/>
              <a:gd name="connsiteY7" fmla="*/ 1290 h 124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61" h="1241765">
                <a:moveTo>
                  <a:pt x="182358" y="1290"/>
                </a:moveTo>
                <a:cubicBezTo>
                  <a:pt x="183064" y="28807"/>
                  <a:pt x="82875" y="610184"/>
                  <a:pt x="72292" y="716723"/>
                </a:cubicBezTo>
                <a:cubicBezTo>
                  <a:pt x="61709" y="823262"/>
                  <a:pt x="121680" y="603834"/>
                  <a:pt x="118858" y="640523"/>
                </a:cubicBezTo>
                <a:cubicBezTo>
                  <a:pt x="116036" y="677212"/>
                  <a:pt x="75113" y="836668"/>
                  <a:pt x="55358" y="936857"/>
                </a:cubicBezTo>
                <a:cubicBezTo>
                  <a:pt x="35603" y="1037046"/>
                  <a:pt x="3853" y="1236718"/>
                  <a:pt x="325" y="1241657"/>
                </a:cubicBezTo>
                <a:cubicBezTo>
                  <a:pt x="-3203" y="1246596"/>
                  <a:pt x="22903" y="1081496"/>
                  <a:pt x="34192" y="966490"/>
                </a:cubicBezTo>
                <a:cubicBezTo>
                  <a:pt x="45481" y="851484"/>
                  <a:pt x="44069" y="709667"/>
                  <a:pt x="68058" y="551623"/>
                </a:cubicBezTo>
                <a:cubicBezTo>
                  <a:pt x="92047" y="393579"/>
                  <a:pt x="181652" y="-26227"/>
                  <a:pt x="182358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1D855143-887F-4503-8203-3CCD4A41C77E}"/>
              </a:ext>
            </a:extLst>
          </p:cNvPr>
          <p:cNvSpPr/>
          <p:nvPr/>
        </p:nvSpPr>
        <p:spPr>
          <a:xfrm>
            <a:off x="3474613" y="20188966"/>
            <a:ext cx="92475" cy="844716"/>
          </a:xfrm>
          <a:custGeom>
            <a:avLst/>
            <a:gdLst>
              <a:gd name="connsiteX0" fmla="*/ 89854 w 92475"/>
              <a:gd name="connsiteY0" fmla="*/ 4034 h 844716"/>
              <a:gd name="connsiteX1" fmla="*/ 9420 w 92475"/>
              <a:gd name="connsiteY1" fmla="*/ 672901 h 844716"/>
              <a:gd name="connsiteX2" fmla="*/ 17887 w 92475"/>
              <a:gd name="connsiteY2" fmla="*/ 579767 h 844716"/>
              <a:gd name="connsiteX3" fmla="*/ 954 w 92475"/>
              <a:gd name="connsiteY3" fmla="*/ 842234 h 844716"/>
              <a:gd name="connsiteX4" fmla="*/ 51754 w 92475"/>
              <a:gd name="connsiteY4" fmla="*/ 694067 h 844716"/>
              <a:gd name="connsiteX5" fmla="*/ 68687 w 92475"/>
              <a:gd name="connsiteY5" fmla="*/ 406201 h 844716"/>
              <a:gd name="connsiteX6" fmla="*/ 89854 w 92475"/>
              <a:gd name="connsiteY6" fmla="*/ 4034 h 8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75" h="844716">
                <a:moveTo>
                  <a:pt x="89854" y="4034"/>
                </a:moveTo>
                <a:cubicBezTo>
                  <a:pt x="79976" y="48484"/>
                  <a:pt x="21414" y="576946"/>
                  <a:pt x="9420" y="672901"/>
                </a:cubicBezTo>
                <a:cubicBezTo>
                  <a:pt x="-2574" y="768856"/>
                  <a:pt x="19298" y="551545"/>
                  <a:pt x="17887" y="579767"/>
                </a:cubicBezTo>
                <a:cubicBezTo>
                  <a:pt x="16476" y="607989"/>
                  <a:pt x="-4690" y="823184"/>
                  <a:pt x="954" y="842234"/>
                </a:cubicBezTo>
                <a:cubicBezTo>
                  <a:pt x="6598" y="861284"/>
                  <a:pt x="40465" y="766739"/>
                  <a:pt x="51754" y="694067"/>
                </a:cubicBezTo>
                <a:cubicBezTo>
                  <a:pt x="63043" y="621395"/>
                  <a:pt x="58104" y="517679"/>
                  <a:pt x="68687" y="406201"/>
                </a:cubicBezTo>
                <a:cubicBezTo>
                  <a:pt x="79270" y="294723"/>
                  <a:pt x="99732" y="-40416"/>
                  <a:pt x="89854" y="4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B86FBF2D-BD10-4C41-AAB7-63ED53130DE0}"/>
              </a:ext>
            </a:extLst>
          </p:cNvPr>
          <p:cNvSpPr/>
          <p:nvPr/>
        </p:nvSpPr>
        <p:spPr>
          <a:xfrm>
            <a:off x="2984234" y="20948643"/>
            <a:ext cx="434997" cy="426779"/>
          </a:xfrm>
          <a:custGeom>
            <a:avLst/>
            <a:gdLst>
              <a:gd name="connsiteX0" fmla="*/ 266 w 434997"/>
              <a:gd name="connsiteY0" fmla="*/ 7 h 426779"/>
              <a:gd name="connsiteX1" fmla="*/ 251091 w 434997"/>
              <a:gd name="connsiteY1" fmla="*/ 133357 h 426779"/>
              <a:gd name="connsiteX2" fmla="*/ 228866 w 434997"/>
              <a:gd name="connsiteY2" fmla="*/ 130182 h 426779"/>
              <a:gd name="connsiteX3" fmla="*/ 432066 w 434997"/>
              <a:gd name="connsiteY3" fmla="*/ 425457 h 426779"/>
              <a:gd name="connsiteX4" fmla="*/ 346341 w 434997"/>
              <a:gd name="connsiteY4" fmla="*/ 234957 h 426779"/>
              <a:gd name="connsiteX5" fmla="*/ 305066 w 434997"/>
              <a:gd name="connsiteY5" fmla="*/ 139707 h 426779"/>
              <a:gd name="connsiteX6" fmla="*/ 266 w 434997"/>
              <a:gd name="connsiteY6" fmla="*/ 7 h 42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97" h="426779">
                <a:moveTo>
                  <a:pt x="266" y="7"/>
                </a:moveTo>
                <a:cubicBezTo>
                  <a:pt x="-8730" y="-1051"/>
                  <a:pt x="212991" y="111661"/>
                  <a:pt x="251091" y="133357"/>
                </a:cubicBezTo>
                <a:cubicBezTo>
                  <a:pt x="289191" y="155053"/>
                  <a:pt x="198704" y="81499"/>
                  <a:pt x="228866" y="130182"/>
                </a:cubicBezTo>
                <a:cubicBezTo>
                  <a:pt x="259028" y="178865"/>
                  <a:pt x="412487" y="407995"/>
                  <a:pt x="432066" y="425457"/>
                </a:cubicBezTo>
                <a:cubicBezTo>
                  <a:pt x="451645" y="442919"/>
                  <a:pt x="367508" y="282582"/>
                  <a:pt x="346341" y="234957"/>
                </a:cubicBezTo>
                <a:cubicBezTo>
                  <a:pt x="325174" y="187332"/>
                  <a:pt x="356395" y="177278"/>
                  <a:pt x="305066" y="139707"/>
                </a:cubicBezTo>
                <a:cubicBezTo>
                  <a:pt x="253737" y="102136"/>
                  <a:pt x="9262" y="1065"/>
                  <a:pt x="26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9952C146-D53C-449C-B71D-7F4F40E53E37}"/>
              </a:ext>
            </a:extLst>
          </p:cNvPr>
          <p:cNvSpPr/>
          <p:nvPr/>
        </p:nvSpPr>
        <p:spPr>
          <a:xfrm>
            <a:off x="3025342" y="20901019"/>
            <a:ext cx="408383" cy="374767"/>
          </a:xfrm>
          <a:custGeom>
            <a:avLst/>
            <a:gdLst>
              <a:gd name="connsiteX0" fmla="*/ 433 w 408383"/>
              <a:gd name="connsiteY0" fmla="*/ 6 h 374767"/>
              <a:gd name="connsiteX1" fmla="*/ 336983 w 408383"/>
              <a:gd name="connsiteY1" fmla="*/ 165106 h 374767"/>
              <a:gd name="connsiteX2" fmla="*/ 406833 w 408383"/>
              <a:gd name="connsiteY2" fmla="*/ 374656 h 374767"/>
              <a:gd name="connsiteX3" fmla="*/ 302058 w 408383"/>
              <a:gd name="connsiteY3" fmla="*/ 193681 h 374767"/>
              <a:gd name="connsiteX4" fmla="*/ 267133 w 408383"/>
              <a:gd name="connsiteY4" fmla="*/ 158756 h 374767"/>
              <a:gd name="connsiteX5" fmla="*/ 433 w 408383"/>
              <a:gd name="connsiteY5" fmla="*/ 6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383" h="374767">
                <a:moveTo>
                  <a:pt x="433" y="6"/>
                </a:moveTo>
                <a:cubicBezTo>
                  <a:pt x="12075" y="1064"/>
                  <a:pt x="269250" y="102664"/>
                  <a:pt x="336983" y="165106"/>
                </a:cubicBezTo>
                <a:cubicBezTo>
                  <a:pt x="404716" y="227548"/>
                  <a:pt x="412654" y="369894"/>
                  <a:pt x="406833" y="374656"/>
                </a:cubicBezTo>
                <a:cubicBezTo>
                  <a:pt x="401012" y="379418"/>
                  <a:pt x="325341" y="229664"/>
                  <a:pt x="302058" y="193681"/>
                </a:cubicBezTo>
                <a:cubicBezTo>
                  <a:pt x="278775" y="157698"/>
                  <a:pt x="318991" y="187331"/>
                  <a:pt x="267133" y="158756"/>
                </a:cubicBezTo>
                <a:cubicBezTo>
                  <a:pt x="215275" y="130181"/>
                  <a:pt x="-11209" y="-1052"/>
                  <a:pt x="43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538E8E7F-8B45-4E48-86A4-0B8058478B58}"/>
              </a:ext>
            </a:extLst>
          </p:cNvPr>
          <p:cNvSpPr/>
          <p:nvPr/>
        </p:nvSpPr>
        <p:spPr>
          <a:xfrm>
            <a:off x="3536772" y="20876127"/>
            <a:ext cx="43178" cy="539630"/>
          </a:xfrm>
          <a:custGeom>
            <a:avLst/>
            <a:gdLst>
              <a:gd name="connsiteX0" fmla="*/ 31928 w 43178"/>
              <a:gd name="connsiteY0" fmla="*/ 9023 h 539630"/>
              <a:gd name="connsiteX1" fmla="*/ 41453 w 43178"/>
              <a:gd name="connsiteY1" fmla="*/ 536073 h 539630"/>
              <a:gd name="connsiteX2" fmla="*/ 178 w 43178"/>
              <a:gd name="connsiteY2" fmla="*/ 228098 h 539630"/>
              <a:gd name="connsiteX3" fmla="*/ 31928 w 43178"/>
              <a:gd name="connsiteY3" fmla="*/ 9023 h 53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78" h="539630">
                <a:moveTo>
                  <a:pt x="31928" y="9023"/>
                </a:moveTo>
                <a:cubicBezTo>
                  <a:pt x="38807" y="60352"/>
                  <a:pt x="46745" y="499560"/>
                  <a:pt x="41453" y="536073"/>
                </a:cubicBezTo>
                <a:cubicBezTo>
                  <a:pt x="36161" y="572586"/>
                  <a:pt x="2824" y="318056"/>
                  <a:pt x="178" y="228098"/>
                </a:cubicBezTo>
                <a:cubicBezTo>
                  <a:pt x="-2468" y="138140"/>
                  <a:pt x="25049" y="-42306"/>
                  <a:pt x="31928" y="9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E6D81226-0E31-4DE6-A490-D2EFB40124C9}"/>
              </a:ext>
            </a:extLst>
          </p:cNvPr>
          <p:cNvSpPr/>
          <p:nvPr/>
        </p:nvSpPr>
        <p:spPr>
          <a:xfrm>
            <a:off x="3444067" y="20683087"/>
            <a:ext cx="55717" cy="639013"/>
          </a:xfrm>
          <a:custGeom>
            <a:avLst/>
            <a:gdLst>
              <a:gd name="connsiteX0" fmla="*/ 54783 w 55717"/>
              <a:gd name="connsiteY0" fmla="*/ 2038 h 639013"/>
              <a:gd name="connsiteX1" fmla="*/ 808 w 55717"/>
              <a:gd name="connsiteY1" fmla="*/ 383038 h 639013"/>
              <a:gd name="connsiteX2" fmla="*/ 23033 w 55717"/>
              <a:gd name="connsiteY2" fmla="*/ 637038 h 639013"/>
              <a:gd name="connsiteX3" fmla="*/ 32558 w 55717"/>
              <a:gd name="connsiteY3" fmla="*/ 249688 h 639013"/>
              <a:gd name="connsiteX4" fmla="*/ 54783 w 55717"/>
              <a:gd name="connsiteY4" fmla="*/ 2038 h 63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7" h="639013">
                <a:moveTo>
                  <a:pt x="54783" y="2038"/>
                </a:moveTo>
                <a:cubicBezTo>
                  <a:pt x="49491" y="24263"/>
                  <a:pt x="6100" y="277205"/>
                  <a:pt x="808" y="383038"/>
                </a:cubicBezTo>
                <a:cubicBezTo>
                  <a:pt x="-4484" y="488871"/>
                  <a:pt x="17741" y="659263"/>
                  <a:pt x="23033" y="637038"/>
                </a:cubicBezTo>
                <a:cubicBezTo>
                  <a:pt x="28325" y="614813"/>
                  <a:pt x="23562" y="354992"/>
                  <a:pt x="32558" y="249688"/>
                </a:cubicBezTo>
                <a:cubicBezTo>
                  <a:pt x="41554" y="144384"/>
                  <a:pt x="60075" y="-20187"/>
                  <a:pt x="54783" y="2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ADEB3489-CEF1-458D-9154-AD4426C9068E}"/>
              </a:ext>
            </a:extLst>
          </p:cNvPr>
          <p:cNvSpPr/>
          <p:nvPr/>
        </p:nvSpPr>
        <p:spPr>
          <a:xfrm>
            <a:off x="5203825" y="19975008"/>
            <a:ext cx="46454" cy="1472499"/>
          </a:xfrm>
          <a:custGeom>
            <a:avLst/>
            <a:gdLst>
              <a:gd name="connsiteX0" fmla="*/ 15875 w 46454"/>
              <a:gd name="connsiteY0" fmla="*/ 8442 h 1472499"/>
              <a:gd name="connsiteX1" fmla="*/ 0 w 46454"/>
              <a:gd name="connsiteY1" fmla="*/ 922842 h 1472499"/>
              <a:gd name="connsiteX2" fmla="*/ 15875 w 46454"/>
              <a:gd name="connsiteY2" fmla="*/ 760917 h 1472499"/>
              <a:gd name="connsiteX3" fmla="*/ 15875 w 46454"/>
              <a:gd name="connsiteY3" fmla="*/ 1446717 h 1472499"/>
              <a:gd name="connsiteX4" fmla="*/ 15875 w 46454"/>
              <a:gd name="connsiteY4" fmla="*/ 1253042 h 1472499"/>
              <a:gd name="connsiteX5" fmla="*/ 44450 w 46454"/>
              <a:gd name="connsiteY5" fmla="*/ 554542 h 1472499"/>
              <a:gd name="connsiteX6" fmla="*/ 44450 w 46454"/>
              <a:gd name="connsiteY6" fmla="*/ 471992 h 1472499"/>
              <a:gd name="connsiteX7" fmla="*/ 15875 w 46454"/>
              <a:gd name="connsiteY7" fmla="*/ 8442 h 147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54" h="1472499">
                <a:moveTo>
                  <a:pt x="15875" y="8442"/>
                </a:moveTo>
                <a:cubicBezTo>
                  <a:pt x="8467" y="83584"/>
                  <a:pt x="0" y="797430"/>
                  <a:pt x="0" y="922842"/>
                </a:cubicBezTo>
                <a:cubicBezTo>
                  <a:pt x="0" y="1048254"/>
                  <a:pt x="13229" y="673605"/>
                  <a:pt x="15875" y="760917"/>
                </a:cubicBezTo>
                <a:cubicBezTo>
                  <a:pt x="18521" y="848229"/>
                  <a:pt x="15875" y="1446717"/>
                  <a:pt x="15875" y="1446717"/>
                </a:cubicBezTo>
                <a:cubicBezTo>
                  <a:pt x="15875" y="1528738"/>
                  <a:pt x="11113" y="1401738"/>
                  <a:pt x="15875" y="1253042"/>
                </a:cubicBezTo>
                <a:cubicBezTo>
                  <a:pt x="20637" y="1104346"/>
                  <a:pt x="39688" y="684717"/>
                  <a:pt x="44450" y="554542"/>
                </a:cubicBezTo>
                <a:cubicBezTo>
                  <a:pt x="49213" y="424367"/>
                  <a:pt x="43921" y="561950"/>
                  <a:pt x="44450" y="471992"/>
                </a:cubicBezTo>
                <a:cubicBezTo>
                  <a:pt x="44979" y="382034"/>
                  <a:pt x="23283" y="-66700"/>
                  <a:pt x="15875" y="8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07DA5D6D-91FE-417E-BF55-2846A0DD168C}"/>
              </a:ext>
            </a:extLst>
          </p:cNvPr>
          <p:cNvSpPr/>
          <p:nvPr/>
        </p:nvSpPr>
        <p:spPr>
          <a:xfrm>
            <a:off x="5299075" y="19788812"/>
            <a:ext cx="114450" cy="1661293"/>
          </a:xfrm>
          <a:custGeom>
            <a:avLst/>
            <a:gdLst>
              <a:gd name="connsiteX0" fmla="*/ 114300 w 114450"/>
              <a:gd name="connsiteY0" fmla="*/ 7313 h 1661293"/>
              <a:gd name="connsiteX1" fmla="*/ 19050 w 114450"/>
              <a:gd name="connsiteY1" fmla="*/ 953463 h 1661293"/>
              <a:gd name="connsiteX2" fmla="*/ 41275 w 114450"/>
              <a:gd name="connsiteY2" fmla="*/ 858213 h 1661293"/>
              <a:gd name="connsiteX3" fmla="*/ 0 w 114450"/>
              <a:gd name="connsiteY3" fmla="*/ 1658313 h 1661293"/>
              <a:gd name="connsiteX4" fmla="*/ 41275 w 114450"/>
              <a:gd name="connsiteY4" fmla="*/ 524838 h 1661293"/>
              <a:gd name="connsiteX5" fmla="*/ 41275 w 114450"/>
              <a:gd name="connsiteY5" fmla="*/ 515313 h 1661293"/>
              <a:gd name="connsiteX6" fmla="*/ 114300 w 114450"/>
              <a:gd name="connsiteY6" fmla="*/ 7313 h 166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50" h="1661293">
                <a:moveTo>
                  <a:pt x="114300" y="7313"/>
                </a:moveTo>
                <a:cubicBezTo>
                  <a:pt x="110596" y="80338"/>
                  <a:pt x="31221" y="811646"/>
                  <a:pt x="19050" y="953463"/>
                </a:cubicBezTo>
                <a:cubicBezTo>
                  <a:pt x="6879" y="1095280"/>
                  <a:pt x="44450" y="740738"/>
                  <a:pt x="41275" y="858213"/>
                </a:cubicBezTo>
                <a:cubicBezTo>
                  <a:pt x="38100" y="975688"/>
                  <a:pt x="0" y="1713875"/>
                  <a:pt x="0" y="1658313"/>
                </a:cubicBezTo>
                <a:cubicBezTo>
                  <a:pt x="0" y="1602751"/>
                  <a:pt x="34396" y="715338"/>
                  <a:pt x="41275" y="524838"/>
                </a:cubicBezTo>
                <a:cubicBezTo>
                  <a:pt x="48154" y="334338"/>
                  <a:pt x="30163" y="600509"/>
                  <a:pt x="41275" y="515313"/>
                </a:cubicBezTo>
                <a:cubicBezTo>
                  <a:pt x="52387" y="430117"/>
                  <a:pt x="118004" y="-65712"/>
                  <a:pt x="114300" y="7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DC471AA2-D906-42BD-89CB-D23131053285}"/>
              </a:ext>
            </a:extLst>
          </p:cNvPr>
          <p:cNvSpPr/>
          <p:nvPr/>
        </p:nvSpPr>
        <p:spPr>
          <a:xfrm>
            <a:off x="6743749" y="4781667"/>
            <a:ext cx="1655184" cy="1126674"/>
          </a:xfrm>
          <a:custGeom>
            <a:avLst/>
            <a:gdLst>
              <a:gd name="connsiteX0" fmla="*/ 867784 w 1655184"/>
              <a:gd name="connsiteY0" fmla="*/ 86666 h 1126674"/>
              <a:gd name="connsiteX1" fmla="*/ 419051 w 1655184"/>
              <a:gd name="connsiteY1" fmla="*/ 696266 h 1126674"/>
              <a:gd name="connsiteX2" fmla="*/ 596851 w 1655184"/>
              <a:gd name="connsiteY2" fmla="*/ 404166 h 1126674"/>
              <a:gd name="connsiteX3" fmla="*/ 198918 w 1655184"/>
              <a:gd name="connsiteY3" fmla="*/ 1119600 h 1126674"/>
              <a:gd name="connsiteX4" fmla="*/ 685751 w 1655184"/>
              <a:gd name="connsiteY4" fmla="*/ 785166 h 1126674"/>
              <a:gd name="connsiteX5" fmla="*/ 435984 w 1655184"/>
              <a:gd name="connsiteY5" fmla="*/ 1039166 h 1126674"/>
              <a:gd name="connsiteX6" fmla="*/ 1392718 w 1655184"/>
              <a:gd name="connsiteY6" fmla="*/ 840200 h 1126674"/>
              <a:gd name="connsiteX7" fmla="*/ 1037118 w 1655184"/>
              <a:gd name="connsiteY7" fmla="*/ 840200 h 1126674"/>
              <a:gd name="connsiteX8" fmla="*/ 1655184 w 1655184"/>
              <a:gd name="connsiteY8" fmla="*/ 865600 h 1126674"/>
              <a:gd name="connsiteX9" fmla="*/ 774651 w 1655184"/>
              <a:gd name="connsiteY9" fmla="*/ 823266 h 1126674"/>
              <a:gd name="connsiteX10" fmla="*/ 1413884 w 1655184"/>
              <a:gd name="connsiteY10" fmla="*/ 683566 h 1126674"/>
              <a:gd name="connsiteX11" fmla="*/ 169284 w 1655184"/>
              <a:gd name="connsiteY11" fmla="*/ 954500 h 1126674"/>
              <a:gd name="connsiteX12" fmla="*/ 59218 w 1655184"/>
              <a:gd name="connsiteY12" fmla="*/ 1056100 h 1126674"/>
              <a:gd name="connsiteX13" fmla="*/ 618018 w 1655184"/>
              <a:gd name="connsiteY13" fmla="*/ 31633 h 1126674"/>
              <a:gd name="connsiteX14" fmla="*/ 605318 w 1655184"/>
              <a:gd name="connsiteY14" fmla="*/ 247533 h 1126674"/>
              <a:gd name="connsiteX15" fmla="*/ 867784 w 1655184"/>
              <a:gd name="connsiteY15" fmla="*/ 86666 h 11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5184" h="1126674">
                <a:moveTo>
                  <a:pt x="867784" y="86666"/>
                </a:moveTo>
                <a:cubicBezTo>
                  <a:pt x="836740" y="161455"/>
                  <a:pt x="464206" y="643349"/>
                  <a:pt x="419051" y="696266"/>
                </a:cubicBezTo>
                <a:cubicBezTo>
                  <a:pt x="373896" y="749183"/>
                  <a:pt x="633540" y="333610"/>
                  <a:pt x="596851" y="404166"/>
                </a:cubicBezTo>
                <a:cubicBezTo>
                  <a:pt x="560162" y="474722"/>
                  <a:pt x="184101" y="1056100"/>
                  <a:pt x="198918" y="1119600"/>
                </a:cubicBezTo>
                <a:cubicBezTo>
                  <a:pt x="213735" y="1183100"/>
                  <a:pt x="646240" y="798572"/>
                  <a:pt x="685751" y="785166"/>
                </a:cubicBezTo>
                <a:cubicBezTo>
                  <a:pt x="725262" y="771760"/>
                  <a:pt x="318156" y="1029994"/>
                  <a:pt x="435984" y="1039166"/>
                </a:cubicBezTo>
                <a:cubicBezTo>
                  <a:pt x="553812" y="1048338"/>
                  <a:pt x="1292529" y="873361"/>
                  <a:pt x="1392718" y="840200"/>
                </a:cubicBezTo>
                <a:cubicBezTo>
                  <a:pt x="1492907" y="807039"/>
                  <a:pt x="993374" y="835967"/>
                  <a:pt x="1037118" y="840200"/>
                </a:cubicBezTo>
                <a:cubicBezTo>
                  <a:pt x="1080862" y="844433"/>
                  <a:pt x="1655184" y="865600"/>
                  <a:pt x="1655184" y="865600"/>
                </a:cubicBezTo>
                <a:cubicBezTo>
                  <a:pt x="1611440" y="862778"/>
                  <a:pt x="814868" y="853605"/>
                  <a:pt x="774651" y="823266"/>
                </a:cubicBezTo>
                <a:cubicBezTo>
                  <a:pt x="734434" y="792927"/>
                  <a:pt x="1413884" y="683566"/>
                  <a:pt x="1413884" y="683566"/>
                </a:cubicBezTo>
                <a:cubicBezTo>
                  <a:pt x="1312990" y="705438"/>
                  <a:pt x="395062" y="892411"/>
                  <a:pt x="169284" y="954500"/>
                </a:cubicBezTo>
                <a:cubicBezTo>
                  <a:pt x="-56494" y="1016589"/>
                  <a:pt x="-15571" y="1209911"/>
                  <a:pt x="59218" y="1056100"/>
                </a:cubicBezTo>
                <a:cubicBezTo>
                  <a:pt x="134007" y="902289"/>
                  <a:pt x="527001" y="166394"/>
                  <a:pt x="618018" y="31633"/>
                </a:cubicBezTo>
                <a:cubicBezTo>
                  <a:pt x="709035" y="-103128"/>
                  <a:pt x="566513" y="235539"/>
                  <a:pt x="605318" y="247533"/>
                </a:cubicBezTo>
                <a:cubicBezTo>
                  <a:pt x="644123" y="259527"/>
                  <a:pt x="898828" y="11877"/>
                  <a:pt x="867784" y="866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58719AC6-A252-42EE-9EA0-7635AFA0DBC9}"/>
              </a:ext>
            </a:extLst>
          </p:cNvPr>
          <p:cNvSpPr/>
          <p:nvPr/>
        </p:nvSpPr>
        <p:spPr>
          <a:xfrm>
            <a:off x="5333938" y="10202715"/>
            <a:ext cx="741936" cy="1077680"/>
          </a:xfrm>
          <a:custGeom>
            <a:avLst/>
            <a:gdLst>
              <a:gd name="connsiteX0" fmla="*/ 241362 w 741936"/>
              <a:gd name="connsiteY0" fmla="*/ 67352 h 1077680"/>
              <a:gd name="connsiteX1" fmla="*/ 546162 w 741936"/>
              <a:gd name="connsiteY1" fmla="*/ 778552 h 1077680"/>
              <a:gd name="connsiteX2" fmla="*/ 516529 w 741936"/>
              <a:gd name="connsiteY2" fmla="*/ 626152 h 1077680"/>
              <a:gd name="connsiteX3" fmla="*/ 740895 w 741936"/>
              <a:gd name="connsiteY3" fmla="*/ 1057952 h 1077680"/>
              <a:gd name="connsiteX4" fmla="*/ 580029 w 741936"/>
              <a:gd name="connsiteY4" fmla="*/ 926718 h 1077680"/>
              <a:gd name="connsiteX5" fmla="*/ 139762 w 741936"/>
              <a:gd name="connsiteY5" fmla="*/ 245152 h 1077680"/>
              <a:gd name="connsiteX6" fmla="*/ 232895 w 741936"/>
              <a:gd name="connsiteY6" fmla="*/ 448352 h 1077680"/>
              <a:gd name="connsiteX7" fmla="*/ 62 w 741936"/>
              <a:gd name="connsiteY7" fmla="*/ 67352 h 1077680"/>
              <a:gd name="connsiteX8" fmla="*/ 241362 w 741936"/>
              <a:gd name="connsiteY8" fmla="*/ 67352 h 107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36" h="1077680">
                <a:moveTo>
                  <a:pt x="241362" y="67352"/>
                </a:moveTo>
                <a:cubicBezTo>
                  <a:pt x="332379" y="185885"/>
                  <a:pt x="500301" y="685419"/>
                  <a:pt x="546162" y="778552"/>
                </a:cubicBezTo>
                <a:cubicBezTo>
                  <a:pt x="592023" y="871685"/>
                  <a:pt x="484074" y="579585"/>
                  <a:pt x="516529" y="626152"/>
                </a:cubicBezTo>
                <a:cubicBezTo>
                  <a:pt x="548984" y="672719"/>
                  <a:pt x="730312" y="1007858"/>
                  <a:pt x="740895" y="1057952"/>
                </a:cubicBezTo>
                <a:cubicBezTo>
                  <a:pt x="751478" y="1108046"/>
                  <a:pt x="680218" y="1062185"/>
                  <a:pt x="580029" y="926718"/>
                </a:cubicBezTo>
                <a:cubicBezTo>
                  <a:pt x="479840" y="791251"/>
                  <a:pt x="197618" y="324880"/>
                  <a:pt x="139762" y="245152"/>
                </a:cubicBezTo>
                <a:cubicBezTo>
                  <a:pt x="81906" y="165424"/>
                  <a:pt x="256178" y="477985"/>
                  <a:pt x="232895" y="448352"/>
                </a:cubicBezTo>
                <a:cubicBezTo>
                  <a:pt x="209612" y="418719"/>
                  <a:pt x="-4171" y="123091"/>
                  <a:pt x="62" y="67352"/>
                </a:cubicBezTo>
                <a:cubicBezTo>
                  <a:pt x="4295" y="11613"/>
                  <a:pt x="150345" y="-51181"/>
                  <a:pt x="241362" y="673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DD7ABA17-4402-4A19-9397-0754F6E77EFC}"/>
              </a:ext>
            </a:extLst>
          </p:cNvPr>
          <p:cNvSpPr/>
          <p:nvPr/>
        </p:nvSpPr>
        <p:spPr>
          <a:xfrm>
            <a:off x="6791030" y="10650860"/>
            <a:ext cx="862831" cy="1425736"/>
          </a:xfrm>
          <a:custGeom>
            <a:avLst/>
            <a:gdLst>
              <a:gd name="connsiteX0" fmla="*/ 3470 w 862831"/>
              <a:gd name="connsiteY0" fmla="*/ 207 h 1425736"/>
              <a:gd name="connsiteX1" fmla="*/ 299803 w 862831"/>
              <a:gd name="connsiteY1" fmla="*/ 427773 h 1425736"/>
              <a:gd name="connsiteX2" fmla="*/ 261703 w 862831"/>
              <a:gd name="connsiteY2" fmla="*/ 372740 h 1425736"/>
              <a:gd name="connsiteX3" fmla="*/ 541103 w 862831"/>
              <a:gd name="connsiteY3" fmla="*/ 935773 h 1425736"/>
              <a:gd name="connsiteX4" fmla="*/ 503003 w 862831"/>
              <a:gd name="connsiteY4" fmla="*/ 859573 h 1425736"/>
              <a:gd name="connsiteX5" fmla="*/ 858603 w 862831"/>
              <a:gd name="connsiteY5" fmla="*/ 1422607 h 1425736"/>
              <a:gd name="connsiteX6" fmla="*/ 655403 w 862831"/>
              <a:gd name="connsiteY6" fmla="*/ 1045840 h 1425736"/>
              <a:gd name="connsiteX7" fmla="*/ 37337 w 862831"/>
              <a:gd name="connsiteY7" fmla="*/ 207640 h 1425736"/>
              <a:gd name="connsiteX8" fmla="*/ 130470 w 862831"/>
              <a:gd name="connsiteY8" fmla="*/ 368507 h 1425736"/>
              <a:gd name="connsiteX9" fmla="*/ 3470 w 862831"/>
              <a:gd name="connsiteY9" fmla="*/ 207 h 14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831" h="1425736">
                <a:moveTo>
                  <a:pt x="3470" y="207"/>
                </a:moveTo>
                <a:cubicBezTo>
                  <a:pt x="31692" y="10085"/>
                  <a:pt x="256764" y="365684"/>
                  <a:pt x="299803" y="427773"/>
                </a:cubicBezTo>
                <a:cubicBezTo>
                  <a:pt x="342842" y="489862"/>
                  <a:pt x="221486" y="288073"/>
                  <a:pt x="261703" y="372740"/>
                </a:cubicBezTo>
                <a:cubicBezTo>
                  <a:pt x="301920" y="457407"/>
                  <a:pt x="500886" y="854634"/>
                  <a:pt x="541103" y="935773"/>
                </a:cubicBezTo>
                <a:cubicBezTo>
                  <a:pt x="581320" y="1016912"/>
                  <a:pt x="450086" y="778434"/>
                  <a:pt x="503003" y="859573"/>
                </a:cubicBezTo>
                <a:cubicBezTo>
                  <a:pt x="555920" y="940712"/>
                  <a:pt x="833203" y="1391563"/>
                  <a:pt x="858603" y="1422607"/>
                </a:cubicBezTo>
                <a:cubicBezTo>
                  <a:pt x="884003" y="1453651"/>
                  <a:pt x="792281" y="1248335"/>
                  <a:pt x="655403" y="1045840"/>
                </a:cubicBezTo>
                <a:cubicBezTo>
                  <a:pt x="518525" y="843346"/>
                  <a:pt x="124826" y="320529"/>
                  <a:pt x="37337" y="207640"/>
                </a:cubicBezTo>
                <a:cubicBezTo>
                  <a:pt x="-50152" y="94751"/>
                  <a:pt x="132587" y="400257"/>
                  <a:pt x="130470" y="368507"/>
                </a:cubicBezTo>
                <a:cubicBezTo>
                  <a:pt x="128353" y="336757"/>
                  <a:pt x="-24752" y="-9671"/>
                  <a:pt x="3470" y="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154A1D2D-D710-450B-90EA-384E6CE0D405}"/>
              </a:ext>
            </a:extLst>
          </p:cNvPr>
          <p:cNvSpPr/>
          <p:nvPr/>
        </p:nvSpPr>
        <p:spPr>
          <a:xfrm>
            <a:off x="5383136" y="12165580"/>
            <a:ext cx="702745" cy="1169070"/>
          </a:xfrm>
          <a:custGeom>
            <a:avLst/>
            <a:gdLst>
              <a:gd name="connsiteX0" fmla="*/ 69397 w 702745"/>
              <a:gd name="connsiteY0" fmla="*/ 1020 h 1169070"/>
              <a:gd name="connsiteX1" fmla="*/ 458864 w 702745"/>
              <a:gd name="connsiteY1" fmla="*/ 301587 h 1169070"/>
              <a:gd name="connsiteX2" fmla="*/ 374197 w 702745"/>
              <a:gd name="connsiteY2" fmla="*/ 284653 h 1169070"/>
              <a:gd name="connsiteX3" fmla="*/ 530831 w 702745"/>
              <a:gd name="connsiteY3" fmla="*/ 597920 h 1169070"/>
              <a:gd name="connsiteX4" fmla="*/ 395364 w 702745"/>
              <a:gd name="connsiteY4" fmla="*/ 525953 h 1169070"/>
              <a:gd name="connsiteX5" fmla="*/ 700164 w 702745"/>
              <a:gd name="connsiteY5" fmla="*/ 1152487 h 1169070"/>
              <a:gd name="connsiteX6" fmla="*/ 513897 w 702745"/>
              <a:gd name="connsiteY6" fmla="*/ 945053 h 1169070"/>
              <a:gd name="connsiteX7" fmla="*/ 43997 w 702745"/>
              <a:gd name="connsiteY7" fmla="*/ 487853 h 1169070"/>
              <a:gd name="connsiteX8" fmla="*/ 247197 w 702745"/>
              <a:gd name="connsiteY8" fmla="*/ 657187 h 1169070"/>
              <a:gd name="connsiteX9" fmla="*/ 1664 w 702745"/>
              <a:gd name="connsiteY9" fmla="*/ 276187 h 1169070"/>
              <a:gd name="connsiteX10" fmla="*/ 137131 w 702745"/>
              <a:gd name="connsiteY10" fmla="*/ 420120 h 1169070"/>
              <a:gd name="connsiteX11" fmla="*/ 69397 w 702745"/>
              <a:gd name="connsiteY11" fmla="*/ 1020 h 11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45" h="1169070">
                <a:moveTo>
                  <a:pt x="69397" y="1020"/>
                </a:moveTo>
                <a:cubicBezTo>
                  <a:pt x="123019" y="-18735"/>
                  <a:pt x="408064" y="254315"/>
                  <a:pt x="458864" y="301587"/>
                </a:cubicBezTo>
                <a:cubicBezTo>
                  <a:pt x="509664" y="348859"/>
                  <a:pt x="362203" y="235264"/>
                  <a:pt x="374197" y="284653"/>
                </a:cubicBezTo>
                <a:cubicBezTo>
                  <a:pt x="386191" y="334042"/>
                  <a:pt x="527303" y="557703"/>
                  <a:pt x="530831" y="597920"/>
                </a:cubicBezTo>
                <a:cubicBezTo>
                  <a:pt x="534359" y="638137"/>
                  <a:pt x="367142" y="433525"/>
                  <a:pt x="395364" y="525953"/>
                </a:cubicBezTo>
                <a:cubicBezTo>
                  <a:pt x="423586" y="618381"/>
                  <a:pt x="680409" y="1082637"/>
                  <a:pt x="700164" y="1152487"/>
                </a:cubicBezTo>
                <a:cubicBezTo>
                  <a:pt x="719919" y="1222337"/>
                  <a:pt x="623258" y="1055825"/>
                  <a:pt x="513897" y="945053"/>
                </a:cubicBezTo>
                <a:cubicBezTo>
                  <a:pt x="404536" y="834281"/>
                  <a:pt x="88447" y="535831"/>
                  <a:pt x="43997" y="487853"/>
                </a:cubicBezTo>
                <a:cubicBezTo>
                  <a:pt x="-453" y="439875"/>
                  <a:pt x="254252" y="692465"/>
                  <a:pt x="247197" y="657187"/>
                </a:cubicBezTo>
                <a:cubicBezTo>
                  <a:pt x="240142" y="621909"/>
                  <a:pt x="20008" y="315698"/>
                  <a:pt x="1664" y="276187"/>
                </a:cubicBezTo>
                <a:cubicBezTo>
                  <a:pt x="-16680" y="236676"/>
                  <a:pt x="122314" y="465276"/>
                  <a:pt x="137131" y="420120"/>
                </a:cubicBezTo>
                <a:cubicBezTo>
                  <a:pt x="151948" y="374964"/>
                  <a:pt x="15775" y="20775"/>
                  <a:pt x="69397" y="10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D8E2808F-C765-438E-9A4E-13135725C576}"/>
              </a:ext>
            </a:extLst>
          </p:cNvPr>
          <p:cNvSpPr/>
          <p:nvPr/>
        </p:nvSpPr>
        <p:spPr>
          <a:xfrm>
            <a:off x="3886130" y="12147750"/>
            <a:ext cx="1896533" cy="3063915"/>
          </a:xfrm>
          <a:custGeom>
            <a:avLst/>
            <a:gdLst>
              <a:gd name="connsiteX0" fmla="*/ 396310 w 1896533"/>
              <a:gd name="connsiteY0" fmla="*/ 557330 h 3063915"/>
              <a:gd name="connsiteX1" fmla="*/ 1026230 w 1896533"/>
              <a:gd name="connsiteY1" fmla="*/ 1654610 h 3063915"/>
              <a:gd name="connsiteX2" fmla="*/ 939870 w 1896533"/>
              <a:gd name="connsiteY2" fmla="*/ 1486970 h 3063915"/>
              <a:gd name="connsiteX3" fmla="*/ 1508830 w 1896533"/>
              <a:gd name="connsiteY3" fmla="*/ 2472490 h 3063915"/>
              <a:gd name="connsiteX4" fmla="*/ 1270070 w 1896533"/>
              <a:gd name="connsiteY4" fmla="*/ 2121970 h 3063915"/>
              <a:gd name="connsiteX5" fmla="*/ 1889830 w 1896533"/>
              <a:gd name="connsiteY5" fmla="*/ 3046530 h 3063915"/>
              <a:gd name="connsiteX6" fmla="*/ 1549470 w 1896533"/>
              <a:gd name="connsiteY6" fmla="*/ 2635050 h 3063915"/>
              <a:gd name="connsiteX7" fmla="*/ 797630 w 1896533"/>
              <a:gd name="connsiteY7" fmla="*/ 1532690 h 3063915"/>
              <a:gd name="connsiteX8" fmla="*/ 802710 w 1896533"/>
              <a:gd name="connsiteY8" fmla="*/ 1603810 h 3063915"/>
              <a:gd name="connsiteX9" fmla="*/ 10230 w 1896533"/>
              <a:gd name="connsiteY9" fmla="*/ 39170 h 3063915"/>
              <a:gd name="connsiteX10" fmla="*/ 396310 w 1896533"/>
              <a:gd name="connsiteY10" fmla="*/ 557330 h 3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6533" h="3063915">
                <a:moveTo>
                  <a:pt x="396310" y="557330"/>
                </a:moveTo>
                <a:cubicBezTo>
                  <a:pt x="565643" y="826570"/>
                  <a:pt x="935637" y="1499670"/>
                  <a:pt x="1026230" y="1654610"/>
                </a:cubicBezTo>
                <a:cubicBezTo>
                  <a:pt x="1116823" y="1809550"/>
                  <a:pt x="859437" y="1350657"/>
                  <a:pt x="939870" y="1486970"/>
                </a:cubicBezTo>
                <a:cubicBezTo>
                  <a:pt x="1020303" y="1623283"/>
                  <a:pt x="1453797" y="2366657"/>
                  <a:pt x="1508830" y="2472490"/>
                </a:cubicBezTo>
                <a:cubicBezTo>
                  <a:pt x="1563863" y="2578323"/>
                  <a:pt x="1206570" y="2026297"/>
                  <a:pt x="1270070" y="2121970"/>
                </a:cubicBezTo>
                <a:cubicBezTo>
                  <a:pt x="1333570" y="2217643"/>
                  <a:pt x="1843263" y="2961017"/>
                  <a:pt x="1889830" y="3046530"/>
                </a:cubicBezTo>
                <a:cubicBezTo>
                  <a:pt x="1936397" y="3132043"/>
                  <a:pt x="1731503" y="2887357"/>
                  <a:pt x="1549470" y="2635050"/>
                </a:cubicBezTo>
                <a:cubicBezTo>
                  <a:pt x="1367437" y="2382743"/>
                  <a:pt x="922090" y="1704563"/>
                  <a:pt x="797630" y="1532690"/>
                </a:cubicBezTo>
                <a:cubicBezTo>
                  <a:pt x="673170" y="1360817"/>
                  <a:pt x="933943" y="1852730"/>
                  <a:pt x="802710" y="1603810"/>
                </a:cubicBezTo>
                <a:cubicBezTo>
                  <a:pt x="671477" y="1354890"/>
                  <a:pt x="77963" y="208503"/>
                  <a:pt x="10230" y="39170"/>
                </a:cubicBezTo>
                <a:cubicBezTo>
                  <a:pt x="-57503" y="-130163"/>
                  <a:pt x="226977" y="288090"/>
                  <a:pt x="396310" y="5573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BE3DB8F0-4FA7-42E6-B4D3-CA2BA4B55183}"/>
              </a:ext>
            </a:extLst>
          </p:cNvPr>
          <p:cNvSpPr/>
          <p:nvPr/>
        </p:nvSpPr>
        <p:spPr>
          <a:xfrm>
            <a:off x="6252963" y="16047374"/>
            <a:ext cx="1037595" cy="1352179"/>
          </a:xfrm>
          <a:custGeom>
            <a:avLst/>
            <a:gdLst>
              <a:gd name="connsiteX0" fmla="*/ 254517 w 1037595"/>
              <a:gd name="connsiteY0" fmla="*/ 346 h 1352179"/>
              <a:gd name="connsiteX1" fmla="*/ 56397 w 1037595"/>
              <a:gd name="connsiteY1" fmla="*/ 554066 h 1352179"/>
              <a:gd name="connsiteX2" fmla="*/ 137677 w 1037595"/>
              <a:gd name="connsiteY2" fmla="*/ 457546 h 1352179"/>
              <a:gd name="connsiteX3" fmla="*/ 517 w 1037595"/>
              <a:gd name="connsiteY3" fmla="*/ 950306 h 1352179"/>
              <a:gd name="connsiteX4" fmla="*/ 91957 w 1037595"/>
              <a:gd name="connsiteY4" fmla="*/ 802986 h 1352179"/>
              <a:gd name="connsiteX5" fmla="*/ 122437 w 1037595"/>
              <a:gd name="connsiteY5" fmla="*/ 1336386 h 1352179"/>
              <a:gd name="connsiteX6" fmla="*/ 452637 w 1037595"/>
              <a:gd name="connsiteY6" fmla="*/ 1214466 h 1352179"/>
              <a:gd name="connsiteX7" fmla="*/ 376437 w 1037595"/>
              <a:gd name="connsiteY7" fmla="*/ 1250026 h 1352179"/>
              <a:gd name="connsiteX8" fmla="*/ 869197 w 1037595"/>
              <a:gd name="connsiteY8" fmla="*/ 940146 h 1352179"/>
              <a:gd name="connsiteX9" fmla="*/ 777757 w 1037595"/>
              <a:gd name="connsiteY9" fmla="*/ 919826 h 1352179"/>
              <a:gd name="connsiteX10" fmla="*/ 1031757 w 1037595"/>
              <a:gd name="connsiteY10" fmla="*/ 488026 h 1352179"/>
              <a:gd name="connsiteX11" fmla="*/ 483117 w 1037595"/>
              <a:gd name="connsiteY11" fmla="*/ 1087466 h 1352179"/>
              <a:gd name="connsiteX12" fmla="*/ 544077 w 1037595"/>
              <a:gd name="connsiteY12" fmla="*/ 828386 h 1352179"/>
              <a:gd name="connsiteX13" fmla="*/ 274837 w 1037595"/>
              <a:gd name="connsiteY13" fmla="*/ 645506 h 1352179"/>
              <a:gd name="connsiteX14" fmla="*/ 254517 w 1037595"/>
              <a:gd name="connsiteY14" fmla="*/ 346 h 13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7595" h="1352179">
                <a:moveTo>
                  <a:pt x="254517" y="346"/>
                </a:moveTo>
                <a:cubicBezTo>
                  <a:pt x="218110" y="-14894"/>
                  <a:pt x="75870" y="477866"/>
                  <a:pt x="56397" y="554066"/>
                </a:cubicBezTo>
                <a:cubicBezTo>
                  <a:pt x="36924" y="630266"/>
                  <a:pt x="146990" y="391506"/>
                  <a:pt x="137677" y="457546"/>
                </a:cubicBezTo>
                <a:cubicBezTo>
                  <a:pt x="128364" y="523586"/>
                  <a:pt x="8137" y="892733"/>
                  <a:pt x="517" y="950306"/>
                </a:cubicBezTo>
                <a:cubicBezTo>
                  <a:pt x="-7103" y="1007879"/>
                  <a:pt x="71637" y="738639"/>
                  <a:pt x="91957" y="802986"/>
                </a:cubicBezTo>
                <a:cubicBezTo>
                  <a:pt x="112277" y="867333"/>
                  <a:pt x="62324" y="1267806"/>
                  <a:pt x="122437" y="1336386"/>
                </a:cubicBezTo>
                <a:cubicBezTo>
                  <a:pt x="182550" y="1404966"/>
                  <a:pt x="410304" y="1228859"/>
                  <a:pt x="452637" y="1214466"/>
                </a:cubicBezTo>
                <a:cubicBezTo>
                  <a:pt x="494970" y="1200073"/>
                  <a:pt x="307010" y="1295746"/>
                  <a:pt x="376437" y="1250026"/>
                </a:cubicBezTo>
                <a:cubicBezTo>
                  <a:pt x="445864" y="1204306"/>
                  <a:pt x="802310" y="995179"/>
                  <a:pt x="869197" y="940146"/>
                </a:cubicBezTo>
                <a:cubicBezTo>
                  <a:pt x="936084" y="885113"/>
                  <a:pt x="750664" y="995179"/>
                  <a:pt x="777757" y="919826"/>
                </a:cubicBezTo>
                <a:cubicBezTo>
                  <a:pt x="804850" y="844473"/>
                  <a:pt x="1080864" y="460086"/>
                  <a:pt x="1031757" y="488026"/>
                </a:cubicBezTo>
                <a:cubicBezTo>
                  <a:pt x="982650" y="515966"/>
                  <a:pt x="564397" y="1030739"/>
                  <a:pt x="483117" y="1087466"/>
                </a:cubicBezTo>
                <a:cubicBezTo>
                  <a:pt x="401837" y="1144193"/>
                  <a:pt x="578790" y="902046"/>
                  <a:pt x="544077" y="828386"/>
                </a:cubicBezTo>
                <a:cubicBezTo>
                  <a:pt x="509364" y="754726"/>
                  <a:pt x="324790" y="780973"/>
                  <a:pt x="274837" y="645506"/>
                </a:cubicBezTo>
                <a:cubicBezTo>
                  <a:pt x="224884" y="510039"/>
                  <a:pt x="290924" y="15586"/>
                  <a:pt x="254517" y="3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9E964B62-3D9E-47AF-A01E-93B3750D5F95}"/>
              </a:ext>
            </a:extLst>
          </p:cNvPr>
          <p:cNvSpPr/>
          <p:nvPr/>
        </p:nvSpPr>
        <p:spPr>
          <a:xfrm>
            <a:off x="6393300" y="17855499"/>
            <a:ext cx="1457956" cy="1931238"/>
          </a:xfrm>
          <a:custGeom>
            <a:avLst/>
            <a:gdLst>
              <a:gd name="connsiteX0" fmla="*/ 32900 w 1457956"/>
              <a:gd name="connsiteY0" fmla="*/ 26101 h 1931238"/>
              <a:gd name="connsiteX1" fmla="*/ 901580 w 1457956"/>
              <a:gd name="connsiteY1" fmla="*/ 56581 h 1931238"/>
              <a:gd name="connsiteX2" fmla="*/ 464700 w 1457956"/>
              <a:gd name="connsiteY2" fmla="*/ 112461 h 1931238"/>
              <a:gd name="connsiteX3" fmla="*/ 982860 w 1457956"/>
              <a:gd name="connsiteY3" fmla="*/ 239461 h 1931238"/>
              <a:gd name="connsiteX4" fmla="*/ 485020 w 1457956"/>
              <a:gd name="connsiteY4" fmla="*/ 356301 h 1931238"/>
              <a:gd name="connsiteX5" fmla="*/ 1160660 w 1457956"/>
              <a:gd name="connsiteY5" fmla="*/ 498541 h 1931238"/>
              <a:gd name="connsiteX6" fmla="*/ 749180 w 1457956"/>
              <a:gd name="connsiteY6" fmla="*/ 777941 h 1931238"/>
              <a:gd name="connsiteX7" fmla="*/ 1302900 w 1457956"/>
              <a:gd name="connsiteY7" fmla="*/ 884621 h 1931238"/>
              <a:gd name="connsiteX8" fmla="*/ 764420 w 1457956"/>
              <a:gd name="connsiteY8" fmla="*/ 1108141 h 1931238"/>
              <a:gd name="connsiteX9" fmla="*/ 1445140 w 1457956"/>
              <a:gd name="connsiteY9" fmla="*/ 1016701 h 1931238"/>
              <a:gd name="connsiteX10" fmla="*/ 1206380 w 1457956"/>
              <a:gd name="connsiteY10" fmla="*/ 1143701 h 1931238"/>
              <a:gd name="connsiteX11" fmla="*/ 1165740 w 1457956"/>
              <a:gd name="connsiteY11" fmla="*/ 1626301 h 1931238"/>
              <a:gd name="connsiteX12" fmla="*/ 1175900 w 1457956"/>
              <a:gd name="connsiteY12" fmla="*/ 1524701 h 1931238"/>
              <a:gd name="connsiteX13" fmla="*/ 1277500 w 1457956"/>
              <a:gd name="connsiteY13" fmla="*/ 1931101 h 1931238"/>
              <a:gd name="connsiteX14" fmla="*/ 1013340 w 1457956"/>
              <a:gd name="connsiteY14" fmla="*/ 1565341 h 1931238"/>
              <a:gd name="connsiteX15" fmla="*/ 581540 w 1457956"/>
              <a:gd name="connsiteY15" fmla="*/ 1164021 h 1931238"/>
              <a:gd name="connsiteX16" fmla="*/ 540900 w 1457956"/>
              <a:gd name="connsiteY16" fmla="*/ 1778701 h 1931238"/>
              <a:gd name="connsiteX17" fmla="*/ 286900 w 1457956"/>
              <a:gd name="connsiteY17" fmla="*/ 859221 h 1931238"/>
              <a:gd name="connsiteX18" fmla="*/ 7500 w 1457956"/>
              <a:gd name="connsiteY18" fmla="*/ 153101 h 1931238"/>
              <a:gd name="connsiteX19" fmla="*/ 164980 w 1457956"/>
              <a:gd name="connsiteY19" fmla="*/ 462981 h 1931238"/>
              <a:gd name="connsiteX20" fmla="*/ 32900 w 1457956"/>
              <a:gd name="connsiteY20" fmla="*/ 26101 h 193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57956" h="1931238">
                <a:moveTo>
                  <a:pt x="32900" y="26101"/>
                </a:moveTo>
                <a:cubicBezTo>
                  <a:pt x="155667" y="-41632"/>
                  <a:pt x="829613" y="42188"/>
                  <a:pt x="901580" y="56581"/>
                </a:cubicBezTo>
                <a:cubicBezTo>
                  <a:pt x="973547" y="70974"/>
                  <a:pt x="451153" y="81981"/>
                  <a:pt x="464700" y="112461"/>
                </a:cubicBezTo>
                <a:cubicBezTo>
                  <a:pt x="478247" y="142941"/>
                  <a:pt x="979473" y="198821"/>
                  <a:pt x="982860" y="239461"/>
                </a:cubicBezTo>
                <a:cubicBezTo>
                  <a:pt x="986247" y="280101"/>
                  <a:pt x="455387" y="313121"/>
                  <a:pt x="485020" y="356301"/>
                </a:cubicBezTo>
                <a:cubicBezTo>
                  <a:pt x="514653" y="399481"/>
                  <a:pt x="1116633" y="428268"/>
                  <a:pt x="1160660" y="498541"/>
                </a:cubicBezTo>
                <a:cubicBezTo>
                  <a:pt x="1204687" y="568814"/>
                  <a:pt x="725473" y="713594"/>
                  <a:pt x="749180" y="777941"/>
                </a:cubicBezTo>
                <a:cubicBezTo>
                  <a:pt x="772887" y="842288"/>
                  <a:pt x="1300360" y="829588"/>
                  <a:pt x="1302900" y="884621"/>
                </a:cubicBezTo>
                <a:cubicBezTo>
                  <a:pt x="1305440" y="939654"/>
                  <a:pt x="740713" y="1086128"/>
                  <a:pt x="764420" y="1108141"/>
                </a:cubicBezTo>
                <a:cubicBezTo>
                  <a:pt x="788127" y="1130154"/>
                  <a:pt x="1371480" y="1010774"/>
                  <a:pt x="1445140" y="1016701"/>
                </a:cubicBezTo>
                <a:cubicBezTo>
                  <a:pt x="1518800" y="1022628"/>
                  <a:pt x="1252947" y="1042101"/>
                  <a:pt x="1206380" y="1143701"/>
                </a:cubicBezTo>
                <a:cubicBezTo>
                  <a:pt x="1159813" y="1245301"/>
                  <a:pt x="1170820" y="1562801"/>
                  <a:pt x="1165740" y="1626301"/>
                </a:cubicBezTo>
                <a:cubicBezTo>
                  <a:pt x="1160660" y="1689801"/>
                  <a:pt x="1157273" y="1473901"/>
                  <a:pt x="1175900" y="1524701"/>
                </a:cubicBezTo>
                <a:cubicBezTo>
                  <a:pt x="1194527" y="1575501"/>
                  <a:pt x="1304593" y="1924328"/>
                  <a:pt x="1277500" y="1931101"/>
                </a:cubicBezTo>
                <a:cubicBezTo>
                  <a:pt x="1250407" y="1937874"/>
                  <a:pt x="1129333" y="1693188"/>
                  <a:pt x="1013340" y="1565341"/>
                </a:cubicBezTo>
                <a:cubicBezTo>
                  <a:pt x="897347" y="1437494"/>
                  <a:pt x="660280" y="1128461"/>
                  <a:pt x="581540" y="1164021"/>
                </a:cubicBezTo>
                <a:cubicBezTo>
                  <a:pt x="502800" y="1199581"/>
                  <a:pt x="590007" y="1829501"/>
                  <a:pt x="540900" y="1778701"/>
                </a:cubicBezTo>
                <a:cubicBezTo>
                  <a:pt x="491793" y="1727901"/>
                  <a:pt x="375800" y="1130154"/>
                  <a:pt x="286900" y="859221"/>
                </a:cubicBezTo>
                <a:cubicBezTo>
                  <a:pt x="198000" y="588288"/>
                  <a:pt x="27820" y="219141"/>
                  <a:pt x="7500" y="153101"/>
                </a:cubicBezTo>
                <a:cubicBezTo>
                  <a:pt x="-12820" y="87061"/>
                  <a:pt x="159053" y="479068"/>
                  <a:pt x="164980" y="462981"/>
                </a:cubicBezTo>
                <a:cubicBezTo>
                  <a:pt x="170907" y="446894"/>
                  <a:pt x="-89867" y="93834"/>
                  <a:pt x="32900" y="261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8B2370B0-BC47-4357-9950-2D4A201BA4B1}"/>
              </a:ext>
            </a:extLst>
          </p:cNvPr>
          <p:cNvSpPr/>
          <p:nvPr/>
        </p:nvSpPr>
        <p:spPr>
          <a:xfrm>
            <a:off x="6653115" y="18503018"/>
            <a:ext cx="733417" cy="2562752"/>
          </a:xfrm>
          <a:custGeom>
            <a:avLst/>
            <a:gdLst>
              <a:gd name="connsiteX0" fmla="*/ 697645 w 733417"/>
              <a:gd name="connsiteY0" fmla="*/ 206622 h 2562752"/>
              <a:gd name="connsiteX1" fmla="*/ 692565 w 733417"/>
              <a:gd name="connsiteY1" fmla="*/ 1090542 h 2562752"/>
              <a:gd name="connsiteX2" fmla="*/ 733205 w 733417"/>
              <a:gd name="connsiteY2" fmla="*/ 1014342 h 2562752"/>
              <a:gd name="connsiteX3" fmla="*/ 672245 w 733417"/>
              <a:gd name="connsiteY3" fmla="*/ 2086222 h 2562752"/>
              <a:gd name="connsiteX4" fmla="*/ 723045 w 733417"/>
              <a:gd name="connsiteY4" fmla="*/ 1959222 h 2562752"/>
              <a:gd name="connsiteX5" fmla="*/ 646845 w 733417"/>
              <a:gd name="connsiteY5" fmla="*/ 2558662 h 2562752"/>
              <a:gd name="connsiteX6" fmla="*/ 545245 w 733417"/>
              <a:gd name="connsiteY6" fmla="*/ 2162422 h 2562752"/>
              <a:gd name="connsiteX7" fmla="*/ 174405 w 733417"/>
              <a:gd name="connsiteY7" fmla="*/ 1060062 h 2562752"/>
              <a:gd name="connsiteX8" fmla="*/ 240445 w 733417"/>
              <a:gd name="connsiteY8" fmla="*/ 1187062 h 2562752"/>
              <a:gd name="connsiteX9" fmla="*/ 1685 w 733417"/>
              <a:gd name="connsiteY9" fmla="*/ 3422 h 2562752"/>
              <a:gd name="connsiteX10" fmla="*/ 382685 w 733417"/>
              <a:gd name="connsiteY10" fmla="*/ 806062 h 2562752"/>
              <a:gd name="connsiteX11" fmla="*/ 428405 w 733417"/>
              <a:gd name="connsiteY11" fmla="*/ 155822 h 2562752"/>
              <a:gd name="connsiteX12" fmla="*/ 611285 w 733417"/>
              <a:gd name="connsiteY12" fmla="*/ 526662 h 2562752"/>
              <a:gd name="connsiteX13" fmla="*/ 697645 w 733417"/>
              <a:gd name="connsiteY13" fmla="*/ 206622 h 256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3417" h="2562752">
                <a:moveTo>
                  <a:pt x="697645" y="206622"/>
                </a:moveTo>
                <a:cubicBezTo>
                  <a:pt x="711192" y="300602"/>
                  <a:pt x="686638" y="955922"/>
                  <a:pt x="692565" y="1090542"/>
                </a:cubicBezTo>
                <a:cubicBezTo>
                  <a:pt x="698492" y="1225162"/>
                  <a:pt x="736592" y="848395"/>
                  <a:pt x="733205" y="1014342"/>
                </a:cubicBezTo>
                <a:cubicBezTo>
                  <a:pt x="729818" y="1180289"/>
                  <a:pt x="673938" y="1928742"/>
                  <a:pt x="672245" y="2086222"/>
                </a:cubicBezTo>
                <a:cubicBezTo>
                  <a:pt x="670552" y="2243702"/>
                  <a:pt x="727278" y="1880482"/>
                  <a:pt x="723045" y="1959222"/>
                </a:cubicBezTo>
                <a:cubicBezTo>
                  <a:pt x="718812" y="2037962"/>
                  <a:pt x="676478" y="2524795"/>
                  <a:pt x="646845" y="2558662"/>
                </a:cubicBezTo>
                <a:cubicBezTo>
                  <a:pt x="617212" y="2592529"/>
                  <a:pt x="623985" y="2412189"/>
                  <a:pt x="545245" y="2162422"/>
                </a:cubicBezTo>
                <a:cubicBezTo>
                  <a:pt x="466505" y="1912655"/>
                  <a:pt x="225205" y="1222622"/>
                  <a:pt x="174405" y="1060062"/>
                </a:cubicBezTo>
                <a:cubicBezTo>
                  <a:pt x="123605" y="897502"/>
                  <a:pt x="269232" y="1363169"/>
                  <a:pt x="240445" y="1187062"/>
                </a:cubicBezTo>
                <a:cubicBezTo>
                  <a:pt x="211658" y="1010955"/>
                  <a:pt x="-22022" y="66922"/>
                  <a:pt x="1685" y="3422"/>
                </a:cubicBezTo>
                <a:cubicBezTo>
                  <a:pt x="25392" y="-60078"/>
                  <a:pt x="311565" y="780662"/>
                  <a:pt x="382685" y="806062"/>
                </a:cubicBezTo>
                <a:cubicBezTo>
                  <a:pt x="453805" y="831462"/>
                  <a:pt x="390305" y="202389"/>
                  <a:pt x="428405" y="155822"/>
                </a:cubicBezTo>
                <a:cubicBezTo>
                  <a:pt x="466505" y="109255"/>
                  <a:pt x="571492" y="518195"/>
                  <a:pt x="611285" y="526662"/>
                </a:cubicBezTo>
                <a:cubicBezTo>
                  <a:pt x="651078" y="535129"/>
                  <a:pt x="684098" y="112642"/>
                  <a:pt x="697645" y="2066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9F550BF5-8783-477D-AAD8-18BA34E85DB4}"/>
              </a:ext>
            </a:extLst>
          </p:cNvPr>
          <p:cNvSpPr/>
          <p:nvPr/>
        </p:nvSpPr>
        <p:spPr>
          <a:xfrm>
            <a:off x="7614104" y="20800844"/>
            <a:ext cx="260063" cy="692248"/>
          </a:xfrm>
          <a:custGeom>
            <a:avLst/>
            <a:gdLst>
              <a:gd name="connsiteX0" fmla="*/ 10976 w 260063"/>
              <a:gd name="connsiteY0" fmla="*/ 657076 h 692248"/>
              <a:gd name="connsiteX1" fmla="*/ 26216 w 260063"/>
              <a:gd name="connsiteY1" fmla="*/ 514836 h 692248"/>
              <a:gd name="connsiteX2" fmla="*/ 183696 w 260063"/>
              <a:gd name="connsiteY2" fmla="*/ 37316 h 692248"/>
              <a:gd name="connsiteX3" fmla="*/ 259896 w 260063"/>
              <a:gd name="connsiteY3" fmla="*/ 372596 h 692248"/>
              <a:gd name="connsiteX4" fmla="*/ 204016 w 260063"/>
              <a:gd name="connsiteY4" fmla="*/ 296396 h 692248"/>
              <a:gd name="connsiteX5" fmla="*/ 198936 w 260063"/>
              <a:gd name="connsiteY5" fmla="*/ 438636 h 692248"/>
              <a:gd name="connsiteX6" fmla="*/ 122736 w 260063"/>
              <a:gd name="connsiteY6" fmla="*/ 1756 h 692248"/>
              <a:gd name="connsiteX7" fmla="*/ 137976 w 260063"/>
              <a:gd name="connsiteY7" fmla="*/ 631676 h 692248"/>
              <a:gd name="connsiteX8" fmla="*/ 10976 w 260063"/>
              <a:gd name="connsiteY8" fmla="*/ 657076 h 69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063" h="692248">
                <a:moveTo>
                  <a:pt x="10976" y="657076"/>
                </a:moveTo>
                <a:cubicBezTo>
                  <a:pt x="-7651" y="637603"/>
                  <a:pt x="-2571" y="618129"/>
                  <a:pt x="26216" y="514836"/>
                </a:cubicBezTo>
                <a:cubicBezTo>
                  <a:pt x="55003" y="411543"/>
                  <a:pt x="144749" y="61023"/>
                  <a:pt x="183696" y="37316"/>
                </a:cubicBezTo>
                <a:cubicBezTo>
                  <a:pt x="222643" y="13609"/>
                  <a:pt x="256509" y="329416"/>
                  <a:pt x="259896" y="372596"/>
                </a:cubicBezTo>
                <a:cubicBezTo>
                  <a:pt x="263283" y="415776"/>
                  <a:pt x="214176" y="285389"/>
                  <a:pt x="204016" y="296396"/>
                </a:cubicBezTo>
                <a:cubicBezTo>
                  <a:pt x="193856" y="307403"/>
                  <a:pt x="212483" y="487743"/>
                  <a:pt x="198936" y="438636"/>
                </a:cubicBezTo>
                <a:cubicBezTo>
                  <a:pt x="185389" y="389529"/>
                  <a:pt x="132896" y="-30417"/>
                  <a:pt x="122736" y="1756"/>
                </a:cubicBezTo>
                <a:cubicBezTo>
                  <a:pt x="112576" y="33929"/>
                  <a:pt x="154063" y="525843"/>
                  <a:pt x="137976" y="631676"/>
                </a:cubicBezTo>
                <a:cubicBezTo>
                  <a:pt x="121889" y="737509"/>
                  <a:pt x="29603" y="676549"/>
                  <a:pt x="10976" y="6570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3FFD5347-BD0D-4D7D-AC45-2C3E34761C93}"/>
              </a:ext>
            </a:extLst>
          </p:cNvPr>
          <p:cNvSpPr/>
          <p:nvPr/>
        </p:nvSpPr>
        <p:spPr>
          <a:xfrm>
            <a:off x="2266218" y="18247246"/>
            <a:ext cx="928371" cy="2790865"/>
          </a:xfrm>
          <a:custGeom>
            <a:avLst/>
            <a:gdLst>
              <a:gd name="connsiteX0" fmla="*/ 314422 w 928371"/>
              <a:gd name="connsiteY0" fmla="*/ 182994 h 2790865"/>
              <a:gd name="connsiteX1" fmla="*/ 207742 w 928371"/>
              <a:gd name="connsiteY1" fmla="*/ 1056754 h 2790865"/>
              <a:gd name="connsiteX2" fmla="*/ 273782 w 928371"/>
              <a:gd name="connsiteY2" fmla="*/ 812914 h 2790865"/>
              <a:gd name="connsiteX3" fmla="*/ 629382 w 928371"/>
              <a:gd name="connsiteY3" fmla="*/ 1610474 h 2790865"/>
              <a:gd name="connsiteX4" fmla="*/ 654782 w 928371"/>
              <a:gd name="connsiteY4" fmla="*/ 1437754 h 2790865"/>
              <a:gd name="connsiteX5" fmla="*/ 680182 w 928371"/>
              <a:gd name="connsiteY5" fmla="*/ 2204834 h 2790865"/>
              <a:gd name="connsiteX6" fmla="*/ 680182 w 928371"/>
              <a:gd name="connsiteY6" fmla="*/ 2077834 h 2790865"/>
              <a:gd name="connsiteX7" fmla="*/ 918942 w 928371"/>
              <a:gd name="connsiteY7" fmla="*/ 2738234 h 2790865"/>
              <a:gd name="connsiteX8" fmla="*/ 309342 w 928371"/>
              <a:gd name="connsiteY8" fmla="*/ 1544434 h 2790865"/>
              <a:gd name="connsiteX9" fmla="*/ 751302 w 928371"/>
              <a:gd name="connsiteY9" fmla="*/ 2778874 h 2790865"/>
              <a:gd name="connsiteX10" fmla="*/ 29942 w 928371"/>
              <a:gd name="connsiteY10" fmla="*/ 619874 h 2790865"/>
              <a:gd name="connsiteX11" fmla="*/ 131542 w 928371"/>
              <a:gd name="connsiteY11" fmla="*/ 680834 h 2790865"/>
              <a:gd name="connsiteX12" fmla="*/ 80742 w 928371"/>
              <a:gd name="connsiteY12" fmla="*/ 5194 h 2790865"/>
              <a:gd name="connsiteX13" fmla="*/ 228062 w 928371"/>
              <a:gd name="connsiteY13" fmla="*/ 360794 h 2790865"/>
              <a:gd name="connsiteX14" fmla="*/ 314422 w 928371"/>
              <a:gd name="connsiteY14" fmla="*/ 182994 h 279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8371" h="2790865">
                <a:moveTo>
                  <a:pt x="314422" y="182994"/>
                </a:moveTo>
                <a:cubicBezTo>
                  <a:pt x="311035" y="298987"/>
                  <a:pt x="214515" y="951767"/>
                  <a:pt x="207742" y="1056754"/>
                </a:cubicBezTo>
                <a:cubicBezTo>
                  <a:pt x="200969" y="1161741"/>
                  <a:pt x="203509" y="720627"/>
                  <a:pt x="273782" y="812914"/>
                </a:cubicBezTo>
                <a:cubicBezTo>
                  <a:pt x="344055" y="905201"/>
                  <a:pt x="565882" y="1506334"/>
                  <a:pt x="629382" y="1610474"/>
                </a:cubicBezTo>
                <a:cubicBezTo>
                  <a:pt x="692882" y="1714614"/>
                  <a:pt x="646315" y="1338694"/>
                  <a:pt x="654782" y="1437754"/>
                </a:cubicBezTo>
                <a:cubicBezTo>
                  <a:pt x="663249" y="1536814"/>
                  <a:pt x="675949" y="2098154"/>
                  <a:pt x="680182" y="2204834"/>
                </a:cubicBezTo>
                <a:cubicBezTo>
                  <a:pt x="684415" y="2311514"/>
                  <a:pt x="640389" y="1988934"/>
                  <a:pt x="680182" y="2077834"/>
                </a:cubicBezTo>
                <a:cubicBezTo>
                  <a:pt x="719975" y="2166734"/>
                  <a:pt x="980749" y="2827134"/>
                  <a:pt x="918942" y="2738234"/>
                </a:cubicBezTo>
                <a:cubicBezTo>
                  <a:pt x="857135" y="2649334"/>
                  <a:pt x="337282" y="1537661"/>
                  <a:pt x="309342" y="1544434"/>
                </a:cubicBezTo>
                <a:cubicBezTo>
                  <a:pt x="281402" y="1551207"/>
                  <a:pt x="797869" y="2932967"/>
                  <a:pt x="751302" y="2778874"/>
                </a:cubicBezTo>
                <a:cubicBezTo>
                  <a:pt x="704735" y="2624781"/>
                  <a:pt x="133235" y="969547"/>
                  <a:pt x="29942" y="619874"/>
                </a:cubicBezTo>
                <a:cubicBezTo>
                  <a:pt x="-73351" y="270201"/>
                  <a:pt x="123075" y="783281"/>
                  <a:pt x="131542" y="680834"/>
                </a:cubicBezTo>
                <a:cubicBezTo>
                  <a:pt x="140009" y="578387"/>
                  <a:pt x="64655" y="58534"/>
                  <a:pt x="80742" y="5194"/>
                </a:cubicBezTo>
                <a:cubicBezTo>
                  <a:pt x="96829" y="-48146"/>
                  <a:pt x="189962" y="326081"/>
                  <a:pt x="228062" y="360794"/>
                </a:cubicBezTo>
                <a:cubicBezTo>
                  <a:pt x="266162" y="395507"/>
                  <a:pt x="317809" y="67001"/>
                  <a:pt x="314422" y="1829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5E4F2D62-7340-42FE-ABE9-7ECBD90D3C96}"/>
              </a:ext>
            </a:extLst>
          </p:cNvPr>
          <p:cNvSpPr/>
          <p:nvPr/>
        </p:nvSpPr>
        <p:spPr>
          <a:xfrm>
            <a:off x="4585690" y="19276286"/>
            <a:ext cx="184902" cy="2068803"/>
          </a:xfrm>
          <a:custGeom>
            <a:avLst/>
            <a:gdLst>
              <a:gd name="connsiteX0" fmla="*/ 184430 w 184902"/>
              <a:gd name="connsiteY0" fmla="*/ 337594 h 2068803"/>
              <a:gd name="connsiteX1" fmla="*/ 128550 w 184902"/>
              <a:gd name="connsiteY1" fmla="*/ 1409474 h 2068803"/>
              <a:gd name="connsiteX2" fmla="*/ 123470 w 184902"/>
              <a:gd name="connsiteY2" fmla="*/ 1211354 h 2068803"/>
              <a:gd name="connsiteX3" fmla="*/ 98070 w 184902"/>
              <a:gd name="connsiteY3" fmla="*/ 1978434 h 2068803"/>
              <a:gd name="connsiteX4" fmla="*/ 82830 w 184902"/>
              <a:gd name="connsiteY4" fmla="*/ 743994 h 2068803"/>
              <a:gd name="connsiteX5" fmla="*/ 11710 w 184902"/>
              <a:gd name="connsiteY5" fmla="*/ 2064794 h 2068803"/>
              <a:gd name="connsiteX6" fmla="*/ 6630 w 184902"/>
              <a:gd name="connsiteY6" fmla="*/ 1114834 h 2068803"/>
              <a:gd name="connsiteX7" fmla="*/ 77750 w 184902"/>
              <a:gd name="connsiteY7" fmla="*/ 2314 h 2068803"/>
              <a:gd name="connsiteX8" fmla="*/ 92990 w 184902"/>
              <a:gd name="connsiteY8" fmla="*/ 810034 h 2068803"/>
              <a:gd name="connsiteX9" fmla="*/ 184430 w 184902"/>
              <a:gd name="connsiteY9" fmla="*/ 337594 h 206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902" h="2068803">
                <a:moveTo>
                  <a:pt x="184430" y="337594"/>
                </a:moveTo>
                <a:cubicBezTo>
                  <a:pt x="190357" y="437501"/>
                  <a:pt x="138710" y="1263847"/>
                  <a:pt x="128550" y="1409474"/>
                </a:cubicBezTo>
                <a:cubicBezTo>
                  <a:pt x="118390" y="1555101"/>
                  <a:pt x="128550" y="1116527"/>
                  <a:pt x="123470" y="1211354"/>
                </a:cubicBezTo>
                <a:cubicBezTo>
                  <a:pt x="118390" y="1306181"/>
                  <a:pt x="104843" y="2056327"/>
                  <a:pt x="98070" y="1978434"/>
                </a:cubicBezTo>
                <a:cubicBezTo>
                  <a:pt x="91297" y="1900541"/>
                  <a:pt x="97223" y="729601"/>
                  <a:pt x="82830" y="743994"/>
                </a:cubicBezTo>
                <a:cubicBezTo>
                  <a:pt x="68437" y="758387"/>
                  <a:pt x="24410" y="2002987"/>
                  <a:pt x="11710" y="2064794"/>
                </a:cubicBezTo>
                <a:cubicBezTo>
                  <a:pt x="-990" y="2126601"/>
                  <a:pt x="-4377" y="1458581"/>
                  <a:pt x="6630" y="1114834"/>
                </a:cubicBezTo>
                <a:cubicBezTo>
                  <a:pt x="17637" y="771087"/>
                  <a:pt x="63357" y="53114"/>
                  <a:pt x="77750" y="2314"/>
                </a:cubicBezTo>
                <a:cubicBezTo>
                  <a:pt x="92143" y="-48486"/>
                  <a:pt x="76057" y="753307"/>
                  <a:pt x="92990" y="810034"/>
                </a:cubicBezTo>
                <a:cubicBezTo>
                  <a:pt x="109923" y="866761"/>
                  <a:pt x="178503" y="237687"/>
                  <a:pt x="184430" y="3375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0FE04FCE-AFA2-4CDC-8C6B-D940F0BF3CDF}"/>
              </a:ext>
            </a:extLst>
          </p:cNvPr>
          <p:cNvSpPr/>
          <p:nvPr/>
        </p:nvSpPr>
        <p:spPr>
          <a:xfrm>
            <a:off x="5500100" y="19105373"/>
            <a:ext cx="367561" cy="2296228"/>
          </a:xfrm>
          <a:custGeom>
            <a:avLst/>
            <a:gdLst>
              <a:gd name="connsiteX0" fmla="*/ 153940 w 367561"/>
              <a:gd name="connsiteY0" fmla="*/ 371347 h 2296228"/>
              <a:gd name="connsiteX1" fmla="*/ 1540 w 367561"/>
              <a:gd name="connsiteY1" fmla="*/ 1361947 h 2296228"/>
              <a:gd name="connsiteX2" fmla="*/ 77740 w 367561"/>
              <a:gd name="connsiteY2" fmla="*/ 1163827 h 2296228"/>
              <a:gd name="connsiteX3" fmla="*/ 118380 w 367561"/>
              <a:gd name="connsiteY3" fmla="*/ 2164587 h 2296228"/>
              <a:gd name="connsiteX4" fmla="*/ 235220 w 367561"/>
              <a:gd name="connsiteY4" fmla="*/ 1763267 h 2296228"/>
              <a:gd name="connsiteX5" fmla="*/ 367300 w 367561"/>
              <a:gd name="connsiteY5" fmla="*/ 2276347 h 2296228"/>
              <a:gd name="connsiteX6" fmla="*/ 199660 w 367561"/>
              <a:gd name="connsiteY6" fmla="*/ 930147 h 2296228"/>
              <a:gd name="connsiteX7" fmla="*/ 316500 w 367561"/>
              <a:gd name="connsiteY7" fmla="*/ 833627 h 2296228"/>
              <a:gd name="connsiteX8" fmla="*/ 326660 w 367561"/>
              <a:gd name="connsiteY8" fmla="*/ 507 h 2296228"/>
              <a:gd name="connsiteX9" fmla="*/ 82820 w 367561"/>
              <a:gd name="connsiteY9" fmla="*/ 965707 h 2296228"/>
              <a:gd name="connsiteX10" fmla="*/ 153940 w 367561"/>
              <a:gd name="connsiteY10" fmla="*/ 371347 h 22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561" h="2296228">
                <a:moveTo>
                  <a:pt x="153940" y="371347"/>
                </a:moveTo>
                <a:cubicBezTo>
                  <a:pt x="140393" y="437387"/>
                  <a:pt x="14240" y="1229867"/>
                  <a:pt x="1540" y="1361947"/>
                </a:cubicBezTo>
                <a:cubicBezTo>
                  <a:pt x="-11160" y="1494027"/>
                  <a:pt x="58267" y="1030054"/>
                  <a:pt x="77740" y="1163827"/>
                </a:cubicBezTo>
                <a:cubicBezTo>
                  <a:pt x="97213" y="1297600"/>
                  <a:pt x="92133" y="2064680"/>
                  <a:pt x="118380" y="2164587"/>
                </a:cubicBezTo>
                <a:cubicBezTo>
                  <a:pt x="144627" y="2264494"/>
                  <a:pt x="193733" y="1744640"/>
                  <a:pt x="235220" y="1763267"/>
                </a:cubicBezTo>
                <a:cubicBezTo>
                  <a:pt x="276707" y="1781894"/>
                  <a:pt x="373227" y="2415200"/>
                  <a:pt x="367300" y="2276347"/>
                </a:cubicBezTo>
                <a:cubicBezTo>
                  <a:pt x="361373" y="2137494"/>
                  <a:pt x="208127" y="1170600"/>
                  <a:pt x="199660" y="930147"/>
                </a:cubicBezTo>
                <a:cubicBezTo>
                  <a:pt x="191193" y="689694"/>
                  <a:pt x="295333" y="988567"/>
                  <a:pt x="316500" y="833627"/>
                </a:cubicBezTo>
                <a:cubicBezTo>
                  <a:pt x="337667" y="678687"/>
                  <a:pt x="365607" y="-21506"/>
                  <a:pt x="326660" y="507"/>
                </a:cubicBezTo>
                <a:cubicBezTo>
                  <a:pt x="287713" y="22520"/>
                  <a:pt x="114993" y="903054"/>
                  <a:pt x="82820" y="965707"/>
                </a:cubicBezTo>
                <a:cubicBezTo>
                  <a:pt x="50647" y="1028360"/>
                  <a:pt x="167487" y="305307"/>
                  <a:pt x="153940" y="3713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AD7DD75C-A58D-4169-B0B5-6325BCFBD7B2}"/>
              </a:ext>
            </a:extLst>
          </p:cNvPr>
          <p:cNvSpPr/>
          <p:nvPr/>
        </p:nvSpPr>
        <p:spPr>
          <a:xfrm>
            <a:off x="2014941" y="13284463"/>
            <a:ext cx="664760" cy="2748836"/>
          </a:xfrm>
          <a:custGeom>
            <a:avLst/>
            <a:gdLst>
              <a:gd name="connsiteX0" fmla="*/ 1819 w 664760"/>
              <a:gd name="connsiteY0" fmla="*/ 91177 h 2748836"/>
              <a:gd name="connsiteX1" fmla="*/ 316779 w 664760"/>
              <a:gd name="connsiteY1" fmla="*/ 1173217 h 2748836"/>
              <a:gd name="connsiteX2" fmla="*/ 210099 w 664760"/>
              <a:gd name="connsiteY2" fmla="*/ 914137 h 2748836"/>
              <a:gd name="connsiteX3" fmla="*/ 144059 w 664760"/>
              <a:gd name="connsiteY3" fmla="*/ 1940297 h 2748836"/>
              <a:gd name="connsiteX4" fmla="*/ 72939 w 664760"/>
              <a:gd name="connsiteY4" fmla="*/ 1107177 h 2748836"/>
              <a:gd name="connsiteX5" fmla="*/ 535219 w 664760"/>
              <a:gd name="connsiteY5" fmla="*/ 2748017 h 2748836"/>
              <a:gd name="connsiteX6" fmla="*/ 596179 w 664760"/>
              <a:gd name="connsiteY6" fmla="*/ 858257 h 2748836"/>
              <a:gd name="connsiteX7" fmla="*/ 636819 w 664760"/>
              <a:gd name="connsiteY7" fmla="*/ 1173217 h 2748836"/>
              <a:gd name="connsiteX8" fmla="*/ 144059 w 664760"/>
              <a:gd name="connsiteY8" fmla="*/ 20057 h 2748836"/>
              <a:gd name="connsiteX9" fmla="*/ 184699 w 664760"/>
              <a:gd name="connsiteY9" fmla="*/ 416297 h 2748836"/>
              <a:gd name="connsiteX10" fmla="*/ 1819 w 664760"/>
              <a:gd name="connsiteY10" fmla="*/ 91177 h 274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4760" h="2748836">
                <a:moveTo>
                  <a:pt x="1819" y="91177"/>
                </a:moveTo>
                <a:cubicBezTo>
                  <a:pt x="23832" y="217330"/>
                  <a:pt x="282066" y="1036057"/>
                  <a:pt x="316779" y="1173217"/>
                </a:cubicBezTo>
                <a:cubicBezTo>
                  <a:pt x="351492" y="1310377"/>
                  <a:pt x="238886" y="786290"/>
                  <a:pt x="210099" y="914137"/>
                </a:cubicBezTo>
                <a:cubicBezTo>
                  <a:pt x="181312" y="1041984"/>
                  <a:pt x="166919" y="1908124"/>
                  <a:pt x="144059" y="1940297"/>
                </a:cubicBezTo>
                <a:cubicBezTo>
                  <a:pt x="121199" y="1972470"/>
                  <a:pt x="7746" y="972557"/>
                  <a:pt x="72939" y="1107177"/>
                </a:cubicBezTo>
                <a:cubicBezTo>
                  <a:pt x="138132" y="1241797"/>
                  <a:pt x="448012" y="2789504"/>
                  <a:pt x="535219" y="2748017"/>
                </a:cubicBezTo>
                <a:cubicBezTo>
                  <a:pt x="622426" y="2706530"/>
                  <a:pt x="579246" y="1120724"/>
                  <a:pt x="596179" y="858257"/>
                </a:cubicBezTo>
                <a:cubicBezTo>
                  <a:pt x="613112" y="595790"/>
                  <a:pt x="712172" y="1312917"/>
                  <a:pt x="636819" y="1173217"/>
                </a:cubicBezTo>
                <a:cubicBezTo>
                  <a:pt x="561466" y="1033517"/>
                  <a:pt x="219412" y="146210"/>
                  <a:pt x="144059" y="20057"/>
                </a:cubicBezTo>
                <a:cubicBezTo>
                  <a:pt x="68706" y="-106096"/>
                  <a:pt x="205019" y="403597"/>
                  <a:pt x="184699" y="416297"/>
                </a:cubicBezTo>
                <a:cubicBezTo>
                  <a:pt x="164379" y="428997"/>
                  <a:pt x="-20194" y="-34976"/>
                  <a:pt x="1819" y="911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328B7646-04C8-4F05-8737-29893722D089}"/>
              </a:ext>
            </a:extLst>
          </p:cNvPr>
          <p:cNvSpPr/>
          <p:nvPr/>
        </p:nvSpPr>
        <p:spPr>
          <a:xfrm>
            <a:off x="9981057" y="15896243"/>
            <a:ext cx="572684" cy="3274884"/>
          </a:xfrm>
          <a:custGeom>
            <a:avLst/>
            <a:gdLst>
              <a:gd name="connsiteX0" fmla="*/ 344043 w 572684"/>
              <a:gd name="connsiteY0" fmla="*/ 334357 h 3274884"/>
              <a:gd name="connsiteX1" fmla="*/ 242443 w 572684"/>
              <a:gd name="connsiteY1" fmla="*/ 1731357 h 3274884"/>
              <a:gd name="connsiteX2" fmla="*/ 204343 w 572684"/>
              <a:gd name="connsiteY2" fmla="*/ 1655157 h 3274884"/>
              <a:gd name="connsiteX3" fmla="*/ 572643 w 572684"/>
              <a:gd name="connsiteY3" fmla="*/ 3242657 h 3274884"/>
              <a:gd name="connsiteX4" fmla="*/ 178943 w 572684"/>
              <a:gd name="connsiteY4" fmla="*/ 2506057 h 3274884"/>
              <a:gd name="connsiteX5" fmla="*/ 1143 w 572684"/>
              <a:gd name="connsiteY5" fmla="*/ 16857 h 3274884"/>
              <a:gd name="connsiteX6" fmla="*/ 255143 w 572684"/>
              <a:gd name="connsiteY6" fmla="*/ 1363057 h 3274884"/>
              <a:gd name="connsiteX7" fmla="*/ 344043 w 572684"/>
              <a:gd name="connsiteY7" fmla="*/ 334357 h 327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84" h="3274884">
                <a:moveTo>
                  <a:pt x="344043" y="334357"/>
                </a:moveTo>
                <a:cubicBezTo>
                  <a:pt x="341926" y="395740"/>
                  <a:pt x="265726" y="1511224"/>
                  <a:pt x="242443" y="1731357"/>
                </a:cubicBezTo>
                <a:cubicBezTo>
                  <a:pt x="219160" y="1951490"/>
                  <a:pt x="149310" y="1403274"/>
                  <a:pt x="204343" y="1655157"/>
                </a:cubicBezTo>
                <a:cubicBezTo>
                  <a:pt x="259376" y="1907040"/>
                  <a:pt x="576876" y="3100840"/>
                  <a:pt x="572643" y="3242657"/>
                </a:cubicBezTo>
                <a:cubicBezTo>
                  <a:pt x="568410" y="3384474"/>
                  <a:pt x="274193" y="3043690"/>
                  <a:pt x="178943" y="2506057"/>
                </a:cubicBezTo>
                <a:cubicBezTo>
                  <a:pt x="83693" y="1968424"/>
                  <a:pt x="-11557" y="207357"/>
                  <a:pt x="1143" y="16857"/>
                </a:cubicBezTo>
                <a:cubicBezTo>
                  <a:pt x="13843" y="-173643"/>
                  <a:pt x="193760" y="1312257"/>
                  <a:pt x="255143" y="1363057"/>
                </a:cubicBezTo>
                <a:cubicBezTo>
                  <a:pt x="316526" y="1413857"/>
                  <a:pt x="346160" y="272974"/>
                  <a:pt x="344043" y="3343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66200A52-B8C2-4971-A9B1-5444E167C50B}"/>
              </a:ext>
            </a:extLst>
          </p:cNvPr>
          <p:cNvSpPr/>
          <p:nvPr/>
        </p:nvSpPr>
        <p:spPr>
          <a:xfrm>
            <a:off x="10032759" y="14703252"/>
            <a:ext cx="1310001" cy="2632224"/>
          </a:xfrm>
          <a:custGeom>
            <a:avLst/>
            <a:gdLst>
              <a:gd name="connsiteX0" fmla="*/ 728374 w 1310001"/>
              <a:gd name="connsiteY0" fmla="*/ 723015 h 2632224"/>
              <a:gd name="connsiteX1" fmla="*/ 1261774 w 1310001"/>
              <a:gd name="connsiteY1" fmla="*/ 1789815 h 2632224"/>
              <a:gd name="connsiteX2" fmla="*/ 1253308 w 1310001"/>
              <a:gd name="connsiteY2" fmla="*/ 1637415 h 2632224"/>
              <a:gd name="connsiteX3" fmla="*/ 982374 w 1310001"/>
              <a:gd name="connsiteY3" fmla="*/ 2602615 h 2632224"/>
              <a:gd name="connsiteX4" fmla="*/ 1024708 w 1310001"/>
              <a:gd name="connsiteY4" fmla="*/ 2255481 h 2632224"/>
              <a:gd name="connsiteX5" fmla="*/ 609841 w 1310001"/>
              <a:gd name="connsiteY5" fmla="*/ 968548 h 2632224"/>
              <a:gd name="connsiteX6" fmla="*/ 702974 w 1310001"/>
              <a:gd name="connsiteY6" fmla="*/ 1087081 h 2632224"/>
              <a:gd name="connsiteX7" fmla="*/ 241 w 1310001"/>
              <a:gd name="connsiteY7" fmla="*/ 3348 h 2632224"/>
              <a:gd name="connsiteX8" fmla="*/ 626774 w 1310001"/>
              <a:gd name="connsiteY8" fmla="*/ 756881 h 2632224"/>
              <a:gd name="connsiteX9" fmla="*/ 889241 w 1310001"/>
              <a:gd name="connsiteY9" fmla="*/ 1019348 h 2632224"/>
              <a:gd name="connsiteX10" fmla="*/ 719908 w 1310001"/>
              <a:gd name="connsiteY10" fmla="*/ 672215 h 2632224"/>
              <a:gd name="connsiteX11" fmla="*/ 728374 w 1310001"/>
              <a:gd name="connsiteY11" fmla="*/ 723015 h 26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0001" h="2632224">
                <a:moveTo>
                  <a:pt x="728374" y="723015"/>
                </a:moveTo>
                <a:cubicBezTo>
                  <a:pt x="818685" y="909282"/>
                  <a:pt x="1174285" y="1637415"/>
                  <a:pt x="1261774" y="1789815"/>
                </a:cubicBezTo>
                <a:cubicBezTo>
                  <a:pt x="1349263" y="1942215"/>
                  <a:pt x="1299875" y="1501948"/>
                  <a:pt x="1253308" y="1637415"/>
                </a:cubicBezTo>
                <a:cubicBezTo>
                  <a:pt x="1206741" y="1772882"/>
                  <a:pt x="1020474" y="2499604"/>
                  <a:pt x="982374" y="2602615"/>
                </a:cubicBezTo>
                <a:cubicBezTo>
                  <a:pt x="944274" y="2705626"/>
                  <a:pt x="1086797" y="2527825"/>
                  <a:pt x="1024708" y="2255481"/>
                </a:cubicBezTo>
                <a:cubicBezTo>
                  <a:pt x="962619" y="1983137"/>
                  <a:pt x="663463" y="1163281"/>
                  <a:pt x="609841" y="968548"/>
                </a:cubicBezTo>
                <a:cubicBezTo>
                  <a:pt x="556219" y="773815"/>
                  <a:pt x="804574" y="1247948"/>
                  <a:pt x="702974" y="1087081"/>
                </a:cubicBezTo>
                <a:cubicBezTo>
                  <a:pt x="601374" y="926214"/>
                  <a:pt x="12941" y="58381"/>
                  <a:pt x="241" y="3348"/>
                </a:cubicBezTo>
                <a:cubicBezTo>
                  <a:pt x="-12459" y="-51685"/>
                  <a:pt x="478607" y="587548"/>
                  <a:pt x="626774" y="756881"/>
                </a:cubicBezTo>
                <a:cubicBezTo>
                  <a:pt x="774941" y="926214"/>
                  <a:pt x="873719" y="1033459"/>
                  <a:pt x="889241" y="1019348"/>
                </a:cubicBezTo>
                <a:cubicBezTo>
                  <a:pt x="904763" y="1005237"/>
                  <a:pt x="742486" y="723015"/>
                  <a:pt x="719908" y="672215"/>
                </a:cubicBezTo>
                <a:cubicBezTo>
                  <a:pt x="697330" y="621415"/>
                  <a:pt x="638063" y="536748"/>
                  <a:pt x="728374" y="7230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03A1AAEB-1635-4399-A2FB-EE398DE85D23}"/>
              </a:ext>
            </a:extLst>
          </p:cNvPr>
          <p:cNvSpPr/>
          <p:nvPr/>
        </p:nvSpPr>
        <p:spPr>
          <a:xfrm>
            <a:off x="11628370" y="17722850"/>
            <a:ext cx="188417" cy="1387052"/>
          </a:xfrm>
          <a:custGeom>
            <a:avLst/>
            <a:gdLst>
              <a:gd name="connsiteX0" fmla="*/ 68330 w 188417"/>
              <a:gd name="connsiteY0" fmla="*/ 0 h 1387052"/>
              <a:gd name="connsiteX1" fmla="*/ 138180 w 188417"/>
              <a:gd name="connsiteY1" fmla="*/ 692150 h 1387052"/>
              <a:gd name="connsiteX2" fmla="*/ 182630 w 188417"/>
              <a:gd name="connsiteY2" fmla="*/ 571500 h 1387052"/>
              <a:gd name="connsiteX3" fmla="*/ 4830 w 188417"/>
              <a:gd name="connsiteY3" fmla="*/ 1377950 h 1387052"/>
              <a:gd name="connsiteX4" fmla="*/ 49280 w 188417"/>
              <a:gd name="connsiteY4" fmla="*/ 965200 h 1387052"/>
              <a:gd name="connsiteX5" fmla="*/ 36580 w 188417"/>
              <a:gd name="connsiteY5" fmla="*/ 336550 h 1387052"/>
              <a:gd name="connsiteX6" fmla="*/ 36580 w 188417"/>
              <a:gd name="connsiteY6" fmla="*/ 742950 h 1387052"/>
              <a:gd name="connsiteX7" fmla="*/ 68330 w 188417"/>
              <a:gd name="connsiteY7" fmla="*/ 0 h 138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417" h="1387052">
                <a:moveTo>
                  <a:pt x="68330" y="0"/>
                </a:moveTo>
                <a:cubicBezTo>
                  <a:pt x="93730" y="298450"/>
                  <a:pt x="119130" y="596900"/>
                  <a:pt x="138180" y="692150"/>
                </a:cubicBezTo>
                <a:cubicBezTo>
                  <a:pt x="157230" y="787400"/>
                  <a:pt x="204855" y="457200"/>
                  <a:pt x="182630" y="571500"/>
                </a:cubicBezTo>
                <a:cubicBezTo>
                  <a:pt x="160405" y="685800"/>
                  <a:pt x="27055" y="1312333"/>
                  <a:pt x="4830" y="1377950"/>
                </a:cubicBezTo>
                <a:cubicBezTo>
                  <a:pt x="-17395" y="1443567"/>
                  <a:pt x="43988" y="1138767"/>
                  <a:pt x="49280" y="965200"/>
                </a:cubicBezTo>
                <a:cubicBezTo>
                  <a:pt x="54572" y="791633"/>
                  <a:pt x="38697" y="373592"/>
                  <a:pt x="36580" y="336550"/>
                </a:cubicBezTo>
                <a:cubicBezTo>
                  <a:pt x="34463" y="299508"/>
                  <a:pt x="36580" y="742950"/>
                  <a:pt x="36580" y="742950"/>
                </a:cubicBezTo>
                <a:lnTo>
                  <a:pt x="6833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844B58C0-1D59-4FBE-9EFD-A2349A65E393}"/>
              </a:ext>
            </a:extLst>
          </p:cNvPr>
          <p:cNvSpPr/>
          <p:nvPr/>
        </p:nvSpPr>
        <p:spPr>
          <a:xfrm>
            <a:off x="10796580" y="17913086"/>
            <a:ext cx="297664" cy="1397264"/>
          </a:xfrm>
          <a:custGeom>
            <a:avLst/>
            <a:gdLst>
              <a:gd name="connsiteX0" fmla="*/ 23820 w 297664"/>
              <a:gd name="connsiteY0" fmla="*/ 6614 h 1397264"/>
              <a:gd name="connsiteX1" fmla="*/ 214320 w 297664"/>
              <a:gd name="connsiteY1" fmla="*/ 609864 h 1397264"/>
              <a:gd name="connsiteX2" fmla="*/ 195270 w 297664"/>
              <a:gd name="connsiteY2" fmla="*/ 571764 h 1397264"/>
              <a:gd name="connsiteX3" fmla="*/ 296870 w 297664"/>
              <a:gd name="connsiteY3" fmla="*/ 1397264 h 1397264"/>
              <a:gd name="connsiteX4" fmla="*/ 131770 w 297664"/>
              <a:gd name="connsiteY4" fmla="*/ 571764 h 1397264"/>
              <a:gd name="connsiteX5" fmla="*/ 150820 w 297664"/>
              <a:gd name="connsiteY5" fmla="*/ 463814 h 1397264"/>
              <a:gd name="connsiteX6" fmla="*/ 17470 w 297664"/>
              <a:gd name="connsiteY6" fmla="*/ 298714 h 1397264"/>
              <a:gd name="connsiteX7" fmla="*/ 23820 w 297664"/>
              <a:gd name="connsiteY7" fmla="*/ 6614 h 139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664" h="1397264">
                <a:moveTo>
                  <a:pt x="23820" y="6614"/>
                </a:moveTo>
                <a:cubicBezTo>
                  <a:pt x="56628" y="58472"/>
                  <a:pt x="185745" y="515672"/>
                  <a:pt x="214320" y="609864"/>
                </a:cubicBezTo>
                <a:cubicBezTo>
                  <a:pt x="242895" y="704056"/>
                  <a:pt x="181512" y="440531"/>
                  <a:pt x="195270" y="571764"/>
                </a:cubicBezTo>
                <a:cubicBezTo>
                  <a:pt x="209028" y="702997"/>
                  <a:pt x="307453" y="1397264"/>
                  <a:pt x="296870" y="1397264"/>
                </a:cubicBezTo>
                <a:cubicBezTo>
                  <a:pt x="286287" y="1397264"/>
                  <a:pt x="156112" y="727339"/>
                  <a:pt x="131770" y="571764"/>
                </a:cubicBezTo>
                <a:cubicBezTo>
                  <a:pt x="107428" y="416189"/>
                  <a:pt x="169870" y="509322"/>
                  <a:pt x="150820" y="463814"/>
                </a:cubicBezTo>
                <a:cubicBezTo>
                  <a:pt x="131770" y="418306"/>
                  <a:pt x="39695" y="374914"/>
                  <a:pt x="17470" y="298714"/>
                </a:cubicBezTo>
                <a:cubicBezTo>
                  <a:pt x="-4755" y="222514"/>
                  <a:pt x="-8988" y="-45244"/>
                  <a:pt x="23820" y="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: 図形 1441">
            <a:extLst>
              <a:ext uri="{FF2B5EF4-FFF2-40B4-BE49-F238E27FC236}">
                <a16:creationId xmlns:a16="http://schemas.microsoft.com/office/drawing/2014/main" id="{C1AB1C6D-8A70-4F71-B954-8DB7EC73A82E}"/>
              </a:ext>
            </a:extLst>
          </p:cNvPr>
          <p:cNvSpPr/>
          <p:nvPr/>
        </p:nvSpPr>
        <p:spPr>
          <a:xfrm>
            <a:off x="8757223" y="6629258"/>
            <a:ext cx="671840" cy="1651224"/>
          </a:xfrm>
          <a:custGeom>
            <a:avLst/>
            <a:gdLst>
              <a:gd name="connsiteX0" fmla="*/ 402017 w 671840"/>
              <a:gd name="connsiteY0" fmla="*/ 111902 h 1651224"/>
              <a:gd name="connsiteX1" fmla="*/ 645857 w 671840"/>
              <a:gd name="connsiteY1" fmla="*/ 772302 h 1651224"/>
              <a:gd name="connsiteX2" fmla="*/ 635697 w 671840"/>
              <a:gd name="connsiteY2" fmla="*/ 706262 h 1651224"/>
              <a:gd name="connsiteX3" fmla="*/ 671257 w 671840"/>
              <a:gd name="connsiteY3" fmla="*/ 1326022 h 1651224"/>
              <a:gd name="connsiteX4" fmla="*/ 625537 w 671840"/>
              <a:gd name="connsiteY4" fmla="*/ 1183782 h 1651224"/>
              <a:gd name="connsiteX5" fmla="*/ 315657 w 671840"/>
              <a:gd name="connsiteY5" fmla="*/ 1651142 h 1651224"/>
              <a:gd name="connsiteX6" fmla="*/ 508697 w 671840"/>
              <a:gd name="connsiteY6" fmla="*/ 1224422 h 1651224"/>
              <a:gd name="connsiteX7" fmla="*/ 214057 w 671840"/>
              <a:gd name="connsiteY7" fmla="*/ 1539382 h 1651224"/>
              <a:gd name="connsiteX8" fmla="*/ 335977 w 671840"/>
              <a:gd name="connsiteY8" fmla="*/ 762142 h 1651224"/>
              <a:gd name="connsiteX9" fmla="*/ 697 w 671840"/>
              <a:gd name="connsiteY9" fmla="*/ 1351422 h 1651224"/>
              <a:gd name="connsiteX10" fmla="*/ 249617 w 671840"/>
              <a:gd name="connsiteY10" fmla="*/ 396382 h 1651224"/>
              <a:gd name="connsiteX11" fmla="*/ 305497 w 671840"/>
              <a:gd name="connsiteY11" fmla="*/ 655462 h 1651224"/>
              <a:gd name="connsiteX12" fmla="*/ 280097 w 671840"/>
              <a:gd name="connsiteY12" fmla="*/ 401462 h 1651224"/>
              <a:gd name="connsiteX13" fmla="*/ 183577 w 671840"/>
              <a:gd name="connsiteY13" fmla="*/ 142 h 1651224"/>
              <a:gd name="connsiteX14" fmla="*/ 442657 w 671840"/>
              <a:gd name="connsiteY14" fmla="*/ 447182 h 1651224"/>
              <a:gd name="connsiteX15" fmla="*/ 402017 w 671840"/>
              <a:gd name="connsiteY15" fmla="*/ 111902 h 165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840" h="1651224">
                <a:moveTo>
                  <a:pt x="402017" y="111902"/>
                </a:moveTo>
                <a:cubicBezTo>
                  <a:pt x="435884" y="166089"/>
                  <a:pt x="606910" y="673242"/>
                  <a:pt x="645857" y="772302"/>
                </a:cubicBezTo>
                <a:cubicBezTo>
                  <a:pt x="684804" y="871362"/>
                  <a:pt x="631464" y="613975"/>
                  <a:pt x="635697" y="706262"/>
                </a:cubicBezTo>
                <a:cubicBezTo>
                  <a:pt x="639930" y="798549"/>
                  <a:pt x="672950" y="1246435"/>
                  <a:pt x="671257" y="1326022"/>
                </a:cubicBezTo>
                <a:cubicBezTo>
                  <a:pt x="669564" y="1405609"/>
                  <a:pt x="684804" y="1129595"/>
                  <a:pt x="625537" y="1183782"/>
                </a:cubicBezTo>
                <a:cubicBezTo>
                  <a:pt x="566270" y="1237969"/>
                  <a:pt x="335130" y="1644369"/>
                  <a:pt x="315657" y="1651142"/>
                </a:cubicBezTo>
                <a:cubicBezTo>
                  <a:pt x="296184" y="1657915"/>
                  <a:pt x="525630" y="1243049"/>
                  <a:pt x="508697" y="1224422"/>
                </a:cubicBezTo>
                <a:cubicBezTo>
                  <a:pt x="491764" y="1205795"/>
                  <a:pt x="242844" y="1616429"/>
                  <a:pt x="214057" y="1539382"/>
                </a:cubicBezTo>
                <a:cubicBezTo>
                  <a:pt x="185270" y="1462335"/>
                  <a:pt x="371537" y="793469"/>
                  <a:pt x="335977" y="762142"/>
                </a:cubicBezTo>
                <a:cubicBezTo>
                  <a:pt x="300417" y="730815"/>
                  <a:pt x="15090" y="1412382"/>
                  <a:pt x="697" y="1351422"/>
                </a:cubicBezTo>
                <a:cubicBezTo>
                  <a:pt x="-13696" y="1290462"/>
                  <a:pt x="198817" y="512375"/>
                  <a:pt x="249617" y="396382"/>
                </a:cubicBezTo>
                <a:cubicBezTo>
                  <a:pt x="300417" y="280389"/>
                  <a:pt x="300417" y="654615"/>
                  <a:pt x="305497" y="655462"/>
                </a:cubicBezTo>
                <a:cubicBezTo>
                  <a:pt x="310577" y="656309"/>
                  <a:pt x="300417" y="510682"/>
                  <a:pt x="280097" y="401462"/>
                </a:cubicBezTo>
                <a:cubicBezTo>
                  <a:pt x="259777" y="292242"/>
                  <a:pt x="156484" y="-7478"/>
                  <a:pt x="183577" y="142"/>
                </a:cubicBezTo>
                <a:cubicBezTo>
                  <a:pt x="210670" y="7762"/>
                  <a:pt x="401170" y="422629"/>
                  <a:pt x="442657" y="447182"/>
                </a:cubicBezTo>
                <a:cubicBezTo>
                  <a:pt x="484144" y="471735"/>
                  <a:pt x="368150" y="57715"/>
                  <a:pt x="402017" y="1119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: 図形 1442">
            <a:extLst>
              <a:ext uri="{FF2B5EF4-FFF2-40B4-BE49-F238E27FC236}">
                <a16:creationId xmlns:a16="http://schemas.microsoft.com/office/drawing/2014/main" id="{24B312DD-592E-4ADB-9C20-6426D460E031}"/>
              </a:ext>
            </a:extLst>
          </p:cNvPr>
          <p:cNvSpPr/>
          <p:nvPr/>
        </p:nvSpPr>
        <p:spPr>
          <a:xfrm>
            <a:off x="8678268" y="8486885"/>
            <a:ext cx="1041612" cy="183741"/>
          </a:xfrm>
          <a:custGeom>
            <a:avLst/>
            <a:gdLst>
              <a:gd name="connsiteX0" fmla="*/ 216812 w 1041612"/>
              <a:gd name="connsiteY0" fmla="*/ 1795 h 183741"/>
              <a:gd name="connsiteX1" fmla="*/ 755292 w 1041612"/>
              <a:gd name="connsiteY1" fmla="*/ 11955 h 183741"/>
              <a:gd name="connsiteX2" fmla="*/ 577492 w 1041612"/>
              <a:gd name="connsiteY2" fmla="*/ 17035 h 183741"/>
              <a:gd name="connsiteX3" fmla="*/ 1039772 w 1041612"/>
              <a:gd name="connsiteY3" fmla="*/ 179595 h 183741"/>
              <a:gd name="connsiteX4" fmla="*/ 750212 w 1041612"/>
              <a:gd name="connsiteY4" fmla="*/ 138955 h 183741"/>
              <a:gd name="connsiteX5" fmla="*/ 18692 w 1041612"/>
              <a:gd name="connsiteY5" fmla="*/ 169435 h 183741"/>
              <a:gd name="connsiteX6" fmla="*/ 206652 w 1041612"/>
              <a:gd name="connsiteY6" fmla="*/ 108475 h 183741"/>
              <a:gd name="connsiteX7" fmla="*/ 84732 w 1041612"/>
              <a:gd name="connsiteY7" fmla="*/ 52595 h 183741"/>
              <a:gd name="connsiteX8" fmla="*/ 216812 w 1041612"/>
              <a:gd name="connsiteY8" fmla="*/ 1795 h 1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612" h="183741">
                <a:moveTo>
                  <a:pt x="216812" y="1795"/>
                </a:moveTo>
                <a:cubicBezTo>
                  <a:pt x="328572" y="-4978"/>
                  <a:pt x="695179" y="9415"/>
                  <a:pt x="755292" y="11955"/>
                </a:cubicBezTo>
                <a:cubicBezTo>
                  <a:pt x="815405" y="14495"/>
                  <a:pt x="530079" y="-10905"/>
                  <a:pt x="577492" y="17035"/>
                </a:cubicBezTo>
                <a:cubicBezTo>
                  <a:pt x="624905" y="44975"/>
                  <a:pt x="1010985" y="159275"/>
                  <a:pt x="1039772" y="179595"/>
                </a:cubicBezTo>
                <a:cubicBezTo>
                  <a:pt x="1068559" y="199915"/>
                  <a:pt x="750212" y="138955"/>
                  <a:pt x="750212" y="138955"/>
                </a:cubicBezTo>
                <a:cubicBezTo>
                  <a:pt x="580032" y="137262"/>
                  <a:pt x="109285" y="174515"/>
                  <a:pt x="18692" y="169435"/>
                </a:cubicBezTo>
                <a:cubicBezTo>
                  <a:pt x="-71901" y="164355"/>
                  <a:pt x="195645" y="127948"/>
                  <a:pt x="206652" y="108475"/>
                </a:cubicBezTo>
                <a:cubicBezTo>
                  <a:pt x="217659" y="89002"/>
                  <a:pt x="77959" y="67835"/>
                  <a:pt x="84732" y="52595"/>
                </a:cubicBezTo>
                <a:cubicBezTo>
                  <a:pt x="91505" y="37355"/>
                  <a:pt x="105052" y="8568"/>
                  <a:pt x="216812" y="17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E6A775EC-3965-4B15-8F7C-39C711D4A669}"/>
              </a:ext>
            </a:extLst>
          </p:cNvPr>
          <p:cNvSpPr/>
          <p:nvPr/>
        </p:nvSpPr>
        <p:spPr>
          <a:xfrm>
            <a:off x="7848948" y="8699430"/>
            <a:ext cx="2611904" cy="836425"/>
          </a:xfrm>
          <a:custGeom>
            <a:avLst/>
            <a:gdLst>
              <a:gd name="connsiteX0" fmla="*/ 97019 w 2611904"/>
              <a:gd name="connsiteY0" fmla="*/ 711270 h 836425"/>
              <a:gd name="connsiteX1" fmla="*/ 689685 w 2611904"/>
              <a:gd name="connsiteY1" fmla="*/ 664703 h 836425"/>
              <a:gd name="connsiteX2" fmla="*/ 609252 w 2611904"/>
              <a:gd name="connsiteY2" fmla="*/ 664703 h 836425"/>
              <a:gd name="connsiteX3" fmla="*/ 1062219 w 2611904"/>
              <a:gd name="connsiteY3" fmla="*/ 567337 h 836425"/>
              <a:gd name="connsiteX4" fmla="*/ 973319 w 2611904"/>
              <a:gd name="connsiteY4" fmla="*/ 575803 h 836425"/>
              <a:gd name="connsiteX5" fmla="*/ 1324685 w 2611904"/>
              <a:gd name="connsiteY5" fmla="*/ 533470 h 836425"/>
              <a:gd name="connsiteX6" fmla="*/ 1709919 w 2611904"/>
              <a:gd name="connsiteY6" fmla="*/ 508070 h 836425"/>
              <a:gd name="connsiteX7" fmla="*/ 1549052 w 2611904"/>
              <a:gd name="connsiteY7" fmla="*/ 529237 h 836425"/>
              <a:gd name="connsiteX8" fmla="*/ 1917352 w 2611904"/>
              <a:gd name="connsiteY8" fmla="*/ 389537 h 836425"/>
              <a:gd name="connsiteX9" fmla="*/ 1832685 w 2611904"/>
              <a:gd name="connsiteY9" fmla="*/ 461503 h 836425"/>
              <a:gd name="connsiteX10" fmla="*/ 2395719 w 2611904"/>
              <a:gd name="connsiteY10" fmla="*/ 190570 h 836425"/>
              <a:gd name="connsiteX11" fmla="*/ 2272952 w 2611904"/>
              <a:gd name="connsiteY11" fmla="*/ 283703 h 836425"/>
              <a:gd name="connsiteX12" fmla="*/ 2611619 w 2611904"/>
              <a:gd name="connsiteY12" fmla="*/ 70 h 836425"/>
              <a:gd name="connsiteX13" fmla="*/ 2332219 w 2611904"/>
              <a:gd name="connsiteY13" fmla="*/ 313337 h 836425"/>
              <a:gd name="connsiteX14" fmla="*/ 2374552 w 2611904"/>
              <a:gd name="connsiteY14" fmla="*/ 313337 h 836425"/>
              <a:gd name="connsiteX15" fmla="*/ 1972385 w 2611904"/>
              <a:gd name="connsiteY15" fmla="*/ 592737 h 836425"/>
              <a:gd name="connsiteX16" fmla="*/ 1684519 w 2611904"/>
              <a:gd name="connsiteY16" fmla="*/ 732437 h 836425"/>
              <a:gd name="connsiteX17" fmla="*/ 1803052 w 2611904"/>
              <a:gd name="connsiteY17" fmla="*/ 673170 h 836425"/>
              <a:gd name="connsiteX18" fmla="*/ 1350085 w 2611904"/>
              <a:gd name="connsiteY18" fmla="*/ 791703 h 836425"/>
              <a:gd name="connsiteX19" fmla="*/ 1536352 w 2611904"/>
              <a:gd name="connsiteY19" fmla="*/ 804403 h 836425"/>
              <a:gd name="connsiteX20" fmla="*/ 842085 w 2611904"/>
              <a:gd name="connsiteY20" fmla="*/ 817103 h 836425"/>
              <a:gd name="connsiteX21" fmla="*/ 1066452 w 2611904"/>
              <a:gd name="connsiteY21" fmla="*/ 834037 h 836425"/>
              <a:gd name="connsiteX22" fmla="*/ 490719 w 2611904"/>
              <a:gd name="connsiteY22" fmla="*/ 834037 h 836425"/>
              <a:gd name="connsiteX23" fmla="*/ 3885 w 2611904"/>
              <a:gd name="connsiteY23" fmla="*/ 812870 h 836425"/>
              <a:gd name="connsiteX24" fmla="*/ 253652 w 2611904"/>
              <a:gd name="connsiteY24" fmla="*/ 774770 h 836425"/>
              <a:gd name="connsiteX25" fmla="*/ 97019 w 2611904"/>
              <a:gd name="connsiteY25" fmla="*/ 711270 h 83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1904" h="836425">
                <a:moveTo>
                  <a:pt x="97019" y="711270"/>
                </a:moveTo>
                <a:cubicBezTo>
                  <a:pt x="169691" y="692926"/>
                  <a:pt x="604313" y="672464"/>
                  <a:pt x="689685" y="664703"/>
                </a:cubicBezTo>
                <a:cubicBezTo>
                  <a:pt x="775057" y="656942"/>
                  <a:pt x="547163" y="680931"/>
                  <a:pt x="609252" y="664703"/>
                </a:cubicBezTo>
                <a:cubicBezTo>
                  <a:pt x="671341" y="648475"/>
                  <a:pt x="1001541" y="582154"/>
                  <a:pt x="1062219" y="567337"/>
                </a:cubicBezTo>
                <a:cubicBezTo>
                  <a:pt x="1122897" y="552520"/>
                  <a:pt x="973319" y="575803"/>
                  <a:pt x="973319" y="575803"/>
                </a:cubicBezTo>
                <a:cubicBezTo>
                  <a:pt x="1017063" y="570159"/>
                  <a:pt x="1201918" y="544759"/>
                  <a:pt x="1324685" y="533470"/>
                </a:cubicBezTo>
                <a:cubicBezTo>
                  <a:pt x="1447452" y="522181"/>
                  <a:pt x="1672525" y="508775"/>
                  <a:pt x="1709919" y="508070"/>
                </a:cubicBezTo>
                <a:cubicBezTo>
                  <a:pt x="1747313" y="507365"/>
                  <a:pt x="1514480" y="548992"/>
                  <a:pt x="1549052" y="529237"/>
                </a:cubicBezTo>
                <a:cubicBezTo>
                  <a:pt x="1583624" y="509481"/>
                  <a:pt x="1870080" y="400826"/>
                  <a:pt x="1917352" y="389537"/>
                </a:cubicBezTo>
                <a:cubicBezTo>
                  <a:pt x="1964624" y="378248"/>
                  <a:pt x="1752957" y="494664"/>
                  <a:pt x="1832685" y="461503"/>
                </a:cubicBezTo>
                <a:cubicBezTo>
                  <a:pt x="1912413" y="428342"/>
                  <a:pt x="2322341" y="220203"/>
                  <a:pt x="2395719" y="190570"/>
                </a:cubicBezTo>
                <a:cubicBezTo>
                  <a:pt x="2469097" y="160937"/>
                  <a:pt x="2236969" y="315453"/>
                  <a:pt x="2272952" y="283703"/>
                </a:cubicBezTo>
                <a:cubicBezTo>
                  <a:pt x="2308935" y="251953"/>
                  <a:pt x="2601741" y="-4869"/>
                  <a:pt x="2611619" y="70"/>
                </a:cubicBezTo>
                <a:cubicBezTo>
                  <a:pt x="2621497" y="5009"/>
                  <a:pt x="2371730" y="261126"/>
                  <a:pt x="2332219" y="313337"/>
                </a:cubicBezTo>
                <a:cubicBezTo>
                  <a:pt x="2292708" y="365548"/>
                  <a:pt x="2434524" y="266770"/>
                  <a:pt x="2374552" y="313337"/>
                </a:cubicBezTo>
                <a:cubicBezTo>
                  <a:pt x="2314580" y="359904"/>
                  <a:pt x="2087390" y="522887"/>
                  <a:pt x="1972385" y="592737"/>
                </a:cubicBezTo>
                <a:cubicBezTo>
                  <a:pt x="1857380" y="662587"/>
                  <a:pt x="1712741" y="719032"/>
                  <a:pt x="1684519" y="732437"/>
                </a:cubicBezTo>
                <a:cubicBezTo>
                  <a:pt x="1656297" y="745842"/>
                  <a:pt x="1858791" y="663292"/>
                  <a:pt x="1803052" y="673170"/>
                </a:cubicBezTo>
                <a:cubicBezTo>
                  <a:pt x="1747313" y="683048"/>
                  <a:pt x="1394535" y="769831"/>
                  <a:pt x="1350085" y="791703"/>
                </a:cubicBezTo>
                <a:cubicBezTo>
                  <a:pt x="1305635" y="813575"/>
                  <a:pt x="1621019" y="800170"/>
                  <a:pt x="1536352" y="804403"/>
                </a:cubicBezTo>
                <a:cubicBezTo>
                  <a:pt x="1451685" y="808636"/>
                  <a:pt x="920402" y="812164"/>
                  <a:pt x="842085" y="817103"/>
                </a:cubicBezTo>
                <a:cubicBezTo>
                  <a:pt x="763768" y="822042"/>
                  <a:pt x="1125013" y="831215"/>
                  <a:pt x="1066452" y="834037"/>
                </a:cubicBezTo>
                <a:cubicBezTo>
                  <a:pt x="1007891" y="836859"/>
                  <a:pt x="667814" y="837565"/>
                  <a:pt x="490719" y="834037"/>
                </a:cubicBezTo>
                <a:cubicBezTo>
                  <a:pt x="313625" y="830509"/>
                  <a:pt x="43396" y="822748"/>
                  <a:pt x="3885" y="812870"/>
                </a:cubicBezTo>
                <a:cubicBezTo>
                  <a:pt x="-35626" y="802992"/>
                  <a:pt x="238835" y="788881"/>
                  <a:pt x="253652" y="774770"/>
                </a:cubicBezTo>
                <a:cubicBezTo>
                  <a:pt x="268469" y="760659"/>
                  <a:pt x="24347" y="729614"/>
                  <a:pt x="97019" y="71127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E921914A-B856-4DA2-8DC3-C23CC0AB745D}"/>
              </a:ext>
            </a:extLst>
          </p:cNvPr>
          <p:cNvSpPr/>
          <p:nvPr/>
        </p:nvSpPr>
        <p:spPr>
          <a:xfrm>
            <a:off x="7962706" y="8790727"/>
            <a:ext cx="2494240" cy="1144924"/>
          </a:xfrm>
          <a:custGeom>
            <a:avLst/>
            <a:gdLst>
              <a:gd name="connsiteX0" fmla="*/ 2493627 w 2494240"/>
              <a:gd name="connsiteY0" fmla="*/ 1906 h 1144924"/>
              <a:gd name="connsiteX1" fmla="*/ 2205761 w 2494240"/>
              <a:gd name="connsiteY1" fmla="*/ 332106 h 1144924"/>
              <a:gd name="connsiteX2" fmla="*/ 2209994 w 2494240"/>
              <a:gd name="connsiteY2" fmla="*/ 302473 h 1144924"/>
              <a:gd name="connsiteX3" fmla="*/ 1994094 w 2494240"/>
              <a:gd name="connsiteY3" fmla="*/ 708873 h 1144924"/>
              <a:gd name="connsiteX4" fmla="*/ 2019494 w 2494240"/>
              <a:gd name="connsiteY4" fmla="*/ 611506 h 1144924"/>
              <a:gd name="connsiteX5" fmla="*/ 1680827 w 2494240"/>
              <a:gd name="connsiteY5" fmla="*/ 882440 h 1144924"/>
              <a:gd name="connsiteX6" fmla="*/ 1803594 w 2494240"/>
              <a:gd name="connsiteY6" fmla="*/ 873973 h 1144924"/>
              <a:gd name="connsiteX7" fmla="*/ 1151661 w 2494240"/>
              <a:gd name="connsiteY7" fmla="*/ 962873 h 1144924"/>
              <a:gd name="connsiteX8" fmla="*/ 1299827 w 2494240"/>
              <a:gd name="connsiteY8" fmla="*/ 1009440 h 1144924"/>
              <a:gd name="connsiteX9" fmla="*/ 829927 w 2494240"/>
              <a:gd name="connsiteY9" fmla="*/ 941706 h 1144924"/>
              <a:gd name="connsiteX10" fmla="*/ 961161 w 2494240"/>
              <a:gd name="connsiteY10" fmla="*/ 984040 h 1144924"/>
              <a:gd name="connsiteX11" fmla="*/ 207627 w 2494240"/>
              <a:gd name="connsiteY11" fmla="*/ 823173 h 1144924"/>
              <a:gd name="connsiteX12" fmla="*/ 393894 w 2494240"/>
              <a:gd name="connsiteY12" fmla="*/ 903606 h 1144924"/>
              <a:gd name="connsiteX13" fmla="*/ 194 w 2494240"/>
              <a:gd name="connsiteY13" fmla="*/ 708873 h 1144924"/>
              <a:gd name="connsiteX14" fmla="*/ 453161 w 2494240"/>
              <a:gd name="connsiteY14" fmla="*/ 1005206 h 1144924"/>
              <a:gd name="connsiteX15" fmla="*/ 389661 w 2494240"/>
              <a:gd name="connsiteY15" fmla="*/ 979806 h 1144924"/>
              <a:gd name="connsiteX16" fmla="*/ 1299827 w 2494240"/>
              <a:gd name="connsiteY16" fmla="*/ 1127973 h 1144924"/>
              <a:gd name="connsiteX17" fmla="*/ 1164361 w 2494240"/>
              <a:gd name="connsiteY17" fmla="*/ 1132206 h 1144924"/>
              <a:gd name="connsiteX18" fmla="*/ 1769727 w 2494240"/>
              <a:gd name="connsiteY18" fmla="*/ 1043306 h 1144924"/>
              <a:gd name="connsiteX19" fmla="*/ 1697761 w 2494240"/>
              <a:gd name="connsiteY19" fmla="*/ 1077173 h 1144924"/>
              <a:gd name="connsiteX20" fmla="*/ 2104161 w 2494240"/>
              <a:gd name="connsiteY20" fmla="*/ 797773 h 1144924"/>
              <a:gd name="connsiteX21" fmla="*/ 2091461 w 2494240"/>
              <a:gd name="connsiteY21" fmla="*/ 818940 h 1144924"/>
              <a:gd name="connsiteX22" fmla="*/ 2277727 w 2494240"/>
              <a:gd name="connsiteY22" fmla="*/ 459106 h 1144924"/>
              <a:gd name="connsiteX23" fmla="*/ 2281961 w 2494240"/>
              <a:gd name="connsiteY23" fmla="*/ 505673 h 1144924"/>
              <a:gd name="connsiteX24" fmla="*/ 2493627 w 2494240"/>
              <a:gd name="connsiteY24" fmla="*/ 1906 h 114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94240" h="1144924">
                <a:moveTo>
                  <a:pt x="2493627" y="1906"/>
                </a:moveTo>
                <a:cubicBezTo>
                  <a:pt x="2480927" y="-27022"/>
                  <a:pt x="2253033" y="282011"/>
                  <a:pt x="2205761" y="332106"/>
                </a:cubicBezTo>
                <a:cubicBezTo>
                  <a:pt x="2158489" y="382201"/>
                  <a:pt x="2245272" y="239679"/>
                  <a:pt x="2209994" y="302473"/>
                </a:cubicBezTo>
                <a:cubicBezTo>
                  <a:pt x="2174716" y="365267"/>
                  <a:pt x="2025844" y="657368"/>
                  <a:pt x="1994094" y="708873"/>
                </a:cubicBezTo>
                <a:cubicBezTo>
                  <a:pt x="1962344" y="760379"/>
                  <a:pt x="2071705" y="582578"/>
                  <a:pt x="2019494" y="611506"/>
                </a:cubicBezTo>
                <a:cubicBezTo>
                  <a:pt x="1967283" y="640434"/>
                  <a:pt x="1716810" y="838696"/>
                  <a:pt x="1680827" y="882440"/>
                </a:cubicBezTo>
                <a:cubicBezTo>
                  <a:pt x="1644844" y="926184"/>
                  <a:pt x="1891788" y="860568"/>
                  <a:pt x="1803594" y="873973"/>
                </a:cubicBezTo>
                <a:cubicBezTo>
                  <a:pt x="1715400" y="887378"/>
                  <a:pt x="1235622" y="940295"/>
                  <a:pt x="1151661" y="962873"/>
                </a:cubicBezTo>
                <a:cubicBezTo>
                  <a:pt x="1067700" y="985451"/>
                  <a:pt x="1353449" y="1012968"/>
                  <a:pt x="1299827" y="1009440"/>
                </a:cubicBezTo>
                <a:cubicBezTo>
                  <a:pt x="1246205" y="1005912"/>
                  <a:pt x="886371" y="945939"/>
                  <a:pt x="829927" y="941706"/>
                </a:cubicBezTo>
                <a:cubicBezTo>
                  <a:pt x="773483" y="937473"/>
                  <a:pt x="1064878" y="1003795"/>
                  <a:pt x="961161" y="984040"/>
                </a:cubicBezTo>
                <a:cubicBezTo>
                  <a:pt x="857444" y="964285"/>
                  <a:pt x="302171" y="836579"/>
                  <a:pt x="207627" y="823173"/>
                </a:cubicBezTo>
                <a:cubicBezTo>
                  <a:pt x="113083" y="809767"/>
                  <a:pt x="428466" y="922656"/>
                  <a:pt x="393894" y="903606"/>
                </a:cubicBezTo>
                <a:cubicBezTo>
                  <a:pt x="359322" y="884556"/>
                  <a:pt x="-9684" y="691940"/>
                  <a:pt x="194" y="708873"/>
                </a:cubicBezTo>
                <a:cubicBezTo>
                  <a:pt x="10072" y="725806"/>
                  <a:pt x="388250" y="960051"/>
                  <a:pt x="453161" y="1005206"/>
                </a:cubicBezTo>
                <a:cubicBezTo>
                  <a:pt x="518072" y="1050362"/>
                  <a:pt x="248550" y="959345"/>
                  <a:pt x="389661" y="979806"/>
                </a:cubicBezTo>
                <a:cubicBezTo>
                  <a:pt x="530772" y="1000267"/>
                  <a:pt x="1170710" y="1102573"/>
                  <a:pt x="1299827" y="1127973"/>
                </a:cubicBezTo>
                <a:cubicBezTo>
                  <a:pt x="1428944" y="1153373"/>
                  <a:pt x="1086044" y="1146317"/>
                  <a:pt x="1164361" y="1132206"/>
                </a:cubicBezTo>
                <a:cubicBezTo>
                  <a:pt x="1242678" y="1118095"/>
                  <a:pt x="1680827" y="1052478"/>
                  <a:pt x="1769727" y="1043306"/>
                </a:cubicBezTo>
                <a:cubicBezTo>
                  <a:pt x="1858627" y="1034134"/>
                  <a:pt x="1642022" y="1118095"/>
                  <a:pt x="1697761" y="1077173"/>
                </a:cubicBezTo>
                <a:cubicBezTo>
                  <a:pt x="1753500" y="1036251"/>
                  <a:pt x="2038545" y="840812"/>
                  <a:pt x="2104161" y="797773"/>
                </a:cubicBezTo>
                <a:cubicBezTo>
                  <a:pt x="2169777" y="754734"/>
                  <a:pt x="2062533" y="875384"/>
                  <a:pt x="2091461" y="818940"/>
                </a:cubicBezTo>
                <a:cubicBezTo>
                  <a:pt x="2120389" y="762496"/>
                  <a:pt x="2245977" y="511317"/>
                  <a:pt x="2277727" y="459106"/>
                </a:cubicBezTo>
                <a:cubicBezTo>
                  <a:pt x="2309477" y="406895"/>
                  <a:pt x="2245978" y="576934"/>
                  <a:pt x="2281961" y="505673"/>
                </a:cubicBezTo>
                <a:cubicBezTo>
                  <a:pt x="2317944" y="434412"/>
                  <a:pt x="2506327" y="30834"/>
                  <a:pt x="2493627" y="190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13B8CE42-33E5-466A-B6F6-3838C89AEC74}"/>
              </a:ext>
            </a:extLst>
          </p:cNvPr>
          <p:cNvSpPr/>
          <p:nvPr/>
        </p:nvSpPr>
        <p:spPr>
          <a:xfrm>
            <a:off x="7819240" y="8923000"/>
            <a:ext cx="2616031" cy="1272114"/>
          </a:xfrm>
          <a:custGeom>
            <a:avLst/>
            <a:gdLst>
              <a:gd name="connsiteX0" fmla="*/ 2615927 w 2616031"/>
              <a:gd name="connsiteY0" fmla="*/ 5100 h 1272114"/>
              <a:gd name="connsiteX1" fmla="*/ 2370393 w 2616031"/>
              <a:gd name="connsiteY1" fmla="*/ 610467 h 1272114"/>
              <a:gd name="connsiteX2" fmla="*/ 2463527 w 2616031"/>
              <a:gd name="connsiteY2" fmla="*/ 487700 h 1272114"/>
              <a:gd name="connsiteX3" fmla="*/ 2264560 w 2616031"/>
              <a:gd name="connsiteY3" fmla="*/ 974533 h 1272114"/>
              <a:gd name="connsiteX4" fmla="*/ 2298427 w 2616031"/>
              <a:gd name="connsiteY4" fmla="*/ 906800 h 1272114"/>
              <a:gd name="connsiteX5" fmla="*/ 1853927 w 2616031"/>
              <a:gd name="connsiteY5" fmla="*/ 1169267 h 1272114"/>
              <a:gd name="connsiteX6" fmla="*/ 1972460 w 2616031"/>
              <a:gd name="connsiteY6" fmla="*/ 1139633 h 1272114"/>
              <a:gd name="connsiteX7" fmla="*/ 1303593 w 2616031"/>
              <a:gd name="connsiteY7" fmla="*/ 1215833 h 1272114"/>
              <a:gd name="connsiteX8" fmla="*/ 1862393 w 2616031"/>
              <a:gd name="connsiteY8" fmla="*/ 1203133 h 1272114"/>
              <a:gd name="connsiteX9" fmla="*/ 1024193 w 2616031"/>
              <a:gd name="connsiteY9" fmla="*/ 1198900 h 1272114"/>
              <a:gd name="connsiteX10" fmla="*/ 1333227 w 2616031"/>
              <a:gd name="connsiteY10" fmla="*/ 1262400 h 1272114"/>
              <a:gd name="connsiteX11" fmla="*/ 600860 w 2616031"/>
              <a:gd name="connsiteY11" fmla="*/ 961833 h 1272114"/>
              <a:gd name="connsiteX12" fmla="*/ 1053827 w 2616031"/>
              <a:gd name="connsiteY12" fmla="*/ 1139633 h 1272114"/>
              <a:gd name="connsiteX13" fmla="*/ 507727 w 2616031"/>
              <a:gd name="connsiteY13" fmla="*/ 944900 h 1272114"/>
              <a:gd name="connsiteX14" fmla="*/ 198693 w 2616031"/>
              <a:gd name="connsiteY14" fmla="*/ 779800 h 1272114"/>
              <a:gd name="connsiteX15" fmla="*/ 490793 w 2616031"/>
              <a:gd name="connsiteY15" fmla="*/ 932200 h 1272114"/>
              <a:gd name="connsiteX16" fmla="*/ 3960 w 2616031"/>
              <a:gd name="connsiteY16" fmla="*/ 618933 h 1272114"/>
              <a:gd name="connsiteX17" fmla="*/ 812527 w 2616031"/>
              <a:gd name="connsiteY17" fmla="*/ 944900 h 1272114"/>
              <a:gd name="connsiteX18" fmla="*/ 672827 w 2616031"/>
              <a:gd name="connsiteY18" fmla="*/ 898333 h 1272114"/>
              <a:gd name="connsiteX19" fmla="*/ 1447527 w 2616031"/>
              <a:gd name="connsiteY19" fmla="*/ 940667 h 1272114"/>
              <a:gd name="connsiteX20" fmla="*/ 1303593 w 2616031"/>
              <a:gd name="connsiteY20" fmla="*/ 961833 h 1272114"/>
              <a:gd name="connsiteX21" fmla="*/ 1942827 w 2616031"/>
              <a:gd name="connsiteY21" fmla="*/ 843300 h 1272114"/>
              <a:gd name="connsiteX22" fmla="*/ 1845460 w 2616031"/>
              <a:gd name="connsiteY22" fmla="*/ 868700 h 1272114"/>
              <a:gd name="connsiteX23" fmla="*/ 2302660 w 2616031"/>
              <a:gd name="connsiteY23" fmla="*/ 521567 h 1272114"/>
              <a:gd name="connsiteX24" fmla="*/ 2289960 w 2616031"/>
              <a:gd name="connsiteY24" fmla="*/ 479233 h 1272114"/>
              <a:gd name="connsiteX25" fmla="*/ 2323827 w 2616031"/>
              <a:gd name="connsiteY25" fmla="*/ 292967 h 1272114"/>
              <a:gd name="connsiteX26" fmla="*/ 2336527 w 2616031"/>
              <a:gd name="connsiteY26" fmla="*/ 318367 h 1272114"/>
              <a:gd name="connsiteX27" fmla="*/ 2615927 w 2616031"/>
              <a:gd name="connsiteY27" fmla="*/ 5100 h 127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16031" h="1272114">
                <a:moveTo>
                  <a:pt x="2615927" y="5100"/>
                </a:moveTo>
                <a:cubicBezTo>
                  <a:pt x="2621571" y="53783"/>
                  <a:pt x="2395793" y="530034"/>
                  <a:pt x="2370393" y="610467"/>
                </a:cubicBezTo>
                <a:cubicBezTo>
                  <a:pt x="2344993" y="690900"/>
                  <a:pt x="2481166" y="427022"/>
                  <a:pt x="2463527" y="487700"/>
                </a:cubicBezTo>
                <a:cubicBezTo>
                  <a:pt x="2445888" y="548378"/>
                  <a:pt x="2292077" y="904683"/>
                  <a:pt x="2264560" y="974533"/>
                </a:cubicBezTo>
                <a:cubicBezTo>
                  <a:pt x="2237043" y="1044383"/>
                  <a:pt x="2366866" y="874344"/>
                  <a:pt x="2298427" y="906800"/>
                </a:cubicBezTo>
                <a:cubicBezTo>
                  <a:pt x="2229988" y="939256"/>
                  <a:pt x="1908255" y="1130462"/>
                  <a:pt x="1853927" y="1169267"/>
                </a:cubicBezTo>
                <a:cubicBezTo>
                  <a:pt x="1799599" y="1208072"/>
                  <a:pt x="2064182" y="1131872"/>
                  <a:pt x="1972460" y="1139633"/>
                </a:cubicBezTo>
                <a:cubicBezTo>
                  <a:pt x="1880738" y="1147394"/>
                  <a:pt x="1321937" y="1205250"/>
                  <a:pt x="1303593" y="1215833"/>
                </a:cubicBezTo>
                <a:cubicBezTo>
                  <a:pt x="1285248" y="1226416"/>
                  <a:pt x="1908960" y="1205955"/>
                  <a:pt x="1862393" y="1203133"/>
                </a:cubicBezTo>
                <a:cubicBezTo>
                  <a:pt x="1815826" y="1200311"/>
                  <a:pt x="1112387" y="1189022"/>
                  <a:pt x="1024193" y="1198900"/>
                </a:cubicBezTo>
                <a:cubicBezTo>
                  <a:pt x="935999" y="1208778"/>
                  <a:pt x="1403782" y="1301911"/>
                  <a:pt x="1333227" y="1262400"/>
                </a:cubicBezTo>
                <a:cubicBezTo>
                  <a:pt x="1262672" y="1222889"/>
                  <a:pt x="647427" y="982294"/>
                  <a:pt x="600860" y="961833"/>
                </a:cubicBezTo>
                <a:cubicBezTo>
                  <a:pt x="554293" y="941372"/>
                  <a:pt x="1069349" y="1142455"/>
                  <a:pt x="1053827" y="1139633"/>
                </a:cubicBezTo>
                <a:cubicBezTo>
                  <a:pt x="1038305" y="1136811"/>
                  <a:pt x="650249" y="1004872"/>
                  <a:pt x="507727" y="944900"/>
                </a:cubicBezTo>
                <a:cubicBezTo>
                  <a:pt x="365205" y="884928"/>
                  <a:pt x="201515" y="781917"/>
                  <a:pt x="198693" y="779800"/>
                </a:cubicBezTo>
                <a:cubicBezTo>
                  <a:pt x="195871" y="777683"/>
                  <a:pt x="523248" y="959011"/>
                  <a:pt x="490793" y="932200"/>
                </a:cubicBezTo>
                <a:cubicBezTo>
                  <a:pt x="458338" y="905389"/>
                  <a:pt x="-49662" y="616816"/>
                  <a:pt x="3960" y="618933"/>
                </a:cubicBezTo>
                <a:cubicBezTo>
                  <a:pt x="57582" y="621050"/>
                  <a:pt x="701049" y="898333"/>
                  <a:pt x="812527" y="944900"/>
                </a:cubicBezTo>
                <a:cubicBezTo>
                  <a:pt x="924005" y="991467"/>
                  <a:pt x="566994" y="899039"/>
                  <a:pt x="672827" y="898333"/>
                </a:cubicBezTo>
                <a:cubicBezTo>
                  <a:pt x="778660" y="897628"/>
                  <a:pt x="1342399" y="930084"/>
                  <a:pt x="1447527" y="940667"/>
                </a:cubicBezTo>
                <a:cubicBezTo>
                  <a:pt x="1552655" y="951250"/>
                  <a:pt x="1303593" y="961833"/>
                  <a:pt x="1303593" y="961833"/>
                </a:cubicBezTo>
                <a:cubicBezTo>
                  <a:pt x="1386143" y="945605"/>
                  <a:pt x="1852516" y="858822"/>
                  <a:pt x="1942827" y="843300"/>
                </a:cubicBezTo>
                <a:cubicBezTo>
                  <a:pt x="2033138" y="827778"/>
                  <a:pt x="1785488" y="922322"/>
                  <a:pt x="1845460" y="868700"/>
                </a:cubicBezTo>
                <a:cubicBezTo>
                  <a:pt x="1905432" y="815078"/>
                  <a:pt x="2228577" y="586478"/>
                  <a:pt x="2302660" y="521567"/>
                </a:cubicBezTo>
                <a:cubicBezTo>
                  <a:pt x="2376743" y="456656"/>
                  <a:pt x="2286432" y="517333"/>
                  <a:pt x="2289960" y="479233"/>
                </a:cubicBezTo>
                <a:cubicBezTo>
                  <a:pt x="2293488" y="441133"/>
                  <a:pt x="2316066" y="319778"/>
                  <a:pt x="2323827" y="292967"/>
                </a:cubicBezTo>
                <a:cubicBezTo>
                  <a:pt x="2331588" y="266156"/>
                  <a:pt x="2294194" y="365639"/>
                  <a:pt x="2336527" y="318367"/>
                </a:cubicBezTo>
                <a:cubicBezTo>
                  <a:pt x="2378860" y="271095"/>
                  <a:pt x="2610283" y="-43583"/>
                  <a:pt x="2615927" y="510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CD6A8E6D-4C3F-4A2A-B82A-B413F3705F23}"/>
              </a:ext>
            </a:extLst>
          </p:cNvPr>
          <p:cNvSpPr/>
          <p:nvPr/>
        </p:nvSpPr>
        <p:spPr>
          <a:xfrm>
            <a:off x="8787614" y="9284339"/>
            <a:ext cx="703519" cy="113792"/>
          </a:xfrm>
          <a:custGeom>
            <a:avLst/>
            <a:gdLst>
              <a:gd name="connsiteX0" fmla="*/ 786 w 703519"/>
              <a:gd name="connsiteY0" fmla="*/ 88261 h 113792"/>
              <a:gd name="connsiteX1" fmla="*/ 483386 w 703519"/>
              <a:gd name="connsiteY1" fmla="*/ 24761 h 113792"/>
              <a:gd name="connsiteX2" fmla="*/ 377553 w 703519"/>
              <a:gd name="connsiteY2" fmla="*/ 24761 h 113792"/>
              <a:gd name="connsiteX3" fmla="*/ 703519 w 703519"/>
              <a:gd name="connsiteY3" fmla="*/ 3594 h 113792"/>
              <a:gd name="connsiteX4" fmla="*/ 377553 w 703519"/>
              <a:gd name="connsiteY4" fmla="*/ 109428 h 113792"/>
              <a:gd name="connsiteX5" fmla="*/ 786 w 703519"/>
              <a:gd name="connsiteY5" fmla="*/ 88261 h 11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519" h="113792">
                <a:moveTo>
                  <a:pt x="786" y="88261"/>
                </a:moveTo>
                <a:cubicBezTo>
                  <a:pt x="18425" y="74150"/>
                  <a:pt x="420592" y="35344"/>
                  <a:pt x="483386" y="24761"/>
                </a:cubicBezTo>
                <a:cubicBezTo>
                  <a:pt x="546180" y="14178"/>
                  <a:pt x="340864" y="28289"/>
                  <a:pt x="377553" y="24761"/>
                </a:cubicBezTo>
                <a:cubicBezTo>
                  <a:pt x="414242" y="21233"/>
                  <a:pt x="703519" y="-10517"/>
                  <a:pt x="703519" y="3594"/>
                </a:cubicBezTo>
                <a:cubicBezTo>
                  <a:pt x="703519" y="17705"/>
                  <a:pt x="488325" y="96022"/>
                  <a:pt x="377553" y="109428"/>
                </a:cubicBezTo>
                <a:cubicBezTo>
                  <a:pt x="266781" y="122834"/>
                  <a:pt x="-16853" y="102372"/>
                  <a:pt x="786" y="88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A04B9FA2-371D-4CAD-94E7-11D9FAC746A0}"/>
              </a:ext>
            </a:extLst>
          </p:cNvPr>
          <p:cNvSpPr/>
          <p:nvPr/>
        </p:nvSpPr>
        <p:spPr>
          <a:xfrm>
            <a:off x="9440982" y="9448701"/>
            <a:ext cx="630616" cy="360314"/>
          </a:xfrm>
          <a:custGeom>
            <a:avLst/>
            <a:gdLst>
              <a:gd name="connsiteX0" fmla="*/ 630118 w 630616"/>
              <a:gd name="connsiteY0" fmla="*/ 99 h 360314"/>
              <a:gd name="connsiteX1" fmla="*/ 405751 w 630616"/>
              <a:gd name="connsiteY1" fmla="*/ 207532 h 360314"/>
              <a:gd name="connsiteX2" fmla="*/ 443851 w 630616"/>
              <a:gd name="connsiteY2" fmla="*/ 190599 h 360314"/>
              <a:gd name="connsiteX3" fmla="*/ 126351 w 630616"/>
              <a:gd name="connsiteY3" fmla="*/ 334532 h 360314"/>
              <a:gd name="connsiteX4" fmla="*/ 16285 w 630616"/>
              <a:gd name="connsiteY4" fmla="*/ 351466 h 360314"/>
              <a:gd name="connsiteX5" fmla="*/ 452318 w 630616"/>
              <a:gd name="connsiteY5" fmla="*/ 237166 h 360314"/>
              <a:gd name="connsiteX6" fmla="*/ 630118 w 630616"/>
              <a:gd name="connsiteY6" fmla="*/ 99 h 36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16" h="360314">
                <a:moveTo>
                  <a:pt x="630118" y="99"/>
                </a:moveTo>
                <a:cubicBezTo>
                  <a:pt x="622357" y="-4840"/>
                  <a:pt x="436795" y="175782"/>
                  <a:pt x="405751" y="207532"/>
                </a:cubicBezTo>
                <a:cubicBezTo>
                  <a:pt x="374706" y="239282"/>
                  <a:pt x="443851" y="190599"/>
                  <a:pt x="443851" y="190599"/>
                </a:cubicBezTo>
                <a:cubicBezTo>
                  <a:pt x="397284" y="211766"/>
                  <a:pt x="197612" y="307721"/>
                  <a:pt x="126351" y="334532"/>
                </a:cubicBezTo>
                <a:cubicBezTo>
                  <a:pt x="55090" y="361343"/>
                  <a:pt x="-38043" y="367694"/>
                  <a:pt x="16285" y="351466"/>
                </a:cubicBezTo>
                <a:cubicBezTo>
                  <a:pt x="70613" y="335238"/>
                  <a:pt x="350718" y="292905"/>
                  <a:pt x="452318" y="237166"/>
                </a:cubicBezTo>
                <a:cubicBezTo>
                  <a:pt x="553918" y="181427"/>
                  <a:pt x="637879" y="5038"/>
                  <a:pt x="630118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43FB8056-AA3C-4553-80EB-696D5C536693}"/>
              </a:ext>
            </a:extLst>
          </p:cNvPr>
          <p:cNvSpPr/>
          <p:nvPr/>
        </p:nvSpPr>
        <p:spPr>
          <a:xfrm>
            <a:off x="9156138" y="9820506"/>
            <a:ext cx="767238" cy="126736"/>
          </a:xfrm>
          <a:custGeom>
            <a:avLst/>
            <a:gdLst>
              <a:gd name="connsiteX0" fmla="*/ 562 w 767238"/>
              <a:gd name="connsiteY0" fmla="*/ 123594 h 126736"/>
              <a:gd name="connsiteX1" fmla="*/ 368862 w 767238"/>
              <a:gd name="connsiteY1" fmla="*/ 102427 h 126736"/>
              <a:gd name="connsiteX2" fmla="*/ 766795 w 767238"/>
              <a:gd name="connsiteY2" fmla="*/ 827 h 126736"/>
              <a:gd name="connsiteX3" fmla="*/ 453529 w 767238"/>
              <a:gd name="connsiteY3" fmla="*/ 51627 h 126736"/>
              <a:gd name="connsiteX4" fmla="*/ 562 w 767238"/>
              <a:gd name="connsiteY4" fmla="*/ 123594 h 12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38" h="126736">
                <a:moveTo>
                  <a:pt x="562" y="123594"/>
                </a:moveTo>
                <a:cubicBezTo>
                  <a:pt x="-13549" y="132061"/>
                  <a:pt x="241157" y="122888"/>
                  <a:pt x="368862" y="102427"/>
                </a:cubicBezTo>
                <a:cubicBezTo>
                  <a:pt x="496568" y="81966"/>
                  <a:pt x="752684" y="9294"/>
                  <a:pt x="766795" y="827"/>
                </a:cubicBezTo>
                <a:cubicBezTo>
                  <a:pt x="780906" y="-7640"/>
                  <a:pt x="453529" y="51627"/>
                  <a:pt x="453529" y="51627"/>
                </a:cubicBezTo>
                <a:cubicBezTo>
                  <a:pt x="331468" y="73499"/>
                  <a:pt x="14673" y="115127"/>
                  <a:pt x="562" y="123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B1DC0A7E-1F1D-458B-9E28-4CEE5DF43B6B}"/>
              </a:ext>
            </a:extLst>
          </p:cNvPr>
          <p:cNvSpPr/>
          <p:nvPr/>
        </p:nvSpPr>
        <p:spPr>
          <a:xfrm>
            <a:off x="6548613" y="10295269"/>
            <a:ext cx="316032" cy="345409"/>
          </a:xfrm>
          <a:custGeom>
            <a:avLst/>
            <a:gdLst>
              <a:gd name="connsiteX0" fmla="*/ 354 w 316032"/>
              <a:gd name="connsiteY0" fmla="*/ 198 h 345409"/>
              <a:gd name="connsiteX1" fmla="*/ 205670 w 316032"/>
              <a:gd name="connsiteY1" fmla="*/ 158948 h 345409"/>
              <a:gd name="connsiteX2" fmla="*/ 197204 w 316032"/>
              <a:gd name="connsiteY2" fmla="*/ 150481 h 345409"/>
              <a:gd name="connsiteX3" fmla="*/ 313620 w 316032"/>
              <a:gd name="connsiteY3" fmla="*/ 334631 h 345409"/>
              <a:gd name="connsiteX4" fmla="*/ 262820 w 316032"/>
              <a:gd name="connsiteY4" fmla="*/ 307114 h 345409"/>
              <a:gd name="connsiteX5" fmla="*/ 110420 w 316032"/>
              <a:gd name="connsiteY5" fmla="*/ 169531 h 345409"/>
              <a:gd name="connsiteX6" fmla="*/ 154870 w 316032"/>
              <a:gd name="connsiteY6" fmla="*/ 199164 h 345409"/>
              <a:gd name="connsiteX7" fmla="*/ 354 w 316032"/>
              <a:gd name="connsiteY7" fmla="*/ 198 h 34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32" h="345409">
                <a:moveTo>
                  <a:pt x="354" y="198"/>
                </a:moveTo>
                <a:cubicBezTo>
                  <a:pt x="8821" y="-6505"/>
                  <a:pt x="205670" y="158948"/>
                  <a:pt x="205670" y="158948"/>
                </a:cubicBezTo>
                <a:cubicBezTo>
                  <a:pt x="238478" y="183995"/>
                  <a:pt x="179212" y="121201"/>
                  <a:pt x="197204" y="150481"/>
                </a:cubicBezTo>
                <a:cubicBezTo>
                  <a:pt x="215196" y="179761"/>
                  <a:pt x="302684" y="308526"/>
                  <a:pt x="313620" y="334631"/>
                </a:cubicBezTo>
                <a:cubicBezTo>
                  <a:pt x="324556" y="360737"/>
                  <a:pt x="296687" y="334631"/>
                  <a:pt x="262820" y="307114"/>
                </a:cubicBezTo>
                <a:cubicBezTo>
                  <a:pt x="228953" y="279597"/>
                  <a:pt x="128412" y="187523"/>
                  <a:pt x="110420" y="169531"/>
                </a:cubicBezTo>
                <a:cubicBezTo>
                  <a:pt x="92428" y="151539"/>
                  <a:pt x="172156" y="224211"/>
                  <a:pt x="154870" y="199164"/>
                </a:cubicBezTo>
                <a:cubicBezTo>
                  <a:pt x="137584" y="174117"/>
                  <a:pt x="-8113" y="6901"/>
                  <a:pt x="354" y="19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BD08379A-3AA7-4DF3-9940-17F946495B26}"/>
              </a:ext>
            </a:extLst>
          </p:cNvPr>
          <p:cNvSpPr/>
          <p:nvPr/>
        </p:nvSpPr>
        <p:spPr>
          <a:xfrm>
            <a:off x="5321031" y="8987507"/>
            <a:ext cx="532718" cy="432105"/>
          </a:xfrm>
          <a:custGeom>
            <a:avLst/>
            <a:gdLst>
              <a:gd name="connsiteX0" fmla="*/ 269 w 532718"/>
              <a:gd name="connsiteY0" fmla="*/ 194593 h 432105"/>
              <a:gd name="connsiteX1" fmla="*/ 70119 w 532718"/>
              <a:gd name="connsiteY1" fmla="*/ 421076 h 432105"/>
              <a:gd name="connsiteX2" fmla="*/ 61652 w 532718"/>
              <a:gd name="connsiteY2" fmla="*/ 380860 h 432105"/>
              <a:gd name="connsiteX3" fmla="*/ 135736 w 532718"/>
              <a:gd name="connsiteY3" fmla="*/ 241160 h 432105"/>
              <a:gd name="connsiteX4" fmla="*/ 116686 w 532718"/>
              <a:gd name="connsiteY4" fmla="*/ 315243 h 432105"/>
              <a:gd name="connsiteX5" fmla="*/ 258502 w 532718"/>
              <a:gd name="connsiteY5" fmla="*/ 177660 h 432105"/>
              <a:gd name="connsiteX6" fmla="*/ 241569 w 532718"/>
              <a:gd name="connsiteY6" fmla="*/ 188243 h 432105"/>
              <a:gd name="connsiteX7" fmla="*/ 527319 w 532718"/>
              <a:gd name="connsiteY7" fmla="*/ 203060 h 432105"/>
              <a:gd name="connsiteX8" fmla="*/ 415136 w 532718"/>
              <a:gd name="connsiteY8" fmla="*/ 131093 h 432105"/>
              <a:gd name="connsiteX9" fmla="*/ 247919 w 532718"/>
              <a:gd name="connsiteY9" fmla="*/ 6210 h 432105"/>
              <a:gd name="connsiteX10" fmla="*/ 258502 w 532718"/>
              <a:gd name="connsiteY10" fmla="*/ 18910 h 432105"/>
              <a:gd name="connsiteX11" fmla="*/ 205586 w 532718"/>
              <a:gd name="connsiteY11" fmla="*/ 18910 h 432105"/>
              <a:gd name="connsiteX12" fmla="*/ 87052 w 532718"/>
              <a:gd name="connsiteY12" fmla="*/ 23143 h 432105"/>
              <a:gd name="connsiteX13" fmla="*/ 99752 w 532718"/>
              <a:gd name="connsiteY13" fmla="*/ 29493 h 432105"/>
              <a:gd name="connsiteX14" fmla="*/ 269 w 532718"/>
              <a:gd name="connsiteY14" fmla="*/ 194593 h 43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718" h="432105">
                <a:moveTo>
                  <a:pt x="269" y="194593"/>
                </a:moveTo>
                <a:cubicBezTo>
                  <a:pt x="-4670" y="259857"/>
                  <a:pt x="59889" y="390032"/>
                  <a:pt x="70119" y="421076"/>
                </a:cubicBezTo>
                <a:cubicBezTo>
                  <a:pt x="80349" y="452120"/>
                  <a:pt x="50716" y="410846"/>
                  <a:pt x="61652" y="380860"/>
                </a:cubicBezTo>
                <a:cubicBezTo>
                  <a:pt x="72588" y="350874"/>
                  <a:pt x="126564" y="252096"/>
                  <a:pt x="135736" y="241160"/>
                </a:cubicBezTo>
                <a:cubicBezTo>
                  <a:pt x="144908" y="230224"/>
                  <a:pt x="96225" y="325826"/>
                  <a:pt x="116686" y="315243"/>
                </a:cubicBezTo>
                <a:cubicBezTo>
                  <a:pt x="137147" y="304660"/>
                  <a:pt x="237688" y="198827"/>
                  <a:pt x="258502" y="177660"/>
                </a:cubicBezTo>
                <a:cubicBezTo>
                  <a:pt x="279316" y="156493"/>
                  <a:pt x="196766" y="184010"/>
                  <a:pt x="241569" y="188243"/>
                </a:cubicBezTo>
                <a:cubicBezTo>
                  <a:pt x="286372" y="192476"/>
                  <a:pt x="498391" y="212585"/>
                  <a:pt x="527319" y="203060"/>
                </a:cubicBezTo>
                <a:cubicBezTo>
                  <a:pt x="556247" y="193535"/>
                  <a:pt x="461703" y="163901"/>
                  <a:pt x="415136" y="131093"/>
                </a:cubicBezTo>
                <a:cubicBezTo>
                  <a:pt x="368569" y="98285"/>
                  <a:pt x="274025" y="24907"/>
                  <a:pt x="247919" y="6210"/>
                </a:cubicBezTo>
                <a:cubicBezTo>
                  <a:pt x="221813" y="-12487"/>
                  <a:pt x="265557" y="16793"/>
                  <a:pt x="258502" y="18910"/>
                </a:cubicBezTo>
                <a:cubicBezTo>
                  <a:pt x="251447" y="21027"/>
                  <a:pt x="234161" y="18204"/>
                  <a:pt x="205586" y="18910"/>
                </a:cubicBezTo>
                <a:cubicBezTo>
                  <a:pt x="177011" y="19615"/>
                  <a:pt x="104691" y="21379"/>
                  <a:pt x="87052" y="23143"/>
                </a:cubicBezTo>
                <a:cubicBezTo>
                  <a:pt x="69413" y="24907"/>
                  <a:pt x="113510" y="4799"/>
                  <a:pt x="99752" y="29493"/>
                </a:cubicBezTo>
                <a:cubicBezTo>
                  <a:pt x="85994" y="54187"/>
                  <a:pt x="5208" y="129329"/>
                  <a:pt x="269" y="19459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B656C10B-A4EE-4D3A-B52F-493F6AB4FB6D}"/>
              </a:ext>
            </a:extLst>
          </p:cNvPr>
          <p:cNvSpPr/>
          <p:nvPr/>
        </p:nvSpPr>
        <p:spPr>
          <a:xfrm>
            <a:off x="3480167" y="10710216"/>
            <a:ext cx="299970" cy="556819"/>
          </a:xfrm>
          <a:custGeom>
            <a:avLst/>
            <a:gdLst>
              <a:gd name="connsiteX0" fmla="*/ 168966 w 299970"/>
              <a:gd name="connsiteY0" fmla="*/ 117 h 556819"/>
              <a:gd name="connsiteX1" fmla="*/ 285383 w 299970"/>
              <a:gd name="connsiteY1" fmla="*/ 122884 h 556819"/>
              <a:gd name="connsiteX2" fmla="*/ 283266 w 299970"/>
              <a:gd name="connsiteY2" fmla="*/ 112301 h 556819"/>
              <a:gd name="connsiteX3" fmla="*/ 291733 w 299970"/>
              <a:gd name="connsiteY3" fmla="*/ 345134 h 556819"/>
              <a:gd name="connsiteX4" fmla="*/ 293850 w 299970"/>
              <a:gd name="connsiteY4" fmla="*/ 281634 h 556819"/>
              <a:gd name="connsiteX5" fmla="*/ 207066 w 299970"/>
              <a:gd name="connsiteY5" fmla="*/ 351484 h 556819"/>
              <a:gd name="connsiteX6" fmla="*/ 251516 w 299970"/>
              <a:gd name="connsiteY6" fmla="*/ 332434 h 556819"/>
              <a:gd name="connsiteX7" fmla="*/ 61016 w 299970"/>
              <a:gd name="connsiteY7" fmla="*/ 482717 h 556819"/>
              <a:gd name="connsiteX8" fmla="*/ 84300 w 299970"/>
              <a:gd name="connsiteY8" fmla="*/ 459434 h 556819"/>
              <a:gd name="connsiteX9" fmla="*/ 37733 w 299970"/>
              <a:gd name="connsiteY9" fmla="*/ 556801 h 556819"/>
              <a:gd name="connsiteX10" fmla="*/ 50433 w 299970"/>
              <a:gd name="connsiteY10" fmla="*/ 465784 h 556819"/>
              <a:gd name="connsiteX11" fmla="*/ 1750 w 299970"/>
              <a:gd name="connsiteY11" fmla="*/ 266817 h 556819"/>
              <a:gd name="connsiteX12" fmla="*/ 16566 w 299970"/>
              <a:gd name="connsiteY12" fmla="*/ 275284 h 556819"/>
              <a:gd name="connsiteX13" fmla="*/ 71600 w 299970"/>
              <a:gd name="connsiteY13" fmla="*/ 91134 h 556819"/>
              <a:gd name="connsiteX14" fmla="*/ 75833 w 299970"/>
              <a:gd name="connsiteY14" fmla="*/ 99601 h 556819"/>
              <a:gd name="connsiteX15" fmla="*/ 168966 w 299970"/>
              <a:gd name="connsiteY15" fmla="*/ 117 h 5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970" h="556819">
                <a:moveTo>
                  <a:pt x="168966" y="117"/>
                </a:moveTo>
                <a:cubicBezTo>
                  <a:pt x="203891" y="3997"/>
                  <a:pt x="266333" y="104187"/>
                  <a:pt x="285383" y="122884"/>
                </a:cubicBezTo>
                <a:cubicBezTo>
                  <a:pt x="304433" y="141581"/>
                  <a:pt x="282208" y="75259"/>
                  <a:pt x="283266" y="112301"/>
                </a:cubicBezTo>
                <a:cubicBezTo>
                  <a:pt x="284324" y="149343"/>
                  <a:pt x="289969" y="316912"/>
                  <a:pt x="291733" y="345134"/>
                </a:cubicBezTo>
                <a:cubicBezTo>
                  <a:pt x="293497" y="373356"/>
                  <a:pt x="307961" y="280576"/>
                  <a:pt x="293850" y="281634"/>
                </a:cubicBezTo>
                <a:cubicBezTo>
                  <a:pt x="279739" y="282692"/>
                  <a:pt x="214122" y="343017"/>
                  <a:pt x="207066" y="351484"/>
                </a:cubicBezTo>
                <a:cubicBezTo>
                  <a:pt x="200010" y="359951"/>
                  <a:pt x="275858" y="310562"/>
                  <a:pt x="251516" y="332434"/>
                </a:cubicBezTo>
                <a:cubicBezTo>
                  <a:pt x="227174" y="354306"/>
                  <a:pt x="88885" y="461550"/>
                  <a:pt x="61016" y="482717"/>
                </a:cubicBezTo>
                <a:cubicBezTo>
                  <a:pt x="33147" y="503884"/>
                  <a:pt x="88180" y="447087"/>
                  <a:pt x="84300" y="459434"/>
                </a:cubicBezTo>
                <a:cubicBezTo>
                  <a:pt x="80419" y="471781"/>
                  <a:pt x="43377" y="555743"/>
                  <a:pt x="37733" y="556801"/>
                </a:cubicBezTo>
                <a:cubicBezTo>
                  <a:pt x="32089" y="557859"/>
                  <a:pt x="56430" y="514115"/>
                  <a:pt x="50433" y="465784"/>
                </a:cubicBezTo>
                <a:cubicBezTo>
                  <a:pt x="44436" y="417453"/>
                  <a:pt x="7394" y="298567"/>
                  <a:pt x="1750" y="266817"/>
                </a:cubicBezTo>
                <a:cubicBezTo>
                  <a:pt x="-3894" y="235067"/>
                  <a:pt x="4924" y="304565"/>
                  <a:pt x="16566" y="275284"/>
                </a:cubicBezTo>
                <a:cubicBezTo>
                  <a:pt x="28208" y="246003"/>
                  <a:pt x="61722" y="120414"/>
                  <a:pt x="71600" y="91134"/>
                </a:cubicBezTo>
                <a:cubicBezTo>
                  <a:pt x="81478" y="61854"/>
                  <a:pt x="63839" y="109479"/>
                  <a:pt x="75833" y="99601"/>
                </a:cubicBezTo>
                <a:cubicBezTo>
                  <a:pt x="87827" y="89723"/>
                  <a:pt x="134041" y="-3763"/>
                  <a:pt x="168966" y="11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: 図形 1452">
            <a:extLst>
              <a:ext uri="{FF2B5EF4-FFF2-40B4-BE49-F238E27FC236}">
                <a16:creationId xmlns:a16="http://schemas.microsoft.com/office/drawing/2014/main" id="{B673E58C-462B-45B9-8DF2-1BD816E8EEB8}"/>
              </a:ext>
            </a:extLst>
          </p:cNvPr>
          <p:cNvSpPr/>
          <p:nvPr/>
        </p:nvSpPr>
        <p:spPr>
          <a:xfrm>
            <a:off x="7564922" y="19381273"/>
            <a:ext cx="2374375" cy="1294559"/>
          </a:xfrm>
          <a:custGeom>
            <a:avLst/>
            <a:gdLst>
              <a:gd name="connsiteX0" fmla="*/ 45 w 2374375"/>
              <a:gd name="connsiteY0" fmla="*/ 866760 h 1294559"/>
              <a:gd name="connsiteX1" fmla="*/ 448778 w 2374375"/>
              <a:gd name="connsiteY1" fmla="*/ 1048794 h 1294559"/>
              <a:gd name="connsiteX2" fmla="*/ 347178 w 2374375"/>
              <a:gd name="connsiteY2" fmla="*/ 981060 h 1294559"/>
              <a:gd name="connsiteX3" fmla="*/ 580011 w 2374375"/>
              <a:gd name="connsiteY3" fmla="*/ 1163094 h 1294559"/>
              <a:gd name="connsiteX4" fmla="*/ 952545 w 2374375"/>
              <a:gd name="connsiteY4" fmla="*/ 934494 h 1294559"/>
              <a:gd name="connsiteX5" fmla="*/ 817078 w 2374375"/>
              <a:gd name="connsiteY5" fmla="*/ 1053027 h 1294559"/>
              <a:gd name="connsiteX6" fmla="*/ 1430911 w 2374375"/>
              <a:gd name="connsiteY6" fmla="*/ 845594 h 1294559"/>
              <a:gd name="connsiteX7" fmla="*/ 1422445 w 2374375"/>
              <a:gd name="connsiteY7" fmla="*/ 854060 h 1294559"/>
              <a:gd name="connsiteX8" fmla="*/ 1955845 w 2374375"/>
              <a:gd name="connsiteY8" fmla="*/ 667794 h 1294559"/>
              <a:gd name="connsiteX9" fmla="*/ 1947378 w 2374375"/>
              <a:gd name="connsiteY9" fmla="*/ 731294 h 1294559"/>
              <a:gd name="connsiteX10" fmla="*/ 2201378 w 2374375"/>
              <a:gd name="connsiteY10" fmla="*/ 464594 h 1294559"/>
              <a:gd name="connsiteX11" fmla="*/ 2201378 w 2374375"/>
              <a:gd name="connsiteY11" fmla="*/ 434960 h 1294559"/>
              <a:gd name="connsiteX12" fmla="*/ 2104011 w 2374375"/>
              <a:gd name="connsiteY12" fmla="*/ 219060 h 1294559"/>
              <a:gd name="connsiteX13" fmla="*/ 2023578 w 2374375"/>
              <a:gd name="connsiteY13" fmla="*/ 11627 h 1294559"/>
              <a:gd name="connsiteX14" fmla="*/ 2362245 w 2374375"/>
              <a:gd name="connsiteY14" fmla="*/ 587360 h 1294559"/>
              <a:gd name="connsiteX15" fmla="*/ 2286045 w 2374375"/>
              <a:gd name="connsiteY15" fmla="*/ 426494 h 1294559"/>
              <a:gd name="connsiteX16" fmla="*/ 2159045 w 2374375"/>
              <a:gd name="connsiteY16" fmla="*/ 782094 h 1294559"/>
              <a:gd name="connsiteX17" fmla="*/ 1989711 w 2374375"/>
              <a:gd name="connsiteY17" fmla="*/ 769394 h 1294559"/>
              <a:gd name="connsiteX18" fmla="*/ 1642578 w 2374375"/>
              <a:gd name="connsiteY18" fmla="*/ 934494 h 1294559"/>
              <a:gd name="connsiteX19" fmla="*/ 2019345 w 2374375"/>
              <a:gd name="connsiteY19" fmla="*/ 892160 h 1294559"/>
              <a:gd name="connsiteX20" fmla="*/ 1223478 w 2374375"/>
              <a:gd name="connsiteY20" fmla="*/ 1002227 h 1294559"/>
              <a:gd name="connsiteX21" fmla="*/ 1320845 w 2374375"/>
              <a:gd name="connsiteY21" fmla="*/ 1014927 h 1294559"/>
              <a:gd name="connsiteX22" fmla="*/ 681611 w 2374375"/>
              <a:gd name="connsiteY22" fmla="*/ 1285860 h 1294559"/>
              <a:gd name="connsiteX23" fmla="*/ 554611 w 2374375"/>
              <a:gd name="connsiteY23" fmla="*/ 1213894 h 1294559"/>
              <a:gd name="connsiteX24" fmla="*/ 131278 w 2374375"/>
              <a:gd name="connsiteY24" fmla="*/ 1074194 h 1294559"/>
              <a:gd name="connsiteX25" fmla="*/ 478411 w 2374375"/>
              <a:gd name="connsiteY25" fmla="*/ 1192727 h 1294559"/>
              <a:gd name="connsiteX26" fmla="*/ 45 w 2374375"/>
              <a:gd name="connsiteY26" fmla="*/ 866760 h 12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74375" h="1294559">
                <a:moveTo>
                  <a:pt x="45" y="866760"/>
                </a:moveTo>
                <a:cubicBezTo>
                  <a:pt x="-4894" y="842771"/>
                  <a:pt x="390923" y="1029744"/>
                  <a:pt x="448778" y="1048794"/>
                </a:cubicBezTo>
                <a:cubicBezTo>
                  <a:pt x="506633" y="1067844"/>
                  <a:pt x="325306" y="962010"/>
                  <a:pt x="347178" y="981060"/>
                </a:cubicBezTo>
                <a:cubicBezTo>
                  <a:pt x="369050" y="1000110"/>
                  <a:pt x="479117" y="1170855"/>
                  <a:pt x="580011" y="1163094"/>
                </a:cubicBezTo>
                <a:cubicBezTo>
                  <a:pt x="680905" y="1155333"/>
                  <a:pt x="913034" y="952838"/>
                  <a:pt x="952545" y="934494"/>
                </a:cubicBezTo>
                <a:cubicBezTo>
                  <a:pt x="992056" y="916150"/>
                  <a:pt x="737350" y="1067844"/>
                  <a:pt x="817078" y="1053027"/>
                </a:cubicBezTo>
                <a:cubicBezTo>
                  <a:pt x="896806" y="1038210"/>
                  <a:pt x="1330017" y="878755"/>
                  <a:pt x="1430911" y="845594"/>
                </a:cubicBezTo>
                <a:cubicBezTo>
                  <a:pt x="1531806" y="812433"/>
                  <a:pt x="1334956" y="883693"/>
                  <a:pt x="1422445" y="854060"/>
                </a:cubicBezTo>
                <a:cubicBezTo>
                  <a:pt x="1509934" y="824427"/>
                  <a:pt x="1868356" y="688255"/>
                  <a:pt x="1955845" y="667794"/>
                </a:cubicBezTo>
                <a:cubicBezTo>
                  <a:pt x="2043334" y="647333"/>
                  <a:pt x="1906456" y="765161"/>
                  <a:pt x="1947378" y="731294"/>
                </a:cubicBezTo>
                <a:cubicBezTo>
                  <a:pt x="1988300" y="697427"/>
                  <a:pt x="2159045" y="513983"/>
                  <a:pt x="2201378" y="464594"/>
                </a:cubicBezTo>
                <a:cubicBezTo>
                  <a:pt x="2243711" y="415205"/>
                  <a:pt x="2217606" y="475882"/>
                  <a:pt x="2201378" y="434960"/>
                </a:cubicBezTo>
                <a:cubicBezTo>
                  <a:pt x="2185150" y="394038"/>
                  <a:pt x="2133644" y="289616"/>
                  <a:pt x="2104011" y="219060"/>
                </a:cubicBezTo>
                <a:cubicBezTo>
                  <a:pt x="2074378" y="148504"/>
                  <a:pt x="1980539" y="-49756"/>
                  <a:pt x="2023578" y="11627"/>
                </a:cubicBezTo>
                <a:cubicBezTo>
                  <a:pt x="2066617" y="73010"/>
                  <a:pt x="2318501" y="518216"/>
                  <a:pt x="2362245" y="587360"/>
                </a:cubicBezTo>
                <a:cubicBezTo>
                  <a:pt x="2405989" y="656504"/>
                  <a:pt x="2319912" y="394038"/>
                  <a:pt x="2286045" y="426494"/>
                </a:cubicBezTo>
                <a:cubicBezTo>
                  <a:pt x="2252178" y="458950"/>
                  <a:pt x="2208434" y="724944"/>
                  <a:pt x="2159045" y="782094"/>
                </a:cubicBezTo>
                <a:cubicBezTo>
                  <a:pt x="2109656" y="839244"/>
                  <a:pt x="2075789" y="743994"/>
                  <a:pt x="1989711" y="769394"/>
                </a:cubicBezTo>
                <a:cubicBezTo>
                  <a:pt x="1903633" y="794794"/>
                  <a:pt x="1637639" y="914033"/>
                  <a:pt x="1642578" y="934494"/>
                </a:cubicBezTo>
                <a:cubicBezTo>
                  <a:pt x="1647517" y="954955"/>
                  <a:pt x="2089195" y="880871"/>
                  <a:pt x="2019345" y="892160"/>
                </a:cubicBezTo>
                <a:cubicBezTo>
                  <a:pt x="1949495" y="903449"/>
                  <a:pt x="1339895" y="981766"/>
                  <a:pt x="1223478" y="1002227"/>
                </a:cubicBezTo>
                <a:cubicBezTo>
                  <a:pt x="1107061" y="1022688"/>
                  <a:pt x="1411156" y="967655"/>
                  <a:pt x="1320845" y="1014927"/>
                </a:cubicBezTo>
                <a:cubicBezTo>
                  <a:pt x="1230534" y="1062199"/>
                  <a:pt x="809317" y="1252699"/>
                  <a:pt x="681611" y="1285860"/>
                </a:cubicBezTo>
                <a:cubicBezTo>
                  <a:pt x="553905" y="1319021"/>
                  <a:pt x="646333" y="1249172"/>
                  <a:pt x="554611" y="1213894"/>
                </a:cubicBezTo>
                <a:cubicBezTo>
                  <a:pt x="462889" y="1178616"/>
                  <a:pt x="143978" y="1077722"/>
                  <a:pt x="131278" y="1074194"/>
                </a:cubicBezTo>
                <a:cubicBezTo>
                  <a:pt x="118578" y="1070666"/>
                  <a:pt x="502400" y="1223771"/>
                  <a:pt x="478411" y="1192727"/>
                </a:cubicBezTo>
                <a:cubicBezTo>
                  <a:pt x="454422" y="1161683"/>
                  <a:pt x="4984" y="890749"/>
                  <a:pt x="45" y="8667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88031141-AEE9-4E2A-89F1-F222B70930F2}"/>
              </a:ext>
            </a:extLst>
          </p:cNvPr>
          <p:cNvSpPr/>
          <p:nvPr/>
        </p:nvSpPr>
        <p:spPr>
          <a:xfrm>
            <a:off x="8851848" y="17597464"/>
            <a:ext cx="890024" cy="2046000"/>
          </a:xfrm>
          <a:custGeom>
            <a:avLst/>
            <a:gdLst>
              <a:gd name="connsiteX0" fmla="*/ 52 w 890024"/>
              <a:gd name="connsiteY0" fmla="*/ 97869 h 2046000"/>
              <a:gd name="connsiteX1" fmla="*/ 72019 w 890024"/>
              <a:gd name="connsiteY1" fmla="*/ 601636 h 2046000"/>
              <a:gd name="connsiteX2" fmla="*/ 72019 w 890024"/>
              <a:gd name="connsiteY2" fmla="*/ 516969 h 2046000"/>
              <a:gd name="connsiteX3" fmla="*/ 296385 w 890024"/>
              <a:gd name="connsiteY3" fmla="*/ 910669 h 2046000"/>
              <a:gd name="connsiteX4" fmla="*/ 258285 w 890024"/>
              <a:gd name="connsiteY4" fmla="*/ 826003 h 2046000"/>
              <a:gd name="connsiteX5" fmla="*/ 575785 w 890024"/>
              <a:gd name="connsiteY5" fmla="*/ 1770036 h 2046000"/>
              <a:gd name="connsiteX6" fmla="*/ 524985 w 890024"/>
              <a:gd name="connsiteY6" fmla="*/ 1528736 h 2046000"/>
              <a:gd name="connsiteX7" fmla="*/ 884819 w 890024"/>
              <a:gd name="connsiteY7" fmla="*/ 2045203 h 2046000"/>
              <a:gd name="connsiteX8" fmla="*/ 736652 w 890024"/>
              <a:gd name="connsiteY8" fmla="*/ 1389036 h 2046000"/>
              <a:gd name="connsiteX9" fmla="*/ 711252 w 890024"/>
              <a:gd name="connsiteY9" fmla="*/ 1359403 h 2046000"/>
              <a:gd name="connsiteX10" fmla="*/ 334485 w 890024"/>
              <a:gd name="connsiteY10" fmla="*/ 639736 h 2046000"/>
              <a:gd name="connsiteX11" fmla="*/ 436085 w 890024"/>
              <a:gd name="connsiteY11" fmla="*/ 1012269 h 2046000"/>
              <a:gd name="connsiteX12" fmla="*/ 220185 w 890024"/>
              <a:gd name="connsiteY12" fmla="*/ 415369 h 2046000"/>
              <a:gd name="connsiteX13" fmla="*/ 46619 w 890024"/>
              <a:gd name="connsiteY13" fmla="*/ 503 h 2046000"/>
              <a:gd name="connsiteX14" fmla="*/ 84719 w 890024"/>
              <a:gd name="connsiteY14" fmla="*/ 326469 h 2046000"/>
              <a:gd name="connsiteX15" fmla="*/ 52 w 890024"/>
              <a:gd name="connsiteY15" fmla="*/ 97869 h 20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024" h="2046000">
                <a:moveTo>
                  <a:pt x="52" y="97869"/>
                </a:moveTo>
                <a:cubicBezTo>
                  <a:pt x="-2065" y="143730"/>
                  <a:pt x="60025" y="531786"/>
                  <a:pt x="72019" y="601636"/>
                </a:cubicBezTo>
                <a:cubicBezTo>
                  <a:pt x="84013" y="671486"/>
                  <a:pt x="34625" y="465464"/>
                  <a:pt x="72019" y="516969"/>
                </a:cubicBezTo>
                <a:cubicBezTo>
                  <a:pt x="109413" y="568475"/>
                  <a:pt x="265341" y="859163"/>
                  <a:pt x="296385" y="910669"/>
                </a:cubicBezTo>
                <a:cubicBezTo>
                  <a:pt x="327429" y="962175"/>
                  <a:pt x="211718" y="682775"/>
                  <a:pt x="258285" y="826003"/>
                </a:cubicBezTo>
                <a:cubicBezTo>
                  <a:pt x="304852" y="969231"/>
                  <a:pt x="531335" y="1652914"/>
                  <a:pt x="575785" y="1770036"/>
                </a:cubicBezTo>
                <a:cubicBezTo>
                  <a:pt x="620235" y="1887158"/>
                  <a:pt x="473479" y="1482875"/>
                  <a:pt x="524985" y="1528736"/>
                </a:cubicBezTo>
                <a:cubicBezTo>
                  <a:pt x="576491" y="1574597"/>
                  <a:pt x="849541" y="2068486"/>
                  <a:pt x="884819" y="2045203"/>
                </a:cubicBezTo>
                <a:cubicBezTo>
                  <a:pt x="920097" y="2021920"/>
                  <a:pt x="765580" y="1503336"/>
                  <a:pt x="736652" y="1389036"/>
                </a:cubicBezTo>
                <a:cubicBezTo>
                  <a:pt x="707724" y="1274736"/>
                  <a:pt x="778280" y="1484286"/>
                  <a:pt x="711252" y="1359403"/>
                </a:cubicBezTo>
                <a:cubicBezTo>
                  <a:pt x="644224" y="1234520"/>
                  <a:pt x="380346" y="697592"/>
                  <a:pt x="334485" y="639736"/>
                </a:cubicBezTo>
                <a:cubicBezTo>
                  <a:pt x="288624" y="581880"/>
                  <a:pt x="455135" y="1049664"/>
                  <a:pt x="436085" y="1012269"/>
                </a:cubicBezTo>
                <a:cubicBezTo>
                  <a:pt x="417035" y="974875"/>
                  <a:pt x="285096" y="583997"/>
                  <a:pt x="220185" y="415369"/>
                </a:cubicBezTo>
                <a:cubicBezTo>
                  <a:pt x="155274" y="246741"/>
                  <a:pt x="69197" y="15320"/>
                  <a:pt x="46619" y="503"/>
                </a:cubicBezTo>
                <a:cubicBezTo>
                  <a:pt x="24041" y="-14314"/>
                  <a:pt x="91069" y="302480"/>
                  <a:pt x="84719" y="326469"/>
                </a:cubicBezTo>
                <a:cubicBezTo>
                  <a:pt x="78369" y="350458"/>
                  <a:pt x="2169" y="52008"/>
                  <a:pt x="52" y="9786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9A807FF7-C0A2-46E4-BBFA-3912CBC53424}"/>
              </a:ext>
            </a:extLst>
          </p:cNvPr>
          <p:cNvSpPr/>
          <p:nvPr/>
        </p:nvSpPr>
        <p:spPr>
          <a:xfrm>
            <a:off x="7701922" y="11836270"/>
            <a:ext cx="407323" cy="3152215"/>
          </a:xfrm>
          <a:custGeom>
            <a:avLst/>
            <a:gdLst>
              <a:gd name="connsiteX0" fmla="*/ 349878 w 407323"/>
              <a:gd name="connsiteY0" fmla="*/ 247780 h 3152215"/>
              <a:gd name="connsiteX1" fmla="*/ 337178 w 407323"/>
              <a:gd name="connsiteY1" fmla="*/ 1098680 h 3152215"/>
              <a:gd name="connsiteX2" fmla="*/ 394328 w 407323"/>
              <a:gd name="connsiteY2" fmla="*/ 870080 h 3152215"/>
              <a:gd name="connsiteX3" fmla="*/ 210178 w 407323"/>
              <a:gd name="connsiteY3" fmla="*/ 1886080 h 3152215"/>
              <a:gd name="connsiteX4" fmla="*/ 318128 w 407323"/>
              <a:gd name="connsiteY4" fmla="*/ 1460630 h 3152215"/>
              <a:gd name="connsiteX5" fmla="*/ 267328 w 407323"/>
              <a:gd name="connsiteY5" fmla="*/ 2432180 h 3152215"/>
              <a:gd name="connsiteX6" fmla="*/ 210178 w 407323"/>
              <a:gd name="connsiteY6" fmla="*/ 2235330 h 3152215"/>
              <a:gd name="connsiteX7" fmla="*/ 407028 w 407323"/>
              <a:gd name="connsiteY7" fmla="*/ 3137030 h 3152215"/>
              <a:gd name="connsiteX8" fmla="*/ 248278 w 407323"/>
              <a:gd name="connsiteY8" fmla="*/ 2749680 h 3152215"/>
              <a:gd name="connsiteX9" fmla="*/ 628 w 407323"/>
              <a:gd name="connsiteY9" fmla="*/ 2082930 h 3152215"/>
              <a:gd name="connsiteX10" fmla="*/ 178428 w 407323"/>
              <a:gd name="connsiteY10" fmla="*/ 2121030 h 3152215"/>
              <a:gd name="connsiteX11" fmla="*/ 216528 w 407323"/>
              <a:gd name="connsiteY11" fmla="*/ 997080 h 3152215"/>
              <a:gd name="connsiteX12" fmla="*/ 216528 w 407323"/>
              <a:gd name="connsiteY12" fmla="*/ 1200280 h 3152215"/>
              <a:gd name="connsiteX13" fmla="*/ 241928 w 407323"/>
              <a:gd name="connsiteY13" fmla="*/ 698630 h 3152215"/>
              <a:gd name="connsiteX14" fmla="*/ 241928 w 407323"/>
              <a:gd name="connsiteY14" fmla="*/ 558930 h 3152215"/>
              <a:gd name="connsiteX15" fmla="*/ 191128 w 407323"/>
              <a:gd name="connsiteY15" fmla="*/ 222380 h 3152215"/>
              <a:gd name="connsiteX16" fmla="*/ 121278 w 407323"/>
              <a:gd name="connsiteY16" fmla="*/ 12830 h 3152215"/>
              <a:gd name="connsiteX17" fmla="*/ 356228 w 407323"/>
              <a:gd name="connsiteY17" fmla="*/ 597030 h 3152215"/>
              <a:gd name="connsiteX18" fmla="*/ 349878 w 407323"/>
              <a:gd name="connsiteY18" fmla="*/ 247780 h 31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323" h="3152215">
                <a:moveTo>
                  <a:pt x="349878" y="247780"/>
                </a:moveTo>
                <a:cubicBezTo>
                  <a:pt x="346703" y="331388"/>
                  <a:pt x="329770" y="994963"/>
                  <a:pt x="337178" y="1098680"/>
                </a:cubicBezTo>
                <a:cubicBezTo>
                  <a:pt x="344586" y="1202397"/>
                  <a:pt x="415495" y="738847"/>
                  <a:pt x="394328" y="870080"/>
                </a:cubicBezTo>
                <a:cubicBezTo>
                  <a:pt x="373161" y="1001313"/>
                  <a:pt x="222878" y="1787655"/>
                  <a:pt x="210178" y="1886080"/>
                </a:cubicBezTo>
                <a:cubicBezTo>
                  <a:pt x="197478" y="1984505"/>
                  <a:pt x="308603" y="1369613"/>
                  <a:pt x="318128" y="1460630"/>
                </a:cubicBezTo>
                <a:cubicBezTo>
                  <a:pt x="327653" y="1551647"/>
                  <a:pt x="285320" y="2303063"/>
                  <a:pt x="267328" y="2432180"/>
                </a:cubicBezTo>
                <a:cubicBezTo>
                  <a:pt x="249336" y="2561297"/>
                  <a:pt x="186895" y="2117855"/>
                  <a:pt x="210178" y="2235330"/>
                </a:cubicBezTo>
                <a:cubicBezTo>
                  <a:pt x="233461" y="2352805"/>
                  <a:pt x="400678" y="3051305"/>
                  <a:pt x="407028" y="3137030"/>
                </a:cubicBezTo>
                <a:cubicBezTo>
                  <a:pt x="413378" y="3222755"/>
                  <a:pt x="316011" y="2925363"/>
                  <a:pt x="248278" y="2749680"/>
                </a:cubicBezTo>
                <a:cubicBezTo>
                  <a:pt x="180545" y="2573997"/>
                  <a:pt x="12270" y="2187705"/>
                  <a:pt x="628" y="2082930"/>
                </a:cubicBezTo>
                <a:cubicBezTo>
                  <a:pt x="-11014" y="1978155"/>
                  <a:pt x="142445" y="2302005"/>
                  <a:pt x="178428" y="2121030"/>
                </a:cubicBezTo>
                <a:cubicBezTo>
                  <a:pt x="214411" y="1940055"/>
                  <a:pt x="210178" y="1150538"/>
                  <a:pt x="216528" y="997080"/>
                </a:cubicBezTo>
                <a:cubicBezTo>
                  <a:pt x="222878" y="843622"/>
                  <a:pt x="212295" y="1250022"/>
                  <a:pt x="216528" y="1200280"/>
                </a:cubicBezTo>
                <a:cubicBezTo>
                  <a:pt x="220761" y="1150538"/>
                  <a:pt x="237695" y="805521"/>
                  <a:pt x="241928" y="698630"/>
                </a:cubicBezTo>
                <a:cubicBezTo>
                  <a:pt x="246161" y="591739"/>
                  <a:pt x="250395" y="638305"/>
                  <a:pt x="241928" y="558930"/>
                </a:cubicBezTo>
                <a:cubicBezTo>
                  <a:pt x="233461" y="479555"/>
                  <a:pt x="211236" y="313397"/>
                  <a:pt x="191128" y="222380"/>
                </a:cubicBezTo>
                <a:cubicBezTo>
                  <a:pt x="171020" y="131363"/>
                  <a:pt x="93761" y="-49612"/>
                  <a:pt x="121278" y="12830"/>
                </a:cubicBezTo>
                <a:cubicBezTo>
                  <a:pt x="148795" y="75272"/>
                  <a:pt x="323420" y="563163"/>
                  <a:pt x="356228" y="597030"/>
                </a:cubicBezTo>
                <a:cubicBezTo>
                  <a:pt x="389036" y="630897"/>
                  <a:pt x="353053" y="164172"/>
                  <a:pt x="349878" y="2477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049776B0-C0B1-475C-865E-55B7BC379D25}"/>
              </a:ext>
            </a:extLst>
          </p:cNvPr>
          <p:cNvSpPr/>
          <p:nvPr/>
        </p:nvSpPr>
        <p:spPr>
          <a:xfrm>
            <a:off x="7230873" y="10764443"/>
            <a:ext cx="860513" cy="1610443"/>
          </a:xfrm>
          <a:custGeom>
            <a:avLst/>
            <a:gdLst>
              <a:gd name="connsiteX0" fmla="*/ 3047 w 860513"/>
              <a:gd name="connsiteY0" fmla="*/ 77 h 1610443"/>
              <a:gd name="connsiteX1" fmla="*/ 282447 w 860513"/>
              <a:gd name="connsiteY1" fmla="*/ 218517 h 1610443"/>
              <a:gd name="connsiteX2" fmla="*/ 282447 w 860513"/>
              <a:gd name="connsiteY2" fmla="*/ 233757 h 1610443"/>
              <a:gd name="connsiteX3" fmla="*/ 587247 w 860513"/>
              <a:gd name="connsiteY3" fmla="*/ 726517 h 1610443"/>
              <a:gd name="connsiteX4" fmla="*/ 577087 w 860513"/>
              <a:gd name="connsiteY4" fmla="*/ 685877 h 1610443"/>
              <a:gd name="connsiteX5" fmla="*/ 856487 w 860513"/>
              <a:gd name="connsiteY5" fmla="*/ 1325957 h 1610443"/>
              <a:gd name="connsiteX6" fmla="*/ 744727 w 860513"/>
              <a:gd name="connsiteY6" fmla="*/ 1234517 h 1610443"/>
              <a:gd name="connsiteX7" fmla="*/ 775207 w 860513"/>
              <a:gd name="connsiteY7" fmla="*/ 1610437 h 1610443"/>
              <a:gd name="connsiteX8" fmla="*/ 632967 w 860513"/>
              <a:gd name="connsiteY8" fmla="*/ 1224357 h 1610443"/>
              <a:gd name="connsiteX9" fmla="*/ 307847 w 860513"/>
              <a:gd name="connsiteY9" fmla="*/ 533477 h 1610443"/>
              <a:gd name="connsiteX10" fmla="*/ 368807 w 860513"/>
              <a:gd name="connsiteY10" fmla="*/ 599517 h 1610443"/>
              <a:gd name="connsiteX11" fmla="*/ 84327 w 860513"/>
              <a:gd name="connsiteY11" fmla="*/ 182957 h 1610443"/>
              <a:gd name="connsiteX12" fmla="*/ 130047 w 860513"/>
              <a:gd name="connsiteY12" fmla="*/ 193117 h 1610443"/>
              <a:gd name="connsiteX13" fmla="*/ 3047 w 860513"/>
              <a:gd name="connsiteY13" fmla="*/ 77 h 16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0513" h="1610443">
                <a:moveTo>
                  <a:pt x="3047" y="77"/>
                </a:moveTo>
                <a:cubicBezTo>
                  <a:pt x="28447" y="4310"/>
                  <a:pt x="235880" y="179570"/>
                  <a:pt x="282447" y="218517"/>
                </a:cubicBezTo>
                <a:cubicBezTo>
                  <a:pt x="329014" y="257464"/>
                  <a:pt x="231647" y="149090"/>
                  <a:pt x="282447" y="233757"/>
                </a:cubicBezTo>
                <a:cubicBezTo>
                  <a:pt x="333247" y="318424"/>
                  <a:pt x="538140" y="651164"/>
                  <a:pt x="587247" y="726517"/>
                </a:cubicBezTo>
                <a:cubicBezTo>
                  <a:pt x="636354" y="801870"/>
                  <a:pt x="532214" y="585971"/>
                  <a:pt x="577087" y="685877"/>
                </a:cubicBezTo>
                <a:cubicBezTo>
                  <a:pt x="621960" y="785783"/>
                  <a:pt x="828547" y="1234517"/>
                  <a:pt x="856487" y="1325957"/>
                </a:cubicBezTo>
                <a:cubicBezTo>
                  <a:pt x="884427" y="1417397"/>
                  <a:pt x="758274" y="1187104"/>
                  <a:pt x="744727" y="1234517"/>
                </a:cubicBezTo>
                <a:cubicBezTo>
                  <a:pt x="731180" y="1281930"/>
                  <a:pt x="793834" y="1612130"/>
                  <a:pt x="775207" y="1610437"/>
                </a:cubicBezTo>
                <a:cubicBezTo>
                  <a:pt x="756580" y="1608744"/>
                  <a:pt x="710860" y="1403850"/>
                  <a:pt x="632967" y="1224357"/>
                </a:cubicBezTo>
                <a:cubicBezTo>
                  <a:pt x="555074" y="1044864"/>
                  <a:pt x="351874" y="637617"/>
                  <a:pt x="307847" y="533477"/>
                </a:cubicBezTo>
                <a:cubicBezTo>
                  <a:pt x="263820" y="429337"/>
                  <a:pt x="406060" y="657937"/>
                  <a:pt x="368807" y="599517"/>
                </a:cubicBezTo>
                <a:cubicBezTo>
                  <a:pt x="331554" y="541097"/>
                  <a:pt x="124120" y="250690"/>
                  <a:pt x="84327" y="182957"/>
                </a:cubicBezTo>
                <a:cubicBezTo>
                  <a:pt x="44534" y="115224"/>
                  <a:pt x="141054" y="220210"/>
                  <a:pt x="130047" y="193117"/>
                </a:cubicBezTo>
                <a:cubicBezTo>
                  <a:pt x="119040" y="166024"/>
                  <a:pt x="-22353" y="-4156"/>
                  <a:pt x="3047" y="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30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佐々木希SEIKOﾃｨｾ時計SWFT003正規販売店/JR大府駅前1961年創業|時計MURATA">
            <a:extLst>
              <a:ext uri="{FF2B5EF4-FFF2-40B4-BE49-F238E27FC236}">
                <a16:creationId xmlns:a16="http://schemas.microsoft.com/office/drawing/2014/main" id="{423E73DE-0DFE-4A05-A154-A3581C85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" y="23471"/>
            <a:ext cx="14483939" cy="213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DFF3264-56A1-40A2-9313-97853B358023}"/>
              </a:ext>
            </a:extLst>
          </p:cNvPr>
          <p:cNvSpPr/>
          <p:nvPr/>
        </p:nvSpPr>
        <p:spPr>
          <a:xfrm>
            <a:off x="6702991" y="6432583"/>
            <a:ext cx="1600384" cy="500437"/>
          </a:xfrm>
          <a:custGeom>
            <a:avLst/>
            <a:gdLst>
              <a:gd name="connsiteX0" fmla="*/ 5784 w 1600384"/>
              <a:gd name="connsiteY0" fmla="*/ 500030 h 500437"/>
              <a:gd name="connsiteX1" fmla="*/ 369322 w 1600384"/>
              <a:gd name="connsiteY1" fmla="*/ 246030 h 500437"/>
              <a:gd name="connsiteX2" fmla="*/ 212159 w 1600384"/>
              <a:gd name="connsiteY2" fmla="*/ 323817 h 500437"/>
              <a:gd name="connsiteX3" fmla="*/ 537597 w 1600384"/>
              <a:gd name="connsiteY3" fmla="*/ 168242 h 500437"/>
              <a:gd name="connsiteX4" fmla="*/ 461397 w 1600384"/>
              <a:gd name="connsiteY4" fmla="*/ 195230 h 500437"/>
              <a:gd name="connsiteX5" fmla="*/ 547122 w 1600384"/>
              <a:gd name="connsiteY5" fmla="*/ 179355 h 500437"/>
              <a:gd name="connsiteX6" fmla="*/ 601097 w 1600384"/>
              <a:gd name="connsiteY6" fmla="*/ 220630 h 500437"/>
              <a:gd name="connsiteX7" fmla="*/ 601097 w 1600384"/>
              <a:gd name="connsiteY7" fmla="*/ 152367 h 500437"/>
              <a:gd name="connsiteX8" fmla="*/ 588397 w 1600384"/>
              <a:gd name="connsiteY8" fmla="*/ 15842 h 500437"/>
              <a:gd name="connsiteX9" fmla="*/ 694759 w 1600384"/>
              <a:gd name="connsiteY9" fmla="*/ 239680 h 500437"/>
              <a:gd name="connsiteX10" fmla="*/ 683647 w 1600384"/>
              <a:gd name="connsiteY10" fmla="*/ 52355 h 500437"/>
              <a:gd name="connsiteX11" fmla="*/ 685234 w 1600384"/>
              <a:gd name="connsiteY11" fmla="*/ 53942 h 500437"/>
              <a:gd name="connsiteX12" fmla="*/ 712222 w 1600384"/>
              <a:gd name="connsiteY12" fmla="*/ 139667 h 500437"/>
              <a:gd name="connsiteX13" fmla="*/ 751909 w 1600384"/>
              <a:gd name="connsiteY13" fmla="*/ 41242 h 500437"/>
              <a:gd name="connsiteX14" fmla="*/ 785247 w 1600384"/>
              <a:gd name="connsiteY14" fmla="*/ 166655 h 500437"/>
              <a:gd name="connsiteX15" fmla="*/ 880497 w 1600384"/>
              <a:gd name="connsiteY15" fmla="*/ 34892 h 500437"/>
              <a:gd name="connsiteX16" fmla="*/ 891609 w 1600384"/>
              <a:gd name="connsiteY16" fmla="*/ 1555 h 500437"/>
              <a:gd name="connsiteX17" fmla="*/ 893197 w 1600384"/>
              <a:gd name="connsiteY17" fmla="*/ 71405 h 500437"/>
              <a:gd name="connsiteX18" fmla="*/ 1039247 w 1600384"/>
              <a:gd name="connsiteY18" fmla="*/ 61880 h 500437"/>
              <a:gd name="connsiteX19" fmla="*/ 1042422 w 1600384"/>
              <a:gd name="connsiteY19" fmla="*/ 30130 h 500437"/>
              <a:gd name="connsiteX20" fmla="*/ 1086872 w 1600384"/>
              <a:gd name="connsiteY20" fmla="*/ 42830 h 500437"/>
              <a:gd name="connsiteX21" fmla="*/ 1126559 w 1600384"/>
              <a:gd name="connsiteY21" fmla="*/ 30130 h 500437"/>
              <a:gd name="connsiteX22" fmla="*/ 1145609 w 1600384"/>
              <a:gd name="connsiteY22" fmla="*/ 88867 h 500437"/>
              <a:gd name="connsiteX23" fmla="*/ 1185297 w 1600384"/>
              <a:gd name="connsiteY23" fmla="*/ 19017 h 500437"/>
              <a:gd name="connsiteX24" fmla="*/ 1337697 w 1600384"/>
              <a:gd name="connsiteY24" fmla="*/ 119030 h 500437"/>
              <a:gd name="connsiteX25" fmla="*/ 1425009 w 1600384"/>
              <a:gd name="connsiteY25" fmla="*/ 157130 h 500437"/>
              <a:gd name="connsiteX26" fmla="*/ 1407547 w 1600384"/>
              <a:gd name="connsiteY26" fmla="*/ 199992 h 500437"/>
              <a:gd name="connsiteX27" fmla="*/ 1598047 w 1600384"/>
              <a:gd name="connsiteY27" fmla="*/ 322230 h 500437"/>
              <a:gd name="connsiteX28" fmla="*/ 1488509 w 1600384"/>
              <a:gd name="connsiteY28" fmla="*/ 268255 h 500437"/>
              <a:gd name="connsiteX29" fmla="*/ 1136084 w 1600384"/>
              <a:gd name="connsiteY29" fmla="*/ 131730 h 500437"/>
              <a:gd name="connsiteX30" fmla="*/ 809059 w 1600384"/>
              <a:gd name="connsiteY30" fmla="*/ 131730 h 500437"/>
              <a:gd name="connsiteX31" fmla="*/ 534422 w 1600384"/>
              <a:gd name="connsiteY31" fmla="*/ 171417 h 500437"/>
              <a:gd name="connsiteX32" fmla="*/ 628084 w 1600384"/>
              <a:gd name="connsiteY32" fmla="*/ 144430 h 500437"/>
              <a:gd name="connsiteX33" fmla="*/ 432822 w 1600384"/>
              <a:gd name="connsiteY33" fmla="*/ 141255 h 500437"/>
              <a:gd name="connsiteX34" fmla="*/ 221684 w 1600384"/>
              <a:gd name="connsiteY34" fmla="*/ 234917 h 500437"/>
              <a:gd name="connsiteX35" fmla="*/ 415359 w 1600384"/>
              <a:gd name="connsiteY35" fmla="*/ 198405 h 500437"/>
              <a:gd name="connsiteX36" fmla="*/ 232797 w 1600384"/>
              <a:gd name="connsiteY36" fmla="*/ 265080 h 500437"/>
              <a:gd name="connsiteX37" fmla="*/ 151834 w 1600384"/>
              <a:gd name="connsiteY37" fmla="*/ 304767 h 500437"/>
              <a:gd name="connsiteX38" fmla="*/ 5784 w 1600384"/>
              <a:gd name="connsiteY38" fmla="*/ 500030 h 50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00384" h="500437">
                <a:moveTo>
                  <a:pt x="5784" y="500030"/>
                </a:moveTo>
                <a:cubicBezTo>
                  <a:pt x="42032" y="490241"/>
                  <a:pt x="334926" y="275399"/>
                  <a:pt x="369322" y="246030"/>
                </a:cubicBezTo>
                <a:cubicBezTo>
                  <a:pt x="403718" y="216661"/>
                  <a:pt x="184113" y="336782"/>
                  <a:pt x="212159" y="323817"/>
                </a:cubicBezTo>
                <a:cubicBezTo>
                  <a:pt x="240205" y="310852"/>
                  <a:pt x="496057" y="189673"/>
                  <a:pt x="537597" y="168242"/>
                </a:cubicBezTo>
                <a:cubicBezTo>
                  <a:pt x="579137" y="146811"/>
                  <a:pt x="459810" y="193378"/>
                  <a:pt x="461397" y="195230"/>
                </a:cubicBezTo>
                <a:cubicBezTo>
                  <a:pt x="462984" y="197082"/>
                  <a:pt x="523839" y="175122"/>
                  <a:pt x="547122" y="179355"/>
                </a:cubicBezTo>
                <a:cubicBezTo>
                  <a:pt x="570405" y="183588"/>
                  <a:pt x="592101" y="225128"/>
                  <a:pt x="601097" y="220630"/>
                </a:cubicBezTo>
                <a:cubicBezTo>
                  <a:pt x="610093" y="216132"/>
                  <a:pt x="603214" y="186498"/>
                  <a:pt x="601097" y="152367"/>
                </a:cubicBezTo>
                <a:cubicBezTo>
                  <a:pt x="598980" y="118236"/>
                  <a:pt x="572787" y="1290"/>
                  <a:pt x="588397" y="15842"/>
                </a:cubicBezTo>
                <a:cubicBezTo>
                  <a:pt x="604007" y="30394"/>
                  <a:pt x="678884" y="233595"/>
                  <a:pt x="694759" y="239680"/>
                </a:cubicBezTo>
                <a:cubicBezTo>
                  <a:pt x="710634" y="245765"/>
                  <a:pt x="685235" y="83311"/>
                  <a:pt x="683647" y="52355"/>
                </a:cubicBezTo>
                <a:cubicBezTo>
                  <a:pt x="682060" y="21399"/>
                  <a:pt x="680471" y="39390"/>
                  <a:pt x="685234" y="53942"/>
                </a:cubicBezTo>
                <a:cubicBezTo>
                  <a:pt x="689997" y="68494"/>
                  <a:pt x="701110" y="141784"/>
                  <a:pt x="712222" y="139667"/>
                </a:cubicBezTo>
                <a:cubicBezTo>
                  <a:pt x="723334" y="137550"/>
                  <a:pt x="739738" y="36744"/>
                  <a:pt x="751909" y="41242"/>
                </a:cubicBezTo>
                <a:cubicBezTo>
                  <a:pt x="764080" y="45740"/>
                  <a:pt x="763816" y="167713"/>
                  <a:pt x="785247" y="166655"/>
                </a:cubicBezTo>
                <a:cubicBezTo>
                  <a:pt x="806678" y="165597"/>
                  <a:pt x="862770" y="62409"/>
                  <a:pt x="880497" y="34892"/>
                </a:cubicBezTo>
                <a:cubicBezTo>
                  <a:pt x="898224" y="7375"/>
                  <a:pt x="889492" y="-4531"/>
                  <a:pt x="891609" y="1555"/>
                </a:cubicBezTo>
                <a:cubicBezTo>
                  <a:pt x="893726" y="7641"/>
                  <a:pt x="868591" y="61351"/>
                  <a:pt x="893197" y="71405"/>
                </a:cubicBezTo>
                <a:cubicBezTo>
                  <a:pt x="917803" y="81459"/>
                  <a:pt x="1014376" y="68759"/>
                  <a:pt x="1039247" y="61880"/>
                </a:cubicBezTo>
                <a:cubicBezTo>
                  <a:pt x="1064118" y="55001"/>
                  <a:pt x="1034484" y="33305"/>
                  <a:pt x="1042422" y="30130"/>
                </a:cubicBezTo>
                <a:cubicBezTo>
                  <a:pt x="1050360" y="26955"/>
                  <a:pt x="1072849" y="42830"/>
                  <a:pt x="1086872" y="42830"/>
                </a:cubicBezTo>
                <a:cubicBezTo>
                  <a:pt x="1100895" y="42830"/>
                  <a:pt x="1116770" y="22457"/>
                  <a:pt x="1126559" y="30130"/>
                </a:cubicBezTo>
                <a:cubicBezTo>
                  <a:pt x="1136348" y="37803"/>
                  <a:pt x="1135819" y="90719"/>
                  <a:pt x="1145609" y="88867"/>
                </a:cubicBezTo>
                <a:cubicBezTo>
                  <a:pt x="1155399" y="87015"/>
                  <a:pt x="1153282" y="13990"/>
                  <a:pt x="1185297" y="19017"/>
                </a:cubicBezTo>
                <a:cubicBezTo>
                  <a:pt x="1217312" y="24044"/>
                  <a:pt x="1297745" y="96011"/>
                  <a:pt x="1337697" y="119030"/>
                </a:cubicBezTo>
                <a:cubicBezTo>
                  <a:pt x="1377649" y="142049"/>
                  <a:pt x="1413367" y="143636"/>
                  <a:pt x="1425009" y="157130"/>
                </a:cubicBezTo>
                <a:cubicBezTo>
                  <a:pt x="1436651" y="170624"/>
                  <a:pt x="1378707" y="172475"/>
                  <a:pt x="1407547" y="199992"/>
                </a:cubicBezTo>
                <a:cubicBezTo>
                  <a:pt x="1436387" y="227509"/>
                  <a:pt x="1584553" y="310853"/>
                  <a:pt x="1598047" y="322230"/>
                </a:cubicBezTo>
                <a:cubicBezTo>
                  <a:pt x="1611541" y="333607"/>
                  <a:pt x="1565503" y="300005"/>
                  <a:pt x="1488509" y="268255"/>
                </a:cubicBezTo>
                <a:cubicBezTo>
                  <a:pt x="1411515" y="236505"/>
                  <a:pt x="1249326" y="154484"/>
                  <a:pt x="1136084" y="131730"/>
                </a:cubicBezTo>
                <a:cubicBezTo>
                  <a:pt x="1022842" y="108976"/>
                  <a:pt x="909336" y="125116"/>
                  <a:pt x="809059" y="131730"/>
                </a:cubicBezTo>
                <a:cubicBezTo>
                  <a:pt x="708782" y="138344"/>
                  <a:pt x="564584" y="169300"/>
                  <a:pt x="534422" y="171417"/>
                </a:cubicBezTo>
                <a:cubicBezTo>
                  <a:pt x="504260" y="173534"/>
                  <a:pt x="645017" y="149457"/>
                  <a:pt x="628084" y="144430"/>
                </a:cubicBezTo>
                <a:cubicBezTo>
                  <a:pt x="611151" y="139403"/>
                  <a:pt x="500555" y="126174"/>
                  <a:pt x="432822" y="141255"/>
                </a:cubicBezTo>
                <a:cubicBezTo>
                  <a:pt x="365089" y="156336"/>
                  <a:pt x="224594" y="225392"/>
                  <a:pt x="221684" y="234917"/>
                </a:cubicBezTo>
                <a:cubicBezTo>
                  <a:pt x="218774" y="244442"/>
                  <a:pt x="413507" y="193378"/>
                  <a:pt x="415359" y="198405"/>
                </a:cubicBezTo>
                <a:cubicBezTo>
                  <a:pt x="417211" y="203432"/>
                  <a:pt x="276718" y="247353"/>
                  <a:pt x="232797" y="265080"/>
                </a:cubicBezTo>
                <a:cubicBezTo>
                  <a:pt x="188876" y="282807"/>
                  <a:pt x="189669" y="269313"/>
                  <a:pt x="151834" y="304767"/>
                </a:cubicBezTo>
                <a:cubicBezTo>
                  <a:pt x="113999" y="340221"/>
                  <a:pt x="-30464" y="509819"/>
                  <a:pt x="5784" y="50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52E0F2F-CA68-48AE-931C-62FE3FF0738D}"/>
              </a:ext>
            </a:extLst>
          </p:cNvPr>
          <p:cNvSpPr/>
          <p:nvPr/>
        </p:nvSpPr>
        <p:spPr>
          <a:xfrm>
            <a:off x="7135919" y="6290303"/>
            <a:ext cx="730543" cy="315289"/>
          </a:xfrm>
          <a:custGeom>
            <a:avLst/>
            <a:gdLst>
              <a:gd name="connsiteX0" fmla="*/ 12594 w 730543"/>
              <a:gd name="connsiteY0" fmla="*/ 315285 h 315289"/>
              <a:gd name="connsiteX1" fmla="*/ 506306 w 730543"/>
              <a:gd name="connsiteY1" fmla="*/ 247022 h 315289"/>
              <a:gd name="connsiteX2" fmla="*/ 311044 w 730543"/>
              <a:gd name="connsiteY2" fmla="*/ 288297 h 315289"/>
              <a:gd name="connsiteX3" fmla="*/ 726969 w 730543"/>
              <a:gd name="connsiteY3" fmla="*/ 234322 h 315289"/>
              <a:gd name="connsiteX4" fmla="*/ 511069 w 730543"/>
              <a:gd name="connsiteY4" fmla="*/ 221622 h 315289"/>
              <a:gd name="connsiteX5" fmla="*/ 490431 w 730543"/>
              <a:gd name="connsiteY5" fmla="*/ 210510 h 315289"/>
              <a:gd name="connsiteX6" fmla="*/ 534881 w 730543"/>
              <a:gd name="connsiteY6" fmla="*/ 56522 h 315289"/>
              <a:gd name="connsiteX7" fmla="*/ 434869 w 730543"/>
              <a:gd name="connsiteY7" fmla="*/ 247022 h 315289"/>
              <a:gd name="connsiteX8" fmla="*/ 468206 w 730543"/>
              <a:gd name="connsiteY8" fmla="*/ 199397 h 315289"/>
              <a:gd name="connsiteX9" fmla="*/ 358669 w 730543"/>
              <a:gd name="connsiteY9" fmla="*/ 173997 h 315289"/>
              <a:gd name="connsiteX10" fmla="*/ 328506 w 730543"/>
              <a:gd name="connsiteY10" fmla="*/ 960 h 315289"/>
              <a:gd name="connsiteX11" fmla="*/ 307869 w 730543"/>
              <a:gd name="connsiteY11" fmla="*/ 108910 h 315289"/>
              <a:gd name="connsiteX12" fmla="*/ 344381 w 730543"/>
              <a:gd name="connsiteY12" fmla="*/ 210510 h 315289"/>
              <a:gd name="connsiteX13" fmla="*/ 258656 w 730543"/>
              <a:gd name="connsiteY13" fmla="*/ 223210 h 315289"/>
              <a:gd name="connsiteX14" fmla="*/ 241194 w 730543"/>
              <a:gd name="connsiteY14" fmla="*/ 93035 h 315289"/>
              <a:gd name="connsiteX15" fmla="*/ 271356 w 730543"/>
              <a:gd name="connsiteY15" fmla="*/ 221622 h 315289"/>
              <a:gd name="connsiteX16" fmla="*/ 290406 w 730543"/>
              <a:gd name="connsiteY16" fmla="*/ 248610 h 315289"/>
              <a:gd name="connsiteX17" fmla="*/ 274531 w 730543"/>
              <a:gd name="connsiteY17" fmla="*/ 254960 h 315289"/>
              <a:gd name="connsiteX18" fmla="*/ 244369 w 730543"/>
              <a:gd name="connsiteY18" fmla="*/ 235910 h 315289"/>
              <a:gd name="connsiteX19" fmla="*/ 195156 w 730543"/>
              <a:gd name="connsiteY19" fmla="*/ 85097 h 315289"/>
              <a:gd name="connsiteX20" fmla="*/ 188806 w 730543"/>
              <a:gd name="connsiteY20" fmla="*/ 205747 h 315289"/>
              <a:gd name="connsiteX21" fmla="*/ 152294 w 730543"/>
              <a:gd name="connsiteY21" fmla="*/ 250197 h 315289"/>
              <a:gd name="connsiteX22" fmla="*/ 12594 w 730543"/>
              <a:gd name="connsiteY22" fmla="*/ 315285 h 3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0543" h="315289">
                <a:moveTo>
                  <a:pt x="12594" y="315285"/>
                </a:moveTo>
                <a:cubicBezTo>
                  <a:pt x="71596" y="314756"/>
                  <a:pt x="456564" y="251520"/>
                  <a:pt x="506306" y="247022"/>
                </a:cubicBezTo>
                <a:cubicBezTo>
                  <a:pt x="556048" y="242524"/>
                  <a:pt x="274267" y="290414"/>
                  <a:pt x="311044" y="288297"/>
                </a:cubicBezTo>
                <a:cubicBezTo>
                  <a:pt x="347821" y="286180"/>
                  <a:pt x="693632" y="245434"/>
                  <a:pt x="726969" y="234322"/>
                </a:cubicBezTo>
                <a:cubicBezTo>
                  <a:pt x="760306" y="223210"/>
                  <a:pt x="550492" y="225591"/>
                  <a:pt x="511069" y="221622"/>
                </a:cubicBezTo>
                <a:cubicBezTo>
                  <a:pt x="471646" y="217653"/>
                  <a:pt x="486462" y="238027"/>
                  <a:pt x="490431" y="210510"/>
                </a:cubicBezTo>
                <a:cubicBezTo>
                  <a:pt x="494400" y="182993"/>
                  <a:pt x="544141" y="50437"/>
                  <a:pt x="534881" y="56522"/>
                </a:cubicBezTo>
                <a:cubicBezTo>
                  <a:pt x="525621" y="62607"/>
                  <a:pt x="445982" y="223209"/>
                  <a:pt x="434869" y="247022"/>
                </a:cubicBezTo>
                <a:cubicBezTo>
                  <a:pt x="423757" y="270834"/>
                  <a:pt x="480906" y="211568"/>
                  <a:pt x="468206" y="199397"/>
                </a:cubicBezTo>
                <a:cubicBezTo>
                  <a:pt x="455506" y="187226"/>
                  <a:pt x="381952" y="207070"/>
                  <a:pt x="358669" y="173997"/>
                </a:cubicBezTo>
                <a:cubicBezTo>
                  <a:pt x="335386" y="140924"/>
                  <a:pt x="336973" y="11808"/>
                  <a:pt x="328506" y="960"/>
                </a:cubicBezTo>
                <a:cubicBezTo>
                  <a:pt x="320039" y="-9888"/>
                  <a:pt x="305223" y="73985"/>
                  <a:pt x="307869" y="108910"/>
                </a:cubicBezTo>
                <a:cubicBezTo>
                  <a:pt x="310515" y="143835"/>
                  <a:pt x="352583" y="191460"/>
                  <a:pt x="344381" y="210510"/>
                </a:cubicBezTo>
                <a:cubicBezTo>
                  <a:pt x="336179" y="229560"/>
                  <a:pt x="275854" y="242789"/>
                  <a:pt x="258656" y="223210"/>
                </a:cubicBezTo>
                <a:cubicBezTo>
                  <a:pt x="241458" y="203631"/>
                  <a:pt x="239077" y="93300"/>
                  <a:pt x="241194" y="93035"/>
                </a:cubicBezTo>
                <a:cubicBezTo>
                  <a:pt x="243311" y="92770"/>
                  <a:pt x="263154" y="195693"/>
                  <a:pt x="271356" y="221622"/>
                </a:cubicBezTo>
                <a:cubicBezTo>
                  <a:pt x="279558" y="247551"/>
                  <a:pt x="289877" y="243054"/>
                  <a:pt x="290406" y="248610"/>
                </a:cubicBezTo>
                <a:cubicBezTo>
                  <a:pt x="290935" y="254166"/>
                  <a:pt x="282204" y="257077"/>
                  <a:pt x="274531" y="254960"/>
                </a:cubicBezTo>
                <a:cubicBezTo>
                  <a:pt x="266858" y="252843"/>
                  <a:pt x="257598" y="264220"/>
                  <a:pt x="244369" y="235910"/>
                </a:cubicBezTo>
                <a:cubicBezTo>
                  <a:pt x="231140" y="207600"/>
                  <a:pt x="204417" y="90124"/>
                  <a:pt x="195156" y="85097"/>
                </a:cubicBezTo>
                <a:cubicBezTo>
                  <a:pt x="185896" y="80070"/>
                  <a:pt x="195950" y="178230"/>
                  <a:pt x="188806" y="205747"/>
                </a:cubicBezTo>
                <a:cubicBezTo>
                  <a:pt x="181662" y="233264"/>
                  <a:pt x="185367" y="232205"/>
                  <a:pt x="152294" y="250197"/>
                </a:cubicBezTo>
                <a:cubicBezTo>
                  <a:pt x="119221" y="268189"/>
                  <a:pt x="-46408" y="315814"/>
                  <a:pt x="12594" y="315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B9A4B81-B90D-4819-89BE-292B7E876996}"/>
              </a:ext>
            </a:extLst>
          </p:cNvPr>
          <p:cNvSpPr/>
          <p:nvPr/>
        </p:nvSpPr>
        <p:spPr>
          <a:xfrm>
            <a:off x="7394462" y="6550343"/>
            <a:ext cx="937403" cy="471126"/>
          </a:xfrm>
          <a:custGeom>
            <a:avLst/>
            <a:gdLst>
              <a:gd name="connsiteX0" fmla="*/ 14401 w 937403"/>
              <a:gd name="connsiteY0" fmla="*/ 2857 h 471126"/>
              <a:gd name="connsiteX1" fmla="*/ 398576 w 937403"/>
              <a:gd name="connsiteY1" fmla="*/ 18732 h 471126"/>
              <a:gd name="connsiteX2" fmla="*/ 343013 w 937403"/>
              <a:gd name="connsiteY2" fmla="*/ 9207 h 471126"/>
              <a:gd name="connsiteX3" fmla="*/ 457313 w 937403"/>
              <a:gd name="connsiteY3" fmla="*/ 18732 h 471126"/>
              <a:gd name="connsiteX4" fmla="*/ 431913 w 937403"/>
              <a:gd name="connsiteY4" fmla="*/ 47307 h 471126"/>
              <a:gd name="connsiteX5" fmla="*/ 554151 w 937403"/>
              <a:gd name="connsiteY5" fmla="*/ 58420 h 471126"/>
              <a:gd name="connsiteX6" fmla="*/ 541451 w 937403"/>
              <a:gd name="connsiteY6" fmla="*/ 61595 h 471126"/>
              <a:gd name="connsiteX7" fmla="*/ 609713 w 937403"/>
              <a:gd name="connsiteY7" fmla="*/ 60007 h 471126"/>
              <a:gd name="connsiteX8" fmla="*/ 647813 w 937403"/>
              <a:gd name="connsiteY8" fmla="*/ 53657 h 471126"/>
              <a:gd name="connsiteX9" fmla="*/ 592251 w 937403"/>
              <a:gd name="connsiteY9" fmla="*/ 102870 h 471126"/>
              <a:gd name="connsiteX10" fmla="*/ 635113 w 937403"/>
              <a:gd name="connsiteY10" fmla="*/ 104457 h 471126"/>
              <a:gd name="connsiteX11" fmla="*/ 649401 w 937403"/>
              <a:gd name="connsiteY11" fmla="*/ 153670 h 471126"/>
              <a:gd name="connsiteX12" fmla="*/ 728776 w 937403"/>
              <a:gd name="connsiteY12" fmla="*/ 198120 h 471126"/>
              <a:gd name="connsiteX13" fmla="*/ 735126 w 937403"/>
              <a:gd name="connsiteY13" fmla="*/ 194945 h 471126"/>
              <a:gd name="connsiteX14" fmla="*/ 830376 w 937403"/>
              <a:gd name="connsiteY14" fmla="*/ 242570 h 471126"/>
              <a:gd name="connsiteX15" fmla="*/ 928801 w 937403"/>
              <a:gd name="connsiteY15" fmla="*/ 356870 h 471126"/>
              <a:gd name="connsiteX16" fmla="*/ 930388 w 937403"/>
              <a:gd name="connsiteY16" fmla="*/ 469582 h 471126"/>
              <a:gd name="connsiteX17" fmla="*/ 911338 w 937403"/>
              <a:gd name="connsiteY17" fmla="*/ 417195 h 471126"/>
              <a:gd name="connsiteX18" fmla="*/ 838313 w 937403"/>
              <a:gd name="connsiteY18" fmla="*/ 344170 h 471126"/>
              <a:gd name="connsiteX19" fmla="*/ 782751 w 937403"/>
              <a:gd name="connsiteY19" fmla="*/ 342582 h 471126"/>
              <a:gd name="connsiteX20" fmla="*/ 738301 w 937403"/>
              <a:gd name="connsiteY20" fmla="*/ 380682 h 471126"/>
              <a:gd name="connsiteX21" fmla="*/ 874826 w 937403"/>
              <a:gd name="connsiteY21" fmla="*/ 374332 h 471126"/>
              <a:gd name="connsiteX22" fmla="*/ 919276 w 937403"/>
              <a:gd name="connsiteY22" fmla="*/ 390207 h 471126"/>
              <a:gd name="connsiteX23" fmla="*/ 819263 w 937403"/>
              <a:gd name="connsiteY23" fmla="*/ 358457 h 471126"/>
              <a:gd name="connsiteX24" fmla="*/ 523988 w 937403"/>
              <a:gd name="connsiteY24" fmla="*/ 169545 h 471126"/>
              <a:gd name="connsiteX25" fmla="*/ 644638 w 937403"/>
              <a:gd name="connsiteY25" fmla="*/ 210820 h 471126"/>
              <a:gd name="connsiteX26" fmla="*/ 476363 w 937403"/>
              <a:gd name="connsiteY26" fmla="*/ 160020 h 471126"/>
              <a:gd name="connsiteX27" fmla="*/ 414451 w 937403"/>
              <a:gd name="connsiteY27" fmla="*/ 161607 h 471126"/>
              <a:gd name="connsiteX28" fmla="*/ 435088 w 937403"/>
              <a:gd name="connsiteY28" fmla="*/ 139382 h 471126"/>
              <a:gd name="connsiteX29" fmla="*/ 384288 w 937403"/>
              <a:gd name="connsiteY29" fmla="*/ 123507 h 471126"/>
              <a:gd name="connsiteX30" fmla="*/ 360476 w 937403"/>
              <a:gd name="connsiteY30" fmla="*/ 96520 h 471126"/>
              <a:gd name="connsiteX31" fmla="*/ 285863 w 937403"/>
              <a:gd name="connsiteY31" fmla="*/ 96520 h 471126"/>
              <a:gd name="connsiteX32" fmla="*/ 238238 w 937403"/>
              <a:gd name="connsiteY32" fmla="*/ 96520 h 471126"/>
              <a:gd name="connsiteX33" fmla="*/ 352538 w 937403"/>
              <a:gd name="connsiteY33" fmla="*/ 66357 h 471126"/>
              <a:gd name="connsiteX34" fmla="*/ 236651 w 937403"/>
              <a:gd name="connsiteY34" fmla="*/ 66357 h 471126"/>
              <a:gd name="connsiteX35" fmla="*/ 93776 w 937403"/>
              <a:gd name="connsiteY35" fmla="*/ 86995 h 471126"/>
              <a:gd name="connsiteX36" fmla="*/ 14401 w 937403"/>
              <a:gd name="connsiteY36" fmla="*/ 2857 h 4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7403" h="471126">
                <a:moveTo>
                  <a:pt x="14401" y="2857"/>
                </a:moveTo>
                <a:cubicBezTo>
                  <a:pt x="65201" y="-8520"/>
                  <a:pt x="343807" y="17674"/>
                  <a:pt x="398576" y="18732"/>
                </a:cubicBezTo>
                <a:cubicBezTo>
                  <a:pt x="453345" y="19790"/>
                  <a:pt x="343013" y="9207"/>
                  <a:pt x="343013" y="9207"/>
                </a:cubicBezTo>
                <a:cubicBezTo>
                  <a:pt x="352802" y="9207"/>
                  <a:pt x="442496" y="12382"/>
                  <a:pt x="457313" y="18732"/>
                </a:cubicBezTo>
                <a:cubicBezTo>
                  <a:pt x="472130" y="25082"/>
                  <a:pt x="415773" y="40692"/>
                  <a:pt x="431913" y="47307"/>
                </a:cubicBezTo>
                <a:cubicBezTo>
                  <a:pt x="448053" y="53922"/>
                  <a:pt x="535895" y="56039"/>
                  <a:pt x="554151" y="58420"/>
                </a:cubicBezTo>
                <a:cubicBezTo>
                  <a:pt x="572407" y="60801"/>
                  <a:pt x="532191" y="61331"/>
                  <a:pt x="541451" y="61595"/>
                </a:cubicBezTo>
                <a:cubicBezTo>
                  <a:pt x="550711" y="61860"/>
                  <a:pt x="591986" y="61330"/>
                  <a:pt x="609713" y="60007"/>
                </a:cubicBezTo>
                <a:cubicBezTo>
                  <a:pt x="627440" y="58684"/>
                  <a:pt x="650723" y="46513"/>
                  <a:pt x="647813" y="53657"/>
                </a:cubicBezTo>
                <a:cubicBezTo>
                  <a:pt x="644903" y="60801"/>
                  <a:pt x="594368" y="94403"/>
                  <a:pt x="592251" y="102870"/>
                </a:cubicBezTo>
                <a:cubicBezTo>
                  <a:pt x="590134" y="111337"/>
                  <a:pt x="625588" y="95990"/>
                  <a:pt x="635113" y="104457"/>
                </a:cubicBezTo>
                <a:cubicBezTo>
                  <a:pt x="644638" y="112924"/>
                  <a:pt x="633791" y="138060"/>
                  <a:pt x="649401" y="153670"/>
                </a:cubicBezTo>
                <a:cubicBezTo>
                  <a:pt x="665011" y="169280"/>
                  <a:pt x="714489" y="191241"/>
                  <a:pt x="728776" y="198120"/>
                </a:cubicBezTo>
                <a:cubicBezTo>
                  <a:pt x="743064" y="204999"/>
                  <a:pt x="718193" y="187537"/>
                  <a:pt x="735126" y="194945"/>
                </a:cubicBezTo>
                <a:cubicBezTo>
                  <a:pt x="752059" y="202353"/>
                  <a:pt x="798097" y="215583"/>
                  <a:pt x="830376" y="242570"/>
                </a:cubicBezTo>
                <a:cubicBezTo>
                  <a:pt x="862655" y="269557"/>
                  <a:pt x="912132" y="319035"/>
                  <a:pt x="928801" y="356870"/>
                </a:cubicBezTo>
                <a:cubicBezTo>
                  <a:pt x="945470" y="394705"/>
                  <a:pt x="933298" y="459528"/>
                  <a:pt x="930388" y="469582"/>
                </a:cubicBezTo>
                <a:cubicBezTo>
                  <a:pt x="927478" y="479636"/>
                  <a:pt x="926684" y="438097"/>
                  <a:pt x="911338" y="417195"/>
                </a:cubicBezTo>
                <a:cubicBezTo>
                  <a:pt x="895992" y="396293"/>
                  <a:pt x="859744" y="356605"/>
                  <a:pt x="838313" y="344170"/>
                </a:cubicBezTo>
                <a:cubicBezTo>
                  <a:pt x="816882" y="331735"/>
                  <a:pt x="799419" y="336497"/>
                  <a:pt x="782751" y="342582"/>
                </a:cubicBezTo>
                <a:cubicBezTo>
                  <a:pt x="766083" y="348667"/>
                  <a:pt x="722955" y="375390"/>
                  <a:pt x="738301" y="380682"/>
                </a:cubicBezTo>
                <a:cubicBezTo>
                  <a:pt x="753647" y="385974"/>
                  <a:pt x="844664" y="372745"/>
                  <a:pt x="874826" y="374332"/>
                </a:cubicBezTo>
                <a:cubicBezTo>
                  <a:pt x="904988" y="375919"/>
                  <a:pt x="928537" y="392853"/>
                  <a:pt x="919276" y="390207"/>
                </a:cubicBezTo>
                <a:cubicBezTo>
                  <a:pt x="910016" y="387561"/>
                  <a:pt x="885144" y="395234"/>
                  <a:pt x="819263" y="358457"/>
                </a:cubicBezTo>
                <a:cubicBezTo>
                  <a:pt x="753382" y="321680"/>
                  <a:pt x="553092" y="194151"/>
                  <a:pt x="523988" y="169545"/>
                </a:cubicBezTo>
                <a:cubicBezTo>
                  <a:pt x="494884" y="144939"/>
                  <a:pt x="652576" y="212408"/>
                  <a:pt x="644638" y="210820"/>
                </a:cubicBezTo>
                <a:cubicBezTo>
                  <a:pt x="636700" y="209232"/>
                  <a:pt x="514727" y="168222"/>
                  <a:pt x="476363" y="160020"/>
                </a:cubicBezTo>
                <a:cubicBezTo>
                  <a:pt x="437999" y="151818"/>
                  <a:pt x="421330" y="165047"/>
                  <a:pt x="414451" y="161607"/>
                </a:cubicBezTo>
                <a:cubicBezTo>
                  <a:pt x="407572" y="158167"/>
                  <a:pt x="440115" y="145732"/>
                  <a:pt x="435088" y="139382"/>
                </a:cubicBezTo>
                <a:cubicBezTo>
                  <a:pt x="430061" y="133032"/>
                  <a:pt x="396723" y="130651"/>
                  <a:pt x="384288" y="123507"/>
                </a:cubicBezTo>
                <a:cubicBezTo>
                  <a:pt x="371853" y="116363"/>
                  <a:pt x="376880" y="101018"/>
                  <a:pt x="360476" y="96520"/>
                </a:cubicBezTo>
                <a:cubicBezTo>
                  <a:pt x="344072" y="92022"/>
                  <a:pt x="285863" y="96520"/>
                  <a:pt x="285863" y="96520"/>
                </a:cubicBezTo>
                <a:cubicBezTo>
                  <a:pt x="265490" y="96520"/>
                  <a:pt x="227126" y="101547"/>
                  <a:pt x="238238" y="96520"/>
                </a:cubicBezTo>
                <a:cubicBezTo>
                  <a:pt x="249350" y="91493"/>
                  <a:pt x="352802" y="71384"/>
                  <a:pt x="352538" y="66357"/>
                </a:cubicBezTo>
                <a:cubicBezTo>
                  <a:pt x="352274" y="61330"/>
                  <a:pt x="279778" y="62917"/>
                  <a:pt x="236651" y="66357"/>
                </a:cubicBezTo>
                <a:cubicBezTo>
                  <a:pt x="193524" y="69797"/>
                  <a:pt x="126584" y="95462"/>
                  <a:pt x="93776" y="86995"/>
                </a:cubicBezTo>
                <a:cubicBezTo>
                  <a:pt x="60968" y="78528"/>
                  <a:pt x="-36399" y="14234"/>
                  <a:pt x="14401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901EEE6-4314-485C-AAFF-D6CE79527494}"/>
              </a:ext>
            </a:extLst>
          </p:cNvPr>
          <p:cNvSpPr/>
          <p:nvPr/>
        </p:nvSpPr>
        <p:spPr>
          <a:xfrm>
            <a:off x="6592247" y="6527198"/>
            <a:ext cx="1147828" cy="543835"/>
          </a:xfrm>
          <a:custGeom>
            <a:avLst/>
            <a:gdLst>
              <a:gd name="connsiteX0" fmla="*/ 1142053 w 1147828"/>
              <a:gd name="connsiteY0" fmla="*/ 87915 h 543835"/>
              <a:gd name="connsiteX1" fmla="*/ 597541 w 1147828"/>
              <a:gd name="connsiteY1" fmla="*/ 197452 h 543835"/>
              <a:gd name="connsiteX2" fmla="*/ 816616 w 1147828"/>
              <a:gd name="connsiteY2" fmla="*/ 151415 h 543835"/>
              <a:gd name="connsiteX3" fmla="*/ 484828 w 1147828"/>
              <a:gd name="connsiteY3" fmla="*/ 256190 h 543835"/>
              <a:gd name="connsiteX4" fmla="*/ 483241 w 1147828"/>
              <a:gd name="connsiteY4" fmla="*/ 316515 h 543835"/>
              <a:gd name="connsiteX5" fmla="*/ 422916 w 1147828"/>
              <a:gd name="connsiteY5" fmla="*/ 324452 h 543835"/>
              <a:gd name="connsiteX6" fmla="*/ 407041 w 1147828"/>
              <a:gd name="connsiteY6" fmla="*/ 349852 h 543835"/>
              <a:gd name="connsiteX7" fmla="*/ 394341 w 1147828"/>
              <a:gd name="connsiteY7" fmla="*/ 416527 h 543835"/>
              <a:gd name="connsiteX8" fmla="*/ 410216 w 1147828"/>
              <a:gd name="connsiteY8" fmla="*/ 473677 h 543835"/>
              <a:gd name="connsiteX9" fmla="*/ 364178 w 1147828"/>
              <a:gd name="connsiteY9" fmla="*/ 470502 h 543835"/>
              <a:gd name="connsiteX10" fmla="*/ 181616 w 1147828"/>
              <a:gd name="connsiteY10" fmla="*/ 508602 h 543835"/>
              <a:gd name="connsiteX11" fmla="*/ 641 w 1147828"/>
              <a:gd name="connsiteY11" fmla="*/ 543527 h 543835"/>
              <a:gd name="connsiteX12" fmla="*/ 124466 w 1147828"/>
              <a:gd name="connsiteY12" fmla="*/ 487965 h 543835"/>
              <a:gd name="connsiteX13" fmla="*/ 205428 w 1147828"/>
              <a:gd name="connsiteY13" fmla="*/ 410177 h 543835"/>
              <a:gd name="connsiteX14" fmla="*/ 232416 w 1147828"/>
              <a:gd name="connsiteY14" fmla="*/ 345090 h 543835"/>
              <a:gd name="connsiteX15" fmla="*/ 259403 w 1147828"/>
              <a:gd name="connsiteY15" fmla="*/ 330802 h 543835"/>
              <a:gd name="connsiteX16" fmla="*/ 307028 w 1147828"/>
              <a:gd name="connsiteY16" fmla="*/ 159352 h 543835"/>
              <a:gd name="connsiteX17" fmla="*/ 349891 w 1147828"/>
              <a:gd name="connsiteY17" fmla="*/ 235552 h 543835"/>
              <a:gd name="connsiteX18" fmla="*/ 434028 w 1147828"/>
              <a:gd name="connsiteY18" fmla="*/ 153002 h 543835"/>
              <a:gd name="connsiteX19" fmla="*/ 565791 w 1147828"/>
              <a:gd name="connsiteY19" fmla="*/ 111727 h 543835"/>
              <a:gd name="connsiteX20" fmla="*/ 489591 w 1147828"/>
              <a:gd name="connsiteY20" fmla="*/ 127602 h 543835"/>
              <a:gd name="connsiteX21" fmla="*/ 803916 w 1147828"/>
              <a:gd name="connsiteY21" fmla="*/ 13302 h 543835"/>
              <a:gd name="connsiteX22" fmla="*/ 880116 w 1147828"/>
              <a:gd name="connsiteY22" fmla="*/ 10127 h 543835"/>
              <a:gd name="connsiteX23" fmla="*/ 1142053 w 1147828"/>
              <a:gd name="connsiteY23" fmla="*/ 87915 h 5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7828" h="543835">
                <a:moveTo>
                  <a:pt x="1142053" y="87915"/>
                </a:moveTo>
                <a:cubicBezTo>
                  <a:pt x="1094957" y="119136"/>
                  <a:pt x="651780" y="186869"/>
                  <a:pt x="597541" y="197452"/>
                </a:cubicBezTo>
                <a:cubicBezTo>
                  <a:pt x="543302" y="208035"/>
                  <a:pt x="835401" y="141625"/>
                  <a:pt x="816616" y="151415"/>
                </a:cubicBezTo>
                <a:cubicBezTo>
                  <a:pt x="797831" y="161205"/>
                  <a:pt x="540391" y="228673"/>
                  <a:pt x="484828" y="256190"/>
                </a:cubicBezTo>
                <a:cubicBezTo>
                  <a:pt x="429265" y="283707"/>
                  <a:pt x="493560" y="305138"/>
                  <a:pt x="483241" y="316515"/>
                </a:cubicBezTo>
                <a:cubicBezTo>
                  <a:pt x="472922" y="327892"/>
                  <a:pt x="435616" y="318896"/>
                  <a:pt x="422916" y="324452"/>
                </a:cubicBezTo>
                <a:cubicBezTo>
                  <a:pt x="410216" y="330008"/>
                  <a:pt x="411804" y="334506"/>
                  <a:pt x="407041" y="349852"/>
                </a:cubicBezTo>
                <a:cubicBezTo>
                  <a:pt x="402278" y="365198"/>
                  <a:pt x="393812" y="395890"/>
                  <a:pt x="394341" y="416527"/>
                </a:cubicBezTo>
                <a:cubicBezTo>
                  <a:pt x="394870" y="437164"/>
                  <a:pt x="415243" y="464681"/>
                  <a:pt x="410216" y="473677"/>
                </a:cubicBezTo>
                <a:cubicBezTo>
                  <a:pt x="405189" y="482673"/>
                  <a:pt x="402278" y="464681"/>
                  <a:pt x="364178" y="470502"/>
                </a:cubicBezTo>
                <a:cubicBezTo>
                  <a:pt x="326078" y="476323"/>
                  <a:pt x="181616" y="508602"/>
                  <a:pt x="181616" y="508602"/>
                </a:cubicBezTo>
                <a:cubicBezTo>
                  <a:pt x="121026" y="520773"/>
                  <a:pt x="10166" y="546967"/>
                  <a:pt x="641" y="543527"/>
                </a:cubicBezTo>
                <a:cubicBezTo>
                  <a:pt x="-8884" y="540088"/>
                  <a:pt x="90335" y="510190"/>
                  <a:pt x="124466" y="487965"/>
                </a:cubicBezTo>
                <a:cubicBezTo>
                  <a:pt x="158597" y="465740"/>
                  <a:pt x="187436" y="433990"/>
                  <a:pt x="205428" y="410177"/>
                </a:cubicBezTo>
                <a:cubicBezTo>
                  <a:pt x="223420" y="386365"/>
                  <a:pt x="223420" y="358319"/>
                  <a:pt x="232416" y="345090"/>
                </a:cubicBezTo>
                <a:cubicBezTo>
                  <a:pt x="241412" y="331861"/>
                  <a:pt x="246968" y="361758"/>
                  <a:pt x="259403" y="330802"/>
                </a:cubicBezTo>
                <a:cubicBezTo>
                  <a:pt x="271838" y="299846"/>
                  <a:pt x="291947" y="175227"/>
                  <a:pt x="307028" y="159352"/>
                </a:cubicBezTo>
                <a:cubicBezTo>
                  <a:pt x="322109" y="143477"/>
                  <a:pt x="328724" y="236610"/>
                  <a:pt x="349891" y="235552"/>
                </a:cubicBezTo>
                <a:cubicBezTo>
                  <a:pt x="371058" y="234494"/>
                  <a:pt x="398045" y="173639"/>
                  <a:pt x="434028" y="153002"/>
                </a:cubicBezTo>
                <a:cubicBezTo>
                  <a:pt x="470011" y="132365"/>
                  <a:pt x="556531" y="115960"/>
                  <a:pt x="565791" y="111727"/>
                </a:cubicBezTo>
                <a:cubicBezTo>
                  <a:pt x="575051" y="107494"/>
                  <a:pt x="449904" y="144006"/>
                  <a:pt x="489591" y="127602"/>
                </a:cubicBezTo>
                <a:cubicBezTo>
                  <a:pt x="529278" y="111198"/>
                  <a:pt x="738829" y="32881"/>
                  <a:pt x="803916" y="13302"/>
                </a:cubicBezTo>
                <a:cubicBezTo>
                  <a:pt x="869003" y="-6277"/>
                  <a:pt x="825877" y="-1515"/>
                  <a:pt x="880116" y="10127"/>
                </a:cubicBezTo>
                <a:cubicBezTo>
                  <a:pt x="934355" y="21769"/>
                  <a:pt x="1189149" y="56694"/>
                  <a:pt x="1142053" y="87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67DEF60-1B09-4BFE-BC8C-51D1AB75092A}"/>
              </a:ext>
            </a:extLst>
          </p:cNvPr>
          <p:cNvSpPr/>
          <p:nvPr/>
        </p:nvSpPr>
        <p:spPr>
          <a:xfrm>
            <a:off x="6987009" y="6594376"/>
            <a:ext cx="719787" cy="498089"/>
          </a:xfrm>
          <a:custGeom>
            <a:avLst/>
            <a:gdLst>
              <a:gd name="connsiteX0" fmla="*/ 702841 w 719787"/>
              <a:gd name="connsiteY0" fmla="*/ 99 h 498089"/>
              <a:gd name="connsiteX1" fmla="*/ 658391 w 719787"/>
              <a:gd name="connsiteY1" fmla="*/ 76299 h 498089"/>
              <a:gd name="connsiteX2" fmla="*/ 712366 w 719787"/>
              <a:gd name="connsiteY2" fmla="*/ 242987 h 498089"/>
              <a:gd name="connsiteX3" fmla="*/ 666329 w 719787"/>
              <a:gd name="connsiteY3" fmla="*/ 342999 h 498089"/>
              <a:gd name="connsiteX4" fmla="*/ 698079 w 719787"/>
              <a:gd name="connsiteY4" fmla="*/ 382687 h 498089"/>
              <a:gd name="connsiteX5" fmla="*/ 428204 w 719787"/>
              <a:gd name="connsiteY5" fmla="*/ 495399 h 498089"/>
              <a:gd name="connsiteX6" fmla="*/ 229766 w 719787"/>
              <a:gd name="connsiteY6" fmla="*/ 449362 h 498089"/>
              <a:gd name="connsiteX7" fmla="*/ 126579 w 719787"/>
              <a:gd name="connsiteY7" fmla="*/ 301724 h 498089"/>
              <a:gd name="connsiteX8" fmla="*/ 86891 w 719787"/>
              <a:gd name="connsiteY8" fmla="*/ 189012 h 498089"/>
              <a:gd name="connsiteX9" fmla="*/ 9104 w 719787"/>
              <a:gd name="connsiteY9" fmla="*/ 149324 h 498089"/>
              <a:gd name="connsiteX10" fmla="*/ 320254 w 719787"/>
              <a:gd name="connsiteY10" fmla="*/ 62012 h 498089"/>
              <a:gd name="connsiteX11" fmla="*/ 702841 w 719787"/>
              <a:gd name="connsiteY11" fmla="*/ 99 h 4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787" h="498089">
                <a:moveTo>
                  <a:pt x="702841" y="99"/>
                </a:moveTo>
                <a:cubicBezTo>
                  <a:pt x="759197" y="2480"/>
                  <a:pt x="656804" y="35818"/>
                  <a:pt x="658391" y="76299"/>
                </a:cubicBezTo>
                <a:cubicBezTo>
                  <a:pt x="659978" y="116780"/>
                  <a:pt x="711043" y="198537"/>
                  <a:pt x="712366" y="242987"/>
                </a:cubicBezTo>
                <a:cubicBezTo>
                  <a:pt x="713689" y="287437"/>
                  <a:pt x="668710" y="319716"/>
                  <a:pt x="666329" y="342999"/>
                </a:cubicBezTo>
                <a:cubicBezTo>
                  <a:pt x="663948" y="366282"/>
                  <a:pt x="737767" y="357287"/>
                  <a:pt x="698079" y="382687"/>
                </a:cubicBezTo>
                <a:cubicBezTo>
                  <a:pt x="658391" y="408087"/>
                  <a:pt x="506256" y="484287"/>
                  <a:pt x="428204" y="495399"/>
                </a:cubicBezTo>
                <a:cubicBezTo>
                  <a:pt x="350152" y="506512"/>
                  <a:pt x="280037" y="481641"/>
                  <a:pt x="229766" y="449362"/>
                </a:cubicBezTo>
                <a:cubicBezTo>
                  <a:pt x="179495" y="417083"/>
                  <a:pt x="150392" y="345116"/>
                  <a:pt x="126579" y="301724"/>
                </a:cubicBezTo>
                <a:cubicBezTo>
                  <a:pt x="102766" y="258332"/>
                  <a:pt x="106470" y="214412"/>
                  <a:pt x="86891" y="189012"/>
                </a:cubicBezTo>
                <a:cubicBezTo>
                  <a:pt x="67312" y="163612"/>
                  <a:pt x="-29790" y="170491"/>
                  <a:pt x="9104" y="149324"/>
                </a:cubicBezTo>
                <a:cubicBezTo>
                  <a:pt x="47998" y="128157"/>
                  <a:pt x="207277" y="85295"/>
                  <a:pt x="320254" y="62012"/>
                </a:cubicBezTo>
                <a:cubicBezTo>
                  <a:pt x="433231" y="38729"/>
                  <a:pt x="646485" y="-2282"/>
                  <a:pt x="702841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A38DFC2-C001-4181-848E-8B230BAEAA6B}"/>
              </a:ext>
            </a:extLst>
          </p:cNvPr>
          <p:cNvSpPr/>
          <p:nvPr/>
        </p:nvSpPr>
        <p:spPr>
          <a:xfrm>
            <a:off x="7446963" y="6707188"/>
            <a:ext cx="112712" cy="11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D5FB4C9-E24E-44F6-B449-9A54880F8A69}"/>
              </a:ext>
            </a:extLst>
          </p:cNvPr>
          <p:cNvSpPr/>
          <p:nvPr/>
        </p:nvSpPr>
        <p:spPr>
          <a:xfrm>
            <a:off x="7959698" y="6684283"/>
            <a:ext cx="328787" cy="312357"/>
          </a:xfrm>
          <a:custGeom>
            <a:avLst/>
            <a:gdLst>
              <a:gd name="connsiteX0" fmla="*/ 27 w 328787"/>
              <a:gd name="connsiteY0" fmla="*/ 680 h 312357"/>
              <a:gd name="connsiteX1" fmla="*/ 120677 w 328787"/>
              <a:gd name="connsiteY1" fmla="*/ 145142 h 312357"/>
              <a:gd name="connsiteX2" fmla="*/ 15902 w 328787"/>
              <a:gd name="connsiteY2" fmla="*/ 305480 h 312357"/>
              <a:gd name="connsiteX3" fmla="*/ 84165 w 328787"/>
              <a:gd name="connsiteY3" fmla="*/ 281667 h 312357"/>
              <a:gd name="connsiteX4" fmla="*/ 328640 w 328787"/>
              <a:gd name="connsiteY4" fmla="*/ 268967 h 312357"/>
              <a:gd name="connsiteX5" fmla="*/ 120677 w 328787"/>
              <a:gd name="connsiteY5" fmla="*/ 257855 h 312357"/>
              <a:gd name="connsiteX6" fmla="*/ 150840 w 328787"/>
              <a:gd name="connsiteY6" fmla="*/ 211817 h 312357"/>
              <a:gd name="connsiteX7" fmla="*/ 171477 w 328787"/>
              <a:gd name="connsiteY7" fmla="*/ 161017 h 312357"/>
              <a:gd name="connsiteX8" fmla="*/ 133377 w 328787"/>
              <a:gd name="connsiteY8" fmla="*/ 92755 h 312357"/>
              <a:gd name="connsiteX9" fmla="*/ 27 w 328787"/>
              <a:gd name="connsiteY9" fmla="*/ 680 h 31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87" h="312357">
                <a:moveTo>
                  <a:pt x="27" y="680"/>
                </a:moveTo>
                <a:cubicBezTo>
                  <a:pt x="-2090" y="9411"/>
                  <a:pt x="118031" y="94342"/>
                  <a:pt x="120677" y="145142"/>
                </a:cubicBezTo>
                <a:cubicBezTo>
                  <a:pt x="123323" y="195942"/>
                  <a:pt x="21987" y="282726"/>
                  <a:pt x="15902" y="305480"/>
                </a:cubicBezTo>
                <a:cubicBezTo>
                  <a:pt x="9817" y="328234"/>
                  <a:pt x="32042" y="287752"/>
                  <a:pt x="84165" y="281667"/>
                </a:cubicBezTo>
                <a:cubicBezTo>
                  <a:pt x="136288" y="275582"/>
                  <a:pt x="322555" y="272936"/>
                  <a:pt x="328640" y="268967"/>
                </a:cubicBezTo>
                <a:cubicBezTo>
                  <a:pt x="334725" y="264998"/>
                  <a:pt x="150310" y="267380"/>
                  <a:pt x="120677" y="257855"/>
                </a:cubicBezTo>
                <a:cubicBezTo>
                  <a:pt x="91044" y="248330"/>
                  <a:pt x="142373" y="227957"/>
                  <a:pt x="150840" y="211817"/>
                </a:cubicBezTo>
                <a:cubicBezTo>
                  <a:pt x="159307" y="195677"/>
                  <a:pt x="174388" y="180861"/>
                  <a:pt x="171477" y="161017"/>
                </a:cubicBezTo>
                <a:cubicBezTo>
                  <a:pt x="168566" y="141173"/>
                  <a:pt x="158777" y="115774"/>
                  <a:pt x="133377" y="92755"/>
                </a:cubicBezTo>
                <a:cubicBezTo>
                  <a:pt x="107977" y="69736"/>
                  <a:pt x="2144" y="-8051"/>
                  <a:pt x="27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4CCD19C-A126-494E-8342-25066294C384}"/>
              </a:ext>
            </a:extLst>
          </p:cNvPr>
          <p:cNvSpPr/>
          <p:nvPr/>
        </p:nvSpPr>
        <p:spPr>
          <a:xfrm>
            <a:off x="7472184" y="6721424"/>
            <a:ext cx="586430" cy="516098"/>
          </a:xfrm>
          <a:custGeom>
            <a:avLst/>
            <a:gdLst>
              <a:gd name="connsiteX0" fmla="*/ 503416 w 586430"/>
              <a:gd name="connsiteY0" fmla="*/ 74664 h 516098"/>
              <a:gd name="connsiteX1" fmla="*/ 536754 w 586430"/>
              <a:gd name="connsiteY1" fmla="*/ 242939 h 516098"/>
              <a:gd name="connsiteX2" fmla="*/ 466904 w 586430"/>
              <a:gd name="connsiteY2" fmla="*/ 230239 h 516098"/>
              <a:gd name="connsiteX3" fmla="*/ 392291 w 586430"/>
              <a:gd name="connsiteY3" fmla="*/ 260401 h 516098"/>
              <a:gd name="connsiteX4" fmla="*/ 274816 w 586430"/>
              <a:gd name="connsiteY4" fmla="*/ 292151 h 516098"/>
              <a:gd name="connsiteX5" fmla="*/ 365304 w 586430"/>
              <a:gd name="connsiteY5" fmla="*/ 290564 h 516098"/>
              <a:gd name="connsiteX6" fmla="*/ 384354 w 586430"/>
              <a:gd name="connsiteY6" fmla="*/ 312789 h 516098"/>
              <a:gd name="connsiteX7" fmla="*/ 462141 w 586430"/>
              <a:gd name="connsiteY7" fmla="*/ 357239 h 516098"/>
              <a:gd name="connsiteX8" fmla="*/ 257354 w 586430"/>
              <a:gd name="connsiteY8" fmla="*/ 323901 h 516098"/>
              <a:gd name="connsiteX9" fmla="*/ 173216 w 586430"/>
              <a:gd name="connsiteY9" fmla="*/ 323901 h 516098"/>
              <a:gd name="connsiteX10" fmla="*/ 409754 w 586430"/>
              <a:gd name="connsiteY10" fmla="*/ 449314 h 516098"/>
              <a:gd name="connsiteX11" fmla="*/ 149404 w 586430"/>
              <a:gd name="connsiteY11" fmla="*/ 344539 h 516098"/>
              <a:gd name="connsiteX12" fmla="*/ 150991 w 586430"/>
              <a:gd name="connsiteY12" fmla="*/ 431851 h 516098"/>
              <a:gd name="connsiteX13" fmla="*/ 192266 w 586430"/>
              <a:gd name="connsiteY13" fmla="*/ 515989 h 516098"/>
              <a:gd name="connsiteX14" fmla="*/ 158929 w 586430"/>
              <a:gd name="connsiteY14" fmla="*/ 447726 h 516098"/>
              <a:gd name="connsiteX15" fmla="*/ 57329 w 586430"/>
              <a:gd name="connsiteY15" fmla="*/ 366764 h 516098"/>
              <a:gd name="connsiteX16" fmla="*/ 22404 w 586430"/>
              <a:gd name="connsiteY16" fmla="*/ 362001 h 516098"/>
              <a:gd name="connsiteX17" fmla="*/ 404991 w 586430"/>
              <a:gd name="connsiteY17" fmla="*/ 279451 h 516098"/>
              <a:gd name="connsiteX18" fmla="*/ 578029 w 586430"/>
              <a:gd name="connsiteY18" fmla="*/ 227064 h 516098"/>
              <a:gd name="connsiteX19" fmla="*/ 557391 w 586430"/>
              <a:gd name="connsiteY19" fmla="*/ 152451 h 516098"/>
              <a:gd name="connsiteX20" fmla="*/ 539929 w 586430"/>
              <a:gd name="connsiteY20" fmla="*/ 3226 h 516098"/>
              <a:gd name="connsiteX21" fmla="*/ 503416 w 586430"/>
              <a:gd name="connsiteY21" fmla="*/ 74664 h 51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6430" h="516098">
                <a:moveTo>
                  <a:pt x="503416" y="74664"/>
                </a:moveTo>
                <a:cubicBezTo>
                  <a:pt x="502887" y="114616"/>
                  <a:pt x="542839" y="217010"/>
                  <a:pt x="536754" y="242939"/>
                </a:cubicBezTo>
                <a:cubicBezTo>
                  <a:pt x="530669" y="268868"/>
                  <a:pt x="490981" y="227329"/>
                  <a:pt x="466904" y="230239"/>
                </a:cubicBezTo>
                <a:cubicBezTo>
                  <a:pt x="442827" y="233149"/>
                  <a:pt x="424306" y="250082"/>
                  <a:pt x="392291" y="260401"/>
                </a:cubicBezTo>
                <a:cubicBezTo>
                  <a:pt x="360276" y="270720"/>
                  <a:pt x="279314" y="287124"/>
                  <a:pt x="274816" y="292151"/>
                </a:cubicBezTo>
                <a:cubicBezTo>
                  <a:pt x="270318" y="297178"/>
                  <a:pt x="347048" y="287124"/>
                  <a:pt x="365304" y="290564"/>
                </a:cubicBezTo>
                <a:cubicBezTo>
                  <a:pt x="383560" y="294004"/>
                  <a:pt x="368214" y="301677"/>
                  <a:pt x="384354" y="312789"/>
                </a:cubicBezTo>
                <a:cubicBezTo>
                  <a:pt x="400493" y="323902"/>
                  <a:pt x="483308" y="355387"/>
                  <a:pt x="462141" y="357239"/>
                </a:cubicBezTo>
                <a:cubicBezTo>
                  <a:pt x="440974" y="359091"/>
                  <a:pt x="305508" y="329457"/>
                  <a:pt x="257354" y="323901"/>
                </a:cubicBezTo>
                <a:cubicBezTo>
                  <a:pt x="209200" y="318345"/>
                  <a:pt x="147816" y="302999"/>
                  <a:pt x="173216" y="323901"/>
                </a:cubicBezTo>
                <a:cubicBezTo>
                  <a:pt x="198616" y="344803"/>
                  <a:pt x="413723" y="445874"/>
                  <a:pt x="409754" y="449314"/>
                </a:cubicBezTo>
                <a:cubicBezTo>
                  <a:pt x="405785" y="452754"/>
                  <a:pt x="192531" y="347449"/>
                  <a:pt x="149404" y="344539"/>
                </a:cubicBezTo>
                <a:cubicBezTo>
                  <a:pt x="106277" y="341629"/>
                  <a:pt x="143847" y="403276"/>
                  <a:pt x="150991" y="431851"/>
                </a:cubicBezTo>
                <a:cubicBezTo>
                  <a:pt x="158135" y="460426"/>
                  <a:pt x="190943" y="513343"/>
                  <a:pt x="192266" y="515989"/>
                </a:cubicBezTo>
                <a:cubicBezTo>
                  <a:pt x="193589" y="518635"/>
                  <a:pt x="181418" y="472597"/>
                  <a:pt x="158929" y="447726"/>
                </a:cubicBezTo>
                <a:cubicBezTo>
                  <a:pt x="136439" y="422855"/>
                  <a:pt x="80083" y="381052"/>
                  <a:pt x="57329" y="366764"/>
                </a:cubicBezTo>
                <a:cubicBezTo>
                  <a:pt x="34575" y="352477"/>
                  <a:pt x="-35540" y="376553"/>
                  <a:pt x="22404" y="362001"/>
                </a:cubicBezTo>
                <a:cubicBezTo>
                  <a:pt x="80348" y="347449"/>
                  <a:pt x="312387" y="301941"/>
                  <a:pt x="404991" y="279451"/>
                </a:cubicBezTo>
                <a:cubicBezTo>
                  <a:pt x="497595" y="256962"/>
                  <a:pt x="552629" y="248231"/>
                  <a:pt x="578029" y="227064"/>
                </a:cubicBezTo>
                <a:cubicBezTo>
                  <a:pt x="603429" y="205897"/>
                  <a:pt x="563741" y="189757"/>
                  <a:pt x="557391" y="152451"/>
                </a:cubicBezTo>
                <a:cubicBezTo>
                  <a:pt x="551041" y="115145"/>
                  <a:pt x="544692" y="19365"/>
                  <a:pt x="539929" y="3226"/>
                </a:cubicBezTo>
                <a:cubicBezTo>
                  <a:pt x="535167" y="-12914"/>
                  <a:pt x="503945" y="34712"/>
                  <a:pt x="503416" y="74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A1A9F37-1C03-4008-83DA-CBFF351EE6E1}"/>
              </a:ext>
            </a:extLst>
          </p:cNvPr>
          <p:cNvSpPr/>
          <p:nvPr/>
        </p:nvSpPr>
        <p:spPr>
          <a:xfrm>
            <a:off x="6644357" y="6913488"/>
            <a:ext cx="1086990" cy="357714"/>
          </a:xfrm>
          <a:custGeom>
            <a:avLst/>
            <a:gdLst>
              <a:gd name="connsiteX0" fmla="*/ 853406 w 1086990"/>
              <a:gd name="connsiteY0" fmla="*/ 127075 h 357714"/>
              <a:gd name="connsiteX1" fmla="*/ 534318 w 1086990"/>
              <a:gd name="connsiteY1" fmla="*/ 190575 h 357714"/>
              <a:gd name="connsiteX2" fmla="*/ 473993 w 1086990"/>
              <a:gd name="connsiteY2" fmla="*/ 184225 h 357714"/>
              <a:gd name="connsiteX3" fmla="*/ 577181 w 1086990"/>
              <a:gd name="connsiteY3" fmla="*/ 198512 h 357714"/>
              <a:gd name="connsiteX4" fmla="*/ 450181 w 1086990"/>
              <a:gd name="connsiteY4" fmla="*/ 168350 h 357714"/>
              <a:gd name="connsiteX5" fmla="*/ 278731 w 1086990"/>
              <a:gd name="connsiteY5" fmla="*/ 357262 h 357714"/>
              <a:gd name="connsiteX6" fmla="*/ 348581 w 1086990"/>
              <a:gd name="connsiteY6" fmla="*/ 219150 h 357714"/>
              <a:gd name="connsiteX7" fmla="*/ 366043 w 1086990"/>
              <a:gd name="connsiteY7" fmla="*/ 154062 h 357714"/>
              <a:gd name="connsiteX8" fmla="*/ 245393 w 1086990"/>
              <a:gd name="connsiteY8" fmla="*/ 127075 h 357714"/>
              <a:gd name="connsiteX9" fmla="*/ 4093 w 1086990"/>
              <a:gd name="connsiteY9" fmla="*/ 322337 h 357714"/>
              <a:gd name="connsiteX10" fmla="*/ 100931 w 1086990"/>
              <a:gd name="connsiteY10" fmla="*/ 214387 h 357714"/>
              <a:gd name="connsiteX11" fmla="*/ 197768 w 1086990"/>
              <a:gd name="connsiteY11" fmla="*/ 76275 h 357714"/>
              <a:gd name="connsiteX12" fmla="*/ 266031 w 1086990"/>
              <a:gd name="connsiteY12" fmla="*/ 75 h 357714"/>
              <a:gd name="connsiteX13" fmla="*/ 334293 w 1086990"/>
              <a:gd name="connsiteY13" fmla="*/ 88975 h 357714"/>
              <a:gd name="connsiteX14" fmla="*/ 383506 w 1086990"/>
              <a:gd name="connsiteY14" fmla="*/ 111200 h 357714"/>
              <a:gd name="connsiteX15" fmla="*/ 346993 w 1086990"/>
              <a:gd name="connsiteY15" fmla="*/ 68337 h 357714"/>
              <a:gd name="connsiteX16" fmla="*/ 461293 w 1086990"/>
              <a:gd name="connsiteY16" fmla="*/ 114375 h 357714"/>
              <a:gd name="connsiteX17" fmla="*/ 461293 w 1086990"/>
              <a:gd name="connsiteY17" fmla="*/ 114375 h 357714"/>
              <a:gd name="connsiteX18" fmla="*/ 556543 w 1086990"/>
              <a:gd name="connsiteY18" fmla="*/ 150887 h 357714"/>
              <a:gd name="connsiteX19" fmla="*/ 558131 w 1086990"/>
              <a:gd name="connsiteY19" fmla="*/ 112787 h 357714"/>
              <a:gd name="connsiteX20" fmla="*/ 729581 w 1086990"/>
              <a:gd name="connsiteY20" fmla="*/ 173112 h 357714"/>
              <a:gd name="connsiteX21" fmla="*/ 907381 w 1086990"/>
              <a:gd name="connsiteY21" fmla="*/ 185812 h 357714"/>
              <a:gd name="connsiteX22" fmla="*/ 1086768 w 1086990"/>
              <a:gd name="connsiteY22" fmla="*/ 139775 h 357714"/>
              <a:gd name="connsiteX23" fmla="*/ 945481 w 1086990"/>
              <a:gd name="connsiteY23" fmla="*/ 160412 h 357714"/>
              <a:gd name="connsiteX24" fmla="*/ 989931 w 1086990"/>
              <a:gd name="connsiteY24" fmla="*/ 55637 h 357714"/>
              <a:gd name="connsiteX25" fmla="*/ 853406 w 1086990"/>
              <a:gd name="connsiteY25" fmla="*/ 127075 h 3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86990" h="357714">
                <a:moveTo>
                  <a:pt x="853406" y="127075"/>
                </a:moveTo>
                <a:cubicBezTo>
                  <a:pt x="777471" y="149565"/>
                  <a:pt x="597553" y="181050"/>
                  <a:pt x="534318" y="190575"/>
                </a:cubicBezTo>
                <a:cubicBezTo>
                  <a:pt x="471082" y="200100"/>
                  <a:pt x="466849" y="182902"/>
                  <a:pt x="473993" y="184225"/>
                </a:cubicBezTo>
                <a:cubicBezTo>
                  <a:pt x="481137" y="185548"/>
                  <a:pt x="581150" y="201158"/>
                  <a:pt x="577181" y="198512"/>
                </a:cubicBezTo>
                <a:cubicBezTo>
                  <a:pt x="573212" y="195866"/>
                  <a:pt x="499923" y="141892"/>
                  <a:pt x="450181" y="168350"/>
                </a:cubicBezTo>
                <a:cubicBezTo>
                  <a:pt x="400439" y="194808"/>
                  <a:pt x="295664" y="348795"/>
                  <a:pt x="278731" y="357262"/>
                </a:cubicBezTo>
                <a:cubicBezTo>
                  <a:pt x="261798" y="365729"/>
                  <a:pt x="334029" y="253017"/>
                  <a:pt x="348581" y="219150"/>
                </a:cubicBezTo>
                <a:cubicBezTo>
                  <a:pt x="363133" y="185283"/>
                  <a:pt x="383241" y="169408"/>
                  <a:pt x="366043" y="154062"/>
                </a:cubicBezTo>
                <a:cubicBezTo>
                  <a:pt x="348845" y="138716"/>
                  <a:pt x="305718" y="99029"/>
                  <a:pt x="245393" y="127075"/>
                </a:cubicBezTo>
                <a:cubicBezTo>
                  <a:pt x="185068" y="155121"/>
                  <a:pt x="28170" y="307785"/>
                  <a:pt x="4093" y="322337"/>
                </a:cubicBezTo>
                <a:cubicBezTo>
                  <a:pt x="-19984" y="336889"/>
                  <a:pt x="68652" y="255397"/>
                  <a:pt x="100931" y="214387"/>
                </a:cubicBezTo>
                <a:cubicBezTo>
                  <a:pt x="133210" y="173377"/>
                  <a:pt x="170251" y="111994"/>
                  <a:pt x="197768" y="76275"/>
                </a:cubicBezTo>
                <a:cubicBezTo>
                  <a:pt x="225285" y="40556"/>
                  <a:pt x="243277" y="-2042"/>
                  <a:pt x="266031" y="75"/>
                </a:cubicBezTo>
                <a:cubicBezTo>
                  <a:pt x="288785" y="2192"/>
                  <a:pt x="314714" y="70454"/>
                  <a:pt x="334293" y="88975"/>
                </a:cubicBezTo>
                <a:cubicBezTo>
                  <a:pt x="353872" y="107496"/>
                  <a:pt x="381389" y="114640"/>
                  <a:pt x="383506" y="111200"/>
                </a:cubicBezTo>
                <a:cubicBezTo>
                  <a:pt x="385623" y="107760"/>
                  <a:pt x="334029" y="67808"/>
                  <a:pt x="346993" y="68337"/>
                </a:cubicBezTo>
                <a:cubicBezTo>
                  <a:pt x="359957" y="68866"/>
                  <a:pt x="442243" y="106702"/>
                  <a:pt x="461293" y="114375"/>
                </a:cubicBezTo>
                <a:lnTo>
                  <a:pt x="461293" y="114375"/>
                </a:lnTo>
                <a:cubicBezTo>
                  <a:pt x="477168" y="120460"/>
                  <a:pt x="540403" y="151152"/>
                  <a:pt x="556543" y="150887"/>
                </a:cubicBezTo>
                <a:cubicBezTo>
                  <a:pt x="572683" y="150622"/>
                  <a:pt x="529291" y="109083"/>
                  <a:pt x="558131" y="112787"/>
                </a:cubicBezTo>
                <a:cubicBezTo>
                  <a:pt x="586971" y="116491"/>
                  <a:pt x="671373" y="160941"/>
                  <a:pt x="729581" y="173112"/>
                </a:cubicBezTo>
                <a:cubicBezTo>
                  <a:pt x="787789" y="185283"/>
                  <a:pt x="847850" y="191368"/>
                  <a:pt x="907381" y="185812"/>
                </a:cubicBezTo>
                <a:cubicBezTo>
                  <a:pt x="966912" y="180256"/>
                  <a:pt x="1080418" y="144008"/>
                  <a:pt x="1086768" y="139775"/>
                </a:cubicBezTo>
                <a:cubicBezTo>
                  <a:pt x="1093118" y="135542"/>
                  <a:pt x="961621" y="174435"/>
                  <a:pt x="945481" y="160412"/>
                </a:cubicBezTo>
                <a:cubicBezTo>
                  <a:pt x="929342" y="146389"/>
                  <a:pt x="1003689" y="63045"/>
                  <a:pt x="989931" y="55637"/>
                </a:cubicBezTo>
                <a:cubicBezTo>
                  <a:pt x="976173" y="48229"/>
                  <a:pt x="929341" y="104585"/>
                  <a:pt x="853406" y="12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DF9F8CA-C774-4E5F-B123-60E062CC2BAC}"/>
              </a:ext>
            </a:extLst>
          </p:cNvPr>
          <p:cNvSpPr/>
          <p:nvPr/>
        </p:nvSpPr>
        <p:spPr>
          <a:xfrm>
            <a:off x="7140669" y="6978499"/>
            <a:ext cx="179070" cy="393930"/>
          </a:xfrm>
          <a:custGeom>
            <a:avLst/>
            <a:gdLst>
              <a:gd name="connsiteX0" fmla="*/ 177706 w 179070"/>
              <a:gd name="connsiteY0" fmla="*/ 150964 h 393930"/>
              <a:gd name="connsiteX1" fmla="*/ 44356 w 179070"/>
              <a:gd name="connsiteY1" fmla="*/ 217639 h 393930"/>
              <a:gd name="connsiteX2" fmla="*/ 23719 w 179070"/>
              <a:gd name="connsiteY2" fmla="*/ 390676 h 393930"/>
              <a:gd name="connsiteX3" fmla="*/ 25306 w 179070"/>
              <a:gd name="connsiteY3" fmla="*/ 320826 h 393930"/>
              <a:gd name="connsiteX4" fmla="*/ 6256 w 179070"/>
              <a:gd name="connsiteY4" fmla="*/ 198589 h 393930"/>
              <a:gd name="connsiteX5" fmla="*/ 149131 w 179070"/>
              <a:gd name="connsiteY5" fmla="*/ 4914 h 393930"/>
              <a:gd name="connsiteX6" fmla="*/ 117381 w 179070"/>
              <a:gd name="connsiteY6" fmla="*/ 65239 h 393930"/>
              <a:gd name="connsiteX7" fmla="*/ 177706 w 179070"/>
              <a:gd name="connsiteY7" fmla="*/ 150964 h 39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70" h="393930">
                <a:moveTo>
                  <a:pt x="177706" y="150964"/>
                </a:moveTo>
                <a:cubicBezTo>
                  <a:pt x="165535" y="176364"/>
                  <a:pt x="70020" y="177687"/>
                  <a:pt x="44356" y="217639"/>
                </a:cubicBezTo>
                <a:cubicBezTo>
                  <a:pt x="18692" y="257591"/>
                  <a:pt x="26894" y="373478"/>
                  <a:pt x="23719" y="390676"/>
                </a:cubicBezTo>
                <a:cubicBezTo>
                  <a:pt x="20544" y="407874"/>
                  <a:pt x="28216" y="352840"/>
                  <a:pt x="25306" y="320826"/>
                </a:cubicBezTo>
                <a:cubicBezTo>
                  <a:pt x="22396" y="288812"/>
                  <a:pt x="-14381" y="251241"/>
                  <a:pt x="6256" y="198589"/>
                </a:cubicBezTo>
                <a:cubicBezTo>
                  <a:pt x="26893" y="145937"/>
                  <a:pt x="130610" y="27139"/>
                  <a:pt x="149131" y="4914"/>
                </a:cubicBezTo>
                <a:cubicBezTo>
                  <a:pt x="167652" y="-17311"/>
                  <a:pt x="118175" y="41691"/>
                  <a:pt x="117381" y="65239"/>
                </a:cubicBezTo>
                <a:cubicBezTo>
                  <a:pt x="116587" y="88787"/>
                  <a:pt x="189877" y="125564"/>
                  <a:pt x="177706" y="150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1880E6-110F-421B-B8DD-B2BD0033DAD4}"/>
              </a:ext>
            </a:extLst>
          </p:cNvPr>
          <p:cNvSpPr/>
          <p:nvPr/>
        </p:nvSpPr>
        <p:spPr>
          <a:xfrm>
            <a:off x="7246650" y="7021244"/>
            <a:ext cx="308263" cy="393022"/>
          </a:xfrm>
          <a:custGeom>
            <a:avLst/>
            <a:gdLst>
              <a:gd name="connsiteX0" fmla="*/ 157450 w 308263"/>
              <a:gd name="connsiteY0" fmla="*/ 269 h 393022"/>
              <a:gd name="connsiteX1" fmla="*/ 243175 w 308263"/>
              <a:gd name="connsiteY1" fmla="*/ 160606 h 393022"/>
              <a:gd name="connsiteX2" fmla="*/ 246350 w 308263"/>
              <a:gd name="connsiteY2" fmla="*/ 133619 h 393022"/>
              <a:gd name="connsiteX3" fmla="*/ 308263 w 308263"/>
              <a:gd name="connsiteY3" fmla="*/ 274906 h 393022"/>
              <a:gd name="connsiteX4" fmla="*/ 246350 w 308263"/>
              <a:gd name="connsiteY4" fmla="*/ 201881 h 393022"/>
              <a:gd name="connsiteX5" fmla="*/ 206663 w 308263"/>
              <a:gd name="connsiteY5" fmla="*/ 392381 h 393022"/>
              <a:gd name="connsiteX6" fmla="*/ 198725 w 308263"/>
              <a:gd name="connsiteY6" fmla="*/ 259031 h 393022"/>
              <a:gd name="connsiteX7" fmla="*/ 178088 w 308263"/>
              <a:gd name="connsiteY7" fmla="*/ 128856 h 393022"/>
              <a:gd name="connsiteX8" fmla="*/ 155863 w 308263"/>
              <a:gd name="connsiteY8" fmla="*/ 284431 h 393022"/>
              <a:gd name="connsiteX9" fmla="*/ 160625 w 308263"/>
              <a:gd name="connsiteY9" fmla="*/ 217756 h 393022"/>
              <a:gd name="connsiteX10" fmla="*/ 143163 w 308263"/>
              <a:gd name="connsiteY10" fmla="*/ 165369 h 393022"/>
              <a:gd name="connsiteX11" fmla="*/ 92363 w 308263"/>
              <a:gd name="connsiteY11" fmla="*/ 133619 h 393022"/>
              <a:gd name="connsiteX12" fmla="*/ 108238 w 308263"/>
              <a:gd name="connsiteY12" fmla="*/ 154256 h 393022"/>
              <a:gd name="connsiteX13" fmla="*/ 120938 w 308263"/>
              <a:gd name="connsiteY13" fmla="*/ 212994 h 393022"/>
              <a:gd name="connsiteX14" fmla="*/ 39975 w 308263"/>
              <a:gd name="connsiteY14" fmla="*/ 130444 h 393022"/>
              <a:gd name="connsiteX15" fmla="*/ 55850 w 308263"/>
              <a:gd name="connsiteY15" fmla="*/ 171719 h 393022"/>
              <a:gd name="connsiteX16" fmla="*/ 63788 w 308263"/>
              <a:gd name="connsiteY16" fmla="*/ 270144 h 393022"/>
              <a:gd name="connsiteX17" fmla="*/ 27275 w 308263"/>
              <a:gd name="connsiteY17" fmla="*/ 139969 h 393022"/>
              <a:gd name="connsiteX18" fmla="*/ 5050 w 308263"/>
              <a:gd name="connsiteY18" fmla="*/ 68531 h 393022"/>
              <a:gd name="connsiteX19" fmla="*/ 127288 w 308263"/>
              <a:gd name="connsiteY19" fmla="*/ 160606 h 393022"/>
              <a:gd name="connsiteX20" fmla="*/ 189200 w 308263"/>
              <a:gd name="connsiteY20" fmla="*/ 176481 h 393022"/>
              <a:gd name="connsiteX21" fmla="*/ 195550 w 308263"/>
              <a:gd name="connsiteY21" fmla="*/ 138381 h 393022"/>
              <a:gd name="connsiteX22" fmla="*/ 219363 w 308263"/>
              <a:gd name="connsiteY22" fmla="*/ 157431 h 393022"/>
              <a:gd name="connsiteX23" fmla="*/ 201900 w 308263"/>
              <a:gd name="connsiteY23" fmla="*/ 122506 h 393022"/>
              <a:gd name="connsiteX24" fmla="*/ 157450 w 308263"/>
              <a:gd name="connsiteY24" fmla="*/ 269 h 3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8263" h="393022">
                <a:moveTo>
                  <a:pt x="157450" y="269"/>
                </a:moveTo>
                <a:cubicBezTo>
                  <a:pt x="164329" y="6619"/>
                  <a:pt x="228358" y="138381"/>
                  <a:pt x="243175" y="160606"/>
                </a:cubicBezTo>
                <a:cubicBezTo>
                  <a:pt x="257992" y="182831"/>
                  <a:pt x="235502" y="114569"/>
                  <a:pt x="246350" y="133619"/>
                </a:cubicBezTo>
                <a:cubicBezTo>
                  <a:pt x="257198" y="152669"/>
                  <a:pt x="308263" y="263529"/>
                  <a:pt x="308263" y="274906"/>
                </a:cubicBezTo>
                <a:cubicBezTo>
                  <a:pt x="308263" y="286283"/>
                  <a:pt x="263283" y="182302"/>
                  <a:pt x="246350" y="201881"/>
                </a:cubicBezTo>
                <a:cubicBezTo>
                  <a:pt x="229417" y="221460"/>
                  <a:pt x="214600" y="382856"/>
                  <a:pt x="206663" y="392381"/>
                </a:cubicBezTo>
                <a:cubicBezTo>
                  <a:pt x="198726" y="401906"/>
                  <a:pt x="203487" y="302952"/>
                  <a:pt x="198725" y="259031"/>
                </a:cubicBezTo>
                <a:cubicBezTo>
                  <a:pt x="193963" y="215110"/>
                  <a:pt x="185232" y="124623"/>
                  <a:pt x="178088" y="128856"/>
                </a:cubicBezTo>
                <a:cubicBezTo>
                  <a:pt x="170944" y="133089"/>
                  <a:pt x="158773" y="269615"/>
                  <a:pt x="155863" y="284431"/>
                </a:cubicBezTo>
                <a:cubicBezTo>
                  <a:pt x="152953" y="299247"/>
                  <a:pt x="162742" y="237599"/>
                  <a:pt x="160625" y="217756"/>
                </a:cubicBezTo>
                <a:cubicBezTo>
                  <a:pt x="158508" y="197913"/>
                  <a:pt x="154540" y="179392"/>
                  <a:pt x="143163" y="165369"/>
                </a:cubicBezTo>
                <a:cubicBezTo>
                  <a:pt x="131786" y="151346"/>
                  <a:pt x="98184" y="135471"/>
                  <a:pt x="92363" y="133619"/>
                </a:cubicBezTo>
                <a:cubicBezTo>
                  <a:pt x="86542" y="131767"/>
                  <a:pt x="103476" y="141027"/>
                  <a:pt x="108238" y="154256"/>
                </a:cubicBezTo>
                <a:cubicBezTo>
                  <a:pt x="113000" y="167485"/>
                  <a:pt x="132315" y="216963"/>
                  <a:pt x="120938" y="212994"/>
                </a:cubicBezTo>
                <a:cubicBezTo>
                  <a:pt x="109561" y="209025"/>
                  <a:pt x="50823" y="137323"/>
                  <a:pt x="39975" y="130444"/>
                </a:cubicBezTo>
                <a:cubicBezTo>
                  <a:pt x="29127" y="123565"/>
                  <a:pt x="51881" y="148436"/>
                  <a:pt x="55850" y="171719"/>
                </a:cubicBezTo>
                <a:cubicBezTo>
                  <a:pt x="59819" y="195002"/>
                  <a:pt x="68550" y="275436"/>
                  <a:pt x="63788" y="270144"/>
                </a:cubicBezTo>
                <a:cubicBezTo>
                  <a:pt x="59025" y="264852"/>
                  <a:pt x="37065" y="173571"/>
                  <a:pt x="27275" y="139969"/>
                </a:cubicBezTo>
                <a:cubicBezTo>
                  <a:pt x="17485" y="106367"/>
                  <a:pt x="-11619" y="65092"/>
                  <a:pt x="5050" y="68531"/>
                </a:cubicBezTo>
                <a:cubicBezTo>
                  <a:pt x="21719" y="71970"/>
                  <a:pt x="96596" y="142614"/>
                  <a:pt x="127288" y="160606"/>
                </a:cubicBezTo>
                <a:cubicBezTo>
                  <a:pt x="157980" y="178598"/>
                  <a:pt x="177823" y="180185"/>
                  <a:pt x="189200" y="176481"/>
                </a:cubicBezTo>
                <a:cubicBezTo>
                  <a:pt x="200577" y="172777"/>
                  <a:pt x="190523" y="141556"/>
                  <a:pt x="195550" y="138381"/>
                </a:cubicBezTo>
                <a:cubicBezTo>
                  <a:pt x="200577" y="135206"/>
                  <a:pt x="218305" y="160077"/>
                  <a:pt x="219363" y="157431"/>
                </a:cubicBezTo>
                <a:cubicBezTo>
                  <a:pt x="220421" y="154785"/>
                  <a:pt x="213012" y="143143"/>
                  <a:pt x="201900" y="122506"/>
                </a:cubicBezTo>
                <a:cubicBezTo>
                  <a:pt x="190788" y="101869"/>
                  <a:pt x="150571" y="-6081"/>
                  <a:pt x="15745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0783F81-E2DA-475E-8831-25A337C6FF6D}"/>
              </a:ext>
            </a:extLst>
          </p:cNvPr>
          <p:cNvSpPr/>
          <p:nvPr/>
        </p:nvSpPr>
        <p:spPr>
          <a:xfrm>
            <a:off x="7932487" y="6459639"/>
            <a:ext cx="363034" cy="315586"/>
          </a:xfrm>
          <a:custGeom>
            <a:avLst/>
            <a:gdLst>
              <a:gd name="connsiteX0" fmla="*/ 34646 w 363034"/>
              <a:gd name="connsiteY0" fmla="*/ 2544 h 315586"/>
              <a:gd name="connsiteX1" fmla="*/ 316163 w 363034"/>
              <a:gd name="connsiteY1" fmla="*/ 201511 h 315586"/>
              <a:gd name="connsiteX2" fmla="*/ 201863 w 363034"/>
              <a:gd name="connsiteY2" fmla="*/ 135894 h 315586"/>
              <a:gd name="connsiteX3" fmla="*/ 360613 w 363034"/>
              <a:gd name="connsiteY3" fmla="*/ 309461 h 315586"/>
              <a:gd name="connsiteX4" fmla="*/ 294996 w 363034"/>
              <a:gd name="connsiteY4" fmla="*/ 275594 h 315586"/>
              <a:gd name="connsiteX5" fmla="*/ 254780 w 363034"/>
              <a:gd name="connsiteY5" fmla="*/ 267128 h 315586"/>
              <a:gd name="connsiteX6" fmla="*/ 210330 w 363034"/>
              <a:gd name="connsiteY6" fmla="*/ 171878 h 315586"/>
              <a:gd name="connsiteX7" fmla="*/ 146830 w 363034"/>
              <a:gd name="connsiteY7" fmla="*/ 133778 h 315586"/>
              <a:gd name="connsiteX8" fmla="*/ 780 w 363034"/>
              <a:gd name="connsiteY8" fmla="*/ 66044 h 315586"/>
              <a:gd name="connsiteX9" fmla="*/ 89680 w 363034"/>
              <a:gd name="connsiteY9" fmla="*/ 82978 h 315586"/>
              <a:gd name="connsiteX10" fmla="*/ 108730 w 363034"/>
              <a:gd name="connsiteY10" fmla="*/ 87211 h 315586"/>
              <a:gd name="connsiteX11" fmla="*/ 34646 w 363034"/>
              <a:gd name="connsiteY11" fmla="*/ 2544 h 31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034" h="315586">
                <a:moveTo>
                  <a:pt x="34646" y="2544"/>
                </a:moveTo>
                <a:cubicBezTo>
                  <a:pt x="69218" y="21594"/>
                  <a:pt x="288294" y="179286"/>
                  <a:pt x="316163" y="201511"/>
                </a:cubicBezTo>
                <a:cubicBezTo>
                  <a:pt x="344032" y="223736"/>
                  <a:pt x="194455" y="117902"/>
                  <a:pt x="201863" y="135894"/>
                </a:cubicBezTo>
                <a:cubicBezTo>
                  <a:pt x="209271" y="153886"/>
                  <a:pt x="345091" y="286178"/>
                  <a:pt x="360613" y="309461"/>
                </a:cubicBezTo>
                <a:cubicBezTo>
                  <a:pt x="376135" y="332744"/>
                  <a:pt x="312635" y="282649"/>
                  <a:pt x="294996" y="275594"/>
                </a:cubicBezTo>
                <a:cubicBezTo>
                  <a:pt x="277357" y="268539"/>
                  <a:pt x="268891" y="284414"/>
                  <a:pt x="254780" y="267128"/>
                </a:cubicBezTo>
                <a:cubicBezTo>
                  <a:pt x="240669" y="249842"/>
                  <a:pt x="228322" y="194103"/>
                  <a:pt x="210330" y="171878"/>
                </a:cubicBezTo>
                <a:cubicBezTo>
                  <a:pt x="192338" y="149653"/>
                  <a:pt x="181755" y="151417"/>
                  <a:pt x="146830" y="133778"/>
                </a:cubicBezTo>
                <a:cubicBezTo>
                  <a:pt x="111905" y="116139"/>
                  <a:pt x="10305" y="74511"/>
                  <a:pt x="780" y="66044"/>
                </a:cubicBezTo>
                <a:cubicBezTo>
                  <a:pt x="-8745" y="57577"/>
                  <a:pt x="71688" y="79450"/>
                  <a:pt x="89680" y="82978"/>
                </a:cubicBezTo>
                <a:cubicBezTo>
                  <a:pt x="107672" y="86506"/>
                  <a:pt x="115786" y="97089"/>
                  <a:pt x="108730" y="87211"/>
                </a:cubicBezTo>
                <a:cubicBezTo>
                  <a:pt x="101674" y="77333"/>
                  <a:pt x="74" y="-16506"/>
                  <a:pt x="34646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06161AC-6396-482F-8B2C-48DB47B80297}"/>
              </a:ext>
            </a:extLst>
          </p:cNvPr>
          <p:cNvSpPr/>
          <p:nvPr/>
        </p:nvSpPr>
        <p:spPr>
          <a:xfrm>
            <a:off x="6470242" y="6805487"/>
            <a:ext cx="489185" cy="292609"/>
          </a:xfrm>
          <a:custGeom>
            <a:avLst/>
            <a:gdLst>
              <a:gd name="connsiteX0" fmla="*/ 368708 w 489185"/>
              <a:gd name="connsiteY0" fmla="*/ 1713 h 292609"/>
              <a:gd name="connsiteX1" fmla="*/ 148575 w 489185"/>
              <a:gd name="connsiteY1" fmla="*/ 213380 h 292609"/>
              <a:gd name="connsiteX2" fmla="*/ 258641 w 489185"/>
              <a:gd name="connsiteY2" fmla="*/ 120246 h 292609"/>
              <a:gd name="connsiteX3" fmla="*/ 61791 w 489185"/>
              <a:gd name="connsiteY3" fmla="*/ 283230 h 292609"/>
              <a:gd name="connsiteX4" fmla="*/ 4641 w 489185"/>
              <a:gd name="connsiteY4" fmla="*/ 270530 h 292609"/>
              <a:gd name="connsiteX5" fmla="*/ 163391 w 489185"/>
              <a:gd name="connsiteY5" fmla="*/ 251480 h 292609"/>
              <a:gd name="connsiteX6" fmla="*/ 463958 w 489185"/>
              <a:gd name="connsiteY6" fmla="*/ 285346 h 292609"/>
              <a:gd name="connsiteX7" fmla="*/ 455491 w 489185"/>
              <a:gd name="connsiteY7" fmla="*/ 245130 h 292609"/>
              <a:gd name="connsiteX8" fmla="*/ 315791 w 489185"/>
              <a:gd name="connsiteY8" fmla="*/ 243013 h 292609"/>
              <a:gd name="connsiteX9" fmla="*/ 383525 w 489185"/>
              <a:gd name="connsiteY9" fmla="*/ 118130 h 292609"/>
              <a:gd name="connsiteX10" fmla="*/ 368708 w 489185"/>
              <a:gd name="connsiteY10" fmla="*/ 1713 h 29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185" h="292609">
                <a:moveTo>
                  <a:pt x="368708" y="1713"/>
                </a:moveTo>
                <a:cubicBezTo>
                  <a:pt x="329550" y="17588"/>
                  <a:pt x="166919" y="193625"/>
                  <a:pt x="148575" y="213380"/>
                </a:cubicBezTo>
                <a:cubicBezTo>
                  <a:pt x="130231" y="233135"/>
                  <a:pt x="273105" y="108604"/>
                  <a:pt x="258641" y="120246"/>
                </a:cubicBezTo>
                <a:cubicBezTo>
                  <a:pt x="244177" y="131888"/>
                  <a:pt x="104124" y="258183"/>
                  <a:pt x="61791" y="283230"/>
                </a:cubicBezTo>
                <a:cubicBezTo>
                  <a:pt x="19458" y="308277"/>
                  <a:pt x="-12292" y="275822"/>
                  <a:pt x="4641" y="270530"/>
                </a:cubicBezTo>
                <a:cubicBezTo>
                  <a:pt x="21574" y="265238"/>
                  <a:pt x="86838" y="249011"/>
                  <a:pt x="163391" y="251480"/>
                </a:cubicBezTo>
                <a:cubicBezTo>
                  <a:pt x="239944" y="253949"/>
                  <a:pt x="415275" y="286404"/>
                  <a:pt x="463958" y="285346"/>
                </a:cubicBezTo>
                <a:cubicBezTo>
                  <a:pt x="512641" y="284288"/>
                  <a:pt x="480186" y="252186"/>
                  <a:pt x="455491" y="245130"/>
                </a:cubicBezTo>
                <a:cubicBezTo>
                  <a:pt x="430797" y="238075"/>
                  <a:pt x="327785" y="264180"/>
                  <a:pt x="315791" y="243013"/>
                </a:cubicBezTo>
                <a:cubicBezTo>
                  <a:pt x="303797" y="221846"/>
                  <a:pt x="372589" y="151644"/>
                  <a:pt x="383525" y="118130"/>
                </a:cubicBezTo>
                <a:cubicBezTo>
                  <a:pt x="394461" y="84616"/>
                  <a:pt x="407866" y="-14162"/>
                  <a:pt x="368708" y="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9847C46-3A52-415A-853B-E41A9E7CA674}"/>
              </a:ext>
            </a:extLst>
          </p:cNvPr>
          <p:cNvSpPr/>
          <p:nvPr/>
        </p:nvSpPr>
        <p:spPr>
          <a:xfrm>
            <a:off x="7729054" y="6979959"/>
            <a:ext cx="627959" cy="202999"/>
          </a:xfrm>
          <a:custGeom>
            <a:avLst/>
            <a:gdLst>
              <a:gd name="connsiteX0" fmla="*/ 627546 w 627959"/>
              <a:gd name="connsiteY0" fmla="*/ 279 h 202999"/>
              <a:gd name="connsiteX1" fmla="*/ 370371 w 627959"/>
              <a:gd name="connsiteY1" fmla="*/ 9804 h 202999"/>
              <a:gd name="connsiteX2" fmla="*/ 432284 w 627959"/>
              <a:gd name="connsiteY2" fmla="*/ 6629 h 202999"/>
              <a:gd name="connsiteX3" fmla="*/ 251309 w 627959"/>
              <a:gd name="connsiteY3" fmla="*/ 68541 h 202999"/>
              <a:gd name="connsiteX4" fmla="*/ 279884 w 627959"/>
              <a:gd name="connsiteY4" fmla="*/ 55841 h 202999"/>
              <a:gd name="connsiteX5" fmla="*/ 181459 w 627959"/>
              <a:gd name="connsiteY5" fmla="*/ 147916 h 202999"/>
              <a:gd name="connsiteX6" fmla="*/ 206859 w 627959"/>
              <a:gd name="connsiteY6" fmla="*/ 117754 h 202999"/>
              <a:gd name="connsiteX7" fmla="*/ 3659 w 627959"/>
              <a:gd name="connsiteY7" fmla="*/ 201891 h 202999"/>
              <a:gd name="connsiteX8" fmla="*/ 95734 w 627959"/>
              <a:gd name="connsiteY8" fmla="*/ 159029 h 202999"/>
              <a:gd name="connsiteX9" fmla="*/ 337034 w 627959"/>
              <a:gd name="connsiteY9" fmla="*/ 62191 h 202999"/>
              <a:gd name="connsiteX10" fmla="*/ 317984 w 627959"/>
              <a:gd name="connsiteY10" fmla="*/ 60604 h 202999"/>
              <a:gd name="connsiteX11" fmla="*/ 427521 w 627959"/>
              <a:gd name="connsiteY11" fmla="*/ 22504 h 202999"/>
              <a:gd name="connsiteX12" fmla="*/ 627546 w 627959"/>
              <a:gd name="connsiteY12" fmla="*/ 279 h 20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959" h="202999">
                <a:moveTo>
                  <a:pt x="627546" y="279"/>
                </a:moveTo>
                <a:cubicBezTo>
                  <a:pt x="618021" y="-1838"/>
                  <a:pt x="402915" y="8746"/>
                  <a:pt x="370371" y="9804"/>
                </a:cubicBezTo>
                <a:cubicBezTo>
                  <a:pt x="337827" y="10862"/>
                  <a:pt x="452128" y="-3161"/>
                  <a:pt x="432284" y="6629"/>
                </a:cubicBezTo>
                <a:cubicBezTo>
                  <a:pt x="412440" y="16419"/>
                  <a:pt x="276709" y="60339"/>
                  <a:pt x="251309" y="68541"/>
                </a:cubicBezTo>
                <a:cubicBezTo>
                  <a:pt x="225909" y="76743"/>
                  <a:pt x="291526" y="42612"/>
                  <a:pt x="279884" y="55841"/>
                </a:cubicBezTo>
                <a:cubicBezTo>
                  <a:pt x="268242" y="69070"/>
                  <a:pt x="193630" y="137597"/>
                  <a:pt x="181459" y="147916"/>
                </a:cubicBezTo>
                <a:cubicBezTo>
                  <a:pt x="169288" y="158235"/>
                  <a:pt x="236492" y="108758"/>
                  <a:pt x="206859" y="117754"/>
                </a:cubicBezTo>
                <a:cubicBezTo>
                  <a:pt x="177226" y="126750"/>
                  <a:pt x="22180" y="195012"/>
                  <a:pt x="3659" y="201891"/>
                </a:cubicBezTo>
                <a:cubicBezTo>
                  <a:pt x="-14862" y="208770"/>
                  <a:pt x="40171" y="182312"/>
                  <a:pt x="95734" y="159029"/>
                </a:cubicBezTo>
                <a:cubicBezTo>
                  <a:pt x="151296" y="135746"/>
                  <a:pt x="299992" y="78595"/>
                  <a:pt x="337034" y="62191"/>
                </a:cubicBezTo>
                <a:cubicBezTo>
                  <a:pt x="374076" y="45787"/>
                  <a:pt x="302903" y="67218"/>
                  <a:pt x="317984" y="60604"/>
                </a:cubicBezTo>
                <a:cubicBezTo>
                  <a:pt x="333065" y="53990"/>
                  <a:pt x="375663" y="28854"/>
                  <a:pt x="427521" y="22504"/>
                </a:cubicBezTo>
                <a:cubicBezTo>
                  <a:pt x="479379" y="16154"/>
                  <a:pt x="637071" y="2396"/>
                  <a:pt x="62754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AD68C86B-E666-4E3F-94D7-5E07F45ABF4B}"/>
              </a:ext>
            </a:extLst>
          </p:cNvPr>
          <p:cNvSpPr/>
          <p:nvPr/>
        </p:nvSpPr>
        <p:spPr>
          <a:xfrm>
            <a:off x="7761530" y="6987780"/>
            <a:ext cx="645250" cy="218136"/>
          </a:xfrm>
          <a:custGeom>
            <a:avLst/>
            <a:gdLst>
              <a:gd name="connsiteX0" fmla="*/ 628408 w 645250"/>
              <a:gd name="connsiteY0" fmla="*/ 1983 h 218136"/>
              <a:gd name="connsiteX1" fmla="*/ 271220 w 645250"/>
              <a:gd name="connsiteY1" fmla="*/ 87708 h 218136"/>
              <a:gd name="connsiteX2" fmla="*/ 429970 w 645250"/>
              <a:gd name="connsiteY2" fmla="*/ 63895 h 218136"/>
              <a:gd name="connsiteX3" fmla="*/ 1345 w 645250"/>
              <a:gd name="connsiteY3" fmla="*/ 217883 h 218136"/>
              <a:gd name="connsiteX4" fmla="*/ 293445 w 645250"/>
              <a:gd name="connsiteY4" fmla="*/ 100408 h 218136"/>
              <a:gd name="connsiteX5" fmla="*/ 253758 w 645250"/>
              <a:gd name="connsiteY5" fmla="*/ 108345 h 218136"/>
              <a:gd name="connsiteX6" fmla="*/ 553795 w 645250"/>
              <a:gd name="connsiteY6" fmla="*/ 32145 h 218136"/>
              <a:gd name="connsiteX7" fmla="*/ 628408 w 645250"/>
              <a:gd name="connsiteY7" fmla="*/ 1983 h 21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250" h="218136">
                <a:moveTo>
                  <a:pt x="628408" y="1983"/>
                </a:moveTo>
                <a:cubicBezTo>
                  <a:pt x="581312" y="11244"/>
                  <a:pt x="304293" y="77389"/>
                  <a:pt x="271220" y="87708"/>
                </a:cubicBezTo>
                <a:cubicBezTo>
                  <a:pt x="238147" y="98027"/>
                  <a:pt x="474949" y="42199"/>
                  <a:pt x="429970" y="63895"/>
                </a:cubicBezTo>
                <a:cubicBezTo>
                  <a:pt x="384991" y="85591"/>
                  <a:pt x="24099" y="211798"/>
                  <a:pt x="1345" y="217883"/>
                </a:cubicBezTo>
                <a:cubicBezTo>
                  <a:pt x="-21409" y="223969"/>
                  <a:pt x="251376" y="118664"/>
                  <a:pt x="293445" y="100408"/>
                </a:cubicBezTo>
                <a:cubicBezTo>
                  <a:pt x="335514" y="82152"/>
                  <a:pt x="253758" y="108345"/>
                  <a:pt x="253758" y="108345"/>
                </a:cubicBezTo>
                <a:lnTo>
                  <a:pt x="553795" y="32145"/>
                </a:lnTo>
                <a:cubicBezTo>
                  <a:pt x="615178" y="18122"/>
                  <a:pt x="675504" y="-7278"/>
                  <a:pt x="628408" y="1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B9D5641-2361-4D0F-BDB4-792B6F2D7818}"/>
              </a:ext>
            </a:extLst>
          </p:cNvPr>
          <p:cNvSpPr/>
          <p:nvPr/>
        </p:nvSpPr>
        <p:spPr>
          <a:xfrm>
            <a:off x="7692972" y="7029211"/>
            <a:ext cx="701166" cy="462264"/>
          </a:xfrm>
          <a:custGeom>
            <a:avLst/>
            <a:gdLst>
              <a:gd name="connsiteX0" fmla="*/ 700141 w 701166"/>
              <a:gd name="connsiteY0" fmla="*/ 239 h 462264"/>
              <a:gd name="connsiteX1" fmla="*/ 596953 w 701166"/>
              <a:gd name="connsiteY1" fmla="*/ 127239 h 462264"/>
              <a:gd name="connsiteX2" fmla="*/ 581078 w 701166"/>
              <a:gd name="connsiteY2" fmla="*/ 127239 h 462264"/>
              <a:gd name="connsiteX3" fmla="*/ 435028 w 701166"/>
              <a:gd name="connsiteY3" fmla="*/ 262177 h 462264"/>
              <a:gd name="connsiteX4" fmla="*/ 457253 w 701166"/>
              <a:gd name="connsiteY4" fmla="*/ 217727 h 462264"/>
              <a:gd name="connsiteX5" fmla="*/ 268341 w 701166"/>
              <a:gd name="connsiteY5" fmla="*/ 341552 h 462264"/>
              <a:gd name="connsiteX6" fmla="*/ 322316 w 701166"/>
              <a:gd name="connsiteY6" fmla="*/ 260589 h 462264"/>
              <a:gd name="connsiteX7" fmla="*/ 53 w 701166"/>
              <a:gd name="connsiteY7" fmla="*/ 462202 h 462264"/>
              <a:gd name="connsiteX8" fmla="*/ 349303 w 701166"/>
              <a:gd name="connsiteY8" fmla="*/ 236777 h 462264"/>
              <a:gd name="connsiteX9" fmla="*/ 381053 w 701166"/>
              <a:gd name="connsiteY9" fmla="*/ 243127 h 462264"/>
              <a:gd name="connsiteX10" fmla="*/ 525516 w 701166"/>
              <a:gd name="connsiteY10" fmla="*/ 163752 h 462264"/>
              <a:gd name="connsiteX11" fmla="*/ 700141 w 701166"/>
              <a:gd name="connsiteY11" fmla="*/ 239 h 4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166" h="462264">
                <a:moveTo>
                  <a:pt x="700141" y="239"/>
                </a:moveTo>
                <a:cubicBezTo>
                  <a:pt x="712047" y="-5846"/>
                  <a:pt x="616797" y="106072"/>
                  <a:pt x="596953" y="127239"/>
                </a:cubicBezTo>
                <a:cubicBezTo>
                  <a:pt x="577109" y="148406"/>
                  <a:pt x="608065" y="104749"/>
                  <a:pt x="581078" y="127239"/>
                </a:cubicBezTo>
                <a:cubicBezTo>
                  <a:pt x="554091" y="149729"/>
                  <a:pt x="455665" y="247096"/>
                  <a:pt x="435028" y="262177"/>
                </a:cubicBezTo>
                <a:cubicBezTo>
                  <a:pt x="414391" y="277258"/>
                  <a:pt x="485034" y="204498"/>
                  <a:pt x="457253" y="217727"/>
                </a:cubicBezTo>
                <a:cubicBezTo>
                  <a:pt x="429472" y="230956"/>
                  <a:pt x="290830" y="334408"/>
                  <a:pt x="268341" y="341552"/>
                </a:cubicBezTo>
                <a:cubicBezTo>
                  <a:pt x="245852" y="348696"/>
                  <a:pt x="367031" y="240481"/>
                  <a:pt x="322316" y="260589"/>
                </a:cubicBezTo>
                <a:cubicBezTo>
                  <a:pt x="277601" y="280697"/>
                  <a:pt x="-4445" y="466171"/>
                  <a:pt x="53" y="462202"/>
                </a:cubicBezTo>
                <a:cubicBezTo>
                  <a:pt x="4551" y="458233"/>
                  <a:pt x="285803" y="273289"/>
                  <a:pt x="349303" y="236777"/>
                </a:cubicBezTo>
                <a:cubicBezTo>
                  <a:pt x="412803" y="200265"/>
                  <a:pt x="351684" y="255298"/>
                  <a:pt x="381053" y="243127"/>
                </a:cubicBezTo>
                <a:cubicBezTo>
                  <a:pt x="410422" y="230956"/>
                  <a:pt x="476303" y="201852"/>
                  <a:pt x="525516" y="163752"/>
                </a:cubicBezTo>
                <a:cubicBezTo>
                  <a:pt x="574728" y="125652"/>
                  <a:pt x="688235" y="6324"/>
                  <a:pt x="700141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A92D968-AD77-4003-AE82-88F596C3E055}"/>
              </a:ext>
            </a:extLst>
          </p:cNvPr>
          <p:cNvSpPr/>
          <p:nvPr/>
        </p:nvSpPr>
        <p:spPr>
          <a:xfrm>
            <a:off x="7125928" y="7397659"/>
            <a:ext cx="693876" cy="122341"/>
          </a:xfrm>
          <a:custGeom>
            <a:avLst/>
            <a:gdLst>
              <a:gd name="connsiteX0" fmla="*/ 360 w 693876"/>
              <a:gd name="connsiteY0" fmla="*/ 91 h 122341"/>
              <a:gd name="connsiteX1" fmla="*/ 487722 w 693876"/>
              <a:gd name="connsiteY1" fmla="*/ 54066 h 122341"/>
              <a:gd name="connsiteX2" fmla="*/ 557572 w 693876"/>
              <a:gd name="connsiteY2" fmla="*/ 46129 h 122341"/>
              <a:gd name="connsiteX3" fmla="*/ 611547 w 693876"/>
              <a:gd name="connsiteY3" fmla="*/ 42954 h 122341"/>
              <a:gd name="connsiteX4" fmla="*/ 609960 w 693876"/>
              <a:gd name="connsiteY4" fmla="*/ 73116 h 122341"/>
              <a:gd name="connsiteX5" fmla="*/ 565510 w 693876"/>
              <a:gd name="connsiteY5" fmla="*/ 88991 h 122341"/>
              <a:gd name="connsiteX6" fmla="*/ 363897 w 693876"/>
              <a:gd name="connsiteY6" fmla="*/ 120741 h 122341"/>
              <a:gd name="connsiteX7" fmla="*/ 159110 w 693876"/>
              <a:gd name="connsiteY7" fmla="*/ 115979 h 122341"/>
              <a:gd name="connsiteX8" fmla="*/ 586147 w 693876"/>
              <a:gd name="connsiteY8" fmla="*/ 101691 h 122341"/>
              <a:gd name="connsiteX9" fmla="*/ 684572 w 693876"/>
              <a:gd name="connsiteY9" fmla="*/ 47716 h 122341"/>
              <a:gd name="connsiteX10" fmla="*/ 413110 w 693876"/>
              <a:gd name="connsiteY10" fmla="*/ 41366 h 122341"/>
              <a:gd name="connsiteX11" fmla="*/ 360 w 693876"/>
              <a:gd name="connsiteY11" fmla="*/ 91 h 1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876" h="122341">
                <a:moveTo>
                  <a:pt x="360" y="91"/>
                </a:moveTo>
                <a:cubicBezTo>
                  <a:pt x="12795" y="2208"/>
                  <a:pt x="394853" y="46393"/>
                  <a:pt x="487722" y="54066"/>
                </a:cubicBezTo>
                <a:cubicBezTo>
                  <a:pt x="580591" y="61739"/>
                  <a:pt x="536935" y="47981"/>
                  <a:pt x="557572" y="46129"/>
                </a:cubicBezTo>
                <a:cubicBezTo>
                  <a:pt x="578210" y="44277"/>
                  <a:pt x="602816" y="38456"/>
                  <a:pt x="611547" y="42954"/>
                </a:cubicBezTo>
                <a:cubicBezTo>
                  <a:pt x="620278" y="47452"/>
                  <a:pt x="617633" y="65443"/>
                  <a:pt x="609960" y="73116"/>
                </a:cubicBezTo>
                <a:cubicBezTo>
                  <a:pt x="602287" y="80789"/>
                  <a:pt x="606521" y="81054"/>
                  <a:pt x="565510" y="88991"/>
                </a:cubicBezTo>
                <a:cubicBezTo>
                  <a:pt x="524500" y="96929"/>
                  <a:pt x="431630" y="116243"/>
                  <a:pt x="363897" y="120741"/>
                </a:cubicBezTo>
                <a:cubicBezTo>
                  <a:pt x="296164" y="125239"/>
                  <a:pt x="122068" y="119154"/>
                  <a:pt x="159110" y="115979"/>
                </a:cubicBezTo>
                <a:cubicBezTo>
                  <a:pt x="196152" y="112804"/>
                  <a:pt x="498570" y="113068"/>
                  <a:pt x="586147" y="101691"/>
                </a:cubicBezTo>
                <a:cubicBezTo>
                  <a:pt x="673724" y="90314"/>
                  <a:pt x="713411" y="57770"/>
                  <a:pt x="684572" y="47716"/>
                </a:cubicBezTo>
                <a:cubicBezTo>
                  <a:pt x="655733" y="37662"/>
                  <a:pt x="525823" y="49568"/>
                  <a:pt x="413110" y="41366"/>
                </a:cubicBezTo>
                <a:cubicBezTo>
                  <a:pt x="300397" y="33164"/>
                  <a:pt x="-12075" y="-2026"/>
                  <a:pt x="36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9D242A7-3A2B-4C48-B001-B2AACA06A0FD}"/>
              </a:ext>
            </a:extLst>
          </p:cNvPr>
          <p:cNvSpPr/>
          <p:nvPr/>
        </p:nvSpPr>
        <p:spPr>
          <a:xfrm>
            <a:off x="6244403" y="7092927"/>
            <a:ext cx="1013501" cy="425444"/>
          </a:xfrm>
          <a:custGeom>
            <a:avLst/>
            <a:gdLst>
              <a:gd name="connsiteX0" fmla="*/ 243710 w 1013501"/>
              <a:gd name="connsiteY0" fmla="*/ 23 h 425444"/>
              <a:gd name="connsiteX1" fmla="*/ 27810 w 1013501"/>
              <a:gd name="connsiteY1" fmla="*/ 98448 h 425444"/>
              <a:gd name="connsiteX2" fmla="*/ 180210 w 1013501"/>
              <a:gd name="connsiteY2" fmla="*/ 79398 h 425444"/>
              <a:gd name="connsiteX3" fmla="*/ 2410 w 1013501"/>
              <a:gd name="connsiteY3" fmla="*/ 127023 h 425444"/>
              <a:gd name="connsiteX4" fmla="*/ 338960 w 1013501"/>
              <a:gd name="connsiteY4" fmla="*/ 111148 h 425444"/>
              <a:gd name="connsiteX5" fmla="*/ 313560 w 1013501"/>
              <a:gd name="connsiteY5" fmla="*/ 131786 h 425444"/>
              <a:gd name="connsiteX6" fmla="*/ 580260 w 1013501"/>
              <a:gd name="connsiteY6" fmla="*/ 187348 h 425444"/>
              <a:gd name="connsiteX7" fmla="*/ 416747 w 1013501"/>
              <a:gd name="connsiteY7" fmla="*/ 157186 h 425444"/>
              <a:gd name="connsiteX8" fmla="*/ 678685 w 1013501"/>
              <a:gd name="connsiteY8" fmla="*/ 349273 h 425444"/>
              <a:gd name="connsiteX9" fmla="*/ 600897 w 1013501"/>
              <a:gd name="connsiteY9" fmla="*/ 290536 h 425444"/>
              <a:gd name="connsiteX10" fmla="*/ 1010472 w 1013501"/>
              <a:gd name="connsiteY10" fmla="*/ 423886 h 425444"/>
              <a:gd name="connsiteX11" fmla="*/ 794572 w 1013501"/>
              <a:gd name="connsiteY11" fmla="*/ 365148 h 425444"/>
              <a:gd name="connsiteX12" fmla="*/ 937447 w 1013501"/>
              <a:gd name="connsiteY12" fmla="*/ 392136 h 425444"/>
              <a:gd name="connsiteX13" fmla="*/ 592960 w 1013501"/>
              <a:gd name="connsiteY13" fmla="*/ 266723 h 425444"/>
              <a:gd name="connsiteX14" fmla="*/ 626297 w 1013501"/>
              <a:gd name="connsiteY14" fmla="*/ 266723 h 425444"/>
              <a:gd name="connsiteX15" fmla="*/ 378647 w 1013501"/>
              <a:gd name="connsiteY15" fmla="*/ 103211 h 425444"/>
              <a:gd name="connsiteX16" fmla="*/ 261172 w 1013501"/>
              <a:gd name="connsiteY16" fmla="*/ 115911 h 425444"/>
              <a:gd name="connsiteX17" fmla="*/ 32572 w 1013501"/>
              <a:gd name="connsiteY17" fmla="*/ 128611 h 425444"/>
              <a:gd name="connsiteX18" fmla="*/ 156397 w 1013501"/>
              <a:gd name="connsiteY18" fmla="*/ 92098 h 425444"/>
              <a:gd name="connsiteX19" fmla="*/ 134172 w 1013501"/>
              <a:gd name="connsiteY19" fmla="*/ 88923 h 425444"/>
              <a:gd name="connsiteX20" fmla="*/ 243710 w 1013501"/>
              <a:gd name="connsiteY20" fmla="*/ 23 h 4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3501" h="425444">
                <a:moveTo>
                  <a:pt x="243710" y="23"/>
                </a:moveTo>
                <a:cubicBezTo>
                  <a:pt x="225983" y="1611"/>
                  <a:pt x="38393" y="85219"/>
                  <a:pt x="27810" y="98448"/>
                </a:cubicBezTo>
                <a:cubicBezTo>
                  <a:pt x="17227" y="111677"/>
                  <a:pt x="184443" y="74636"/>
                  <a:pt x="180210" y="79398"/>
                </a:cubicBezTo>
                <a:cubicBezTo>
                  <a:pt x="175977" y="84160"/>
                  <a:pt x="-24048" y="121731"/>
                  <a:pt x="2410" y="127023"/>
                </a:cubicBezTo>
                <a:cubicBezTo>
                  <a:pt x="28868" y="132315"/>
                  <a:pt x="287102" y="110354"/>
                  <a:pt x="338960" y="111148"/>
                </a:cubicBezTo>
                <a:cubicBezTo>
                  <a:pt x="390818" y="111942"/>
                  <a:pt x="273343" y="119086"/>
                  <a:pt x="313560" y="131786"/>
                </a:cubicBezTo>
                <a:cubicBezTo>
                  <a:pt x="353777" y="144486"/>
                  <a:pt x="563062" y="183115"/>
                  <a:pt x="580260" y="187348"/>
                </a:cubicBezTo>
                <a:cubicBezTo>
                  <a:pt x="597458" y="191581"/>
                  <a:pt x="400343" y="130199"/>
                  <a:pt x="416747" y="157186"/>
                </a:cubicBezTo>
                <a:cubicBezTo>
                  <a:pt x="433151" y="184173"/>
                  <a:pt x="647993" y="327048"/>
                  <a:pt x="678685" y="349273"/>
                </a:cubicBezTo>
                <a:cubicBezTo>
                  <a:pt x="709377" y="371498"/>
                  <a:pt x="545599" y="278101"/>
                  <a:pt x="600897" y="290536"/>
                </a:cubicBezTo>
                <a:cubicBezTo>
                  <a:pt x="656195" y="302971"/>
                  <a:pt x="978193" y="411451"/>
                  <a:pt x="1010472" y="423886"/>
                </a:cubicBezTo>
                <a:cubicBezTo>
                  <a:pt x="1042751" y="436321"/>
                  <a:pt x="806743" y="370440"/>
                  <a:pt x="794572" y="365148"/>
                </a:cubicBezTo>
                <a:cubicBezTo>
                  <a:pt x="782401" y="359856"/>
                  <a:pt x="971049" y="408540"/>
                  <a:pt x="937447" y="392136"/>
                </a:cubicBezTo>
                <a:cubicBezTo>
                  <a:pt x="903845" y="375732"/>
                  <a:pt x="644818" y="287625"/>
                  <a:pt x="592960" y="266723"/>
                </a:cubicBezTo>
                <a:cubicBezTo>
                  <a:pt x="541102" y="245821"/>
                  <a:pt x="662016" y="293975"/>
                  <a:pt x="626297" y="266723"/>
                </a:cubicBezTo>
                <a:cubicBezTo>
                  <a:pt x="590578" y="239471"/>
                  <a:pt x="439501" y="128346"/>
                  <a:pt x="378647" y="103211"/>
                </a:cubicBezTo>
                <a:cubicBezTo>
                  <a:pt x="317793" y="78076"/>
                  <a:pt x="318851" y="111678"/>
                  <a:pt x="261172" y="115911"/>
                </a:cubicBezTo>
                <a:cubicBezTo>
                  <a:pt x="203493" y="120144"/>
                  <a:pt x="50034" y="132580"/>
                  <a:pt x="32572" y="128611"/>
                </a:cubicBezTo>
                <a:cubicBezTo>
                  <a:pt x="15109" y="124642"/>
                  <a:pt x="139464" y="98713"/>
                  <a:pt x="156397" y="92098"/>
                </a:cubicBezTo>
                <a:cubicBezTo>
                  <a:pt x="173330" y="85483"/>
                  <a:pt x="119884" y="101358"/>
                  <a:pt x="134172" y="88923"/>
                </a:cubicBezTo>
                <a:cubicBezTo>
                  <a:pt x="148460" y="76488"/>
                  <a:pt x="261437" y="-1565"/>
                  <a:pt x="24371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79C3EBF-D36C-40ED-BEC8-E2D626CCF169}"/>
              </a:ext>
            </a:extLst>
          </p:cNvPr>
          <p:cNvSpPr/>
          <p:nvPr/>
        </p:nvSpPr>
        <p:spPr>
          <a:xfrm>
            <a:off x="7206048" y="7021466"/>
            <a:ext cx="839295" cy="125934"/>
          </a:xfrm>
          <a:custGeom>
            <a:avLst/>
            <a:gdLst>
              <a:gd name="connsiteX0" fmla="*/ 836227 w 839295"/>
              <a:gd name="connsiteY0" fmla="*/ 47 h 125934"/>
              <a:gd name="connsiteX1" fmla="*/ 380615 w 839295"/>
              <a:gd name="connsiteY1" fmla="*/ 115934 h 125934"/>
              <a:gd name="connsiteX2" fmla="*/ 520315 w 839295"/>
              <a:gd name="connsiteY2" fmla="*/ 107997 h 125934"/>
              <a:gd name="connsiteX3" fmla="*/ 344102 w 839295"/>
              <a:gd name="connsiteY3" fmla="*/ 125459 h 125934"/>
              <a:gd name="connsiteX4" fmla="*/ 1202 w 839295"/>
              <a:gd name="connsiteY4" fmla="*/ 120697 h 125934"/>
              <a:gd name="connsiteX5" fmla="*/ 474277 w 839295"/>
              <a:gd name="connsiteY5" fmla="*/ 117522 h 125934"/>
              <a:gd name="connsiteX6" fmla="*/ 575877 w 839295"/>
              <a:gd name="connsiteY6" fmla="*/ 101647 h 125934"/>
              <a:gd name="connsiteX7" fmla="*/ 836227 w 839295"/>
              <a:gd name="connsiteY7" fmla="*/ 47 h 12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295" h="125934">
                <a:moveTo>
                  <a:pt x="836227" y="47"/>
                </a:moveTo>
                <a:cubicBezTo>
                  <a:pt x="803683" y="2428"/>
                  <a:pt x="433267" y="97942"/>
                  <a:pt x="380615" y="115934"/>
                </a:cubicBezTo>
                <a:cubicBezTo>
                  <a:pt x="327963" y="133926"/>
                  <a:pt x="526400" y="106410"/>
                  <a:pt x="520315" y="107997"/>
                </a:cubicBezTo>
                <a:cubicBezTo>
                  <a:pt x="514230" y="109584"/>
                  <a:pt x="430621" y="123342"/>
                  <a:pt x="344102" y="125459"/>
                </a:cubicBezTo>
                <a:cubicBezTo>
                  <a:pt x="257583" y="127576"/>
                  <a:pt x="-20494" y="122020"/>
                  <a:pt x="1202" y="120697"/>
                </a:cubicBezTo>
                <a:cubicBezTo>
                  <a:pt x="22898" y="119374"/>
                  <a:pt x="378498" y="120697"/>
                  <a:pt x="474277" y="117522"/>
                </a:cubicBezTo>
                <a:cubicBezTo>
                  <a:pt x="570056" y="114347"/>
                  <a:pt x="518727" y="117258"/>
                  <a:pt x="575877" y="101647"/>
                </a:cubicBezTo>
                <a:cubicBezTo>
                  <a:pt x="633027" y="86037"/>
                  <a:pt x="868771" y="-2334"/>
                  <a:pt x="83622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EE07FBE-7A48-492D-B651-D742D0B236D4}"/>
              </a:ext>
            </a:extLst>
          </p:cNvPr>
          <p:cNvSpPr/>
          <p:nvPr/>
        </p:nvSpPr>
        <p:spPr>
          <a:xfrm>
            <a:off x="6748395" y="7103691"/>
            <a:ext cx="1125130" cy="182421"/>
          </a:xfrm>
          <a:custGeom>
            <a:avLst/>
            <a:gdLst>
              <a:gd name="connsiteX0" fmla="*/ 1117668 w 1125130"/>
              <a:gd name="connsiteY0" fmla="*/ 71809 h 182421"/>
              <a:gd name="connsiteX1" fmla="*/ 1047818 w 1125130"/>
              <a:gd name="connsiteY1" fmla="*/ 84509 h 182421"/>
              <a:gd name="connsiteX2" fmla="*/ 668405 w 1125130"/>
              <a:gd name="connsiteY2" fmla="*/ 135309 h 182421"/>
              <a:gd name="connsiteX3" fmla="*/ 823980 w 1125130"/>
              <a:gd name="connsiteY3" fmla="*/ 135309 h 182421"/>
              <a:gd name="connsiteX4" fmla="*/ 535055 w 1125130"/>
              <a:gd name="connsiteY4" fmla="*/ 106734 h 182421"/>
              <a:gd name="connsiteX5" fmla="*/ 396943 w 1125130"/>
              <a:gd name="connsiteY5" fmla="*/ 73397 h 182421"/>
              <a:gd name="connsiteX6" fmla="*/ 1655 w 1125130"/>
              <a:gd name="connsiteY6" fmla="*/ 372 h 182421"/>
              <a:gd name="connsiteX7" fmla="*/ 247718 w 1125130"/>
              <a:gd name="connsiteY7" fmla="*/ 44822 h 182421"/>
              <a:gd name="connsiteX8" fmla="*/ 46105 w 1125130"/>
              <a:gd name="connsiteY8" fmla="*/ 41647 h 182421"/>
              <a:gd name="connsiteX9" fmla="*/ 320743 w 1125130"/>
              <a:gd name="connsiteY9" fmla="*/ 54347 h 182421"/>
              <a:gd name="connsiteX10" fmla="*/ 374718 w 1125130"/>
              <a:gd name="connsiteY10" fmla="*/ 181347 h 182421"/>
              <a:gd name="connsiteX11" fmla="*/ 363605 w 1125130"/>
              <a:gd name="connsiteY11" fmla="*/ 114672 h 182421"/>
              <a:gd name="connsiteX12" fmla="*/ 541405 w 1125130"/>
              <a:gd name="connsiteY12" fmla="*/ 101972 h 182421"/>
              <a:gd name="connsiteX13" fmla="*/ 573155 w 1125130"/>
              <a:gd name="connsiteY13" fmla="*/ 98797 h 182421"/>
              <a:gd name="connsiteX14" fmla="*/ 831918 w 1125130"/>
              <a:gd name="connsiteY14" fmla="*/ 79747 h 182421"/>
              <a:gd name="connsiteX15" fmla="*/ 1117668 w 1125130"/>
              <a:gd name="connsiteY15" fmla="*/ 71809 h 18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130" h="182421">
                <a:moveTo>
                  <a:pt x="1117668" y="71809"/>
                </a:moveTo>
                <a:cubicBezTo>
                  <a:pt x="1153651" y="72603"/>
                  <a:pt x="1047818" y="84509"/>
                  <a:pt x="1047818" y="84509"/>
                </a:cubicBezTo>
                <a:cubicBezTo>
                  <a:pt x="972941" y="95092"/>
                  <a:pt x="705711" y="126842"/>
                  <a:pt x="668405" y="135309"/>
                </a:cubicBezTo>
                <a:cubicBezTo>
                  <a:pt x="631099" y="143776"/>
                  <a:pt x="846205" y="140072"/>
                  <a:pt x="823980" y="135309"/>
                </a:cubicBezTo>
                <a:cubicBezTo>
                  <a:pt x="801755" y="130547"/>
                  <a:pt x="606228" y="117053"/>
                  <a:pt x="535055" y="106734"/>
                </a:cubicBezTo>
                <a:cubicBezTo>
                  <a:pt x="463882" y="96415"/>
                  <a:pt x="485843" y="91124"/>
                  <a:pt x="396943" y="73397"/>
                </a:cubicBezTo>
                <a:cubicBezTo>
                  <a:pt x="308043" y="55670"/>
                  <a:pt x="26526" y="5134"/>
                  <a:pt x="1655" y="372"/>
                </a:cubicBezTo>
                <a:cubicBezTo>
                  <a:pt x="-23216" y="-4390"/>
                  <a:pt x="240310" y="37943"/>
                  <a:pt x="247718" y="44822"/>
                </a:cubicBezTo>
                <a:cubicBezTo>
                  <a:pt x="255126" y="51701"/>
                  <a:pt x="33934" y="40060"/>
                  <a:pt x="46105" y="41647"/>
                </a:cubicBezTo>
                <a:cubicBezTo>
                  <a:pt x="58276" y="43234"/>
                  <a:pt x="265974" y="31064"/>
                  <a:pt x="320743" y="54347"/>
                </a:cubicBezTo>
                <a:cubicBezTo>
                  <a:pt x="375512" y="77630"/>
                  <a:pt x="367574" y="171293"/>
                  <a:pt x="374718" y="181347"/>
                </a:cubicBezTo>
                <a:cubicBezTo>
                  <a:pt x="381862" y="191401"/>
                  <a:pt x="335824" y="127901"/>
                  <a:pt x="363605" y="114672"/>
                </a:cubicBezTo>
                <a:cubicBezTo>
                  <a:pt x="391386" y="101443"/>
                  <a:pt x="506480" y="104618"/>
                  <a:pt x="541405" y="101972"/>
                </a:cubicBezTo>
                <a:cubicBezTo>
                  <a:pt x="576330" y="99326"/>
                  <a:pt x="573155" y="98797"/>
                  <a:pt x="573155" y="98797"/>
                </a:cubicBezTo>
                <a:cubicBezTo>
                  <a:pt x="621574" y="95093"/>
                  <a:pt x="739843" y="84509"/>
                  <a:pt x="831918" y="79747"/>
                </a:cubicBezTo>
                <a:cubicBezTo>
                  <a:pt x="923993" y="74985"/>
                  <a:pt x="1081685" y="71015"/>
                  <a:pt x="1117668" y="7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AF99A774-0087-45D5-A59C-AC60BD772306}"/>
              </a:ext>
            </a:extLst>
          </p:cNvPr>
          <p:cNvSpPr/>
          <p:nvPr/>
        </p:nvSpPr>
        <p:spPr>
          <a:xfrm>
            <a:off x="6667481" y="7129454"/>
            <a:ext cx="1199343" cy="159977"/>
          </a:xfrm>
          <a:custGeom>
            <a:avLst/>
            <a:gdLst>
              <a:gd name="connsiteX0" fmla="*/ 19 w 1199343"/>
              <a:gd name="connsiteY0" fmla="*/ 9 h 159977"/>
              <a:gd name="connsiteX1" fmla="*/ 317519 w 1199343"/>
              <a:gd name="connsiteY1" fmla="*/ 68271 h 159977"/>
              <a:gd name="connsiteX2" fmla="*/ 279419 w 1199343"/>
              <a:gd name="connsiteY2" fmla="*/ 55571 h 159977"/>
              <a:gd name="connsiteX3" fmla="*/ 434994 w 1199343"/>
              <a:gd name="connsiteY3" fmla="*/ 131771 h 159977"/>
              <a:gd name="connsiteX4" fmla="*/ 431819 w 1199343"/>
              <a:gd name="connsiteY4" fmla="*/ 77796 h 159977"/>
              <a:gd name="connsiteX5" fmla="*/ 714394 w 1199343"/>
              <a:gd name="connsiteY5" fmla="*/ 158759 h 159977"/>
              <a:gd name="connsiteX6" fmla="*/ 704869 w 1199343"/>
              <a:gd name="connsiteY6" fmla="*/ 127009 h 159977"/>
              <a:gd name="connsiteX7" fmla="*/ 822344 w 1199343"/>
              <a:gd name="connsiteY7" fmla="*/ 133359 h 159977"/>
              <a:gd name="connsiteX8" fmla="*/ 1196994 w 1199343"/>
              <a:gd name="connsiteY8" fmla="*/ 58746 h 159977"/>
              <a:gd name="connsiteX9" fmla="*/ 623907 w 1199343"/>
              <a:gd name="connsiteY9" fmla="*/ 122246 h 159977"/>
              <a:gd name="connsiteX10" fmla="*/ 420707 w 1199343"/>
              <a:gd name="connsiteY10" fmla="*/ 100021 h 159977"/>
              <a:gd name="connsiteX11" fmla="*/ 333394 w 1199343"/>
              <a:gd name="connsiteY11" fmla="*/ 63509 h 159977"/>
              <a:gd name="connsiteX12" fmla="*/ 19 w 1199343"/>
              <a:gd name="connsiteY12" fmla="*/ 9 h 1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9343" h="159977">
                <a:moveTo>
                  <a:pt x="19" y="9"/>
                </a:moveTo>
                <a:cubicBezTo>
                  <a:pt x="-2627" y="803"/>
                  <a:pt x="270952" y="59011"/>
                  <a:pt x="317519" y="68271"/>
                </a:cubicBezTo>
                <a:cubicBezTo>
                  <a:pt x="364086" y="77531"/>
                  <a:pt x="259840" y="44988"/>
                  <a:pt x="279419" y="55571"/>
                </a:cubicBezTo>
                <a:cubicBezTo>
                  <a:pt x="298998" y="66154"/>
                  <a:pt x="409594" y="128067"/>
                  <a:pt x="434994" y="131771"/>
                </a:cubicBezTo>
                <a:cubicBezTo>
                  <a:pt x="460394" y="135475"/>
                  <a:pt x="385252" y="73298"/>
                  <a:pt x="431819" y="77796"/>
                </a:cubicBezTo>
                <a:cubicBezTo>
                  <a:pt x="478386" y="82294"/>
                  <a:pt x="668886" y="150557"/>
                  <a:pt x="714394" y="158759"/>
                </a:cubicBezTo>
                <a:cubicBezTo>
                  <a:pt x="759902" y="166961"/>
                  <a:pt x="686877" y="131242"/>
                  <a:pt x="704869" y="127009"/>
                </a:cubicBezTo>
                <a:cubicBezTo>
                  <a:pt x="722861" y="122776"/>
                  <a:pt x="740323" y="144736"/>
                  <a:pt x="822344" y="133359"/>
                </a:cubicBezTo>
                <a:cubicBezTo>
                  <a:pt x="904365" y="121982"/>
                  <a:pt x="1230067" y="60598"/>
                  <a:pt x="1196994" y="58746"/>
                </a:cubicBezTo>
                <a:cubicBezTo>
                  <a:pt x="1163921" y="56894"/>
                  <a:pt x="753288" y="115367"/>
                  <a:pt x="623907" y="122246"/>
                </a:cubicBezTo>
                <a:cubicBezTo>
                  <a:pt x="494526" y="129125"/>
                  <a:pt x="469126" y="109811"/>
                  <a:pt x="420707" y="100021"/>
                </a:cubicBezTo>
                <a:cubicBezTo>
                  <a:pt x="372288" y="90232"/>
                  <a:pt x="402715" y="78326"/>
                  <a:pt x="333394" y="63509"/>
                </a:cubicBezTo>
                <a:cubicBezTo>
                  <a:pt x="264073" y="48692"/>
                  <a:pt x="2665" y="-785"/>
                  <a:pt x="1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77DB10E-EAD0-4E9C-A1BC-9DE375C8A817}"/>
              </a:ext>
            </a:extLst>
          </p:cNvPr>
          <p:cNvSpPr/>
          <p:nvPr/>
        </p:nvSpPr>
        <p:spPr>
          <a:xfrm>
            <a:off x="7366243" y="6935617"/>
            <a:ext cx="1008341" cy="403419"/>
          </a:xfrm>
          <a:custGeom>
            <a:avLst/>
            <a:gdLst>
              <a:gd name="connsiteX0" fmla="*/ 841132 w 1008341"/>
              <a:gd name="connsiteY0" fmla="*/ 171 h 403419"/>
              <a:gd name="connsiteX1" fmla="*/ 1001470 w 1008341"/>
              <a:gd name="connsiteY1" fmla="*/ 93833 h 403419"/>
              <a:gd name="connsiteX2" fmla="*/ 950670 w 1008341"/>
              <a:gd name="connsiteY2" fmla="*/ 76371 h 403419"/>
              <a:gd name="connsiteX3" fmla="*/ 698257 w 1008341"/>
              <a:gd name="connsiteY3" fmla="*/ 235121 h 403419"/>
              <a:gd name="connsiteX4" fmla="*/ 815732 w 1008341"/>
              <a:gd name="connsiteY4" fmla="*/ 116058 h 403419"/>
              <a:gd name="connsiteX5" fmla="*/ 523632 w 1008341"/>
              <a:gd name="connsiteY5" fmla="*/ 311321 h 403419"/>
              <a:gd name="connsiteX6" fmla="*/ 547445 w 1008341"/>
              <a:gd name="connsiteY6" fmla="*/ 227183 h 403419"/>
              <a:gd name="connsiteX7" fmla="*/ 372820 w 1008341"/>
              <a:gd name="connsiteY7" fmla="*/ 320846 h 403419"/>
              <a:gd name="connsiteX8" fmla="*/ 390282 w 1008341"/>
              <a:gd name="connsiteY8" fmla="*/ 249408 h 403419"/>
              <a:gd name="connsiteX9" fmla="*/ 2932 w 1008341"/>
              <a:gd name="connsiteY9" fmla="*/ 403396 h 403419"/>
              <a:gd name="connsiteX10" fmla="*/ 625232 w 1008341"/>
              <a:gd name="connsiteY10" fmla="*/ 236708 h 403419"/>
              <a:gd name="connsiteX11" fmla="*/ 382345 w 1008341"/>
              <a:gd name="connsiteY11" fmla="*/ 277983 h 403419"/>
              <a:gd name="connsiteX12" fmla="*/ 914157 w 1008341"/>
              <a:gd name="connsiteY12" fmla="*/ 120821 h 403419"/>
              <a:gd name="connsiteX13" fmla="*/ 841132 w 1008341"/>
              <a:gd name="connsiteY13" fmla="*/ 171 h 40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341" h="403419">
                <a:moveTo>
                  <a:pt x="841132" y="171"/>
                </a:moveTo>
                <a:cubicBezTo>
                  <a:pt x="855684" y="-4327"/>
                  <a:pt x="983214" y="81133"/>
                  <a:pt x="1001470" y="93833"/>
                </a:cubicBezTo>
                <a:cubicBezTo>
                  <a:pt x="1019726" y="106533"/>
                  <a:pt x="1001206" y="52823"/>
                  <a:pt x="950670" y="76371"/>
                </a:cubicBezTo>
                <a:cubicBezTo>
                  <a:pt x="900134" y="99919"/>
                  <a:pt x="720747" y="228507"/>
                  <a:pt x="698257" y="235121"/>
                </a:cubicBezTo>
                <a:cubicBezTo>
                  <a:pt x="675767" y="241736"/>
                  <a:pt x="844836" y="103358"/>
                  <a:pt x="815732" y="116058"/>
                </a:cubicBezTo>
                <a:cubicBezTo>
                  <a:pt x="786628" y="128758"/>
                  <a:pt x="568346" y="292800"/>
                  <a:pt x="523632" y="311321"/>
                </a:cubicBezTo>
                <a:cubicBezTo>
                  <a:pt x="478917" y="329842"/>
                  <a:pt x="572580" y="225596"/>
                  <a:pt x="547445" y="227183"/>
                </a:cubicBezTo>
                <a:cubicBezTo>
                  <a:pt x="522310" y="228771"/>
                  <a:pt x="399014" y="317142"/>
                  <a:pt x="372820" y="320846"/>
                </a:cubicBezTo>
                <a:cubicBezTo>
                  <a:pt x="346626" y="324550"/>
                  <a:pt x="451930" y="235650"/>
                  <a:pt x="390282" y="249408"/>
                </a:cubicBezTo>
                <a:cubicBezTo>
                  <a:pt x="328634" y="263166"/>
                  <a:pt x="-36226" y="405513"/>
                  <a:pt x="2932" y="403396"/>
                </a:cubicBezTo>
                <a:cubicBezTo>
                  <a:pt x="42090" y="401279"/>
                  <a:pt x="561997" y="257610"/>
                  <a:pt x="625232" y="236708"/>
                </a:cubicBezTo>
                <a:cubicBezTo>
                  <a:pt x="688467" y="215806"/>
                  <a:pt x="334191" y="297297"/>
                  <a:pt x="382345" y="277983"/>
                </a:cubicBezTo>
                <a:cubicBezTo>
                  <a:pt x="430499" y="258669"/>
                  <a:pt x="835047" y="162625"/>
                  <a:pt x="914157" y="120821"/>
                </a:cubicBezTo>
                <a:cubicBezTo>
                  <a:pt x="993267" y="79017"/>
                  <a:pt x="826580" y="4669"/>
                  <a:pt x="84113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EE29C26-6B19-4D91-9A8D-2BE594B1874A}"/>
              </a:ext>
            </a:extLst>
          </p:cNvPr>
          <p:cNvSpPr/>
          <p:nvPr/>
        </p:nvSpPr>
        <p:spPr>
          <a:xfrm>
            <a:off x="6639688" y="7096107"/>
            <a:ext cx="872768" cy="335773"/>
          </a:xfrm>
          <a:custGeom>
            <a:avLst/>
            <a:gdLst>
              <a:gd name="connsiteX0" fmla="*/ 7175 w 872768"/>
              <a:gd name="connsiteY0" fmla="*/ 18 h 335773"/>
              <a:gd name="connsiteX1" fmla="*/ 200850 w 872768"/>
              <a:gd name="connsiteY1" fmla="*/ 104793 h 335773"/>
              <a:gd name="connsiteX2" fmla="*/ 246887 w 872768"/>
              <a:gd name="connsiteY2" fmla="*/ 46056 h 335773"/>
              <a:gd name="connsiteX3" fmla="*/ 277050 w 872768"/>
              <a:gd name="connsiteY3" fmla="*/ 130193 h 335773"/>
              <a:gd name="connsiteX4" fmla="*/ 345312 w 872768"/>
              <a:gd name="connsiteY4" fmla="*/ 68281 h 335773"/>
              <a:gd name="connsiteX5" fmla="*/ 386587 w 872768"/>
              <a:gd name="connsiteY5" fmla="*/ 179406 h 335773"/>
              <a:gd name="connsiteX6" fmla="*/ 434212 w 872768"/>
              <a:gd name="connsiteY6" fmla="*/ 58756 h 335773"/>
              <a:gd name="connsiteX7" fmla="*/ 504062 w 872768"/>
              <a:gd name="connsiteY7" fmla="*/ 247668 h 335773"/>
              <a:gd name="connsiteX8" fmla="*/ 523112 w 872768"/>
              <a:gd name="connsiteY8" fmla="*/ 150831 h 335773"/>
              <a:gd name="connsiteX9" fmla="*/ 554862 w 872768"/>
              <a:gd name="connsiteY9" fmla="*/ 220681 h 335773"/>
              <a:gd name="connsiteX10" fmla="*/ 583437 w 872768"/>
              <a:gd name="connsiteY10" fmla="*/ 161943 h 335773"/>
              <a:gd name="connsiteX11" fmla="*/ 759650 w 872768"/>
              <a:gd name="connsiteY11" fmla="*/ 239731 h 335773"/>
              <a:gd name="connsiteX12" fmla="*/ 739012 w 872768"/>
              <a:gd name="connsiteY12" fmla="*/ 220681 h 335773"/>
              <a:gd name="connsiteX13" fmla="*/ 824737 w 872768"/>
              <a:gd name="connsiteY13" fmla="*/ 219093 h 335773"/>
              <a:gd name="connsiteX14" fmla="*/ 848550 w 872768"/>
              <a:gd name="connsiteY14" fmla="*/ 201631 h 335773"/>
              <a:gd name="connsiteX15" fmla="*/ 872362 w 872768"/>
              <a:gd name="connsiteY15" fmla="*/ 334981 h 335773"/>
              <a:gd name="connsiteX16" fmla="*/ 827912 w 872768"/>
              <a:gd name="connsiteY16" fmla="*/ 130193 h 335773"/>
              <a:gd name="connsiteX17" fmla="*/ 746950 w 872768"/>
              <a:gd name="connsiteY17" fmla="*/ 192106 h 335773"/>
              <a:gd name="connsiteX18" fmla="*/ 470725 w 872768"/>
              <a:gd name="connsiteY18" fmla="*/ 125431 h 335773"/>
              <a:gd name="connsiteX19" fmla="*/ 286575 w 872768"/>
              <a:gd name="connsiteY19" fmla="*/ 76218 h 335773"/>
              <a:gd name="connsiteX20" fmla="*/ 485012 w 872768"/>
              <a:gd name="connsiteY20" fmla="*/ 114318 h 335773"/>
              <a:gd name="connsiteX21" fmla="*/ 7175 w 872768"/>
              <a:gd name="connsiteY21" fmla="*/ 18 h 3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2768" h="335773">
                <a:moveTo>
                  <a:pt x="7175" y="18"/>
                </a:moveTo>
                <a:cubicBezTo>
                  <a:pt x="-40185" y="-1569"/>
                  <a:pt x="160898" y="97120"/>
                  <a:pt x="200850" y="104793"/>
                </a:cubicBezTo>
                <a:cubicBezTo>
                  <a:pt x="240802" y="112466"/>
                  <a:pt x="234187" y="41823"/>
                  <a:pt x="246887" y="46056"/>
                </a:cubicBezTo>
                <a:cubicBezTo>
                  <a:pt x="259587" y="50289"/>
                  <a:pt x="260646" y="126489"/>
                  <a:pt x="277050" y="130193"/>
                </a:cubicBezTo>
                <a:cubicBezTo>
                  <a:pt x="293454" y="133897"/>
                  <a:pt x="327056" y="60079"/>
                  <a:pt x="345312" y="68281"/>
                </a:cubicBezTo>
                <a:cubicBezTo>
                  <a:pt x="363568" y="76483"/>
                  <a:pt x="371770" y="180993"/>
                  <a:pt x="386587" y="179406"/>
                </a:cubicBezTo>
                <a:cubicBezTo>
                  <a:pt x="401404" y="177819"/>
                  <a:pt x="414633" y="47379"/>
                  <a:pt x="434212" y="58756"/>
                </a:cubicBezTo>
                <a:cubicBezTo>
                  <a:pt x="453791" y="70133"/>
                  <a:pt x="489245" y="232322"/>
                  <a:pt x="504062" y="247668"/>
                </a:cubicBezTo>
                <a:cubicBezTo>
                  <a:pt x="518879" y="263014"/>
                  <a:pt x="514645" y="155329"/>
                  <a:pt x="523112" y="150831"/>
                </a:cubicBezTo>
                <a:cubicBezTo>
                  <a:pt x="531579" y="146333"/>
                  <a:pt x="544808" y="218829"/>
                  <a:pt x="554862" y="220681"/>
                </a:cubicBezTo>
                <a:cubicBezTo>
                  <a:pt x="564916" y="222533"/>
                  <a:pt x="549306" y="158768"/>
                  <a:pt x="583437" y="161943"/>
                </a:cubicBezTo>
                <a:cubicBezTo>
                  <a:pt x="617568" y="165118"/>
                  <a:pt x="733721" y="229941"/>
                  <a:pt x="759650" y="239731"/>
                </a:cubicBezTo>
                <a:cubicBezTo>
                  <a:pt x="785579" y="249521"/>
                  <a:pt x="728164" y="224121"/>
                  <a:pt x="739012" y="220681"/>
                </a:cubicBezTo>
                <a:cubicBezTo>
                  <a:pt x="749860" y="217241"/>
                  <a:pt x="806481" y="222268"/>
                  <a:pt x="824737" y="219093"/>
                </a:cubicBezTo>
                <a:cubicBezTo>
                  <a:pt x="842993" y="215918"/>
                  <a:pt x="840613" y="182316"/>
                  <a:pt x="848550" y="201631"/>
                </a:cubicBezTo>
                <a:cubicBezTo>
                  <a:pt x="856488" y="220946"/>
                  <a:pt x="875802" y="346887"/>
                  <a:pt x="872362" y="334981"/>
                </a:cubicBezTo>
                <a:cubicBezTo>
                  <a:pt x="868922" y="323075"/>
                  <a:pt x="848814" y="154005"/>
                  <a:pt x="827912" y="130193"/>
                </a:cubicBezTo>
                <a:cubicBezTo>
                  <a:pt x="807010" y="106381"/>
                  <a:pt x="806481" y="192900"/>
                  <a:pt x="746950" y="192106"/>
                </a:cubicBezTo>
                <a:cubicBezTo>
                  <a:pt x="687419" y="191312"/>
                  <a:pt x="470725" y="125431"/>
                  <a:pt x="470725" y="125431"/>
                </a:cubicBezTo>
                <a:cubicBezTo>
                  <a:pt x="393996" y="106116"/>
                  <a:pt x="284194" y="78070"/>
                  <a:pt x="286575" y="76218"/>
                </a:cubicBezTo>
                <a:cubicBezTo>
                  <a:pt x="288956" y="74366"/>
                  <a:pt x="531314" y="125960"/>
                  <a:pt x="485012" y="114318"/>
                </a:cubicBezTo>
                <a:cubicBezTo>
                  <a:pt x="438710" y="102676"/>
                  <a:pt x="54535" y="1605"/>
                  <a:pt x="717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B256B54-3844-4AF1-9AC2-4D1D067E995F}"/>
              </a:ext>
            </a:extLst>
          </p:cNvPr>
          <p:cNvSpPr/>
          <p:nvPr/>
        </p:nvSpPr>
        <p:spPr>
          <a:xfrm>
            <a:off x="6531157" y="6584829"/>
            <a:ext cx="453603" cy="422654"/>
          </a:xfrm>
          <a:custGeom>
            <a:avLst/>
            <a:gdLst>
              <a:gd name="connsiteX0" fmla="*/ 443260 w 453603"/>
              <a:gd name="connsiteY0" fmla="*/ 4354 h 422654"/>
              <a:gd name="connsiteX1" fmla="*/ 132110 w 453603"/>
              <a:gd name="connsiteY1" fmla="*/ 192738 h 422654"/>
              <a:gd name="connsiteX2" fmla="*/ 252760 w 453603"/>
              <a:gd name="connsiteY2" fmla="*/ 141938 h 422654"/>
              <a:gd name="connsiteX3" fmla="*/ 138460 w 453603"/>
              <a:gd name="connsiteY3" fmla="*/ 241421 h 422654"/>
              <a:gd name="connsiteX4" fmla="*/ 149043 w 453603"/>
              <a:gd name="connsiteY4" fmla="*/ 228721 h 422654"/>
              <a:gd name="connsiteX5" fmla="*/ 876 w 453603"/>
              <a:gd name="connsiteY5" fmla="*/ 421338 h 422654"/>
              <a:gd name="connsiteX6" fmla="*/ 96126 w 453603"/>
              <a:gd name="connsiteY6" fmla="*/ 304921 h 422654"/>
              <a:gd name="connsiteX7" fmla="*/ 267576 w 453603"/>
              <a:gd name="connsiteY7" fmla="*/ 139821 h 422654"/>
              <a:gd name="connsiteX8" fmla="*/ 276043 w 453603"/>
              <a:gd name="connsiteY8" fmla="*/ 141938 h 422654"/>
              <a:gd name="connsiteX9" fmla="*/ 341660 w 453603"/>
              <a:gd name="connsiteY9" fmla="*/ 97488 h 422654"/>
              <a:gd name="connsiteX10" fmla="*/ 377643 w 453603"/>
              <a:gd name="connsiteY10" fmla="*/ 61504 h 422654"/>
              <a:gd name="connsiteX11" fmla="*/ 443260 w 453603"/>
              <a:gd name="connsiteY11" fmla="*/ 4354 h 4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603" h="422654">
                <a:moveTo>
                  <a:pt x="443260" y="4354"/>
                </a:moveTo>
                <a:cubicBezTo>
                  <a:pt x="402338" y="26226"/>
                  <a:pt x="163860" y="169807"/>
                  <a:pt x="132110" y="192738"/>
                </a:cubicBezTo>
                <a:cubicBezTo>
                  <a:pt x="100360" y="215669"/>
                  <a:pt x="251702" y="133824"/>
                  <a:pt x="252760" y="141938"/>
                </a:cubicBezTo>
                <a:cubicBezTo>
                  <a:pt x="253818" y="150052"/>
                  <a:pt x="155746" y="226957"/>
                  <a:pt x="138460" y="241421"/>
                </a:cubicBezTo>
                <a:cubicBezTo>
                  <a:pt x="121174" y="255885"/>
                  <a:pt x="149043" y="228721"/>
                  <a:pt x="149043" y="228721"/>
                </a:cubicBezTo>
                <a:lnTo>
                  <a:pt x="876" y="421338"/>
                </a:lnTo>
                <a:cubicBezTo>
                  <a:pt x="-7944" y="434038"/>
                  <a:pt x="51676" y="351840"/>
                  <a:pt x="96126" y="304921"/>
                </a:cubicBezTo>
                <a:cubicBezTo>
                  <a:pt x="140576" y="258002"/>
                  <a:pt x="237590" y="166985"/>
                  <a:pt x="267576" y="139821"/>
                </a:cubicBezTo>
                <a:cubicBezTo>
                  <a:pt x="297562" y="112657"/>
                  <a:pt x="263696" y="148993"/>
                  <a:pt x="276043" y="141938"/>
                </a:cubicBezTo>
                <a:cubicBezTo>
                  <a:pt x="288390" y="134883"/>
                  <a:pt x="324727" y="110894"/>
                  <a:pt x="341660" y="97488"/>
                </a:cubicBezTo>
                <a:cubicBezTo>
                  <a:pt x="358593" y="84082"/>
                  <a:pt x="363885" y="73499"/>
                  <a:pt x="377643" y="61504"/>
                </a:cubicBezTo>
                <a:cubicBezTo>
                  <a:pt x="391401" y="49509"/>
                  <a:pt x="484182" y="-17518"/>
                  <a:pt x="443260" y="4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B32F068-D4AB-4FA2-8D6A-BAD0E97858E3}"/>
              </a:ext>
            </a:extLst>
          </p:cNvPr>
          <p:cNvSpPr/>
          <p:nvPr/>
        </p:nvSpPr>
        <p:spPr>
          <a:xfrm>
            <a:off x="9791529" y="5896983"/>
            <a:ext cx="336977" cy="460966"/>
          </a:xfrm>
          <a:custGeom>
            <a:avLst/>
            <a:gdLst>
              <a:gd name="connsiteX0" fmla="*/ 330371 w 336977"/>
              <a:gd name="connsiteY0" fmla="*/ 2167 h 460966"/>
              <a:gd name="connsiteX1" fmla="*/ 130346 w 336977"/>
              <a:gd name="connsiteY1" fmla="*/ 183142 h 460966"/>
              <a:gd name="connsiteX2" fmla="*/ 200196 w 336977"/>
              <a:gd name="connsiteY2" fmla="*/ 143455 h 460966"/>
              <a:gd name="connsiteX3" fmla="*/ 47796 w 336977"/>
              <a:gd name="connsiteY3" fmla="*/ 295855 h 460966"/>
              <a:gd name="connsiteX4" fmla="*/ 87484 w 336977"/>
              <a:gd name="connsiteY4" fmla="*/ 268867 h 460966"/>
              <a:gd name="connsiteX5" fmla="*/ 1759 w 336977"/>
              <a:gd name="connsiteY5" fmla="*/ 357767 h 460966"/>
              <a:gd name="connsiteX6" fmla="*/ 28746 w 336977"/>
              <a:gd name="connsiteY6" fmla="*/ 460955 h 460966"/>
              <a:gd name="connsiteX7" fmla="*/ 17634 w 336977"/>
              <a:gd name="connsiteY7" fmla="*/ 351417 h 460966"/>
              <a:gd name="connsiteX8" fmla="*/ 39859 w 336977"/>
              <a:gd name="connsiteY8" fmla="*/ 405392 h 460966"/>
              <a:gd name="connsiteX9" fmla="*/ 66846 w 336977"/>
              <a:gd name="connsiteY9" fmla="*/ 356180 h 460966"/>
              <a:gd name="connsiteX10" fmla="*/ 81134 w 336977"/>
              <a:gd name="connsiteY10" fmla="*/ 346655 h 460966"/>
              <a:gd name="connsiteX11" fmla="*/ 103359 w 336977"/>
              <a:gd name="connsiteY11" fmla="*/ 300617 h 460966"/>
              <a:gd name="connsiteX12" fmla="*/ 139871 w 336977"/>
              <a:gd name="connsiteY12" fmla="*/ 275217 h 460966"/>
              <a:gd name="connsiteX13" fmla="*/ 206546 w 336977"/>
              <a:gd name="connsiteY13" fmla="*/ 119642 h 460966"/>
              <a:gd name="connsiteX14" fmla="*/ 216071 w 336977"/>
              <a:gd name="connsiteY14" fmla="*/ 218067 h 460966"/>
              <a:gd name="connsiteX15" fmla="*/ 258934 w 336977"/>
              <a:gd name="connsiteY15" fmla="*/ 178380 h 460966"/>
              <a:gd name="connsiteX16" fmla="*/ 271634 w 336977"/>
              <a:gd name="connsiteY16" fmla="*/ 192667 h 460966"/>
              <a:gd name="connsiteX17" fmla="*/ 289096 w 336977"/>
              <a:gd name="connsiteY17" fmla="*/ 87892 h 460966"/>
              <a:gd name="connsiteX18" fmla="*/ 330371 w 336977"/>
              <a:gd name="connsiteY18" fmla="*/ 2167 h 46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6977" h="460966">
                <a:moveTo>
                  <a:pt x="330371" y="2167"/>
                </a:moveTo>
                <a:cubicBezTo>
                  <a:pt x="303913" y="18042"/>
                  <a:pt x="152042" y="159594"/>
                  <a:pt x="130346" y="183142"/>
                </a:cubicBezTo>
                <a:cubicBezTo>
                  <a:pt x="108650" y="206690"/>
                  <a:pt x="213954" y="124670"/>
                  <a:pt x="200196" y="143455"/>
                </a:cubicBezTo>
                <a:cubicBezTo>
                  <a:pt x="186438" y="162240"/>
                  <a:pt x="66581" y="274953"/>
                  <a:pt x="47796" y="295855"/>
                </a:cubicBezTo>
                <a:cubicBezTo>
                  <a:pt x="29011" y="316757"/>
                  <a:pt x="95157" y="258548"/>
                  <a:pt x="87484" y="268867"/>
                </a:cubicBezTo>
                <a:cubicBezTo>
                  <a:pt x="79811" y="279186"/>
                  <a:pt x="11549" y="325752"/>
                  <a:pt x="1759" y="357767"/>
                </a:cubicBezTo>
                <a:cubicBezTo>
                  <a:pt x="-8031" y="389782"/>
                  <a:pt x="26100" y="462013"/>
                  <a:pt x="28746" y="460955"/>
                </a:cubicBezTo>
                <a:cubicBezTo>
                  <a:pt x="31392" y="459897"/>
                  <a:pt x="15782" y="360677"/>
                  <a:pt x="17634" y="351417"/>
                </a:cubicBezTo>
                <a:cubicBezTo>
                  <a:pt x="19486" y="342157"/>
                  <a:pt x="31657" y="404598"/>
                  <a:pt x="39859" y="405392"/>
                </a:cubicBezTo>
                <a:cubicBezTo>
                  <a:pt x="48061" y="406186"/>
                  <a:pt x="59967" y="365969"/>
                  <a:pt x="66846" y="356180"/>
                </a:cubicBezTo>
                <a:cubicBezTo>
                  <a:pt x="73725" y="346391"/>
                  <a:pt x="75049" y="355915"/>
                  <a:pt x="81134" y="346655"/>
                </a:cubicBezTo>
                <a:cubicBezTo>
                  <a:pt x="87219" y="337395"/>
                  <a:pt x="93570" y="312523"/>
                  <a:pt x="103359" y="300617"/>
                </a:cubicBezTo>
                <a:cubicBezTo>
                  <a:pt x="113148" y="288711"/>
                  <a:pt x="122673" y="305379"/>
                  <a:pt x="139871" y="275217"/>
                </a:cubicBezTo>
                <a:cubicBezTo>
                  <a:pt x="157069" y="245055"/>
                  <a:pt x="193846" y="129167"/>
                  <a:pt x="206546" y="119642"/>
                </a:cubicBezTo>
                <a:cubicBezTo>
                  <a:pt x="219246" y="110117"/>
                  <a:pt x="207340" y="208277"/>
                  <a:pt x="216071" y="218067"/>
                </a:cubicBezTo>
                <a:cubicBezTo>
                  <a:pt x="224802" y="227857"/>
                  <a:pt x="249674" y="182613"/>
                  <a:pt x="258934" y="178380"/>
                </a:cubicBezTo>
                <a:cubicBezTo>
                  <a:pt x="268194" y="174147"/>
                  <a:pt x="266607" y="207748"/>
                  <a:pt x="271634" y="192667"/>
                </a:cubicBezTo>
                <a:cubicBezTo>
                  <a:pt x="276661" y="177586"/>
                  <a:pt x="282482" y="113821"/>
                  <a:pt x="289096" y="87892"/>
                </a:cubicBezTo>
                <a:cubicBezTo>
                  <a:pt x="295710" y="61963"/>
                  <a:pt x="356829" y="-13708"/>
                  <a:pt x="330371" y="2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0A5EACB-67C0-4A1D-976A-D0C0F21D0CC2}"/>
              </a:ext>
            </a:extLst>
          </p:cNvPr>
          <p:cNvSpPr/>
          <p:nvPr/>
        </p:nvSpPr>
        <p:spPr>
          <a:xfrm>
            <a:off x="10004535" y="5626852"/>
            <a:ext cx="1133788" cy="375445"/>
          </a:xfrm>
          <a:custGeom>
            <a:avLst/>
            <a:gdLst>
              <a:gd name="connsiteX0" fmla="*/ 163403 w 1133788"/>
              <a:gd name="connsiteY0" fmla="*/ 283411 h 375445"/>
              <a:gd name="connsiteX1" fmla="*/ 417403 w 1133788"/>
              <a:gd name="connsiteY1" fmla="*/ 153236 h 375445"/>
              <a:gd name="connsiteX2" fmla="*/ 301515 w 1133788"/>
              <a:gd name="connsiteY2" fmla="*/ 173873 h 375445"/>
              <a:gd name="connsiteX3" fmla="*/ 385653 w 1133788"/>
              <a:gd name="connsiteY3" fmla="*/ 211973 h 375445"/>
              <a:gd name="connsiteX4" fmla="*/ 450740 w 1133788"/>
              <a:gd name="connsiteY4" fmla="*/ 140536 h 375445"/>
              <a:gd name="connsiteX5" fmla="*/ 466615 w 1133788"/>
              <a:gd name="connsiteY5" fmla="*/ 196098 h 375445"/>
              <a:gd name="connsiteX6" fmla="*/ 552340 w 1133788"/>
              <a:gd name="connsiteY6" fmla="*/ 108786 h 375445"/>
              <a:gd name="connsiteX7" fmla="*/ 580915 w 1133788"/>
              <a:gd name="connsiteY7" fmla="*/ 40523 h 375445"/>
              <a:gd name="connsiteX8" fmla="*/ 574565 w 1133788"/>
              <a:gd name="connsiteY8" fmla="*/ 134186 h 375445"/>
              <a:gd name="connsiteX9" fmla="*/ 633303 w 1133788"/>
              <a:gd name="connsiteY9" fmla="*/ 7186 h 375445"/>
              <a:gd name="connsiteX10" fmla="*/ 630128 w 1133788"/>
              <a:gd name="connsiteY10" fmla="*/ 32586 h 375445"/>
              <a:gd name="connsiteX11" fmla="*/ 642828 w 1133788"/>
              <a:gd name="connsiteY11" fmla="*/ 172286 h 375445"/>
              <a:gd name="connsiteX12" fmla="*/ 715853 w 1133788"/>
              <a:gd name="connsiteY12" fmla="*/ 43698 h 375445"/>
              <a:gd name="connsiteX13" fmla="*/ 701565 w 1133788"/>
              <a:gd name="connsiteY13" fmla="*/ 215148 h 375445"/>
              <a:gd name="connsiteX14" fmla="*/ 760303 w 1133788"/>
              <a:gd name="connsiteY14" fmla="*/ 164348 h 375445"/>
              <a:gd name="connsiteX15" fmla="*/ 838090 w 1133788"/>
              <a:gd name="connsiteY15" fmla="*/ 86561 h 375445"/>
              <a:gd name="connsiteX16" fmla="*/ 890478 w 1133788"/>
              <a:gd name="connsiteY16" fmla="*/ 51636 h 375445"/>
              <a:gd name="connsiteX17" fmla="*/ 817453 w 1133788"/>
              <a:gd name="connsiteY17" fmla="*/ 210386 h 375445"/>
              <a:gd name="connsiteX18" fmla="*/ 993665 w 1133788"/>
              <a:gd name="connsiteY18" fmla="*/ 156411 h 375445"/>
              <a:gd name="connsiteX19" fmla="*/ 876190 w 1133788"/>
              <a:gd name="connsiteY19" fmla="*/ 248486 h 375445"/>
              <a:gd name="connsiteX20" fmla="*/ 904765 w 1133788"/>
              <a:gd name="connsiteY20" fmla="*/ 262773 h 375445"/>
              <a:gd name="connsiteX21" fmla="*/ 966678 w 1133788"/>
              <a:gd name="connsiteY21" fmla="*/ 234198 h 375445"/>
              <a:gd name="connsiteX22" fmla="*/ 863490 w 1133788"/>
              <a:gd name="connsiteY22" fmla="*/ 299286 h 375445"/>
              <a:gd name="connsiteX23" fmla="*/ 926990 w 1133788"/>
              <a:gd name="connsiteY23" fmla="*/ 319923 h 375445"/>
              <a:gd name="connsiteX24" fmla="*/ 1109553 w 1133788"/>
              <a:gd name="connsiteY24" fmla="*/ 297698 h 375445"/>
              <a:gd name="connsiteX25" fmla="*/ 1131778 w 1133788"/>
              <a:gd name="connsiteY25" fmla="*/ 291348 h 375445"/>
              <a:gd name="connsiteX26" fmla="*/ 966678 w 1133788"/>
              <a:gd name="connsiteY26" fmla="*/ 340561 h 375445"/>
              <a:gd name="connsiteX27" fmla="*/ 915878 w 1133788"/>
              <a:gd name="connsiteY27" fmla="*/ 370723 h 375445"/>
              <a:gd name="connsiteX28" fmla="*/ 826978 w 1133788"/>
              <a:gd name="connsiteY28" fmla="*/ 326273 h 375445"/>
              <a:gd name="connsiteX29" fmla="*/ 655528 w 1133788"/>
              <a:gd name="connsiteY29" fmla="*/ 256423 h 375445"/>
              <a:gd name="connsiteX30" fmla="*/ 523765 w 1133788"/>
              <a:gd name="connsiteY30" fmla="*/ 288173 h 375445"/>
              <a:gd name="connsiteX31" fmla="*/ 776178 w 1133788"/>
              <a:gd name="connsiteY31" fmla="*/ 281823 h 375445"/>
              <a:gd name="connsiteX32" fmla="*/ 474553 w 1133788"/>
              <a:gd name="connsiteY32" fmla="*/ 272298 h 375445"/>
              <a:gd name="connsiteX33" fmla="*/ 333265 w 1133788"/>
              <a:gd name="connsiteY33" fmla="*/ 291348 h 375445"/>
              <a:gd name="connsiteX34" fmla="*/ 269765 w 1133788"/>
              <a:gd name="connsiteY34" fmla="*/ 307223 h 375445"/>
              <a:gd name="connsiteX35" fmla="*/ 4653 w 1133788"/>
              <a:gd name="connsiteY35" fmla="*/ 367548 h 375445"/>
              <a:gd name="connsiteX36" fmla="*/ 520590 w 1133788"/>
              <a:gd name="connsiteY36" fmla="*/ 108786 h 375445"/>
              <a:gd name="connsiteX37" fmla="*/ 255478 w 1133788"/>
              <a:gd name="connsiteY37" fmla="*/ 202448 h 375445"/>
              <a:gd name="connsiteX38" fmla="*/ 163403 w 1133788"/>
              <a:gd name="connsiteY38" fmla="*/ 283411 h 37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3788" h="375445">
                <a:moveTo>
                  <a:pt x="163403" y="283411"/>
                </a:moveTo>
                <a:cubicBezTo>
                  <a:pt x="190391" y="275209"/>
                  <a:pt x="394384" y="171492"/>
                  <a:pt x="417403" y="153236"/>
                </a:cubicBezTo>
                <a:cubicBezTo>
                  <a:pt x="440422" y="134980"/>
                  <a:pt x="306807" y="164084"/>
                  <a:pt x="301515" y="173873"/>
                </a:cubicBezTo>
                <a:cubicBezTo>
                  <a:pt x="296223" y="183662"/>
                  <a:pt x="360782" y="217529"/>
                  <a:pt x="385653" y="211973"/>
                </a:cubicBezTo>
                <a:cubicBezTo>
                  <a:pt x="410524" y="206417"/>
                  <a:pt x="437246" y="143182"/>
                  <a:pt x="450740" y="140536"/>
                </a:cubicBezTo>
                <a:cubicBezTo>
                  <a:pt x="464234" y="137890"/>
                  <a:pt x="449682" y="201390"/>
                  <a:pt x="466615" y="196098"/>
                </a:cubicBezTo>
                <a:cubicBezTo>
                  <a:pt x="483548" y="190806"/>
                  <a:pt x="533290" y="134715"/>
                  <a:pt x="552340" y="108786"/>
                </a:cubicBezTo>
                <a:cubicBezTo>
                  <a:pt x="571390" y="82857"/>
                  <a:pt x="577211" y="36290"/>
                  <a:pt x="580915" y="40523"/>
                </a:cubicBezTo>
                <a:cubicBezTo>
                  <a:pt x="584619" y="44756"/>
                  <a:pt x="565834" y="139742"/>
                  <a:pt x="574565" y="134186"/>
                </a:cubicBezTo>
                <a:cubicBezTo>
                  <a:pt x="583296" y="128630"/>
                  <a:pt x="624043" y="24119"/>
                  <a:pt x="633303" y="7186"/>
                </a:cubicBezTo>
                <a:cubicBezTo>
                  <a:pt x="642563" y="-9747"/>
                  <a:pt x="628541" y="5069"/>
                  <a:pt x="630128" y="32586"/>
                </a:cubicBezTo>
                <a:cubicBezTo>
                  <a:pt x="631715" y="60103"/>
                  <a:pt x="628541" y="170434"/>
                  <a:pt x="642828" y="172286"/>
                </a:cubicBezTo>
                <a:cubicBezTo>
                  <a:pt x="657116" y="174138"/>
                  <a:pt x="706064" y="36554"/>
                  <a:pt x="715853" y="43698"/>
                </a:cubicBezTo>
                <a:cubicBezTo>
                  <a:pt x="725642" y="50842"/>
                  <a:pt x="694157" y="195040"/>
                  <a:pt x="701565" y="215148"/>
                </a:cubicBezTo>
                <a:cubicBezTo>
                  <a:pt x="708973" y="235256"/>
                  <a:pt x="737549" y="185779"/>
                  <a:pt x="760303" y="164348"/>
                </a:cubicBezTo>
                <a:cubicBezTo>
                  <a:pt x="783057" y="142917"/>
                  <a:pt x="816394" y="105346"/>
                  <a:pt x="838090" y="86561"/>
                </a:cubicBezTo>
                <a:cubicBezTo>
                  <a:pt x="859786" y="67776"/>
                  <a:pt x="893917" y="30999"/>
                  <a:pt x="890478" y="51636"/>
                </a:cubicBezTo>
                <a:cubicBezTo>
                  <a:pt x="887039" y="72273"/>
                  <a:pt x="800255" y="192923"/>
                  <a:pt x="817453" y="210386"/>
                </a:cubicBezTo>
                <a:cubicBezTo>
                  <a:pt x="834651" y="227848"/>
                  <a:pt x="983876" y="150061"/>
                  <a:pt x="993665" y="156411"/>
                </a:cubicBezTo>
                <a:cubicBezTo>
                  <a:pt x="1003454" y="162761"/>
                  <a:pt x="891007" y="230759"/>
                  <a:pt x="876190" y="248486"/>
                </a:cubicBezTo>
                <a:cubicBezTo>
                  <a:pt x="861373" y="266213"/>
                  <a:pt x="889684" y="265154"/>
                  <a:pt x="904765" y="262773"/>
                </a:cubicBezTo>
                <a:cubicBezTo>
                  <a:pt x="919846" y="260392"/>
                  <a:pt x="973557" y="228113"/>
                  <a:pt x="966678" y="234198"/>
                </a:cubicBezTo>
                <a:cubicBezTo>
                  <a:pt x="959799" y="240283"/>
                  <a:pt x="870105" y="284999"/>
                  <a:pt x="863490" y="299286"/>
                </a:cubicBezTo>
                <a:cubicBezTo>
                  <a:pt x="856875" y="313573"/>
                  <a:pt x="885980" y="320188"/>
                  <a:pt x="926990" y="319923"/>
                </a:cubicBezTo>
                <a:cubicBezTo>
                  <a:pt x="968000" y="319658"/>
                  <a:pt x="1075422" y="302460"/>
                  <a:pt x="1109553" y="297698"/>
                </a:cubicBezTo>
                <a:cubicBezTo>
                  <a:pt x="1143684" y="292936"/>
                  <a:pt x="1131778" y="291348"/>
                  <a:pt x="1131778" y="291348"/>
                </a:cubicBezTo>
                <a:cubicBezTo>
                  <a:pt x="1107966" y="298492"/>
                  <a:pt x="1002661" y="327332"/>
                  <a:pt x="966678" y="340561"/>
                </a:cubicBezTo>
                <a:cubicBezTo>
                  <a:pt x="930695" y="353790"/>
                  <a:pt x="939161" y="373104"/>
                  <a:pt x="915878" y="370723"/>
                </a:cubicBezTo>
                <a:cubicBezTo>
                  <a:pt x="892595" y="368342"/>
                  <a:pt x="870370" y="345323"/>
                  <a:pt x="826978" y="326273"/>
                </a:cubicBezTo>
                <a:cubicBezTo>
                  <a:pt x="783586" y="307223"/>
                  <a:pt x="706064" y="262773"/>
                  <a:pt x="655528" y="256423"/>
                </a:cubicBezTo>
                <a:cubicBezTo>
                  <a:pt x="604993" y="250073"/>
                  <a:pt x="503657" y="283940"/>
                  <a:pt x="523765" y="288173"/>
                </a:cubicBezTo>
                <a:cubicBezTo>
                  <a:pt x="543873" y="292406"/>
                  <a:pt x="784380" y="284469"/>
                  <a:pt x="776178" y="281823"/>
                </a:cubicBezTo>
                <a:cubicBezTo>
                  <a:pt x="767976" y="279177"/>
                  <a:pt x="548372" y="270711"/>
                  <a:pt x="474553" y="272298"/>
                </a:cubicBezTo>
                <a:cubicBezTo>
                  <a:pt x="400734" y="273885"/>
                  <a:pt x="367396" y="285527"/>
                  <a:pt x="333265" y="291348"/>
                </a:cubicBezTo>
                <a:cubicBezTo>
                  <a:pt x="299134" y="297169"/>
                  <a:pt x="269765" y="307223"/>
                  <a:pt x="269765" y="307223"/>
                </a:cubicBezTo>
                <a:cubicBezTo>
                  <a:pt x="214996" y="319923"/>
                  <a:pt x="-37151" y="400621"/>
                  <a:pt x="4653" y="367548"/>
                </a:cubicBezTo>
                <a:cubicBezTo>
                  <a:pt x="46457" y="334475"/>
                  <a:pt x="478786" y="136303"/>
                  <a:pt x="520590" y="108786"/>
                </a:cubicBezTo>
                <a:cubicBezTo>
                  <a:pt x="562394" y="81269"/>
                  <a:pt x="317126" y="175725"/>
                  <a:pt x="255478" y="202448"/>
                </a:cubicBezTo>
                <a:cubicBezTo>
                  <a:pt x="193830" y="229171"/>
                  <a:pt x="136415" y="291613"/>
                  <a:pt x="163403" y="283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EE26836-CA73-4931-8C91-816131B9E4C3}"/>
              </a:ext>
            </a:extLst>
          </p:cNvPr>
          <p:cNvSpPr/>
          <p:nvPr/>
        </p:nvSpPr>
        <p:spPr>
          <a:xfrm>
            <a:off x="10119298" y="5726754"/>
            <a:ext cx="814603" cy="164830"/>
          </a:xfrm>
          <a:custGeom>
            <a:avLst/>
            <a:gdLst>
              <a:gd name="connsiteX0" fmla="*/ 277240 w 814603"/>
              <a:gd name="connsiteY0" fmla="*/ 61271 h 164830"/>
              <a:gd name="connsiteX1" fmla="*/ 496315 w 814603"/>
              <a:gd name="connsiteY1" fmla="*/ 13646 h 164830"/>
              <a:gd name="connsiteX2" fmla="*/ 418527 w 814603"/>
              <a:gd name="connsiteY2" fmla="*/ 7296 h 164830"/>
              <a:gd name="connsiteX3" fmla="*/ 624902 w 814603"/>
              <a:gd name="connsiteY3" fmla="*/ 7296 h 164830"/>
              <a:gd name="connsiteX4" fmla="*/ 777302 w 814603"/>
              <a:gd name="connsiteY4" fmla="*/ 102546 h 164830"/>
              <a:gd name="connsiteX5" fmla="*/ 702690 w 814603"/>
              <a:gd name="connsiteY5" fmla="*/ 15234 h 164830"/>
              <a:gd name="connsiteX6" fmla="*/ 813815 w 814603"/>
              <a:gd name="connsiteY6" fmla="*/ 154934 h 164830"/>
              <a:gd name="connsiteX7" fmla="*/ 742377 w 814603"/>
              <a:gd name="connsiteY7" fmla="*/ 93021 h 164830"/>
              <a:gd name="connsiteX8" fmla="*/ 561402 w 814603"/>
              <a:gd name="connsiteY8" fmla="*/ 81909 h 164830"/>
              <a:gd name="connsiteX9" fmla="*/ 790002 w 814603"/>
              <a:gd name="connsiteY9" fmla="*/ 151759 h 164830"/>
              <a:gd name="connsiteX10" fmla="*/ 629665 w 814603"/>
              <a:gd name="connsiteY10" fmla="*/ 113659 h 164830"/>
              <a:gd name="connsiteX11" fmla="*/ 440752 w 814603"/>
              <a:gd name="connsiteY11" fmla="*/ 80321 h 164830"/>
              <a:gd name="connsiteX12" fmla="*/ 286765 w 814603"/>
              <a:gd name="connsiteY12" fmla="*/ 121596 h 164830"/>
              <a:gd name="connsiteX13" fmla="*/ 1015 w 814603"/>
              <a:gd name="connsiteY13" fmla="*/ 164459 h 164830"/>
              <a:gd name="connsiteX14" fmla="*/ 194690 w 814603"/>
              <a:gd name="connsiteY14" fmla="*/ 96196 h 164830"/>
              <a:gd name="connsiteX15" fmla="*/ 277240 w 814603"/>
              <a:gd name="connsiteY15" fmla="*/ 61271 h 16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603" h="164830">
                <a:moveTo>
                  <a:pt x="277240" y="61271"/>
                </a:moveTo>
                <a:cubicBezTo>
                  <a:pt x="327511" y="47513"/>
                  <a:pt x="472767" y="22642"/>
                  <a:pt x="496315" y="13646"/>
                </a:cubicBezTo>
                <a:cubicBezTo>
                  <a:pt x="519863" y="4650"/>
                  <a:pt x="397096" y="8354"/>
                  <a:pt x="418527" y="7296"/>
                </a:cubicBezTo>
                <a:cubicBezTo>
                  <a:pt x="439958" y="6238"/>
                  <a:pt x="565106" y="-8579"/>
                  <a:pt x="624902" y="7296"/>
                </a:cubicBezTo>
                <a:cubicBezTo>
                  <a:pt x="684698" y="23171"/>
                  <a:pt x="764337" y="101223"/>
                  <a:pt x="777302" y="102546"/>
                </a:cubicBezTo>
                <a:cubicBezTo>
                  <a:pt x="790267" y="103869"/>
                  <a:pt x="696605" y="6503"/>
                  <a:pt x="702690" y="15234"/>
                </a:cubicBezTo>
                <a:cubicBezTo>
                  <a:pt x="708775" y="23965"/>
                  <a:pt x="807201" y="141970"/>
                  <a:pt x="813815" y="154934"/>
                </a:cubicBezTo>
                <a:cubicBezTo>
                  <a:pt x="820430" y="167899"/>
                  <a:pt x="784446" y="105192"/>
                  <a:pt x="742377" y="93021"/>
                </a:cubicBezTo>
                <a:cubicBezTo>
                  <a:pt x="700308" y="80850"/>
                  <a:pt x="553465" y="72119"/>
                  <a:pt x="561402" y="81909"/>
                </a:cubicBezTo>
                <a:cubicBezTo>
                  <a:pt x="569339" y="91699"/>
                  <a:pt x="778625" y="146467"/>
                  <a:pt x="790002" y="151759"/>
                </a:cubicBezTo>
                <a:cubicBezTo>
                  <a:pt x="801379" y="157051"/>
                  <a:pt x="687873" y="125565"/>
                  <a:pt x="629665" y="113659"/>
                </a:cubicBezTo>
                <a:cubicBezTo>
                  <a:pt x="571457" y="101753"/>
                  <a:pt x="497902" y="78998"/>
                  <a:pt x="440752" y="80321"/>
                </a:cubicBezTo>
                <a:cubicBezTo>
                  <a:pt x="383602" y="81644"/>
                  <a:pt x="360054" y="107573"/>
                  <a:pt x="286765" y="121596"/>
                </a:cubicBezTo>
                <a:cubicBezTo>
                  <a:pt x="213476" y="135619"/>
                  <a:pt x="16361" y="168692"/>
                  <a:pt x="1015" y="164459"/>
                </a:cubicBezTo>
                <a:cubicBezTo>
                  <a:pt x="-14331" y="160226"/>
                  <a:pt x="148653" y="111277"/>
                  <a:pt x="194690" y="96196"/>
                </a:cubicBezTo>
                <a:cubicBezTo>
                  <a:pt x="240727" y="81115"/>
                  <a:pt x="226969" y="75029"/>
                  <a:pt x="277240" y="6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44CA857-B5CB-478B-943E-4A9FA88D83FA}"/>
              </a:ext>
            </a:extLst>
          </p:cNvPr>
          <p:cNvSpPr/>
          <p:nvPr/>
        </p:nvSpPr>
        <p:spPr>
          <a:xfrm>
            <a:off x="10525466" y="5858212"/>
            <a:ext cx="272156" cy="494854"/>
          </a:xfrm>
          <a:custGeom>
            <a:avLst/>
            <a:gdLst>
              <a:gd name="connsiteX0" fmla="*/ 221909 w 272156"/>
              <a:gd name="connsiteY0" fmla="*/ 1251 h 494854"/>
              <a:gd name="connsiteX1" fmla="*/ 256834 w 272156"/>
              <a:gd name="connsiteY1" fmla="*/ 239376 h 494854"/>
              <a:gd name="connsiteX2" fmla="*/ 250484 w 272156"/>
              <a:gd name="connsiteY2" fmla="*/ 185401 h 494854"/>
              <a:gd name="connsiteX3" fmla="*/ 223497 w 272156"/>
              <a:gd name="connsiteY3" fmla="*/ 313988 h 494854"/>
              <a:gd name="connsiteX4" fmla="*/ 236197 w 272156"/>
              <a:gd name="connsiteY4" fmla="*/ 299701 h 494854"/>
              <a:gd name="connsiteX5" fmla="*/ 166347 w 272156"/>
              <a:gd name="connsiteY5" fmla="*/ 375901 h 494854"/>
              <a:gd name="connsiteX6" fmla="*/ 1247 w 272156"/>
              <a:gd name="connsiteY6" fmla="*/ 493376 h 494854"/>
              <a:gd name="connsiteX7" fmla="*/ 99672 w 272156"/>
              <a:gd name="connsiteY7" fmla="*/ 434638 h 494854"/>
              <a:gd name="connsiteX8" fmla="*/ 264772 w 272156"/>
              <a:gd name="connsiteY8" fmla="*/ 328276 h 494854"/>
              <a:gd name="connsiteX9" fmla="*/ 245722 w 272156"/>
              <a:gd name="connsiteY9" fmla="*/ 299701 h 494854"/>
              <a:gd name="connsiteX10" fmla="*/ 266359 w 272156"/>
              <a:gd name="connsiteY10" fmla="*/ 152063 h 494854"/>
              <a:gd name="connsiteX11" fmla="*/ 221909 w 272156"/>
              <a:gd name="connsiteY11" fmla="*/ 1251 h 49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156" h="494854">
                <a:moveTo>
                  <a:pt x="221909" y="1251"/>
                </a:moveTo>
                <a:cubicBezTo>
                  <a:pt x="220322" y="15803"/>
                  <a:pt x="252072" y="208685"/>
                  <a:pt x="256834" y="239376"/>
                </a:cubicBezTo>
                <a:cubicBezTo>
                  <a:pt x="261596" y="270067"/>
                  <a:pt x="256040" y="172966"/>
                  <a:pt x="250484" y="185401"/>
                </a:cubicBezTo>
                <a:cubicBezTo>
                  <a:pt x="244928" y="197836"/>
                  <a:pt x="225878" y="294938"/>
                  <a:pt x="223497" y="313988"/>
                </a:cubicBezTo>
                <a:cubicBezTo>
                  <a:pt x="221116" y="333038"/>
                  <a:pt x="236197" y="299701"/>
                  <a:pt x="236197" y="299701"/>
                </a:cubicBezTo>
                <a:cubicBezTo>
                  <a:pt x="226672" y="310020"/>
                  <a:pt x="205505" y="343622"/>
                  <a:pt x="166347" y="375901"/>
                </a:cubicBezTo>
                <a:cubicBezTo>
                  <a:pt x="127189" y="408180"/>
                  <a:pt x="12359" y="483587"/>
                  <a:pt x="1247" y="493376"/>
                </a:cubicBezTo>
                <a:cubicBezTo>
                  <a:pt x="-9866" y="503166"/>
                  <a:pt x="55751" y="462155"/>
                  <a:pt x="99672" y="434638"/>
                </a:cubicBezTo>
                <a:cubicBezTo>
                  <a:pt x="143593" y="407121"/>
                  <a:pt x="240430" y="350765"/>
                  <a:pt x="264772" y="328276"/>
                </a:cubicBezTo>
                <a:cubicBezTo>
                  <a:pt x="289114" y="305787"/>
                  <a:pt x="245458" y="329070"/>
                  <a:pt x="245722" y="299701"/>
                </a:cubicBezTo>
                <a:cubicBezTo>
                  <a:pt x="245986" y="270332"/>
                  <a:pt x="268211" y="201275"/>
                  <a:pt x="266359" y="152063"/>
                </a:cubicBezTo>
                <a:cubicBezTo>
                  <a:pt x="264507" y="102851"/>
                  <a:pt x="223496" y="-13301"/>
                  <a:pt x="221909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31678CE-67D2-4F08-969D-3742D78CF232}"/>
              </a:ext>
            </a:extLst>
          </p:cNvPr>
          <p:cNvSpPr/>
          <p:nvPr/>
        </p:nvSpPr>
        <p:spPr>
          <a:xfrm>
            <a:off x="10321544" y="5816465"/>
            <a:ext cx="440415" cy="562367"/>
          </a:xfrm>
          <a:custGeom>
            <a:avLst/>
            <a:gdLst>
              <a:gd name="connsiteX0" fmla="*/ 216281 w 440415"/>
              <a:gd name="connsiteY0" fmla="*/ 135 h 562367"/>
              <a:gd name="connsiteX1" fmla="*/ 382969 w 440415"/>
              <a:gd name="connsiteY1" fmla="*/ 109673 h 562367"/>
              <a:gd name="connsiteX2" fmla="*/ 373444 w 440415"/>
              <a:gd name="connsiteY2" fmla="*/ 106498 h 562367"/>
              <a:gd name="connsiteX3" fmla="*/ 411544 w 440415"/>
              <a:gd name="connsiteY3" fmla="*/ 214448 h 562367"/>
              <a:gd name="connsiteX4" fmla="*/ 414719 w 440415"/>
              <a:gd name="connsiteY4" fmla="*/ 181110 h 562367"/>
              <a:gd name="connsiteX5" fmla="*/ 422656 w 440415"/>
              <a:gd name="connsiteY5" fmla="*/ 266835 h 562367"/>
              <a:gd name="connsiteX6" fmla="*/ 397256 w 440415"/>
              <a:gd name="connsiteY6" fmla="*/ 311285 h 562367"/>
              <a:gd name="connsiteX7" fmla="*/ 319469 w 440415"/>
              <a:gd name="connsiteY7" fmla="*/ 419235 h 562367"/>
              <a:gd name="connsiteX8" fmla="*/ 325819 w 440415"/>
              <a:gd name="connsiteY8" fmla="*/ 416060 h 562367"/>
              <a:gd name="connsiteX9" fmla="*/ 205169 w 440415"/>
              <a:gd name="connsiteY9" fmla="*/ 498610 h 562367"/>
              <a:gd name="connsiteX10" fmla="*/ 122619 w 440415"/>
              <a:gd name="connsiteY10" fmla="*/ 531948 h 562367"/>
              <a:gd name="connsiteX11" fmla="*/ 381 w 440415"/>
              <a:gd name="connsiteY11" fmla="*/ 562110 h 562367"/>
              <a:gd name="connsiteX12" fmla="*/ 165481 w 440415"/>
              <a:gd name="connsiteY12" fmla="*/ 514485 h 562367"/>
              <a:gd name="connsiteX13" fmla="*/ 308356 w 440415"/>
              <a:gd name="connsiteY13" fmla="*/ 470035 h 562367"/>
              <a:gd name="connsiteX14" fmla="*/ 422656 w 440415"/>
              <a:gd name="connsiteY14" fmla="*/ 311285 h 562367"/>
              <a:gd name="connsiteX15" fmla="*/ 438531 w 440415"/>
              <a:gd name="connsiteY15" fmla="*/ 192223 h 562367"/>
              <a:gd name="connsiteX16" fmla="*/ 406781 w 440415"/>
              <a:gd name="connsiteY16" fmla="*/ 135073 h 562367"/>
              <a:gd name="connsiteX17" fmla="*/ 216281 w 440415"/>
              <a:gd name="connsiteY17" fmla="*/ 135 h 56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0415" h="562367">
                <a:moveTo>
                  <a:pt x="216281" y="135"/>
                </a:moveTo>
                <a:cubicBezTo>
                  <a:pt x="212312" y="-4098"/>
                  <a:pt x="356775" y="91946"/>
                  <a:pt x="382969" y="109673"/>
                </a:cubicBezTo>
                <a:cubicBezTo>
                  <a:pt x="409163" y="127400"/>
                  <a:pt x="368681" y="89035"/>
                  <a:pt x="373444" y="106498"/>
                </a:cubicBezTo>
                <a:cubicBezTo>
                  <a:pt x="378207" y="123961"/>
                  <a:pt x="404665" y="202013"/>
                  <a:pt x="411544" y="214448"/>
                </a:cubicBezTo>
                <a:cubicBezTo>
                  <a:pt x="418423" y="226883"/>
                  <a:pt x="412867" y="172379"/>
                  <a:pt x="414719" y="181110"/>
                </a:cubicBezTo>
                <a:cubicBezTo>
                  <a:pt x="416571" y="189841"/>
                  <a:pt x="425566" y="245139"/>
                  <a:pt x="422656" y="266835"/>
                </a:cubicBezTo>
                <a:cubicBezTo>
                  <a:pt x="419746" y="288531"/>
                  <a:pt x="414454" y="285885"/>
                  <a:pt x="397256" y="311285"/>
                </a:cubicBezTo>
                <a:cubicBezTo>
                  <a:pt x="380058" y="336685"/>
                  <a:pt x="331375" y="401773"/>
                  <a:pt x="319469" y="419235"/>
                </a:cubicBezTo>
                <a:cubicBezTo>
                  <a:pt x="307563" y="436697"/>
                  <a:pt x="344869" y="402831"/>
                  <a:pt x="325819" y="416060"/>
                </a:cubicBezTo>
                <a:cubicBezTo>
                  <a:pt x="306769" y="429289"/>
                  <a:pt x="239036" y="479295"/>
                  <a:pt x="205169" y="498610"/>
                </a:cubicBezTo>
                <a:cubicBezTo>
                  <a:pt x="171302" y="517925"/>
                  <a:pt x="156750" y="521365"/>
                  <a:pt x="122619" y="531948"/>
                </a:cubicBezTo>
                <a:cubicBezTo>
                  <a:pt x="88488" y="542531"/>
                  <a:pt x="-6763" y="565021"/>
                  <a:pt x="381" y="562110"/>
                </a:cubicBezTo>
                <a:cubicBezTo>
                  <a:pt x="7525" y="559199"/>
                  <a:pt x="114152" y="529831"/>
                  <a:pt x="165481" y="514485"/>
                </a:cubicBezTo>
                <a:cubicBezTo>
                  <a:pt x="216810" y="499139"/>
                  <a:pt x="265493" y="503902"/>
                  <a:pt x="308356" y="470035"/>
                </a:cubicBezTo>
                <a:cubicBezTo>
                  <a:pt x="351219" y="436168"/>
                  <a:pt x="400960" y="357587"/>
                  <a:pt x="422656" y="311285"/>
                </a:cubicBezTo>
                <a:cubicBezTo>
                  <a:pt x="444352" y="264983"/>
                  <a:pt x="441177" y="221592"/>
                  <a:pt x="438531" y="192223"/>
                </a:cubicBezTo>
                <a:cubicBezTo>
                  <a:pt x="435885" y="162854"/>
                  <a:pt x="441177" y="165765"/>
                  <a:pt x="406781" y="135073"/>
                </a:cubicBezTo>
                <a:cubicBezTo>
                  <a:pt x="372385" y="104381"/>
                  <a:pt x="220250" y="4368"/>
                  <a:pt x="21628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563A364-BC9E-4F35-9A27-AE10DBAD92E4}"/>
              </a:ext>
            </a:extLst>
          </p:cNvPr>
          <p:cNvSpPr/>
          <p:nvPr/>
        </p:nvSpPr>
        <p:spPr>
          <a:xfrm>
            <a:off x="9770408" y="6067915"/>
            <a:ext cx="213551" cy="542772"/>
          </a:xfrm>
          <a:custGeom>
            <a:avLst/>
            <a:gdLst>
              <a:gd name="connsiteX0" fmla="*/ 213380 w 213551"/>
              <a:gd name="connsiteY0" fmla="*/ 2685 h 542772"/>
              <a:gd name="connsiteX1" fmla="*/ 86380 w 213551"/>
              <a:gd name="connsiteY1" fmla="*/ 231285 h 542772"/>
              <a:gd name="connsiteX2" fmla="*/ 108605 w 213551"/>
              <a:gd name="connsiteY2" fmla="*/ 145560 h 542772"/>
              <a:gd name="connsiteX3" fmla="*/ 73680 w 213551"/>
              <a:gd name="connsiteY3" fmla="*/ 259860 h 542772"/>
              <a:gd name="connsiteX4" fmla="*/ 64155 w 213551"/>
              <a:gd name="connsiteY4" fmla="*/ 285260 h 542772"/>
              <a:gd name="connsiteX5" fmla="*/ 48280 w 213551"/>
              <a:gd name="connsiteY5" fmla="*/ 356698 h 542772"/>
              <a:gd name="connsiteX6" fmla="*/ 33992 w 213551"/>
              <a:gd name="connsiteY6" fmla="*/ 366223 h 542772"/>
              <a:gd name="connsiteX7" fmla="*/ 11767 w 213551"/>
              <a:gd name="connsiteY7" fmla="*/ 469410 h 542772"/>
              <a:gd name="connsiteX8" fmla="*/ 5417 w 213551"/>
              <a:gd name="connsiteY8" fmla="*/ 542435 h 542772"/>
              <a:gd name="connsiteX9" fmla="*/ 5417 w 213551"/>
              <a:gd name="connsiteY9" fmla="*/ 483698 h 542772"/>
              <a:gd name="connsiteX10" fmla="*/ 75267 w 213551"/>
              <a:gd name="connsiteY10" fmla="*/ 231285 h 542772"/>
              <a:gd name="connsiteX11" fmla="*/ 113367 w 213551"/>
              <a:gd name="connsiteY11" fmla="*/ 113810 h 542772"/>
              <a:gd name="connsiteX12" fmla="*/ 213380 w 213551"/>
              <a:gd name="connsiteY12" fmla="*/ 2685 h 54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551" h="542772">
                <a:moveTo>
                  <a:pt x="213380" y="2685"/>
                </a:moveTo>
                <a:cubicBezTo>
                  <a:pt x="208882" y="22264"/>
                  <a:pt x="103842" y="207473"/>
                  <a:pt x="86380" y="231285"/>
                </a:cubicBezTo>
                <a:cubicBezTo>
                  <a:pt x="68918" y="255097"/>
                  <a:pt x="110722" y="140798"/>
                  <a:pt x="108605" y="145560"/>
                </a:cubicBezTo>
                <a:cubicBezTo>
                  <a:pt x="106488" y="150322"/>
                  <a:pt x="81088" y="236577"/>
                  <a:pt x="73680" y="259860"/>
                </a:cubicBezTo>
                <a:cubicBezTo>
                  <a:pt x="66272" y="283143"/>
                  <a:pt x="68388" y="269120"/>
                  <a:pt x="64155" y="285260"/>
                </a:cubicBezTo>
                <a:cubicBezTo>
                  <a:pt x="59922" y="301400"/>
                  <a:pt x="53307" y="343204"/>
                  <a:pt x="48280" y="356698"/>
                </a:cubicBezTo>
                <a:cubicBezTo>
                  <a:pt x="43253" y="370192"/>
                  <a:pt x="40077" y="347438"/>
                  <a:pt x="33992" y="366223"/>
                </a:cubicBezTo>
                <a:cubicBezTo>
                  <a:pt x="27907" y="385008"/>
                  <a:pt x="16529" y="440041"/>
                  <a:pt x="11767" y="469410"/>
                </a:cubicBezTo>
                <a:cubicBezTo>
                  <a:pt x="7005" y="498779"/>
                  <a:pt x="6475" y="540054"/>
                  <a:pt x="5417" y="542435"/>
                </a:cubicBezTo>
                <a:cubicBezTo>
                  <a:pt x="4359" y="544816"/>
                  <a:pt x="-6225" y="535556"/>
                  <a:pt x="5417" y="483698"/>
                </a:cubicBezTo>
                <a:cubicBezTo>
                  <a:pt x="17059" y="431840"/>
                  <a:pt x="57275" y="292933"/>
                  <a:pt x="75267" y="231285"/>
                </a:cubicBezTo>
                <a:cubicBezTo>
                  <a:pt x="93259" y="169637"/>
                  <a:pt x="94052" y="151910"/>
                  <a:pt x="113367" y="113810"/>
                </a:cubicBezTo>
                <a:cubicBezTo>
                  <a:pt x="132682" y="75710"/>
                  <a:pt x="217878" y="-16894"/>
                  <a:pt x="213380" y="2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0A0099B-6309-4725-81B8-D668F0457FC5}"/>
              </a:ext>
            </a:extLst>
          </p:cNvPr>
          <p:cNvSpPr/>
          <p:nvPr/>
        </p:nvSpPr>
        <p:spPr>
          <a:xfrm>
            <a:off x="9775412" y="6233616"/>
            <a:ext cx="90786" cy="383226"/>
          </a:xfrm>
          <a:custGeom>
            <a:avLst/>
            <a:gdLst>
              <a:gd name="connsiteX0" fmla="*/ 86138 w 90786"/>
              <a:gd name="connsiteY0" fmla="*/ 3672 h 383226"/>
              <a:gd name="connsiteX1" fmla="*/ 16288 w 90786"/>
              <a:gd name="connsiteY1" fmla="*/ 171947 h 383226"/>
              <a:gd name="connsiteX2" fmla="*/ 2001 w 90786"/>
              <a:gd name="connsiteY2" fmla="*/ 376734 h 383226"/>
              <a:gd name="connsiteX3" fmla="*/ 8351 w 90786"/>
              <a:gd name="connsiteY3" fmla="*/ 308472 h 383226"/>
              <a:gd name="connsiteX4" fmla="*/ 76613 w 90786"/>
              <a:gd name="connsiteY4" fmla="*/ 73522 h 383226"/>
              <a:gd name="connsiteX5" fmla="*/ 86138 w 90786"/>
              <a:gd name="connsiteY5" fmla="*/ 3672 h 3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86" h="383226">
                <a:moveTo>
                  <a:pt x="86138" y="3672"/>
                </a:moveTo>
                <a:cubicBezTo>
                  <a:pt x="76084" y="20076"/>
                  <a:pt x="30311" y="109770"/>
                  <a:pt x="16288" y="171947"/>
                </a:cubicBezTo>
                <a:cubicBezTo>
                  <a:pt x="2265" y="234124"/>
                  <a:pt x="3324" y="353980"/>
                  <a:pt x="2001" y="376734"/>
                </a:cubicBezTo>
                <a:cubicBezTo>
                  <a:pt x="678" y="399488"/>
                  <a:pt x="-4084" y="359007"/>
                  <a:pt x="8351" y="308472"/>
                </a:cubicBezTo>
                <a:cubicBezTo>
                  <a:pt x="20786" y="257937"/>
                  <a:pt x="64707" y="118501"/>
                  <a:pt x="76613" y="73522"/>
                </a:cubicBezTo>
                <a:cubicBezTo>
                  <a:pt x="88519" y="28543"/>
                  <a:pt x="96192" y="-12732"/>
                  <a:pt x="86138" y="3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81F465A-838C-4A4B-85DF-87BE8503DDE7}"/>
              </a:ext>
            </a:extLst>
          </p:cNvPr>
          <p:cNvSpPr/>
          <p:nvPr/>
        </p:nvSpPr>
        <p:spPr>
          <a:xfrm>
            <a:off x="9773228" y="6178535"/>
            <a:ext cx="274202" cy="470118"/>
          </a:xfrm>
          <a:custGeom>
            <a:avLst/>
            <a:gdLst>
              <a:gd name="connsiteX0" fmla="*/ 120072 w 274202"/>
              <a:gd name="connsiteY0" fmla="*/ 15 h 470118"/>
              <a:gd name="connsiteX1" fmla="*/ 77210 w 274202"/>
              <a:gd name="connsiteY1" fmla="*/ 257190 h 470118"/>
              <a:gd name="connsiteX2" fmla="*/ 116897 w 274202"/>
              <a:gd name="connsiteY2" fmla="*/ 273065 h 470118"/>
              <a:gd name="connsiteX3" fmla="*/ 274060 w 274202"/>
              <a:gd name="connsiteY3" fmla="*/ 227028 h 470118"/>
              <a:gd name="connsiteX4" fmla="*/ 142297 w 274202"/>
              <a:gd name="connsiteY4" fmla="*/ 271478 h 470118"/>
              <a:gd name="connsiteX5" fmla="*/ 5772 w 274202"/>
              <a:gd name="connsiteY5" fmla="*/ 466740 h 470118"/>
              <a:gd name="connsiteX6" fmla="*/ 26410 w 274202"/>
              <a:gd name="connsiteY6" fmla="*/ 392128 h 470118"/>
              <a:gd name="connsiteX7" fmla="*/ 35935 w 274202"/>
              <a:gd name="connsiteY7" fmla="*/ 350853 h 470118"/>
              <a:gd name="connsiteX8" fmla="*/ 50222 w 274202"/>
              <a:gd name="connsiteY8" fmla="*/ 311165 h 470118"/>
              <a:gd name="connsiteX9" fmla="*/ 43872 w 274202"/>
              <a:gd name="connsiteY9" fmla="*/ 269890 h 470118"/>
              <a:gd name="connsiteX10" fmla="*/ 120072 w 274202"/>
              <a:gd name="connsiteY10" fmla="*/ 15 h 4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202" h="470118">
                <a:moveTo>
                  <a:pt x="120072" y="15"/>
                </a:moveTo>
                <a:cubicBezTo>
                  <a:pt x="125628" y="-2102"/>
                  <a:pt x="77739" y="211682"/>
                  <a:pt x="77210" y="257190"/>
                </a:cubicBezTo>
                <a:cubicBezTo>
                  <a:pt x="76681" y="302698"/>
                  <a:pt x="84089" y="278092"/>
                  <a:pt x="116897" y="273065"/>
                </a:cubicBezTo>
                <a:cubicBezTo>
                  <a:pt x="149705" y="268038"/>
                  <a:pt x="269827" y="227292"/>
                  <a:pt x="274060" y="227028"/>
                </a:cubicBezTo>
                <a:cubicBezTo>
                  <a:pt x="278293" y="226764"/>
                  <a:pt x="187012" y="231526"/>
                  <a:pt x="142297" y="271478"/>
                </a:cubicBezTo>
                <a:cubicBezTo>
                  <a:pt x="97582" y="311430"/>
                  <a:pt x="25086" y="446632"/>
                  <a:pt x="5772" y="466740"/>
                </a:cubicBezTo>
                <a:cubicBezTo>
                  <a:pt x="-13542" y="486848"/>
                  <a:pt x="21383" y="411443"/>
                  <a:pt x="26410" y="392128"/>
                </a:cubicBezTo>
                <a:cubicBezTo>
                  <a:pt x="31437" y="372813"/>
                  <a:pt x="31966" y="364347"/>
                  <a:pt x="35935" y="350853"/>
                </a:cubicBezTo>
                <a:cubicBezTo>
                  <a:pt x="39904" y="337359"/>
                  <a:pt x="48899" y="324659"/>
                  <a:pt x="50222" y="311165"/>
                </a:cubicBezTo>
                <a:cubicBezTo>
                  <a:pt x="51545" y="297671"/>
                  <a:pt x="34082" y="316721"/>
                  <a:pt x="43872" y="269890"/>
                </a:cubicBezTo>
                <a:cubicBezTo>
                  <a:pt x="53662" y="223059"/>
                  <a:pt x="114516" y="2132"/>
                  <a:pt x="12007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2EED191C-BDA8-4AC1-BA5F-B028CA57B308}"/>
              </a:ext>
            </a:extLst>
          </p:cNvPr>
          <p:cNvSpPr/>
          <p:nvPr/>
        </p:nvSpPr>
        <p:spPr>
          <a:xfrm>
            <a:off x="9887534" y="6325841"/>
            <a:ext cx="772611" cy="173030"/>
          </a:xfrm>
          <a:custGeom>
            <a:avLst/>
            <a:gdLst>
              <a:gd name="connsiteX0" fmla="*/ 2591 w 772611"/>
              <a:gd name="connsiteY0" fmla="*/ 171797 h 173030"/>
              <a:gd name="connsiteX1" fmla="*/ 183566 w 772611"/>
              <a:gd name="connsiteY1" fmla="*/ 163859 h 173030"/>
              <a:gd name="connsiteX2" fmla="*/ 139116 w 772611"/>
              <a:gd name="connsiteY2" fmla="*/ 151159 h 173030"/>
              <a:gd name="connsiteX3" fmla="*/ 369304 w 772611"/>
              <a:gd name="connsiteY3" fmla="*/ 111472 h 173030"/>
              <a:gd name="connsiteX4" fmla="*/ 408991 w 772611"/>
              <a:gd name="connsiteY4" fmla="*/ 100359 h 173030"/>
              <a:gd name="connsiteX5" fmla="*/ 772529 w 772611"/>
              <a:gd name="connsiteY5" fmla="*/ 347 h 173030"/>
              <a:gd name="connsiteX6" fmla="*/ 374066 w 772611"/>
              <a:gd name="connsiteY6" fmla="*/ 68609 h 173030"/>
              <a:gd name="connsiteX7" fmla="*/ 229604 w 772611"/>
              <a:gd name="connsiteY7" fmla="*/ 101947 h 173030"/>
              <a:gd name="connsiteX8" fmla="*/ 340729 w 772611"/>
              <a:gd name="connsiteY8" fmla="*/ 87659 h 173030"/>
              <a:gd name="connsiteX9" fmla="*/ 35929 w 772611"/>
              <a:gd name="connsiteY9" fmla="*/ 117822 h 173030"/>
              <a:gd name="connsiteX10" fmla="*/ 235954 w 772611"/>
              <a:gd name="connsiteY10" fmla="*/ 114647 h 173030"/>
              <a:gd name="connsiteX11" fmla="*/ 88316 w 772611"/>
              <a:gd name="connsiteY11" fmla="*/ 136872 h 173030"/>
              <a:gd name="connsiteX12" fmla="*/ 2591 w 772611"/>
              <a:gd name="connsiteY12" fmla="*/ 171797 h 17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611" h="173030">
                <a:moveTo>
                  <a:pt x="2591" y="171797"/>
                </a:moveTo>
                <a:cubicBezTo>
                  <a:pt x="18466" y="176295"/>
                  <a:pt x="160812" y="167299"/>
                  <a:pt x="183566" y="163859"/>
                </a:cubicBezTo>
                <a:cubicBezTo>
                  <a:pt x="206320" y="160419"/>
                  <a:pt x="108160" y="159890"/>
                  <a:pt x="139116" y="151159"/>
                </a:cubicBezTo>
                <a:cubicBezTo>
                  <a:pt x="170072" y="142428"/>
                  <a:pt x="324325" y="119939"/>
                  <a:pt x="369304" y="111472"/>
                </a:cubicBezTo>
                <a:cubicBezTo>
                  <a:pt x="414283" y="103005"/>
                  <a:pt x="408991" y="100359"/>
                  <a:pt x="408991" y="100359"/>
                </a:cubicBezTo>
                <a:cubicBezTo>
                  <a:pt x="476195" y="81838"/>
                  <a:pt x="778350" y="5639"/>
                  <a:pt x="772529" y="347"/>
                </a:cubicBezTo>
                <a:cubicBezTo>
                  <a:pt x="766708" y="-4945"/>
                  <a:pt x="464554" y="51676"/>
                  <a:pt x="374066" y="68609"/>
                </a:cubicBezTo>
                <a:cubicBezTo>
                  <a:pt x="283578" y="85542"/>
                  <a:pt x="235160" y="98772"/>
                  <a:pt x="229604" y="101947"/>
                </a:cubicBezTo>
                <a:cubicBezTo>
                  <a:pt x="224048" y="105122"/>
                  <a:pt x="373008" y="85013"/>
                  <a:pt x="340729" y="87659"/>
                </a:cubicBezTo>
                <a:cubicBezTo>
                  <a:pt x="308450" y="90305"/>
                  <a:pt x="53392" y="113324"/>
                  <a:pt x="35929" y="117822"/>
                </a:cubicBezTo>
                <a:cubicBezTo>
                  <a:pt x="18466" y="122320"/>
                  <a:pt x="227223" y="111472"/>
                  <a:pt x="235954" y="114647"/>
                </a:cubicBezTo>
                <a:cubicBezTo>
                  <a:pt x="244685" y="117822"/>
                  <a:pt x="129327" y="129993"/>
                  <a:pt x="88316" y="136872"/>
                </a:cubicBezTo>
                <a:cubicBezTo>
                  <a:pt x="47305" y="143751"/>
                  <a:pt x="-13284" y="167299"/>
                  <a:pt x="2591" y="171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C7CAF33-5B0F-4D37-9887-1D291BB7803B}"/>
              </a:ext>
            </a:extLst>
          </p:cNvPr>
          <p:cNvSpPr/>
          <p:nvPr/>
        </p:nvSpPr>
        <p:spPr>
          <a:xfrm>
            <a:off x="9859173" y="5845523"/>
            <a:ext cx="608517" cy="598773"/>
          </a:xfrm>
          <a:custGeom>
            <a:avLst/>
            <a:gdLst>
              <a:gd name="connsiteX0" fmla="*/ 542127 w 608517"/>
              <a:gd name="connsiteY0" fmla="*/ 1240 h 598773"/>
              <a:gd name="connsiteX1" fmla="*/ 483390 w 608517"/>
              <a:gd name="connsiteY1" fmla="*/ 77440 h 598773"/>
              <a:gd name="connsiteX2" fmla="*/ 526252 w 608517"/>
              <a:gd name="connsiteY2" fmla="*/ 136177 h 598773"/>
              <a:gd name="connsiteX3" fmla="*/ 605627 w 608517"/>
              <a:gd name="connsiteY3" fmla="*/ 266352 h 598773"/>
              <a:gd name="connsiteX4" fmla="*/ 569115 w 608517"/>
              <a:gd name="connsiteY4" fmla="*/ 445740 h 598773"/>
              <a:gd name="connsiteX5" fmla="*/ 367502 w 608517"/>
              <a:gd name="connsiteY5" fmla="*/ 580677 h 598773"/>
              <a:gd name="connsiteX6" fmla="*/ 134140 w 608517"/>
              <a:gd name="connsiteY6" fmla="*/ 583852 h 598773"/>
              <a:gd name="connsiteX7" fmla="*/ 50002 w 608517"/>
              <a:gd name="connsiteY7" fmla="*/ 455265 h 598773"/>
              <a:gd name="connsiteX8" fmla="*/ 790 w 608517"/>
              <a:gd name="connsiteY8" fmla="*/ 533052 h 598773"/>
              <a:gd name="connsiteX9" fmla="*/ 88102 w 608517"/>
              <a:gd name="connsiteY9" fmla="*/ 244127 h 598773"/>
              <a:gd name="connsiteX10" fmla="*/ 254790 w 608517"/>
              <a:gd name="connsiteY10" fmla="*/ 98077 h 598773"/>
              <a:gd name="connsiteX11" fmla="*/ 378615 w 608517"/>
              <a:gd name="connsiteY11" fmla="*/ 34577 h 598773"/>
              <a:gd name="connsiteX12" fmla="*/ 542127 w 608517"/>
              <a:gd name="connsiteY12" fmla="*/ 1240 h 59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517" h="598773">
                <a:moveTo>
                  <a:pt x="542127" y="1240"/>
                </a:moveTo>
                <a:cubicBezTo>
                  <a:pt x="559589" y="8384"/>
                  <a:pt x="486036" y="54951"/>
                  <a:pt x="483390" y="77440"/>
                </a:cubicBezTo>
                <a:cubicBezTo>
                  <a:pt x="480744" y="99929"/>
                  <a:pt x="505879" y="104692"/>
                  <a:pt x="526252" y="136177"/>
                </a:cubicBezTo>
                <a:cubicBezTo>
                  <a:pt x="546625" y="167662"/>
                  <a:pt x="598483" y="214758"/>
                  <a:pt x="605627" y="266352"/>
                </a:cubicBezTo>
                <a:cubicBezTo>
                  <a:pt x="612771" y="317946"/>
                  <a:pt x="608803" y="393353"/>
                  <a:pt x="569115" y="445740"/>
                </a:cubicBezTo>
                <a:cubicBezTo>
                  <a:pt x="529427" y="498128"/>
                  <a:pt x="439998" y="557658"/>
                  <a:pt x="367502" y="580677"/>
                </a:cubicBezTo>
                <a:cubicBezTo>
                  <a:pt x="295006" y="603696"/>
                  <a:pt x="187057" y="604754"/>
                  <a:pt x="134140" y="583852"/>
                </a:cubicBezTo>
                <a:cubicBezTo>
                  <a:pt x="81223" y="562950"/>
                  <a:pt x="72227" y="463732"/>
                  <a:pt x="50002" y="455265"/>
                </a:cubicBezTo>
                <a:cubicBezTo>
                  <a:pt x="27777" y="446798"/>
                  <a:pt x="-5560" y="568242"/>
                  <a:pt x="790" y="533052"/>
                </a:cubicBezTo>
                <a:cubicBezTo>
                  <a:pt x="7140" y="497862"/>
                  <a:pt x="45769" y="316623"/>
                  <a:pt x="88102" y="244127"/>
                </a:cubicBezTo>
                <a:cubicBezTo>
                  <a:pt x="130435" y="171631"/>
                  <a:pt x="206371" y="133002"/>
                  <a:pt x="254790" y="98077"/>
                </a:cubicBezTo>
                <a:cubicBezTo>
                  <a:pt x="303209" y="63152"/>
                  <a:pt x="334165" y="49658"/>
                  <a:pt x="378615" y="34577"/>
                </a:cubicBezTo>
                <a:cubicBezTo>
                  <a:pt x="423065" y="19496"/>
                  <a:pt x="524665" y="-5904"/>
                  <a:pt x="542127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B3631376-3122-4EA4-B6E1-480943496724}"/>
              </a:ext>
            </a:extLst>
          </p:cNvPr>
          <p:cNvSpPr/>
          <p:nvPr/>
        </p:nvSpPr>
        <p:spPr>
          <a:xfrm>
            <a:off x="10155238" y="5989637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D9DACC6-44ED-44DE-B600-83C1F92F3B89}"/>
              </a:ext>
            </a:extLst>
          </p:cNvPr>
          <p:cNvSpPr/>
          <p:nvPr/>
        </p:nvSpPr>
        <p:spPr>
          <a:xfrm>
            <a:off x="10554539" y="6206393"/>
            <a:ext cx="403184" cy="174895"/>
          </a:xfrm>
          <a:custGeom>
            <a:avLst/>
            <a:gdLst>
              <a:gd name="connsiteX0" fmla="*/ 257924 w 403184"/>
              <a:gd name="connsiteY0" fmla="*/ 2320 h 174895"/>
              <a:gd name="connsiteX1" fmla="*/ 2336 w 403184"/>
              <a:gd name="connsiteY1" fmla="*/ 172182 h 174895"/>
              <a:gd name="connsiteX2" fmla="*/ 127749 w 403184"/>
              <a:gd name="connsiteY2" fmla="*/ 110270 h 174895"/>
              <a:gd name="connsiteX3" fmla="*/ 67424 w 403184"/>
              <a:gd name="connsiteY3" fmla="*/ 156307 h 174895"/>
              <a:gd name="connsiteX4" fmla="*/ 234111 w 403184"/>
              <a:gd name="connsiteY4" fmla="*/ 102332 h 174895"/>
              <a:gd name="connsiteX5" fmla="*/ 402386 w 403184"/>
              <a:gd name="connsiteY5" fmla="*/ 107095 h 174895"/>
              <a:gd name="connsiteX6" fmla="*/ 162674 w 403184"/>
              <a:gd name="connsiteY6" fmla="*/ 83282 h 174895"/>
              <a:gd name="connsiteX7" fmla="*/ 175374 w 403184"/>
              <a:gd name="connsiteY7" fmla="*/ 81695 h 174895"/>
              <a:gd name="connsiteX8" fmla="*/ 246811 w 403184"/>
              <a:gd name="connsiteY8" fmla="*/ 72170 h 174895"/>
              <a:gd name="connsiteX9" fmla="*/ 257924 w 403184"/>
              <a:gd name="connsiteY9" fmla="*/ 2320 h 17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184" h="174895">
                <a:moveTo>
                  <a:pt x="257924" y="2320"/>
                </a:moveTo>
                <a:cubicBezTo>
                  <a:pt x="217178" y="18989"/>
                  <a:pt x="24032" y="154190"/>
                  <a:pt x="2336" y="172182"/>
                </a:cubicBezTo>
                <a:cubicBezTo>
                  <a:pt x="-19360" y="190174"/>
                  <a:pt x="116901" y="112916"/>
                  <a:pt x="127749" y="110270"/>
                </a:cubicBezTo>
                <a:cubicBezTo>
                  <a:pt x="138597" y="107624"/>
                  <a:pt x="49697" y="157630"/>
                  <a:pt x="67424" y="156307"/>
                </a:cubicBezTo>
                <a:cubicBezTo>
                  <a:pt x="85151" y="154984"/>
                  <a:pt x="178284" y="110534"/>
                  <a:pt x="234111" y="102332"/>
                </a:cubicBezTo>
                <a:cubicBezTo>
                  <a:pt x="289938" y="94130"/>
                  <a:pt x="414292" y="110270"/>
                  <a:pt x="402386" y="107095"/>
                </a:cubicBezTo>
                <a:cubicBezTo>
                  <a:pt x="390480" y="103920"/>
                  <a:pt x="200509" y="87515"/>
                  <a:pt x="162674" y="83282"/>
                </a:cubicBezTo>
                <a:cubicBezTo>
                  <a:pt x="124839" y="79049"/>
                  <a:pt x="175374" y="81695"/>
                  <a:pt x="175374" y="81695"/>
                </a:cubicBezTo>
                <a:cubicBezTo>
                  <a:pt x="189397" y="79843"/>
                  <a:pt x="236228" y="80372"/>
                  <a:pt x="246811" y="72170"/>
                </a:cubicBezTo>
                <a:cubicBezTo>
                  <a:pt x="257394" y="63968"/>
                  <a:pt x="298670" y="-14349"/>
                  <a:pt x="257924" y="2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2E602A1-58C5-477E-AB4F-9C1E997531EA}"/>
              </a:ext>
            </a:extLst>
          </p:cNvPr>
          <p:cNvSpPr/>
          <p:nvPr/>
        </p:nvSpPr>
        <p:spPr>
          <a:xfrm>
            <a:off x="9998956" y="6370789"/>
            <a:ext cx="803563" cy="170524"/>
          </a:xfrm>
          <a:custGeom>
            <a:avLst/>
            <a:gdLst>
              <a:gd name="connsiteX0" fmla="*/ 707 w 803563"/>
              <a:gd name="connsiteY0" fmla="*/ 104624 h 170524"/>
              <a:gd name="connsiteX1" fmla="*/ 395994 w 803563"/>
              <a:gd name="connsiteY1" fmla="*/ 66524 h 170524"/>
              <a:gd name="connsiteX2" fmla="*/ 327732 w 803563"/>
              <a:gd name="connsiteY2" fmla="*/ 82399 h 170524"/>
              <a:gd name="connsiteX3" fmla="*/ 524582 w 803563"/>
              <a:gd name="connsiteY3" fmla="*/ 37949 h 170524"/>
              <a:gd name="connsiteX4" fmla="*/ 578557 w 803563"/>
              <a:gd name="connsiteY4" fmla="*/ 39536 h 170524"/>
              <a:gd name="connsiteX5" fmla="*/ 799219 w 803563"/>
              <a:gd name="connsiteY5" fmla="*/ 3024 h 170524"/>
              <a:gd name="connsiteX6" fmla="*/ 707144 w 803563"/>
              <a:gd name="connsiteY6" fmla="*/ 14136 h 170524"/>
              <a:gd name="connsiteX7" fmla="*/ 491244 w 803563"/>
              <a:gd name="connsiteY7" fmla="*/ 109386 h 170524"/>
              <a:gd name="connsiteX8" fmla="*/ 340432 w 803563"/>
              <a:gd name="connsiteY8" fmla="*/ 169711 h 170524"/>
              <a:gd name="connsiteX9" fmla="*/ 527757 w 803563"/>
              <a:gd name="connsiteY9" fmla="*/ 66524 h 170524"/>
              <a:gd name="connsiteX10" fmla="*/ 229307 w 803563"/>
              <a:gd name="connsiteY10" fmla="*/ 137961 h 170524"/>
              <a:gd name="connsiteX11" fmla="*/ 297569 w 803563"/>
              <a:gd name="connsiteY11" fmla="*/ 104624 h 170524"/>
              <a:gd name="connsiteX12" fmla="*/ 707 w 803563"/>
              <a:gd name="connsiteY12" fmla="*/ 104624 h 17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563" h="170524">
                <a:moveTo>
                  <a:pt x="707" y="104624"/>
                </a:moveTo>
                <a:cubicBezTo>
                  <a:pt x="17111" y="98274"/>
                  <a:pt x="341490" y="70228"/>
                  <a:pt x="395994" y="66524"/>
                </a:cubicBezTo>
                <a:cubicBezTo>
                  <a:pt x="450498" y="62820"/>
                  <a:pt x="327732" y="82399"/>
                  <a:pt x="327732" y="82399"/>
                </a:cubicBezTo>
                <a:cubicBezTo>
                  <a:pt x="349163" y="77637"/>
                  <a:pt x="482778" y="45093"/>
                  <a:pt x="524582" y="37949"/>
                </a:cubicBezTo>
                <a:cubicBezTo>
                  <a:pt x="566386" y="30805"/>
                  <a:pt x="532784" y="45357"/>
                  <a:pt x="578557" y="39536"/>
                </a:cubicBezTo>
                <a:cubicBezTo>
                  <a:pt x="624330" y="33715"/>
                  <a:pt x="777788" y="7257"/>
                  <a:pt x="799219" y="3024"/>
                </a:cubicBezTo>
                <a:cubicBezTo>
                  <a:pt x="820650" y="-1209"/>
                  <a:pt x="758473" y="-3591"/>
                  <a:pt x="707144" y="14136"/>
                </a:cubicBezTo>
                <a:cubicBezTo>
                  <a:pt x="655815" y="31863"/>
                  <a:pt x="491244" y="109386"/>
                  <a:pt x="491244" y="109386"/>
                </a:cubicBezTo>
                <a:cubicBezTo>
                  <a:pt x="430125" y="135315"/>
                  <a:pt x="334347" y="176855"/>
                  <a:pt x="340432" y="169711"/>
                </a:cubicBezTo>
                <a:cubicBezTo>
                  <a:pt x="346517" y="162567"/>
                  <a:pt x="546278" y="71816"/>
                  <a:pt x="527757" y="66524"/>
                </a:cubicBezTo>
                <a:cubicBezTo>
                  <a:pt x="509236" y="61232"/>
                  <a:pt x="267672" y="131611"/>
                  <a:pt x="229307" y="137961"/>
                </a:cubicBezTo>
                <a:cubicBezTo>
                  <a:pt x="190942" y="144311"/>
                  <a:pt x="336727" y="108857"/>
                  <a:pt x="297569" y="104624"/>
                </a:cubicBezTo>
                <a:cubicBezTo>
                  <a:pt x="258411" y="100391"/>
                  <a:pt x="-15697" y="110974"/>
                  <a:pt x="707" y="104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D5C3D95-D5D1-4AC9-A02E-D7EA0AC15A58}"/>
              </a:ext>
            </a:extLst>
          </p:cNvPr>
          <p:cNvSpPr/>
          <p:nvPr/>
        </p:nvSpPr>
        <p:spPr>
          <a:xfrm>
            <a:off x="9972169" y="6391543"/>
            <a:ext cx="768928" cy="191735"/>
          </a:xfrm>
          <a:custGeom>
            <a:avLst/>
            <a:gdLst>
              <a:gd name="connsiteX0" fmla="*/ 506 w 768928"/>
              <a:gd name="connsiteY0" fmla="*/ 115620 h 191735"/>
              <a:gd name="connsiteX1" fmla="*/ 189419 w 768928"/>
              <a:gd name="connsiteY1" fmla="*/ 160070 h 191735"/>
              <a:gd name="connsiteX2" fmla="*/ 210056 w 768928"/>
              <a:gd name="connsiteY2" fmla="*/ 141020 h 191735"/>
              <a:gd name="connsiteX3" fmla="*/ 384681 w 768928"/>
              <a:gd name="connsiteY3" fmla="*/ 145782 h 191735"/>
              <a:gd name="connsiteX4" fmla="*/ 403731 w 768928"/>
              <a:gd name="connsiteY4" fmla="*/ 131495 h 191735"/>
              <a:gd name="connsiteX5" fmla="*/ 762506 w 768928"/>
              <a:gd name="connsiteY5" fmla="*/ 2907 h 191735"/>
              <a:gd name="connsiteX6" fmla="*/ 606931 w 768928"/>
              <a:gd name="connsiteY6" fmla="*/ 53707 h 191735"/>
              <a:gd name="connsiteX7" fmla="*/ 268794 w 768928"/>
              <a:gd name="connsiteY7" fmla="*/ 188645 h 191735"/>
              <a:gd name="connsiteX8" fmla="*/ 343406 w 768928"/>
              <a:gd name="connsiteY8" fmla="*/ 147370 h 191735"/>
              <a:gd name="connsiteX9" fmla="*/ 140206 w 768928"/>
              <a:gd name="connsiteY9" fmla="*/ 136257 h 191735"/>
              <a:gd name="connsiteX10" fmla="*/ 506 w 768928"/>
              <a:gd name="connsiteY10" fmla="*/ 115620 h 19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928" h="191735">
                <a:moveTo>
                  <a:pt x="506" y="115620"/>
                </a:moveTo>
                <a:cubicBezTo>
                  <a:pt x="8708" y="119589"/>
                  <a:pt x="154494" y="155837"/>
                  <a:pt x="189419" y="160070"/>
                </a:cubicBezTo>
                <a:cubicBezTo>
                  <a:pt x="224344" y="164303"/>
                  <a:pt x="177512" y="143401"/>
                  <a:pt x="210056" y="141020"/>
                </a:cubicBezTo>
                <a:cubicBezTo>
                  <a:pt x="242600" y="138639"/>
                  <a:pt x="352402" y="147369"/>
                  <a:pt x="384681" y="145782"/>
                </a:cubicBezTo>
                <a:cubicBezTo>
                  <a:pt x="416960" y="144195"/>
                  <a:pt x="340760" y="155307"/>
                  <a:pt x="403731" y="131495"/>
                </a:cubicBezTo>
                <a:cubicBezTo>
                  <a:pt x="466702" y="107683"/>
                  <a:pt x="728640" y="15872"/>
                  <a:pt x="762506" y="2907"/>
                </a:cubicBezTo>
                <a:cubicBezTo>
                  <a:pt x="796372" y="-10058"/>
                  <a:pt x="689216" y="22751"/>
                  <a:pt x="606931" y="53707"/>
                </a:cubicBezTo>
                <a:cubicBezTo>
                  <a:pt x="524646" y="84663"/>
                  <a:pt x="312715" y="173035"/>
                  <a:pt x="268794" y="188645"/>
                </a:cubicBezTo>
                <a:cubicBezTo>
                  <a:pt x="224873" y="204255"/>
                  <a:pt x="364837" y="156101"/>
                  <a:pt x="343406" y="147370"/>
                </a:cubicBezTo>
                <a:cubicBezTo>
                  <a:pt x="321975" y="138639"/>
                  <a:pt x="194710" y="142078"/>
                  <a:pt x="140206" y="136257"/>
                </a:cubicBezTo>
                <a:cubicBezTo>
                  <a:pt x="85702" y="130436"/>
                  <a:pt x="-7696" y="111651"/>
                  <a:pt x="506" y="115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F7E4F98-6156-4D7D-9ED9-4CADC1EE61BB}"/>
              </a:ext>
            </a:extLst>
          </p:cNvPr>
          <p:cNvSpPr/>
          <p:nvPr/>
        </p:nvSpPr>
        <p:spPr>
          <a:xfrm>
            <a:off x="10518553" y="6049958"/>
            <a:ext cx="518371" cy="644209"/>
          </a:xfrm>
          <a:custGeom>
            <a:avLst/>
            <a:gdLst>
              <a:gd name="connsiteX0" fmla="*/ 517747 w 518371"/>
              <a:gd name="connsiteY0" fmla="*/ 5 h 644209"/>
              <a:gd name="connsiteX1" fmla="*/ 424085 w 518371"/>
              <a:gd name="connsiteY1" fmla="*/ 314330 h 644209"/>
              <a:gd name="connsiteX2" fmla="*/ 447897 w 518371"/>
              <a:gd name="connsiteY2" fmla="*/ 217492 h 644209"/>
              <a:gd name="connsiteX3" fmla="*/ 239935 w 518371"/>
              <a:gd name="connsiteY3" fmla="*/ 527055 h 644209"/>
              <a:gd name="connsiteX4" fmla="*/ 263747 w 518371"/>
              <a:gd name="connsiteY4" fmla="*/ 492130 h 644209"/>
              <a:gd name="connsiteX5" fmla="*/ 97060 w 518371"/>
              <a:gd name="connsiteY5" fmla="*/ 627067 h 644209"/>
              <a:gd name="connsiteX6" fmla="*/ 222 w 518371"/>
              <a:gd name="connsiteY6" fmla="*/ 639767 h 644209"/>
              <a:gd name="connsiteX7" fmla="*/ 122460 w 518371"/>
              <a:gd name="connsiteY7" fmla="*/ 603255 h 644209"/>
              <a:gd name="connsiteX8" fmla="*/ 143097 w 518371"/>
              <a:gd name="connsiteY8" fmla="*/ 558805 h 644209"/>
              <a:gd name="connsiteX9" fmla="*/ 346297 w 518371"/>
              <a:gd name="connsiteY9" fmla="*/ 352430 h 644209"/>
              <a:gd name="connsiteX10" fmla="*/ 370110 w 518371"/>
              <a:gd name="connsiteY10" fmla="*/ 306392 h 644209"/>
              <a:gd name="connsiteX11" fmla="*/ 517747 w 518371"/>
              <a:gd name="connsiteY11" fmla="*/ 5 h 64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371" h="644209">
                <a:moveTo>
                  <a:pt x="517747" y="5"/>
                </a:moveTo>
                <a:cubicBezTo>
                  <a:pt x="526743" y="1328"/>
                  <a:pt x="435727" y="278082"/>
                  <a:pt x="424085" y="314330"/>
                </a:cubicBezTo>
                <a:cubicBezTo>
                  <a:pt x="412443" y="350578"/>
                  <a:pt x="478589" y="182038"/>
                  <a:pt x="447897" y="217492"/>
                </a:cubicBezTo>
                <a:cubicBezTo>
                  <a:pt x="417205" y="252946"/>
                  <a:pt x="270627" y="481282"/>
                  <a:pt x="239935" y="527055"/>
                </a:cubicBezTo>
                <a:cubicBezTo>
                  <a:pt x="209243" y="572828"/>
                  <a:pt x="287560" y="475461"/>
                  <a:pt x="263747" y="492130"/>
                </a:cubicBezTo>
                <a:cubicBezTo>
                  <a:pt x="239934" y="508799"/>
                  <a:pt x="140981" y="602461"/>
                  <a:pt x="97060" y="627067"/>
                </a:cubicBezTo>
                <a:cubicBezTo>
                  <a:pt x="53139" y="651673"/>
                  <a:pt x="-4011" y="643736"/>
                  <a:pt x="222" y="639767"/>
                </a:cubicBezTo>
                <a:cubicBezTo>
                  <a:pt x="4455" y="635798"/>
                  <a:pt x="98647" y="616749"/>
                  <a:pt x="122460" y="603255"/>
                </a:cubicBezTo>
                <a:cubicBezTo>
                  <a:pt x="146272" y="589761"/>
                  <a:pt x="105791" y="600609"/>
                  <a:pt x="143097" y="558805"/>
                </a:cubicBezTo>
                <a:cubicBezTo>
                  <a:pt x="180403" y="517001"/>
                  <a:pt x="308461" y="394499"/>
                  <a:pt x="346297" y="352430"/>
                </a:cubicBezTo>
                <a:cubicBezTo>
                  <a:pt x="384132" y="310361"/>
                  <a:pt x="344445" y="361425"/>
                  <a:pt x="370110" y="306392"/>
                </a:cubicBezTo>
                <a:cubicBezTo>
                  <a:pt x="395775" y="251359"/>
                  <a:pt x="508751" y="-1318"/>
                  <a:pt x="51774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4E22421-9529-4BA1-AD3C-69D57B45A3E7}"/>
              </a:ext>
            </a:extLst>
          </p:cNvPr>
          <p:cNvSpPr/>
          <p:nvPr/>
        </p:nvSpPr>
        <p:spPr>
          <a:xfrm>
            <a:off x="9907362" y="6380152"/>
            <a:ext cx="787722" cy="223791"/>
          </a:xfrm>
          <a:custGeom>
            <a:avLst/>
            <a:gdLst>
              <a:gd name="connsiteX0" fmla="*/ 226 w 787722"/>
              <a:gd name="connsiteY0" fmla="*/ 149236 h 223791"/>
              <a:gd name="connsiteX1" fmla="*/ 320901 w 787722"/>
              <a:gd name="connsiteY1" fmla="*/ 219086 h 223791"/>
              <a:gd name="connsiteX2" fmla="*/ 343126 w 787722"/>
              <a:gd name="connsiteY2" fmla="*/ 209561 h 223791"/>
              <a:gd name="connsiteX3" fmla="*/ 611413 w 787722"/>
              <a:gd name="connsiteY3" fmla="*/ 146061 h 223791"/>
              <a:gd name="connsiteX4" fmla="*/ 643163 w 787722"/>
              <a:gd name="connsiteY4" fmla="*/ 104786 h 223791"/>
              <a:gd name="connsiteX5" fmla="*/ 787626 w 787722"/>
              <a:gd name="connsiteY5" fmla="*/ 11 h 223791"/>
              <a:gd name="connsiteX6" fmla="*/ 619351 w 787722"/>
              <a:gd name="connsiteY6" fmla="*/ 98436 h 223791"/>
              <a:gd name="connsiteX7" fmla="*/ 395513 w 787722"/>
              <a:gd name="connsiteY7" fmla="*/ 180986 h 223791"/>
              <a:gd name="connsiteX8" fmla="*/ 271688 w 787722"/>
              <a:gd name="connsiteY8" fmla="*/ 177811 h 223791"/>
              <a:gd name="connsiteX9" fmla="*/ 226 w 787722"/>
              <a:gd name="connsiteY9" fmla="*/ 149236 h 22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722" h="223791">
                <a:moveTo>
                  <a:pt x="226" y="149236"/>
                </a:moveTo>
                <a:cubicBezTo>
                  <a:pt x="8428" y="156115"/>
                  <a:pt x="263751" y="209032"/>
                  <a:pt x="320901" y="219086"/>
                </a:cubicBezTo>
                <a:cubicBezTo>
                  <a:pt x="378051" y="229140"/>
                  <a:pt x="294707" y="221732"/>
                  <a:pt x="343126" y="209561"/>
                </a:cubicBezTo>
                <a:cubicBezTo>
                  <a:pt x="391545" y="197390"/>
                  <a:pt x="561407" y="163524"/>
                  <a:pt x="611413" y="146061"/>
                </a:cubicBezTo>
                <a:cubicBezTo>
                  <a:pt x="661419" y="128598"/>
                  <a:pt x="613794" y="129128"/>
                  <a:pt x="643163" y="104786"/>
                </a:cubicBezTo>
                <a:cubicBezTo>
                  <a:pt x="672532" y="80444"/>
                  <a:pt x="791595" y="1069"/>
                  <a:pt x="787626" y="11"/>
                </a:cubicBezTo>
                <a:cubicBezTo>
                  <a:pt x="783657" y="-1047"/>
                  <a:pt x="684703" y="68274"/>
                  <a:pt x="619351" y="98436"/>
                </a:cubicBezTo>
                <a:cubicBezTo>
                  <a:pt x="553999" y="128598"/>
                  <a:pt x="453457" y="167757"/>
                  <a:pt x="395513" y="180986"/>
                </a:cubicBezTo>
                <a:cubicBezTo>
                  <a:pt x="337569" y="194215"/>
                  <a:pt x="334923" y="184690"/>
                  <a:pt x="271688" y="177811"/>
                </a:cubicBezTo>
                <a:cubicBezTo>
                  <a:pt x="208453" y="170932"/>
                  <a:pt x="-7976" y="142357"/>
                  <a:pt x="226" y="14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AD3EB9CE-D7B7-4ECC-8EFB-359B30E238A7}"/>
              </a:ext>
            </a:extLst>
          </p:cNvPr>
          <p:cNvSpPr/>
          <p:nvPr/>
        </p:nvSpPr>
        <p:spPr>
          <a:xfrm>
            <a:off x="9849006" y="6511916"/>
            <a:ext cx="718594" cy="103156"/>
          </a:xfrm>
          <a:custGeom>
            <a:avLst/>
            <a:gdLst>
              <a:gd name="connsiteX0" fmla="*/ 20482 w 718594"/>
              <a:gd name="connsiteY0" fmla="*/ 38109 h 103156"/>
              <a:gd name="connsiteX1" fmla="*/ 407832 w 718594"/>
              <a:gd name="connsiteY1" fmla="*/ 98434 h 103156"/>
              <a:gd name="connsiteX2" fmla="*/ 428469 w 718594"/>
              <a:gd name="connsiteY2" fmla="*/ 84147 h 103156"/>
              <a:gd name="connsiteX3" fmla="*/ 626907 w 718594"/>
              <a:gd name="connsiteY3" fmla="*/ 65097 h 103156"/>
              <a:gd name="connsiteX4" fmla="*/ 715807 w 718594"/>
              <a:gd name="connsiteY4" fmla="*/ 9 h 103156"/>
              <a:gd name="connsiteX5" fmla="*/ 530069 w 718594"/>
              <a:gd name="connsiteY5" fmla="*/ 69859 h 103156"/>
              <a:gd name="connsiteX6" fmla="*/ 312582 w 718594"/>
              <a:gd name="connsiteY6" fmla="*/ 101609 h 103156"/>
              <a:gd name="connsiteX7" fmla="*/ 77632 w 718594"/>
              <a:gd name="connsiteY7" fmla="*/ 23822 h 103156"/>
              <a:gd name="connsiteX8" fmla="*/ 20482 w 718594"/>
              <a:gd name="connsiteY8" fmla="*/ 38109 h 1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594" h="103156">
                <a:moveTo>
                  <a:pt x="20482" y="38109"/>
                </a:moveTo>
                <a:cubicBezTo>
                  <a:pt x="75515" y="50544"/>
                  <a:pt x="339834" y="90761"/>
                  <a:pt x="407832" y="98434"/>
                </a:cubicBezTo>
                <a:cubicBezTo>
                  <a:pt x="475830" y="106107"/>
                  <a:pt x="391957" y="89703"/>
                  <a:pt x="428469" y="84147"/>
                </a:cubicBezTo>
                <a:cubicBezTo>
                  <a:pt x="464981" y="78591"/>
                  <a:pt x="579017" y="79120"/>
                  <a:pt x="626907" y="65097"/>
                </a:cubicBezTo>
                <a:cubicBezTo>
                  <a:pt x="674797" y="51074"/>
                  <a:pt x="731947" y="-785"/>
                  <a:pt x="715807" y="9"/>
                </a:cubicBezTo>
                <a:cubicBezTo>
                  <a:pt x="699667" y="803"/>
                  <a:pt x="597273" y="52926"/>
                  <a:pt x="530069" y="69859"/>
                </a:cubicBezTo>
                <a:cubicBezTo>
                  <a:pt x="462865" y="86792"/>
                  <a:pt x="387988" y="109282"/>
                  <a:pt x="312582" y="101609"/>
                </a:cubicBezTo>
                <a:cubicBezTo>
                  <a:pt x="237176" y="93936"/>
                  <a:pt x="121288" y="36786"/>
                  <a:pt x="77632" y="23822"/>
                </a:cubicBezTo>
                <a:cubicBezTo>
                  <a:pt x="33976" y="10857"/>
                  <a:pt x="-34551" y="25674"/>
                  <a:pt x="20482" y="38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ACDEED78-765E-4F49-AB35-F4F3E83ECC63}"/>
              </a:ext>
            </a:extLst>
          </p:cNvPr>
          <p:cNvSpPr/>
          <p:nvPr/>
        </p:nvSpPr>
        <p:spPr>
          <a:xfrm>
            <a:off x="9794933" y="6557647"/>
            <a:ext cx="790102" cy="143843"/>
          </a:xfrm>
          <a:custGeom>
            <a:avLst/>
            <a:gdLst>
              <a:gd name="connsiteX0" fmla="*/ 1530 w 790102"/>
              <a:gd name="connsiteY0" fmla="*/ 1903 h 143843"/>
              <a:gd name="connsiteX1" fmla="*/ 234892 w 790102"/>
              <a:gd name="connsiteY1" fmla="*/ 133666 h 143843"/>
              <a:gd name="connsiteX2" fmla="*/ 209492 w 790102"/>
              <a:gd name="connsiteY2" fmla="*/ 87628 h 143843"/>
              <a:gd name="connsiteX3" fmla="*/ 515880 w 790102"/>
              <a:gd name="connsiteY3" fmla="*/ 141603 h 143843"/>
              <a:gd name="connsiteX4" fmla="*/ 530167 w 790102"/>
              <a:gd name="connsiteY4" fmla="*/ 130491 h 143843"/>
              <a:gd name="connsiteX5" fmla="*/ 720667 w 790102"/>
              <a:gd name="connsiteY5" fmla="*/ 101916 h 143843"/>
              <a:gd name="connsiteX6" fmla="*/ 720667 w 790102"/>
              <a:gd name="connsiteY6" fmla="*/ 81278 h 143843"/>
              <a:gd name="connsiteX7" fmla="*/ 788930 w 790102"/>
              <a:gd name="connsiteY7" fmla="*/ 132078 h 143843"/>
              <a:gd name="connsiteX8" fmla="*/ 655580 w 790102"/>
              <a:gd name="connsiteY8" fmla="*/ 101916 h 143843"/>
              <a:gd name="connsiteX9" fmla="*/ 376180 w 790102"/>
              <a:gd name="connsiteY9" fmla="*/ 141603 h 143843"/>
              <a:gd name="connsiteX10" fmla="*/ 295217 w 790102"/>
              <a:gd name="connsiteY10" fmla="*/ 73341 h 143843"/>
              <a:gd name="connsiteX11" fmla="*/ 139642 w 790102"/>
              <a:gd name="connsiteY11" fmla="*/ 55878 h 143843"/>
              <a:gd name="connsiteX12" fmla="*/ 1530 w 790102"/>
              <a:gd name="connsiteY12" fmla="*/ 1903 h 14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102" h="143843">
                <a:moveTo>
                  <a:pt x="1530" y="1903"/>
                </a:moveTo>
                <a:cubicBezTo>
                  <a:pt x="17405" y="14868"/>
                  <a:pt x="200232" y="119379"/>
                  <a:pt x="234892" y="133666"/>
                </a:cubicBezTo>
                <a:cubicBezTo>
                  <a:pt x="269552" y="147953"/>
                  <a:pt x="162661" y="86305"/>
                  <a:pt x="209492" y="87628"/>
                </a:cubicBezTo>
                <a:cubicBezTo>
                  <a:pt x="256323" y="88951"/>
                  <a:pt x="462434" y="134459"/>
                  <a:pt x="515880" y="141603"/>
                </a:cubicBezTo>
                <a:cubicBezTo>
                  <a:pt x="569326" y="148747"/>
                  <a:pt x="496036" y="137105"/>
                  <a:pt x="530167" y="130491"/>
                </a:cubicBezTo>
                <a:cubicBezTo>
                  <a:pt x="564298" y="123877"/>
                  <a:pt x="688917" y="110118"/>
                  <a:pt x="720667" y="101916"/>
                </a:cubicBezTo>
                <a:cubicBezTo>
                  <a:pt x="752417" y="93714"/>
                  <a:pt x="709290" y="76251"/>
                  <a:pt x="720667" y="81278"/>
                </a:cubicBezTo>
                <a:cubicBezTo>
                  <a:pt x="732044" y="86305"/>
                  <a:pt x="799778" y="128638"/>
                  <a:pt x="788930" y="132078"/>
                </a:cubicBezTo>
                <a:cubicBezTo>
                  <a:pt x="778082" y="135518"/>
                  <a:pt x="724372" y="100328"/>
                  <a:pt x="655580" y="101916"/>
                </a:cubicBezTo>
                <a:cubicBezTo>
                  <a:pt x="586788" y="103504"/>
                  <a:pt x="436240" y="146365"/>
                  <a:pt x="376180" y="141603"/>
                </a:cubicBezTo>
                <a:cubicBezTo>
                  <a:pt x="316120" y="136841"/>
                  <a:pt x="334640" y="87628"/>
                  <a:pt x="295217" y="73341"/>
                </a:cubicBezTo>
                <a:cubicBezTo>
                  <a:pt x="255794" y="59054"/>
                  <a:pt x="181711" y="65668"/>
                  <a:pt x="139642" y="55878"/>
                </a:cubicBezTo>
                <a:cubicBezTo>
                  <a:pt x="97573" y="46088"/>
                  <a:pt x="-14345" y="-11062"/>
                  <a:pt x="1530" y="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BC27F84-F822-4194-B3CE-AF04A53AD912}"/>
              </a:ext>
            </a:extLst>
          </p:cNvPr>
          <p:cNvSpPr/>
          <p:nvPr/>
        </p:nvSpPr>
        <p:spPr>
          <a:xfrm>
            <a:off x="9587052" y="5049838"/>
            <a:ext cx="1181515" cy="747034"/>
          </a:xfrm>
          <a:custGeom>
            <a:avLst/>
            <a:gdLst>
              <a:gd name="connsiteX0" fmla="*/ 1179373 w 1181515"/>
              <a:gd name="connsiteY0" fmla="*/ 0 h 747034"/>
              <a:gd name="connsiteX1" fmla="*/ 749161 w 1181515"/>
              <a:gd name="connsiteY1" fmla="*/ 19050 h 747034"/>
              <a:gd name="connsiteX2" fmla="*/ 944423 w 1181515"/>
              <a:gd name="connsiteY2" fmla="*/ 38100 h 747034"/>
              <a:gd name="connsiteX3" fmla="*/ 842823 w 1181515"/>
              <a:gd name="connsiteY3" fmla="*/ 106362 h 747034"/>
              <a:gd name="connsiteX4" fmla="*/ 852348 w 1181515"/>
              <a:gd name="connsiteY4" fmla="*/ 177800 h 747034"/>
              <a:gd name="connsiteX5" fmla="*/ 749161 w 1181515"/>
              <a:gd name="connsiteY5" fmla="*/ 188912 h 747034"/>
              <a:gd name="connsiteX6" fmla="*/ 745986 w 1181515"/>
              <a:gd name="connsiteY6" fmla="*/ 255587 h 747034"/>
              <a:gd name="connsiteX7" fmla="*/ 645973 w 1181515"/>
              <a:gd name="connsiteY7" fmla="*/ 230187 h 747034"/>
              <a:gd name="connsiteX8" fmla="*/ 628511 w 1181515"/>
              <a:gd name="connsiteY8" fmla="*/ 257175 h 747034"/>
              <a:gd name="connsiteX9" fmla="*/ 568186 w 1181515"/>
              <a:gd name="connsiteY9" fmla="*/ 314325 h 747034"/>
              <a:gd name="connsiteX10" fmla="*/ 474523 w 1181515"/>
              <a:gd name="connsiteY10" fmla="*/ 381000 h 747034"/>
              <a:gd name="connsiteX11" fmla="*/ 496748 w 1181515"/>
              <a:gd name="connsiteY11" fmla="*/ 323850 h 747034"/>
              <a:gd name="connsiteX12" fmla="*/ 355461 w 1181515"/>
              <a:gd name="connsiteY12" fmla="*/ 409575 h 747034"/>
              <a:gd name="connsiteX13" fmla="*/ 280848 w 1181515"/>
              <a:gd name="connsiteY13" fmla="*/ 449262 h 747034"/>
              <a:gd name="connsiteX14" fmla="*/ 261798 w 1181515"/>
              <a:gd name="connsiteY14" fmla="*/ 476250 h 747034"/>
              <a:gd name="connsiteX15" fmla="*/ 231636 w 1181515"/>
              <a:gd name="connsiteY15" fmla="*/ 474662 h 747034"/>
              <a:gd name="connsiteX16" fmla="*/ 160198 w 1181515"/>
              <a:gd name="connsiteY16" fmla="*/ 533400 h 747034"/>
              <a:gd name="connsiteX17" fmla="*/ 168136 w 1181515"/>
              <a:gd name="connsiteY17" fmla="*/ 525462 h 747034"/>
              <a:gd name="connsiteX18" fmla="*/ 91936 w 1181515"/>
              <a:gd name="connsiteY18" fmla="*/ 565150 h 747034"/>
              <a:gd name="connsiteX19" fmla="*/ 7798 w 1181515"/>
              <a:gd name="connsiteY19" fmla="*/ 742950 h 747034"/>
              <a:gd name="connsiteX20" fmla="*/ 52248 w 1181515"/>
              <a:gd name="connsiteY20" fmla="*/ 658812 h 747034"/>
              <a:gd name="connsiteX21" fmla="*/ 436423 w 1181515"/>
              <a:gd name="connsiteY21" fmla="*/ 320675 h 747034"/>
              <a:gd name="connsiteX22" fmla="*/ 447536 w 1181515"/>
              <a:gd name="connsiteY22" fmla="*/ 352425 h 747034"/>
              <a:gd name="connsiteX23" fmla="*/ 826948 w 1181515"/>
              <a:gd name="connsiteY23" fmla="*/ 180975 h 747034"/>
              <a:gd name="connsiteX24" fmla="*/ 904736 w 1181515"/>
              <a:gd name="connsiteY24" fmla="*/ 111125 h 747034"/>
              <a:gd name="connsiteX25" fmla="*/ 914261 w 1181515"/>
              <a:gd name="connsiteY25" fmla="*/ 19050 h 747034"/>
              <a:gd name="connsiteX26" fmla="*/ 1179373 w 1181515"/>
              <a:gd name="connsiteY26" fmla="*/ 0 h 7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1515" h="747034">
                <a:moveTo>
                  <a:pt x="1179373" y="0"/>
                </a:moveTo>
                <a:cubicBezTo>
                  <a:pt x="1151856" y="0"/>
                  <a:pt x="788319" y="12700"/>
                  <a:pt x="749161" y="19050"/>
                </a:cubicBezTo>
                <a:cubicBezTo>
                  <a:pt x="710003" y="25400"/>
                  <a:pt x="928813" y="23548"/>
                  <a:pt x="944423" y="38100"/>
                </a:cubicBezTo>
                <a:cubicBezTo>
                  <a:pt x="960033" y="52652"/>
                  <a:pt x="858169" y="83079"/>
                  <a:pt x="842823" y="106362"/>
                </a:cubicBezTo>
                <a:cubicBezTo>
                  <a:pt x="827477" y="129645"/>
                  <a:pt x="867958" y="164042"/>
                  <a:pt x="852348" y="177800"/>
                </a:cubicBezTo>
                <a:cubicBezTo>
                  <a:pt x="836738" y="191558"/>
                  <a:pt x="766888" y="175948"/>
                  <a:pt x="749161" y="188912"/>
                </a:cubicBezTo>
                <a:cubicBezTo>
                  <a:pt x="731434" y="201877"/>
                  <a:pt x="763184" y="248708"/>
                  <a:pt x="745986" y="255587"/>
                </a:cubicBezTo>
                <a:cubicBezTo>
                  <a:pt x="728788" y="262466"/>
                  <a:pt x="665552" y="229922"/>
                  <a:pt x="645973" y="230187"/>
                </a:cubicBezTo>
                <a:cubicBezTo>
                  <a:pt x="626394" y="230452"/>
                  <a:pt x="641475" y="243152"/>
                  <a:pt x="628511" y="257175"/>
                </a:cubicBezTo>
                <a:cubicBezTo>
                  <a:pt x="615546" y="271198"/>
                  <a:pt x="593851" y="293688"/>
                  <a:pt x="568186" y="314325"/>
                </a:cubicBezTo>
                <a:cubicBezTo>
                  <a:pt x="542521" y="334963"/>
                  <a:pt x="486429" y="379413"/>
                  <a:pt x="474523" y="381000"/>
                </a:cubicBezTo>
                <a:cubicBezTo>
                  <a:pt x="462617" y="382587"/>
                  <a:pt x="516592" y="319088"/>
                  <a:pt x="496748" y="323850"/>
                </a:cubicBezTo>
                <a:cubicBezTo>
                  <a:pt x="476904" y="328612"/>
                  <a:pt x="391444" y="388673"/>
                  <a:pt x="355461" y="409575"/>
                </a:cubicBezTo>
                <a:cubicBezTo>
                  <a:pt x="319478" y="430477"/>
                  <a:pt x="296458" y="438150"/>
                  <a:pt x="280848" y="449262"/>
                </a:cubicBezTo>
                <a:cubicBezTo>
                  <a:pt x="265238" y="460374"/>
                  <a:pt x="270000" y="472017"/>
                  <a:pt x="261798" y="476250"/>
                </a:cubicBezTo>
                <a:cubicBezTo>
                  <a:pt x="253596" y="480483"/>
                  <a:pt x="248569" y="465137"/>
                  <a:pt x="231636" y="474662"/>
                </a:cubicBezTo>
                <a:cubicBezTo>
                  <a:pt x="214703" y="484187"/>
                  <a:pt x="170781" y="524933"/>
                  <a:pt x="160198" y="533400"/>
                </a:cubicBezTo>
                <a:cubicBezTo>
                  <a:pt x="149615" y="541867"/>
                  <a:pt x="179513" y="520170"/>
                  <a:pt x="168136" y="525462"/>
                </a:cubicBezTo>
                <a:cubicBezTo>
                  <a:pt x="156759" y="530754"/>
                  <a:pt x="118659" y="528902"/>
                  <a:pt x="91936" y="565150"/>
                </a:cubicBezTo>
                <a:cubicBezTo>
                  <a:pt x="65213" y="601398"/>
                  <a:pt x="14413" y="727340"/>
                  <a:pt x="7798" y="742950"/>
                </a:cubicBezTo>
                <a:cubicBezTo>
                  <a:pt x="1183" y="758560"/>
                  <a:pt x="-19189" y="729191"/>
                  <a:pt x="52248" y="658812"/>
                </a:cubicBezTo>
                <a:cubicBezTo>
                  <a:pt x="123685" y="588433"/>
                  <a:pt x="370542" y="371739"/>
                  <a:pt x="436423" y="320675"/>
                </a:cubicBezTo>
                <a:cubicBezTo>
                  <a:pt x="502304" y="269611"/>
                  <a:pt x="382449" y="375708"/>
                  <a:pt x="447536" y="352425"/>
                </a:cubicBezTo>
                <a:cubicBezTo>
                  <a:pt x="512623" y="329142"/>
                  <a:pt x="750748" y="221192"/>
                  <a:pt x="826948" y="180975"/>
                </a:cubicBezTo>
                <a:cubicBezTo>
                  <a:pt x="903148" y="140758"/>
                  <a:pt x="890184" y="138113"/>
                  <a:pt x="904736" y="111125"/>
                </a:cubicBezTo>
                <a:cubicBezTo>
                  <a:pt x="919288" y="84138"/>
                  <a:pt x="867430" y="35454"/>
                  <a:pt x="914261" y="19050"/>
                </a:cubicBezTo>
                <a:cubicBezTo>
                  <a:pt x="961092" y="2646"/>
                  <a:pt x="1206890" y="0"/>
                  <a:pt x="1179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B58EAE23-CAA8-43C2-B8BD-673AF28E9CE2}"/>
              </a:ext>
            </a:extLst>
          </p:cNvPr>
          <p:cNvSpPr/>
          <p:nvPr/>
        </p:nvSpPr>
        <p:spPr>
          <a:xfrm>
            <a:off x="9671747" y="5148019"/>
            <a:ext cx="1301238" cy="637353"/>
          </a:xfrm>
          <a:custGeom>
            <a:avLst/>
            <a:gdLst>
              <a:gd name="connsiteX0" fmla="*/ 1301053 w 1301238"/>
              <a:gd name="connsiteY0" fmla="*/ 244 h 637353"/>
              <a:gd name="connsiteX1" fmla="*/ 1258191 w 1301238"/>
              <a:gd name="connsiteY1" fmla="*/ 87556 h 637353"/>
              <a:gd name="connsiteX2" fmla="*/ 1128016 w 1301238"/>
              <a:gd name="connsiteY2" fmla="*/ 79619 h 637353"/>
              <a:gd name="connsiteX3" fmla="*/ 1116903 w 1301238"/>
              <a:gd name="connsiteY3" fmla="*/ 132006 h 637353"/>
              <a:gd name="connsiteX4" fmla="*/ 1113728 w 1301238"/>
              <a:gd name="connsiteY4" fmla="*/ 151056 h 637353"/>
              <a:gd name="connsiteX5" fmla="*/ 1021653 w 1301238"/>
              <a:gd name="connsiteY5" fmla="*/ 120894 h 637353"/>
              <a:gd name="connsiteX6" fmla="*/ 977203 w 1301238"/>
              <a:gd name="connsiteY6" fmla="*/ 216144 h 637353"/>
              <a:gd name="connsiteX7" fmla="*/ 880366 w 1301238"/>
              <a:gd name="connsiteY7" fmla="*/ 241544 h 637353"/>
              <a:gd name="connsiteX8" fmla="*/ 775591 w 1301238"/>
              <a:gd name="connsiteY8" fmla="*/ 201856 h 637353"/>
              <a:gd name="connsiteX9" fmla="*/ 799403 w 1301238"/>
              <a:gd name="connsiteY9" fmla="*/ 216144 h 637353"/>
              <a:gd name="connsiteX10" fmla="*/ 656528 w 1301238"/>
              <a:gd name="connsiteY10" fmla="*/ 265356 h 637353"/>
              <a:gd name="connsiteX11" fmla="*/ 637478 w 1301238"/>
              <a:gd name="connsiteY11" fmla="*/ 271706 h 637353"/>
              <a:gd name="connsiteX12" fmla="*/ 562866 w 1301238"/>
              <a:gd name="connsiteY12" fmla="*/ 354256 h 637353"/>
              <a:gd name="connsiteX13" fmla="*/ 485078 w 1301238"/>
              <a:gd name="connsiteY13" fmla="*/ 352669 h 637353"/>
              <a:gd name="connsiteX14" fmla="*/ 397766 w 1301238"/>
              <a:gd name="connsiteY14" fmla="*/ 451094 h 637353"/>
              <a:gd name="connsiteX15" fmla="*/ 370778 w 1301238"/>
              <a:gd name="connsiteY15" fmla="*/ 463794 h 637353"/>
              <a:gd name="connsiteX16" fmla="*/ 362841 w 1301238"/>
              <a:gd name="connsiteY16" fmla="*/ 462206 h 637353"/>
              <a:gd name="connsiteX17" fmla="*/ 305691 w 1301238"/>
              <a:gd name="connsiteY17" fmla="*/ 520944 h 637353"/>
              <a:gd name="connsiteX18" fmla="*/ 205678 w 1301238"/>
              <a:gd name="connsiteY18" fmla="*/ 527294 h 637353"/>
              <a:gd name="connsiteX19" fmla="*/ 129478 w 1301238"/>
              <a:gd name="connsiteY19" fmla="*/ 560631 h 637353"/>
              <a:gd name="connsiteX20" fmla="*/ 107253 w 1301238"/>
              <a:gd name="connsiteY20" fmla="*/ 552694 h 637353"/>
              <a:gd name="connsiteX21" fmla="*/ 891 w 1301238"/>
              <a:gd name="connsiteY21" fmla="*/ 636831 h 637353"/>
              <a:gd name="connsiteX22" fmla="*/ 173928 w 1301238"/>
              <a:gd name="connsiteY22" fmla="*/ 506656 h 637353"/>
              <a:gd name="connsiteX23" fmla="*/ 345378 w 1301238"/>
              <a:gd name="connsiteY23" fmla="*/ 471731 h 637353"/>
              <a:gd name="connsiteX24" fmla="*/ 296166 w 1301238"/>
              <a:gd name="connsiteY24" fmla="*/ 497131 h 637353"/>
              <a:gd name="connsiteX25" fmla="*/ 588266 w 1301238"/>
              <a:gd name="connsiteY25" fmla="*/ 316156 h 637353"/>
              <a:gd name="connsiteX26" fmla="*/ 769241 w 1301238"/>
              <a:gd name="connsiteY26" fmla="*/ 222494 h 637353"/>
              <a:gd name="connsiteX27" fmla="*/ 932753 w 1301238"/>
              <a:gd name="connsiteY27" fmla="*/ 198681 h 637353"/>
              <a:gd name="connsiteX28" fmla="*/ 1034353 w 1301238"/>
              <a:gd name="connsiteY28" fmla="*/ 163756 h 637353"/>
              <a:gd name="connsiteX29" fmla="*/ 1174053 w 1301238"/>
              <a:gd name="connsiteY29" fmla="*/ 103431 h 637353"/>
              <a:gd name="connsiteX30" fmla="*/ 1245491 w 1301238"/>
              <a:gd name="connsiteY30" fmla="*/ 62156 h 637353"/>
              <a:gd name="connsiteX31" fmla="*/ 1301053 w 1301238"/>
              <a:gd name="connsiteY31" fmla="*/ 244 h 63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01238" h="637353">
                <a:moveTo>
                  <a:pt x="1301053" y="244"/>
                </a:moveTo>
                <a:cubicBezTo>
                  <a:pt x="1303170" y="4477"/>
                  <a:pt x="1287030" y="74327"/>
                  <a:pt x="1258191" y="87556"/>
                </a:cubicBezTo>
                <a:cubicBezTo>
                  <a:pt x="1229352" y="100785"/>
                  <a:pt x="1151564" y="72211"/>
                  <a:pt x="1128016" y="79619"/>
                </a:cubicBezTo>
                <a:cubicBezTo>
                  <a:pt x="1104468" y="87027"/>
                  <a:pt x="1119284" y="120100"/>
                  <a:pt x="1116903" y="132006"/>
                </a:cubicBezTo>
                <a:cubicBezTo>
                  <a:pt x="1114522" y="143912"/>
                  <a:pt x="1129603" y="152908"/>
                  <a:pt x="1113728" y="151056"/>
                </a:cubicBezTo>
                <a:cubicBezTo>
                  <a:pt x="1097853" y="149204"/>
                  <a:pt x="1044407" y="110046"/>
                  <a:pt x="1021653" y="120894"/>
                </a:cubicBezTo>
                <a:cubicBezTo>
                  <a:pt x="998899" y="131742"/>
                  <a:pt x="1000751" y="196036"/>
                  <a:pt x="977203" y="216144"/>
                </a:cubicBezTo>
                <a:cubicBezTo>
                  <a:pt x="953655" y="236252"/>
                  <a:pt x="913968" y="243925"/>
                  <a:pt x="880366" y="241544"/>
                </a:cubicBezTo>
                <a:cubicBezTo>
                  <a:pt x="846764" y="239163"/>
                  <a:pt x="789085" y="206089"/>
                  <a:pt x="775591" y="201856"/>
                </a:cubicBezTo>
                <a:cubicBezTo>
                  <a:pt x="762097" y="197623"/>
                  <a:pt x="819247" y="205561"/>
                  <a:pt x="799403" y="216144"/>
                </a:cubicBezTo>
                <a:cubicBezTo>
                  <a:pt x="779559" y="226727"/>
                  <a:pt x="656528" y="265356"/>
                  <a:pt x="656528" y="265356"/>
                </a:cubicBezTo>
                <a:cubicBezTo>
                  <a:pt x="629540" y="274616"/>
                  <a:pt x="653088" y="256889"/>
                  <a:pt x="637478" y="271706"/>
                </a:cubicBezTo>
                <a:cubicBezTo>
                  <a:pt x="621868" y="286523"/>
                  <a:pt x="588266" y="340762"/>
                  <a:pt x="562866" y="354256"/>
                </a:cubicBezTo>
                <a:cubicBezTo>
                  <a:pt x="537466" y="367750"/>
                  <a:pt x="512595" y="336529"/>
                  <a:pt x="485078" y="352669"/>
                </a:cubicBezTo>
                <a:cubicBezTo>
                  <a:pt x="457561" y="368809"/>
                  <a:pt x="416816" y="432573"/>
                  <a:pt x="397766" y="451094"/>
                </a:cubicBezTo>
                <a:cubicBezTo>
                  <a:pt x="378716" y="469615"/>
                  <a:pt x="376599" y="461942"/>
                  <a:pt x="370778" y="463794"/>
                </a:cubicBezTo>
                <a:cubicBezTo>
                  <a:pt x="364957" y="465646"/>
                  <a:pt x="373689" y="452681"/>
                  <a:pt x="362841" y="462206"/>
                </a:cubicBezTo>
                <a:cubicBezTo>
                  <a:pt x="351993" y="471731"/>
                  <a:pt x="331885" y="510096"/>
                  <a:pt x="305691" y="520944"/>
                </a:cubicBezTo>
                <a:cubicBezTo>
                  <a:pt x="279497" y="531792"/>
                  <a:pt x="235047" y="520680"/>
                  <a:pt x="205678" y="527294"/>
                </a:cubicBezTo>
                <a:cubicBezTo>
                  <a:pt x="176309" y="533908"/>
                  <a:pt x="145882" y="556398"/>
                  <a:pt x="129478" y="560631"/>
                </a:cubicBezTo>
                <a:cubicBezTo>
                  <a:pt x="113074" y="564864"/>
                  <a:pt x="128684" y="539994"/>
                  <a:pt x="107253" y="552694"/>
                </a:cubicBezTo>
                <a:cubicBezTo>
                  <a:pt x="85822" y="565394"/>
                  <a:pt x="-10222" y="644504"/>
                  <a:pt x="891" y="636831"/>
                </a:cubicBezTo>
                <a:cubicBezTo>
                  <a:pt x="12003" y="629158"/>
                  <a:pt x="116514" y="534173"/>
                  <a:pt x="173928" y="506656"/>
                </a:cubicBezTo>
                <a:cubicBezTo>
                  <a:pt x="231342" y="479139"/>
                  <a:pt x="325005" y="473318"/>
                  <a:pt x="345378" y="471731"/>
                </a:cubicBezTo>
                <a:cubicBezTo>
                  <a:pt x="365751" y="470144"/>
                  <a:pt x="255685" y="523060"/>
                  <a:pt x="296166" y="497131"/>
                </a:cubicBezTo>
                <a:cubicBezTo>
                  <a:pt x="336647" y="471202"/>
                  <a:pt x="509420" y="361929"/>
                  <a:pt x="588266" y="316156"/>
                </a:cubicBezTo>
                <a:cubicBezTo>
                  <a:pt x="667112" y="270383"/>
                  <a:pt x="711827" y="242073"/>
                  <a:pt x="769241" y="222494"/>
                </a:cubicBezTo>
                <a:cubicBezTo>
                  <a:pt x="826655" y="202915"/>
                  <a:pt x="888568" y="208471"/>
                  <a:pt x="932753" y="198681"/>
                </a:cubicBezTo>
                <a:cubicBezTo>
                  <a:pt x="976938" y="188891"/>
                  <a:pt x="994136" y="179631"/>
                  <a:pt x="1034353" y="163756"/>
                </a:cubicBezTo>
                <a:cubicBezTo>
                  <a:pt x="1074570" y="147881"/>
                  <a:pt x="1138863" y="120364"/>
                  <a:pt x="1174053" y="103431"/>
                </a:cubicBezTo>
                <a:cubicBezTo>
                  <a:pt x="1209243" y="86498"/>
                  <a:pt x="1225647" y="76443"/>
                  <a:pt x="1245491" y="62156"/>
                </a:cubicBezTo>
                <a:cubicBezTo>
                  <a:pt x="1265335" y="47869"/>
                  <a:pt x="1298936" y="-3989"/>
                  <a:pt x="1301053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54704BD-EBDB-4034-B9D2-1A17405539C6}"/>
              </a:ext>
            </a:extLst>
          </p:cNvPr>
          <p:cNvSpPr/>
          <p:nvPr/>
        </p:nvSpPr>
        <p:spPr>
          <a:xfrm>
            <a:off x="6715705" y="5799667"/>
            <a:ext cx="794393" cy="270553"/>
          </a:xfrm>
          <a:custGeom>
            <a:avLst/>
            <a:gdLst>
              <a:gd name="connsiteX0" fmla="*/ 6828 w 794393"/>
              <a:gd name="connsiteY0" fmla="*/ 258233 h 270553"/>
              <a:gd name="connsiteX1" fmla="*/ 59745 w 794393"/>
              <a:gd name="connsiteY1" fmla="*/ 234950 h 270553"/>
              <a:gd name="connsiteX2" fmla="*/ 301045 w 794393"/>
              <a:gd name="connsiteY2" fmla="*/ 14816 h 270553"/>
              <a:gd name="connsiteX3" fmla="*/ 279878 w 794393"/>
              <a:gd name="connsiteY3" fmla="*/ 55033 h 270553"/>
              <a:gd name="connsiteX4" fmla="*/ 182512 w 794393"/>
              <a:gd name="connsiteY4" fmla="*/ 264583 h 270553"/>
              <a:gd name="connsiteX5" fmla="*/ 265062 w 794393"/>
              <a:gd name="connsiteY5" fmla="*/ 196850 h 270553"/>
              <a:gd name="connsiteX6" fmla="*/ 612195 w 794393"/>
              <a:gd name="connsiteY6" fmla="*/ 25400 h 270553"/>
              <a:gd name="connsiteX7" fmla="*/ 470378 w 794393"/>
              <a:gd name="connsiteY7" fmla="*/ 127000 h 270553"/>
              <a:gd name="connsiteX8" fmla="*/ 423812 w 794393"/>
              <a:gd name="connsiteY8" fmla="*/ 215900 h 270553"/>
              <a:gd name="connsiteX9" fmla="*/ 658762 w 794393"/>
              <a:gd name="connsiteY9" fmla="*/ 127000 h 270553"/>
              <a:gd name="connsiteX10" fmla="*/ 794228 w 794393"/>
              <a:gd name="connsiteY10" fmla="*/ 0 h 270553"/>
              <a:gd name="connsiteX11" fmla="*/ 633362 w 794393"/>
              <a:gd name="connsiteY11" fmla="*/ 127000 h 270553"/>
              <a:gd name="connsiteX12" fmla="*/ 368778 w 794393"/>
              <a:gd name="connsiteY12" fmla="*/ 251883 h 270553"/>
              <a:gd name="connsiteX13" fmla="*/ 377245 w 794393"/>
              <a:gd name="connsiteY13" fmla="*/ 179916 h 270553"/>
              <a:gd name="connsiteX14" fmla="*/ 182512 w 794393"/>
              <a:gd name="connsiteY14" fmla="*/ 228600 h 270553"/>
              <a:gd name="connsiteX15" fmla="*/ 176162 w 794393"/>
              <a:gd name="connsiteY15" fmla="*/ 188383 h 270553"/>
              <a:gd name="connsiteX16" fmla="*/ 6828 w 794393"/>
              <a:gd name="connsiteY16" fmla="*/ 258233 h 27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393" h="270553">
                <a:moveTo>
                  <a:pt x="6828" y="258233"/>
                </a:moveTo>
                <a:cubicBezTo>
                  <a:pt x="-12575" y="265994"/>
                  <a:pt x="10709" y="275519"/>
                  <a:pt x="59745" y="234950"/>
                </a:cubicBezTo>
                <a:cubicBezTo>
                  <a:pt x="108781" y="194381"/>
                  <a:pt x="264356" y="44802"/>
                  <a:pt x="301045" y="14816"/>
                </a:cubicBezTo>
                <a:cubicBezTo>
                  <a:pt x="337734" y="-15170"/>
                  <a:pt x="299633" y="13405"/>
                  <a:pt x="279878" y="55033"/>
                </a:cubicBezTo>
                <a:cubicBezTo>
                  <a:pt x="260123" y="96661"/>
                  <a:pt x="184981" y="240947"/>
                  <a:pt x="182512" y="264583"/>
                </a:cubicBezTo>
                <a:cubicBezTo>
                  <a:pt x="180043" y="288219"/>
                  <a:pt x="193448" y="236714"/>
                  <a:pt x="265062" y="196850"/>
                </a:cubicBezTo>
                <a:cubicBezTo>
                  <a:pt x="336676" y="156986"/>
                  <a:pt x="577976" y="37042"/>
                  <a:pt x="612195" y="25400"/>
                </a:cubicBezTo>
                <a:cubicBezTo>
                  <a:pt x="646414" y="13758"/>
                  <a:pt x="501775" y="95250"/>
                  <a:pt x="470378" y="127000"/>
                </a:cubicBezTo>
                <a:cubicBezTo>
                  <a:pt x="438981" y="158750"/>
                  <a:pt x="392415" y="215900"/>
                  <a:pt x="423812" y="215900"/>
                </a:cubicBezTo>
                <a:cubicBezTo>
                  <a:pt x="455209" y="215900"/>
                  <a:pt x="597026" y="162983"/>
                  <a:pt x="658762" y="127000"/>
                </a:cubicBezTo>
                <a:cubicBezTo>
                  <a:pt x="720498" y="91017"/>
                  <a:pt x="798461" y="0"/>
                  <a:pt x="794228" y="0"/>
                </a:cubicBezTo>
                <a:cubicBezTo>
                  <a:pt x="789995" y="0"/>
                  <a:pt x="704270" y="85020"/>
                  <a:pt x="633362" y="127000"/>
                </a:cubicBezTo>
                <a:cubicBezTo>
                  <a:pt x="562454" y="168980"/>
                  <a:pt x="411464" y="243064"/>
                  <a:pt x="368778" y="251883"/>
                </a:cubicBezTo>
                <a:cubicBezTo>
                  <a:pt x="326092" y="260702"/>
                  <a:pt x="408289" y="183796"/>
                  <a:pt x="377245" y="179916"/>
                </a:cubicBezTo>
                <a:cubicBezTo>
                  <a:pt x="346201" y="176036"/>
                  <a:pt x="216026" y="227189"/>
                  <a:pt x="182512" y="228600"/>
                </a:cubicBezTo>
                <a:cubicBezTo>
                  <a:pt x="148998" y="230011"/>
                  <a:pt x="202973" y="185561"/>
                  <a:pt x="176162" y="188383"/>
                </a:cubicBezTo>
                <a:cubicBezTo>
                  <a:pt x="149351" y="191205"/>
                  <a:pt x="26231" y="250472"/>
                  <a:pt x="6828" y="258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4A0155D-FD25-4B3B-9F3D-393B78FA7FCE}"/>
              </a:ext>
            </a:extLst>
          </p:cNvPr>
          <p:cNvSpPr/>
          <p:nvPr/>
        </p:nvSpPr>
        <p:spPr>
          <a:xfrm>
            <a:off x="7471502" y="5863121"/>
            <a:ext cx="1065015" cy="281028"/>
          </a:xfrm>
          <a:custGeom>
            <a:avLst/>
            <a:gdLst>
              <a:gd name="connsiteX0" fmla="*/ 331 w 1065015"/>
              <a:gd name="connsiteY0" fmla="*/ 80479 h 281028"/>
              <a:gd name="connsiteX1" fmla="*/ 220465 w 1065015"/>
              <a:gd name="connsiteY1" fmla="*/ 2162 h 281028"/>
              <a:gd name="connsiteX2" fmla="*/ 186598 w 1065015"/>
              <a:gd name="connsiteY2" fmla="*/ 65662 h 281028"/>
              <a:gd name="connsiteX3" fmla="*/ 468115 w 1065015"/>
              <a:gd name="connsiteY3" fmla="*/ 36029 h 281028"/>
              <a:gd name="connsiteX4" fmla="*/ 468115 w 1065015"/>
              <a:gd name="connsiteY4" fmla="*/ 29679 h 281028"/>
              <a:gd name="connsiteX5" fmla="*/ 601465 w 1065015"/>
              <a:gd name="connsiteY5" fmla="*/ 4279 h 281028"/>
              <a:gd name="connsiteX6" fmla="*/ 658615 w 1065015"/>
              <a:gd name="connsiteY6" fmla="*/ 33912 h 281028"/>
              <a:gd name="connsiteX7" fmla="*/ 724231 w 1065015"/>
              <a:gd name="connsiteY7" fmla="*/ 14862 h 281028"/>
              <a:gd name="connsiteX8" fmla="*/ 895681 w 1065015"/>
              <a:gd name="connsiteY8" fmla="*/ 14862 h 281028"/>
              <a:gd name="connsiteX9" fmla="*/ 923198 w 1065015"/>
              <a:gd name="connsiteY9" fmla="*/ 46 h 281028"/>
              <a:gd name="connsiteX10" fmla="*/ 961298 w 1065015"/>
              <a:gd name="connsiteY10" fmla="*/ 10629 h 281028"/>
              <a:gd name="connsiteX11" fmla="*/ 1026915 w 1065015"/>
              <a:gd name="connsiteY11" fmla="*/ 23329 h 281028"/>
              <a:gd name="connsiteX12" fmla="*/ 1065015 w 1065015"/>
              <a:gd name="connsiteY12" fmla="*/ 14862 h 281028"/>
              <a:gd name="connsiteX13" fmla="*/ 1026915 w 1065015"/>
              <a:gd name="connsiteY13" fmla="*/ 74129 h 281028"/>
              <a:gd name="connsiteX14" fmla="*/ 931665 w 1065015"/>
              <a:gd name="connsiteY14" fmla="*/ 279446 h 281028"/>
              <a:gd name="connsiteX15" fmla="*/ 984581 w 1065015"/>
              <a:gd name="connsiteY15" fmla="*/ 163029 h 281028"/>
              <a:gd name="connsiteX16" fmla="*/ 982465 w 1065015"/>
              <a:gd name="connsiteY16" fmla="*/ 50846 h 281028"/>
              <a:gd name="connsiteX17" fmla="*/ 791965 w 1065015"/>
              <a:gd name="connsiteY17" fmla="*/ 82596 h 281028"/>
              <a:gd name="connsiteX18" fmla="*/ 374981 w 1065015"/>
              <a:gd name="connsiteY18" fmla="*/ 101646 h 281028"/>
              <a:gd name="connsiteX19" fmla="*/ 277615 w 1065015"/>
              <a:gd name="connsiteY19" fmla="*/ 61429 h 281028"/>
              <a:gd name="connsiteX20" fmla="*/ 331 w 1065015"/>
              <a:gd name="connsiteY20" fmla="*/ 80479 h 2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5015" h="281028">
                <a:moveTo>
                  <a:pt x="331" y="80479"/>
                </a:moveTo>
                <a:cubicBezTo>
                  <a:pt x="-9194" y="70601"/>
                  <a:pt x="189421" y="4631"/>
                  <a:pt x="220465" y="2162"/>
                </a:cubicBezTo>
                <a:cubicBezTo>
                  <a:pt x="251509" y="-307"/>
                  <a:pt x="145323" y="60018"/>
                  <a:pt x="186598" y="65662"/>
                </a:cubicBezTo>
                <a:cubicBezTo>
                  <a:pt x="227873" y="71306"/>
                  <a:pt x="421196" y="42026"/>
                  <a:pt x="468115" y="36029"/>
                </a:cubicBezTo>
                <a:cubicBezTo>
                  <a:pt x="515035" y="30032"/>
                  <a:pt x="445890" y="34971"/>
                  <a:pt x="468115" y="29679"/>
                </a:cubicBezTo>
                <a:cubicBezTo>
                  <a:pt x="490340" y="24387"/>
                  <a:pt x="569715" y="3574"/>
                  <a:pt x="601465" y="4279"/>
                </a:cubicBezTo>
                <a:cubicBezTo>
                  <a:pt x="633215" y="4984"/>
                  <a:pt x="638154" y="32148"/>
                  <a:pt x="658615" y="33912"/>
                </a:cubicBezTo>
                <a:cubicBezTo>
                  <a:pt x="679076" y="35676"/>
                  <a:pt x="684720" y="18037"/>
                  <a:pt x="724231" y="14862"/>
                </a:cubicBezTo>
                <a:cubicBezTo>
                  <a:pt x="763742" y="11687"/>
                  <a:pt x="862520" y="17331"/>
                  <a:pt x="895681" y="14862"/>
                </a:cubicBezTo>
                <a:cubicBezTo>
                  <a:pt x="928842" y="12393"/>
                  <a:pt x="912262" y="751"/>
                  <a:pt x="923198" y="46"/>
                </a:cubicBezTo>
                <a:cubicBezTo>
                  <a:pt x="934134" y="-659"/>
                  <a:pt x="944012" y="6749"/>
                  <a:pt x="961298" y="10629"/>
                </a:cubicBezTo>
                <a:cubicBezTo>
                  <a:pt x="978584" y="14509"/>
                  <a:pt x="1009629" y="22624"/>
                  <a:pt x="1026915" y="23329"/>
                </a:cubicBezTo>
                <a:cubicBezTo>
                  <a:pt x="1044201" y="24034"/>
                  <a:pt x="1065015" y="6395"/>
                  <a:pt x="1065015" y="14862"/>
                </a:cubicBezTo>
                <a:cubicBezTo>
                  <a:pt x="1065015" y="23329"/>
                  <a:pt x="1049140" y="30032"/>
                  <a:pt x="1026915" y="74129"/>
                </a:cubicBezTo>
                <a:cubicBezTo>
                  <a:pt x="1004690" y="118226"/>
                  <a:pt x="938721" y="264629"/>
                  <a:pt x="931665" y="279446"/>
                </a:cubicBezTo>
                <a:cubicBezTo>
                  <a:pt x="924609" y="294263"/>
                  <a:pt x="976114" y="201129"/>
                  <a:pt x="984581" y="163029"/>
                </a:cubicBezTo>
                <a:cubicBezTo>
                  <a:pt x="993048" y="124929"/>
                  <a:pt x="1014568" y="64251"/>
                  <a:pt x="982465" y="50846"/>
                </a:cubicBezTo>
                <a:cubicBezTo>
                  <a:pt x="950362" y="37440"/>
                  <a:pt x="893212" y="74129"/>
                  <a:pt x="791965" y="82596"/>
                </a:cubicBezTo>
                <a:cubicBezTo>
                  <a:pt x="690718" y="91063"/>
                  <a:pt x="460706" y="105174"/>
                  <a:pt x="374981" y="101646"/>
                </a:cubicBezTo>
                <a:cubicBezTo>
                  <a:pt x="289256" y="98118"/>
                  <a:pt x="333354" y="65310"/>
                  <a:pt x="277615" y="61429"/>
                </a:cubicBezTo>
                <a:cubicBezTo>
                  <a:pt x="221876" y="57548"/>
                  <a:pt x="9856" y="90357"/>
                  <a:pt x="331" y="8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0587876-0C14-4DB3-BAD0-2F5CEB9F3BFD}"/>
              </a:ext>
            </a:extLst>
          </p:cNvPr>
          <p:cNvSpPr/>
          <p:nvPr/>
        </p:nvSpPr>
        <p:spPr>
          <a:xfrm>
            <a:off x="6497560" y="6081114"/>
            <a:ext cx="1131878" cy="432503"/>
          </a:xfrm>
          <a:custGeom>
            <a:avLst/>
            <a:gdLst>
              <a:gd name="connsiteX0" fmla="*/ 2723 w 1131878"/>
              <a:gd name="connsiteY0" fmla="*/ 431869 h 432503"/>
              <a:gd name="connsiteX1" fmla="*/ 337157 w 1131878"/>
              <a:gd name="connsiteY1" fmla="*/ 218086 h 432503"/>
              <a:gd name="connsiteX2" fmla="*/ 315990 w 1131878"/>
              <a:gd name="connsiteY2" fmla="*/ 207503 h 432503"/>
              <a:gd name="connsiteX3" fmla="*/ 654657 w 1131878"/>
              <a:gd name="connsiteY3" fmla="*/ 93203 h 432503"/>
              <a:gd name="connsiteX4" fmla="*/ 580573 w 1131878"/>
              <a:gd name="connsiteY4" fmla="*/ 141886 h 432503"/>
              <a:gd name="connsiteX5" fmla="*/ 807057 w 1131878"/>
              <a:gd name="connsiteY5" fmla="*/ 69919 h 432503"/>
              <a:gd name="connsiteX6" fmla="*/ 819757 w 1131878"/>
              <a:gd name="connsiteY6" fmla="*/ 69 h 432503"/>
              <a:gd name="connsiteX7" fmla="*/ 986973 w 1131878"/>
              <a:gd name="connsiteY7" fmla="*/ 57219 h 432503"/>
              <a:gd name="connsiteX8" fmla="*/ 1069523 w 1131878"/>
              <a:gd name="connsiteY8" fmla="*/ 76269 h 432503"/>
              <a:gd name="connsiteX9" fmla="*/ 1128790 w 1131878"/>
              <a:gd name="connsiteY9" fmla="*/ 112253 h 432503"/>
              <a:gd name="connsiteX10" fmla="*/ 972157 w 1131878"/>
              <a:gd name="connsiteY10" fmla="*/ 36053 h 432503"/>
              <a:gd name="connsiteX11" fmla="*/ 785890 w 1131878"/>
              <a:gd name="connsiteY11" fmla="*/ 12769 h 432503"/>
              <a:gd name="connsiteX12" fmla="*/ 631373 w 1131878"/>
              <a:gd name="connsiteY12" fmla="*/ 76269 h 432503"/>
              <a:gd name="connsiteX13" fmla="*/ 504373 w 1131878"/>
              <a:gd name="connsiteY13" fmla="*/ 112253 h 432503"/>
              <a:gd name="connsiteX14" fmla="*/ 423940 w 1131878"/>
              <a:gd name="connsiteY14" fmla="*/ 196919 h 432503"/>
              <a:gd name="connsiteX15" fmla="*/ 191107 w 1131878"/>
              <a:gd name="connsiteY15" fmla="*/ 281586 h 432503"/>
              <a:gd name="connsiteX16" fmla="*/ 2723 w 1131878"/>
              <a:gd name="connsiteY16" fmla="*/ 431869 h 43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31878" h="432503">
                <a:moveTo>
                  <a:pt x="2723" y="431869"/>
                </a:moveTo>
                <a:cubicBezTo>
                  <a:pt x="27065" y="421286"/>
                  <a:pt x="284946" y="255480"/>
                  <a:pt x="337157" y="218086"/>
                </a:cubicBezTo>
                <a:cubicBezTo>
                  <a:pt x="389368" y="180692"/>
                  <a:pt x="263073" y="228317"/>
                  <a:pt x="315990" y="207503"/>
                </a:cubicBezTo>
                <a:cubicBezTo>
                  <a:pt x="368907" y="186689"/>
                  <a:pt x="610560" y="104139"/>
                  <a:pt x="654657" y="93203"/>
                </a:cubicBezTo>
                <a:cubicBezTo>
                  <a:pt x="698754" y="82267"/>
                  <a:pt x="555173" y="145767"/>
                  <a:pt x="580573" y="141886"/>
                </a:cubicBezTo>
                <a:cubicBezTo>
                  <a:pt x="605973" y="138005"/>
                  <a:pt x="767193" y="93555"/>
                  <a:pt x="807057" y="69919"/>
                </a:cubicBezTo>
                <a:cubicBezTo>
                  <a:pt x="846921" y="46283"/>
                  <a:pt x="789771" y="2186"/>
                  <a:pt x="819757" y="69"/>
                </a:cubicBezTo>
                <a:cubicBezTo>
                  <a:pt x="849743" y="-2048"/>
                  <a:pt x="945345" y="44519"/>
                  <a:pt x="986973" y="57219"/>
                </a:cubicBezTo>
                <a:cubicBezTo>
                  <a:pt x="1028601" y="69919"/>
                  <a:pt x="1045887" y="67097"/>
                  <a:pt x="1069523" y="76269"/>
                </a:cubicBezTo>
                <a:cubicBezTo>
                  <a:pt x="1093159" y="85441"/>
                  <a:pt x="1145018" y="118956"/>
                  <a:pt x="1128790" y="112253"/>
                </a:cubicBezTo>
                <a:cubicBezTo>
                  <a:pt x="1112562" y="105550"/>
                  <a:pt x="1029307" y="52634"/>
                  <a:pt x="972157" y="36053"/>
                </a:cubicBezTo>
                <a:cubicBezTo>
                  <a:pt x="915007" y="19472"/>
                  <a:pt x="842687" y="6066"/>
                  <a:pt x="785890" y="12769"/>
                </a:cubicBezTo>
                <a:cubicBezTo>
                  <a:pt x="729093" y="19472"/>
                  <a:pt x="678292" y="59688"/>
                  <a:pt x="631373" y="76269"/>
                </a:cubicBezTo>
                <a:cubicBezTo>
                  <a:pt x="584454" y="92850"/>
                  <a:pt x="538945" y="92145"/>
                  <a:pt x="504373" y="112253"/>
                </a:cubicBezTo>
                <a:cubicBezTo>
                  <a:pt x="469801" y="132361"/>
                  <a:pt x="476151" y="168697"/>
                  <a:pt x="423940" y="196919"/>
                </a:cubicBezTo>
                <a:cubicBezTo>
                  <a:pt x="371729" y="225141"/>
                  <a:pt x="258840" y="245603"/>
                  <a:pt x="191107" y="281586"/>
                </a:cubicBezTo>
                <a:cubicBezTo>
                  <a:pt x="123374" y="317569"/>
                  <a:pt x="-21619" y="442452"/>
                  <a:pt x="2723" y="431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8EF18B9-2166-4F48-B3D8-FB95AF8F1FB8}"/>
              </a:ext>
            </a:extLst>
          </p:cNvPr>
          <p:cNvSpPr/>
          <p:nvPr/>
        </p:nvSpPr>
        <p:spPr>
          <a:xfrm>
            <a:off x="7525244" y="6040956"/>
            <a:ext cx="921411" cy="86832"/>
          </a:xfrm>
          <a:custGeom>
            <a:avLst/>
            <a:gdLst>
              <a:gd name="connsiteX0" fmla="*/ 7973 w 921411"/>
              <a:gd name="connsiteY0" fmla="*/ 42344 h 86832"/>
              <a:gd name="connsiteX1" fmla="*/ 376273 w 921411"/>
              <a:gd name="connsiteY1" fmla="*/ 86794 h 86832"/>
              <a:gd name="connsiteX2" fmla="*/ 234456 w 921411"/>
              <a:gd name="connsiteY2" fmla="*/ 33877 h 86832"/>
              <a:gd name="connsiteX3" fmla="*/ 522323 w 921411"/>
              <a:gd name="connsiteY3" fmla="*/ 74094 h 86832"/>
              <a:gd name="connsiteX4" fmla="*/ 526556 w 921411"/>
              <a:gd name="connsiteY4" fmla="*/ 44461 h 86832"/>
              <a:gd name="connsiteX5" fmla="*/ 708589 w 921411"/>
              <a:gd name="connsiteY5" fmla="*/ 21177 h 86832"/>
              <a:gd name="connsiteX6" fmla="*/ 799606 w 921411"/>
              <a:gd name="connsiteY6" fmla="*/ 35994 h 86832"/>
              <a:gd name="connsiteX7" fmla="*/ 818656 w 921411"/>
              <a:gd name="connsiteY7" fmla="*/ 11 h 86832"/>
              <a:gd name="connsiteX8" fmla="*/ 911789 w 921411"/>
              <a:gd name="connsiteY8" fmla="*/ 31761 h 86832"/>
              <a:gd name="connsiteX9" fmla="*/ 913906 w 921411"/>
              <a:gd name="connsiteY9" fmla="*/ 8477 h 86832"/>
              <a:gd name="connsiteX10" fmla="*/ 871573 w 921411"/>
              <a:gd name="connsiteY10" fmla="*/ 55044 h 86832"/>
              <a:gd name="connsiteX11" fmla="*/ 723406 w 921411"/>
              <a:gd name="connsiteY11" fmla="*/ 21177 h 86832"/>
              <a:gd name="connsiteX12" fmla="*/ 410139 w 921411"/>
              <a:gd name="connsiteY12" fmla="*/ 69861 h 86832"/>
              <a:gd name="connsiteX13" fmla="*/ 422839 w 921411"/>
              <a:gd name="connsiteY13" fmla="*/ 42344 h 86832"/>
              <a:gd name="connsiteX14" fmla="*/ 200589 w 921411"/>
              <a:gd name="connsiteY14" fmla="*/ 21177 h 86832"/>
              <a:gd name="connsiteX15" fmla="*/ 128623 w 921411"/>
              <a:gd name="connsiteY15" fmla="*/ 40227 h 86832"/>
              <a:gd name="connsiteX16" fmla="*/ 7973 w 921411"/>
              <a:gd name="connsiteY16" fmla="*/ 42344 h 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1411" h="86832">
                <a:moveTo>
                  <a:pt x="7973" y="42344"/>
                </a:moveTo>
                <a:cubicBezTo>
                  <a:pt x="49248" y="50105"/>
                  <a:pt x="338526" y="88205"/>
                  <a:pt x="376273" y="86794"/>
                </a:cubicBezTo>
                <a:cubicBezTo>
                  <a:pt x="414020" y="85383"/>
                  <a:pt x="210114" y="35994"/>
                  <a:pt x="234456" y="33877"/>
                </a:cubicBezTo>
                <a:cubicBezTo>
                  <a:pt x="258798" y="31760"/>
                  <a:pt x="473640" y="72330"/>
                  <a:pt x="522323" y="74094"/>
                </a:cubicBezTo>
                <a:cubicBezTo>
                  <a:pt x="571006" y="75858"/>
                  <a:pt x="495512" y="53281"/>
                  <a:pt x="526556" y="44461"/>
                </a:cubicBezTo>
                <a:cubicBezTo>
                  <a:pt x="557600" y="35641"/>
                  <a:pt x="663081" y="22588"/>
                  <a:pt x="708589" y="21177"/>
                </a:cubicBezTo>
                <a:cubicBezTo>
                  <a:pt x="754097" y="19766"/>
                  <a:pt x="781262" y="39522"/>
                  <a:pt x="799606" y="35994"/>
                </a:cubicBezTo>
                <a:cubicBezTo>
                  <a:pt x="817950" y="32466"/>
                  <a:pt x="799959" y="716"/>
                  <a:pt x="818656" y="11"/>
                </a:cubicBezTo>
                <a:cubicBezTo>
                  <a:pt x="837353" y="-695"/>
                  <a:pt x="895914" y="30350"/>
                  <a:pt x="911789" y="31761"/>
                </a:cubicBezTo>
                <a:cubicBezTo>
                  <a:pt x="927664" y="33172"/>
                  <a:pt x="920609" y="4597"/>
                  <a:pt x="913906" y="8477"/>
                </a:cubicBezTo>
                <a:cubicBezTo>
                  <a:pt x="907203" y="12357"/>
                  <a:pt x="903323" y="52927"/>
                  <a:pt x="871573" y="55044"/>
                </a:cubicBezTo>
                <a:cubicBezTo>
                  <a:pt x="839823" y="57161"/>
                  <a:pt x="800312" y="18707"/>
                  <a:pt x="723406" y="21177"/>
                </a:cubicBezTo>
                <a:cubicBezTo>
                  <a:pt x="646500" y="23647"/>
                  <a:pt x="460233" y="66333"/>
                  <a:pt x="410139" y="69861"/>
                </a:cubicBezTo>
                <a:cubicBezTo>
                  <a:pt x="360045" y="73389"/>
                  <a:pt x="457764" y="50458"/>
                  <a:pt x="422839" y="42344"/>
                </a:cubicBezTo>
                <a:cubicBezTo>
                  <a:pt x="387914" y="34230"/>
                  <a:pt x="249625" y="21530"/>
                  <a:pt x="200589" y="21177"/>
                </a:cubicBezTo>
                <a:cubicBezTo>
                  <a:pt x="151553" y="20824"/>
                  <a:pt x="159667" y="37052"/>
                  <a:pt x="128623" y="40227"/>
                </a:cubicBezTo>
                <a:cubicBezTo>
                  <a:pt x="97579" y="43402"/>
                  <a:pt x="-33302" y="34583"/>
                  <a:pt x="7973" y="4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A88CFFB-A38C-46AC-90D3-A908C1FBBD59}"/>
              </a:ext>
            </a:extLst>
          </p:cNvPr>
          <p:cNvSpPr/>
          <p:nvPr/>
        </p:nvSpPr>
        <p:spPr>
          <a:xfrm>
            <a:off x="9362455" y="5916531"/>
            <a:ext cx="157521" cy="1015255"/>
          </a:xfrm>
          <a:custGeom>
            <a:avLst/>
            <a:gdLst>
              <a:gd name="connsiteX0" fmla="*/ 156195 w 157521"/>
              <a:gd name="connsiteY0" fmla="*/ 11194 h 1015255"/>
              <a:gd name="connsiteX1" fmla="*/ 3795 w 157521"/>
              <a:gd name="connsiteY1" fmla="*/ 611269 h 1015255"/>
              <a:gd name="connsiteX2" fmla="*/ 45070 w 157521"/>
              <a:gd name="connsiteY2" fmla="*/ 458869 h 1015255"/>
              <a:gd name="connsiteX3" fmla="*/ 32370 w 157521"/>
              <a:gd name="connsiteY3" fmla="*/ 1004969 h 1015255"/>
              <a:gd name="connsiteX4" fmla="*/ 41895 w 157521"/>
              <a:gd name="connsiteY4" fmla="*/ 785894 h 1015255"/>
              <a:gd name="connsiteX5" fmla="*/ 95870 w 157521"/>
              <a:gd name="connsiteY5" fmla="*/ 414419 h 1015255"/>
              <a:gd name="connsiteX6" fmla="*/ 76820 w 157521"/>
              <a:gd name="connsiteY6" fmla="*/ 236619 h 1015255"/>
              <a:gd name="connsiteX7" fmla="*/ 156195 w 157521"/>
              <a:gd name="connsiteY7" fmla="*/ 11194 h 101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21" h="1015255">
                <a:moveTo>
                  <a:pt x="156195" y="11194"/>
                </a:moveTo>
                <a:cubicBezTo>
                  <a:pt x="144024" y="73636"/>
                  <a:pt x="22316" y="536657"/>
                  <a:pt x="3795" y="611269"/>
                </a:cubicBezTo>
                <a:cubicBezTo>
                  <a:pt x="-14726" y="685882"/>
                  <a:pt x="40307" y="393252"/>
                  <a:pt x="45070" y="458869"/>
                </a:cubicBezTo>
                <a:cubicBezTo>
                  <a:pt x="49832" y="524486"/>
                  <a:pt x="32899" y="950465"/>
                  <a:pt x="32370" y="1004969"/>
                </a:cubicBezTo>
                <a:cubicBezTo>
                  <a:pt x="31841" y="1059473"/>
                  <a:pt x="31312" y="884319"/>
                  <a:pt x="41895" y="785894"/>
                </a:cubicBezTo>
                <a:cubicBezTo>
                  <a:pt x="52478" y="687469"/>
                  <a:pt x="90049" y="505965"/>
                  <a:pt x="95870" y="414419"/>
                </a:cubicBezTo>
                <a:cubicBezTo>
                  <a:pt x="101691" y="322873"/>
                  <a:pt x="60416" y="308586"/>
                  <a:pt x="76820" y="236619"/>
                </a:cubicBezTo>
                <a:cubicBezTo>
                  <a:pt x="93224" y="164652"/>
                  <a:pt x="168366" y="-51248"/>
                  <a:pt x="156195" y="1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FAB830B-CFA5-44F5-A046-1EB6E619B3F9}"/>
              </a:ext>
            </a:extLst>
          </p:cNvPr>
          <p:cNvSpPr/>
          <p:nvPr/>
        </p:nvSpPr>
        <p:spPr>
          <a:xfrm>
            <a:off x="8702247" y="6088706"/>
            <a:ext cx="696202" cy="1195799"/>
          </a:xfrm>
          <a:custGeom>
            <a:avLst/>
            <a:gdLst>
              <a:gd name="connsiteX0" fmla="*/ 428 w 696202"/>
              <a:gd name="connsiteY0" fmla="*/ 944 h 1195799"/>
              <a:gd name="connsiteX1" fmla="*/ 533828 w 696202"/>
              <a:gd name="connsiteY1" fmla="*/ 654994 h 1195799"/>
              <a:gd name="connsiteX2" fmla="*/ 489378 w 696202"/>
              <a:gd name="connsiteY2" fmla="*/ 597844 h 1195799"/>
              <a:gd name="connsiteX3" fmla="*/ 692578 w 696202"/>
              <a:gd name="connsiteY3" fmla="*/ 1178869 h 1195799"/>
              <a:gd name="connsiteX4" fmla="*/ 613203 w 696202"/>
              <a:gd name="connsiteY4" fmla="*/ 1004244 h 1195799"/>
              <a:gd name="connsiteX5" fmla="*/ 530653 w 696202"/>
              <a:gd name="connsiteY5" fmla="*/ 632769 h 1195799"/>
              <a:gd name="connsiteX6" fmla="*/ 444928 w 696202"/>
              <a:gd name="connsiteY6" fmla="*/ 512119 h 1195799"/>
              <a:gd name="connsiteX7" fmla="*/ 428 w 696202"/>
              <a:gd name="connsiteY7" fmla="*/ 944 h 11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202" h="1195799">
                <a:moveTo>
                  <a:pt x="428" y="944"/>
                </a:moveTo>
                <a:cubicBezTo>
                  <a:pt x="15245" y="24756"/>
                  <a:pt x="452336" y="555511"/>
                  <a:pt x="533828" y="654994"/>
                </a:cubicBezTo>
                <a:cubicBezTo>
                  <a:pt x="615320" y="754477"/>
                  <a:pt x="462920" y="510532"/>
                  <a:pt x="489378" y="597844"/>
                </a:cubicBezTo>
                <a:cubicBezTo>
                  <a:pt x="515836" y="685156"/>
                  <a:pt x="671941" y="1111136"/>
                  <a:pt x="692578" y="1178869"/>
                </a:cubicBezTo>
                <a:cubicBezTo>
                  <a:pt x="713215" y="1246602"/>
                  <a:pt x="640190" y="1095261"/>
                  <a:pt x="613203" y="1004244"/>
                </a:cubicBezTo>
                <a:cubicBezTo>
                  <a:pt x="586216" y="913227"/>
                  <a:pt x="558699" y="714790"/>
                  <a:pt x="530653" y="632769"/>
                </a:cubicBezTo>
                <a:cubicBezTo>
                  <a:pt x="502607" y="550748"/>
                  <a:pt x="530124" y="613719"/>
                  <a:pt x="444928" y="512119"/>
                </a:cubicBezTo>
                <a:cubicBezTo>
                  <a:pt x="359732" y="410519"/>
                  <a:pt x="-14389" y="-22868"/>
                  <a:pt x="428" y="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55B75DA-8005-4349-89AE-7D5CE589E65D}"/>
              </a:ext>
            </a:extLst>
          </p:cNvPr>
          <p:cNvSpPr/>
          <p:nvPr/>
        </p:nvSpPr>
        <p:spPr>
          <a:xfrm>
            <a:off x="9085183" y="7245177"/>
            <a:ext cx="305804" cy="1182403"/>
          </a:xfrm>
          <a:custGeom>
            <a:avLst/>
            <a:gdLst>
              <a:gd name="connsiteX0" fmla="*/ 220742 w 305804"/>
              <a:gd name="connsiteY0" fmla="*/ 173 h 1182403"/>
              <a:gd name="connsiteX1" fmla="*/ 300117 w 305804"/>
              <a:gd name="connsiteY1" fmla="*/ 498648 h 1182403"/>
              <a:gd name="connsiteX2" fmla="*/ 230267 w 305804"/>
              <a:gd name="connsiteY2" fmla="*/ 733598 h 1182403"/>
              <a:gd name="connsiteX3" fmla="*/ 8017 w 305804"/>
              <a:gd name="connsiteY3" fmla="*/ 927273 h 1182403"/>
              <a:gd name="connsiteX4" fmla="*/ 46117 w 305804"/>
              <a:gd name="connsiteY4" fmla="*/ 1181273 h 1182403"/>
              <a:gd name="connsiteX5" fmla="*/ 17542 w 305804"/>
              <a:gd name="connsiteY5" fmla="*/ 1016173 h 1182403"/>
              <a:gd name="connsiteX6" fmla="*/ 30242 w 305804"/>
              <a:gd name="connsiteY6" fmla="*/ 911398 h 1182403"/>
              <a:gd name="connsiteX7" fmla="*/ 274717 w 305804"/>
              <a:gd name="connsiteY7" fmla="*/ 755823 h 1182403"/>
              <a:gd name="connsiteX8" fmla="*/ 296942 w 305804"/>
              <a:gd name="connsiteY8" fmla="*/ 555798 h 1182403"/>
              <a:gd name="connsiteX9" fmla="*/ 220742 w 305804"/>
              <a:gd name="connsiteY9" fmla="*/ 173 h 118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804" h="1182403">
                <a:moveTo>
                  <a:pt x="220742" y="173"/>
                </a:moveTo>
                <a:cubicBezTo>
                  <a:pt x="221271" y="-9352"/>
                  <a:pt x="298530" y="376411"/>
                  <a:pt x="300117" y="498648"/>
                </a:cubicBezTo>
                <a:cubicBezTo>
                  <a:pt x="301705" y="620886"/>
                  <a:pt x="278950" y="662161"/>
                  <a:pt x="230267" y="733598"/>
                </a:cubicBezTo>
                <a:cubicBezTo>
                  <a:pt x="181584" y="805036"/>
                  <a:pt x="38709" y="852661"/>
                  <a:pt x="8017" y="927273"/>
                </a:cubicBezTo>
                <a:cubicBezTo>
                  <a:pt x="-22675" y="1001885"/>
                  <a:pt x="44530" y="1166456"/>
                  <a:pt x="46117" y="1181273"/>
                </a:cubicBezTo>
                <a:cubicBezTo>
                  <a:pt x="47704" y="1196090"/>
                  <a:pt x="20188" y="1061152"/>
                  <a:pt x="17542" y="1016173"/>
                </a:cubicBezTo>
                <a:cubicBezTo>
                  <a:pt x="14896" y="971194"/>
                  <a:pt x="-12620" y="954789"/>
                  <a:pt x="30242" y="911398"/>
                </a:cubicBezTo>
                <a:cubicBezTo>
                  <a:pt x="73104" y="868007"/>
                  <a:pt x="230267" y="815090"/>
                  <a:pt x="274717" y="755823"/>
                </a:cubicBezTo>
                <a:cubicBezTo>
                  <a:pt x="319167" y="696556"/>
                  <a:pt x="305409" y="679623"/>
                  <a:pt x="296942" y="555798"/>
                </a:cubicBezTo>
                <a:cubicBezTo>
                  <a:pt x="288475" y="431973"/>
                  <a:pt x="220213" y="9698"/>
                  <a:pt x="220742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682F77A0-029F-4670-9840-8BEC4BFC5B5A}"/>
              </a:ext>
            </a:extLst>
          </p:cNvPr>
          <p:cNvSpPr/>
          <p:nvPr/>
        </p:nvSpPr>
        <p:spPr>
          <a:xfrm>
            <a:off x="9528097" y="6716445"/>
            <a:ext cx="288088" cy="911728"/>
          </a:xfrm>
          <a:custGeom>
            <a:avLst/>
            <a:gdLst>
              <a:gd name="connsiteX0" fmla="*/ 78 w 288088"/>
              <a:gd name="connsiteY0" fmla="*/ 1855 h 911728"/>
              <a:gd name="connsiteX1" fmla="*/ 273128 w 288088"/>
              <a:gd name="connsiteY1" fmla="*/ 871805 h 911728"/>
              <a:gd name="connsiteX2" fmla="*/ 247728 w 288088"/>
              <a:gd name="connsiteY2" fmla="*/ 751155 h 911728"/>
              <a:gd name="connsiteX3" fmla="*/ 209628 w 288088"/>
              <a:gd name="connsiteY3" fmla="*/ 624155 h 911728"/>
              <a:gd name="connsiteX4" fmla="*/ 244553 w 288088"/>
              <a:gd name="connsiteY4" fmla="*/ 640030 h 911728"/>
              <a:gd name="connsiteX5" fmla="*/ 78 w 288088"/>
              <a:gd name="connsiteY5" fmla="*/ 1855 h 9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88" h="911728">
                <a:moveTo>
                  <a:pt x="78" y="1855"/>
                </a:moveTo>
                <a:cubicBezTo>
                  <a:pt x="4840" y="40484"/>
                  <a:pt x="231853" y="746922"/>
                  <a:pt x="273128" y="871805"/>
                </a:cubicBezTo>
                <a:cubicBezTo>
                  <a:pt x="314403" y="996688"/>
                  <a:pt x="258311" y="792430"/>
                  <a:pt x="247728" y="751155"/>
                </a:cubicBezTo>
                <a:cubicBezTo>
                  <a:pt x="237145" y="709880"/>
                  <a:pt x="210157" y="642676"/>
                  <a:pt x="209628" y="624155"/>
                </a:cubicBezTo>
                <a:cubicBezTo>
                  <a:pt x="209099" y="605634"/>
                  <a:pt x="281065" y="740572"/>
                  <a:pt x="244553" y="640030"/>
                </a:cubicBezTo>
                <a:cubicBezTo>
                  <a:pt x="208041" y="539488"/>
                  <a:pt x="-4684" y="-36774"/>
                  <a:pt x="78" y="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0247905-A4AC-4CD6-BF9D-9D612F9B4EA3}"/>
              </a:ext>
            </a:extLst>
          </p:cNvPr>
          <p:cNvSpPr/>
          <p:nvPr/>
        </p:nvSpPr>
        <p:spPr>
          <a:xfrm>
            <a:off x="9851203" y="7710813"/>
            <a:ext cx="180579" cy="795810"/>
          </a:xfrm>
          <a:custGeom>
            <a:avLst/>
            <a:gdLst>
              <a:gd name="connsiteX0" fmla="*/ 822 w 180579"/>
              <a:gd name="connsiteY0" fmla="*/ 1262 h 795810"/>
              <a:gd name="connsiteX1" fmla="*/ 165922 w 180579"/>
              <a:gd name="connsiteY1" fmla="*/ 321937 h 795810"/>
              <a:gd name="connsiteX2" fmla="*/ 162747 w 180579"/>
              <a:gd name="connsiteY2" fmla="*/ 309237 h 795810"/>
              <a:gd name="connsiteX3" fmla="*/ 80197 w 180579"/>
              <a:gd name="connsiteY3" fmla="*/ 420362 h 795810"/>
              <a:gd name="connsiteX4" fmla="*/ 23047 w 180579"/>
              <a:gd name="connsiteY4" fmla="*/ 782312 h 795810"/>
              <a:gd name="connsiteX5" fmla="*/ 16697 w 180579"/>
              <a:gd name="connsiteY5" fmla="*/ 687062 h 795810"/>
              <a:gd name="connsiteX6" fmla="*/ 48447 w 180579"/>
              <a:gd name="connsiteY6" fmla="*/ 388612 h 795810"/>
              <a:gd name="connsiteX7" fmla="*/ 115122 w 180579"/>
              <a:gd name="connsiteY7" fmla="*/ 309237 h 795810"/>
              <a:gd name="connsiteX8" fmla="*/ 102422 w 180579"/>
              <a:gd name="connsiteY8" fmla="*/ 213987 h 795810"/>
              <a:gd name="connsiteX9" fmla="*/ 822 w 180579"/>
              <a:gd name="connsiteY9" fmla="*/ 1262 h 7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579" h="795810">
                <a:moveTo>
                  <a:pt x="822" y="1262"/>
                </a:moveTo>
                <a:cubicBezTo>
                  <a:pt x="11405" y="19254"/>
                  <a:pt x="138935" y="270608"/>
                  <a:pt x="165922" y="321937"/>
                </a:cubicBezTo>
                <a:cubicBezTo>
                  <a:pt x="192910" y="373266"/>
                  <a:pt x="177035" y="292833"/>
                  <a:pt x="162747" y="309237"/>
                </a:cubicBezTo>
                <a:cubicBezTo>
                  <a:pt x="148459" y="325641"/>
                  <a:pt x="103480" y="341516"/>
                  <a:pt x="80197" y="420362"/>
                </a:cubicBezTo>
                <a:cubicBezTo>
                  <a:pt x="56914" y="499208"/>
                  <a:pt x="33630" y="737862"/>
                  <a:pt x="23047" y="782312"/>
                </a:cubicBezTo>
                <a:cubicBezTo>
                  <a:pt x="12464" y="826762"/>
                  <a:pt x="12464" y="752679"/>
                  <a:pt x="16697" y="687062"/>
                </a:cubicBezTo>
                <a:cubicBezTo>
                  <a:pt x="20930" y="621445"/>
                  <a:pt x="32043" y="451583"/>
                  <a:pt x="48447" y="388612"/>
                </a:cubicBezTo>
                <a:cubicBezTo>
                  <a:pt x="64851" y="325641"/>
                  <a:pt x="106126" y="338341"/>
                  <a:pt x="115122" y="309237"/>
                </a:cubicBezTo>
                <a:cubicBezTo>
                  <a:pt x="124118" y="280133"/>
                  <a:pt x="119884" y="265316"/>
                  <a:pt x="102422" y="213987"/>
                </a:cubicBezTo>
                <a:cubicBezTo>
                  <a:pt x="84960" y="162658"/>
                  <a:pt x="-9761" y="-16730"/>
                  <a:pt x="822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31AA1B8-41AB-44FF-AB98-8CA4FB80F1FD}"/>
              </a:ext>
            </a:extLst>
          </p:cNvPr>
          <p:cNvSpPr/>
          <p:nvPr/>
        </p:nvSpPr>
        <p:spPr>
          <a:xfrm>
            <a:off x="9406387" y="7277097"/>
            <a:ext cx="226109" cy="1070899"/>
          </a:xfrm>
          <a:custGeom>
            <a:avLst/>
            <a:gdLst>
              <a:gd name="connsiteX0" fmla="*/ 134488 w 226109"/>
              <a:gd name="connsiteY0" fmla="*/ 3 h 1070899"/>
              <a:gd name="connsiteX1" fmla="*/ 159888 w 226109"/>
              <a:gd name="connsiteY1" fmla="*/ 733428 h 1070899"/>
              <a:gd name="connsiteX2" fmla="*/ 150363 w 226109"/>
              <a:gd name="connsiteY2" fmla="*/ 673103 h 1070899"/>
              <a:gd name="connsiteX3" fmla="*/ 194813 w 226109"/>
              <a:gd name="connsiteY3" fmla="*/ 908053 h 1070899"/>
              <a:gd name="connsiteX4" fmla="*/ 175763 w 226109"/>
              <a:gd name="connsiteY4" fmla="*/ 984253 h 1070899"/>
              <a:gd name="connsiteX5" fmla="*/ 1138 w 226109"/>
              <a:gd name="connsiteY5" fmla="*/ 1066803 h 1070899"/>
              <a:gd name="connsiteX6" fmla="*/ 102738 w 226109"/>
              <a:gd name="connsiteY6" fmla="*/ 1057278 h 1070899"/>
              <a:gd name="connsiteX7" fmla="*/ 150363 w 226109"/>
              <a:gd name="connsiteY7" fmla="*/ 1047753 h 1070899"/>
              <a:gd name="connsiteX8" fmla="*/ 121788 w 226109"/>
              <a:gd name="connsiteY8" fmla="*/ 1028703 h 1070899"/>
              <a:gd name="connsiteX9" fmla="*/ 223388 w 226109"/>
              <a:gd name="connsiteY9" fmla="*/ 879478 h 1070899"/>
              <a:gd name="connsiteX10" fmla="*/ 191638 w 226109"/>
              <a:gd name="connsiteY10" fmla="*/ 723903 h 1070899"/>
              <a:gd name="connsiteX11" fmla="*/ 134488 w 226109"/>
              <a:gd name="connsiteY11" fmla="*/ 3 h 107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109" h="1070899">
                <a:moveTo>
                  <a:pt x="134488" y="3"/>
                </a:moveTo>
                <a:cubicBezTo>
                  <a:pt x="129196" y="1590"/>
                  <a:pt x="157242" y="621245"/>
                  <a:pt x="159888" y="733428"/>
                </a:cubicBezTo>
                <a:cubicBezTo>
                  <a:pt x="162534" y="845611"/>
                  <a:pt x="144542" y="643999"/>
                  <a:pt x="150363" y="673103"/>
                </a:cubicBezTo>
                <a:cubicBezTo>
                  <a:pt x="156184" y="702207"/>
                  <a:pt x="190580" y="856195"/>
                  <a:pt x="194813" y="908053"/>
                </a:cubicBezTo>
                <a:cubicBezTo>
                  <a:pt x="199046" y="959911"/>
                  <a:pt x="208042" y="957795"/>
                  <a:pt x="175763" y="984253"/>
                </a:cubicBezTo>
                <a:cubicBezTo>
                  <a:pt x="143484" y="1010711"/>
                  <a:pt x="13309" y="1054632"/>
                  <a:pt x="1138" y="1066803"/>
                </a:cubicBezTo>
                <a:cubicBezTo>
                  <a:pt x="-11033" y="1078974"/>
                  <a:pt x="77867" y="1060453"/>
                  <a:pt x="102738" y="1057278"/>
                </a:cubicBezTo>
                <a:cubicBezTo>
                  <a:pt x="127609" y="1054103"/>
                  <a:pt x="147188" y="1052515"/>
                  <a:pt x="150363" y="1047753"/>
                </a:cubicBezTo>
                <a:cubicBezTo>
                  <a:pt x="153538" y="1042991"/>
                  <a:pt x="109617" y="1056749"/>
                  <a:pt x="121788" y="1028703"/>
                </a:cubicBezTo>
                <a:cubicBezTo>
                  <a:pt x="133959" y="1000657"/>
                  <a:pt x="211746" y="930278"/>
                  <a:pt x="223388" y="879478"/>
                </a:cubicBezTo>
                <a:cubicBezTo>
                  <a:pt x="235030" y="828678"/>
                  <a:pt x="206455" y="863603"/>
                  <a:pt x="191638" y="723903"/>
                </a:cubicBezTo>
                <a:cubicBezTo>
                  <a:pt x="176821" y="584203"/>
                  <a:pt x="139780" y="-1584"/>
                  <a:pt x="13448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3ABF8B1-A8CB-43BE-A16B-EBD6FB71E1C2}"/>
              </a:ext>
            </a:extLst>
          </p:cNvPr>
          <p:cNvSpPr/>
          <p:nvPr/>
        </p:nvSpPr>
        <p:spPr>
          <a:xfrm>
            <a:off x="9262060" y="8380680"/>
            <a:ext cx="424759" cy="172853"/>
          </a:xfrm>
          <a:custGeom>
            <a:avLst/>
            <a:gdLst>
              <a:gd name="connsiteX0" fmla="*/ 8940 w 424759"/>
              <a:gd name="connsiteY0" fmla="*/ 1320 h 172853"/>
              <a:gd name="connsiteX1" fmla="*/ 259765 w 424759"/>
              <a:gd name="connsiteY1" fmla="*/ 77520 h 172853"/>
              <a:gd name="connsiteX2" fmla="*/ 421690 w 424759"/>
              <a:gd name="connsiteY2" fmla="*/ 172770 h 172853"/>
              <a:gd name="connsiteX3" fmla="*/ 358190 w 424759"/>
              <a:gd name="connsiteY3" fmla="*/ 93395 h 172853"/>
              <a:gd name="connsiteX4" fmla="*/ 262940 w 424759"/>
              <a:gd name="connsiteY4" fmla="*/ 45770 h 172853"/>
              <a:gd name="connsiteX5" fmla="*/ 72440 w 424759"/>
              <a:gd name="connsiteY5" fmla="*/ 29895 h 172853"/>
              <a:gd name="connsiteX6" fmla="*/ 8940 w 424759"/>
              <a:gd name="connsiteY6" fmla="*/ 1320 h 1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759" h="172853">
                <a:moveTo>
                  <a:pt x="8940" y="1320"/>
                </a:moveTo>
                <a:cubicBezTo>
                  <a:pt x="40161" y="9257"/>
                  <a:pt x="190973" y="48945"/>
                  <a:pt x="259765" y="77520"/>
                </a:cubicBezTo>
                <a:cubicBezTo>
                  <a:pt x="328557" y="106095"/>
                  <a:pt x="405286" y="170124"/>
                  <a:pt x="421690" y="172770"/>
                </a:cubicBezTo>
                <a:cubicBezTo>
                  <a:pt x="438094" y="175416"/>
                  <a:pt x="384648" y="114562"/>
                  <a:pt x="358190" y="93395"/>
                </a:cubicBezTo>
                <a:cubicBezTo>
                  <a:pt x="331732" y="72228"/>
                  <a:pt x="310565" y="56353"/>
                  <a:pt x="262940" y="45770"/>
                </a:cubicBezTo>
                <a:cubicBezTo>
                  <a:pt x="215315" y="35187"/>
                  <a:pt x="109482" y="36245"/>
                  <a:pt x="72440" y="29895"/>
                </a:cubicBezTo>
                <a:cubicBezTo>
                  <a:pt x="35398" y="23545"/>
                  <a:pt x="-22281" y="-6617"/>
                  <a:pt x="8940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846D7DD7-1724-49DD-9E69-04014D23C92B}"/>
              </a:ext>
            </a:extLst>
          </p:cNvPr>
          <p:cNvSpPr/>
          <p:nvPr/>
        </p:nvSpPr>
        <p:spPr>
          <a:xfrm>
            <a:off x="10013731" y="7908669"/>
            <a:ext cx="206755" cy="441447"/>
          </a:xfrm>
          <a:custGeom>
            <a:avLst/>
            <a:gdLst>
              <a:gd name="connsiteX0" fmla="*/ 219 w 206755"/>
              <a:gd name="connsiteY0" fmla="*/ 256 h 441447"/>
              <a:gd name="connsiteX1" fmla="*/ 155794 w 206755"/>
              <a:gd name="connsiteY1" fmla="*/ 235206 h 441447"/>
              <a:gd name="connsiteX2" fmla="*/ 171669 w 206755"/>
              <a:gd name="connsiteY2" fmla="*/ 238381 h 441447"/>
              <a:gd name="connsiteX3" fmla="*/ 203419 w 206755"/>
              <a:gd name="connsiteY3" fmla="*/ 330456 h 441447"/>
              <a:gd name="connsiteX4" fmla="*/ 168494 w 206755"/>
              <a:gd name="connsiteY4" fmla="*/ 428881 h 441447"/>
              <a:gd name="connsiteX5" fmla="*/ 168494 w 206755"/>
              <a:gd name="connsiteY5" fmla="*/ 438406 h 441447"/>
              <a:gd name="connsiteX6" fmla="*/ 98644 w 206755"/>
              <a:gd name="connsiteY6" fmla="*/ 413006 h 441447"/>
              <a:gd name="connsiteX7" fmla="*/ 171669 w 206755"/>
              <a:gd name="connsiteY7" fmla="*/ 409831 h 441447"/>
              <a:gd name="connsiteX8" fmla="*/ 193894 w 206755"/>
              <a:gd name="connsiteY8" fmla="*/ 336806 h 441447"/>
              <a:gd name="connsiteX9" fmla="*/ 193894 w 206755"/>
              <a:gd name="connsiteY9" fmla="*/ 286006 h 441447"/>
              <a:gd name="connsiteX10" fmla="*/ 219 w 206755"/>
              <a:gd name="connsiteY10" fmla="*/ 256 h 4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755" h="441447">
                <a:moveTo>
                  <a:pt x="219" y="256"/>
                </a:moveTo>
                <a:cubicBezTo>
                  <a:pt x="-6131" y="-8211"/>
                  <a:pt x="127219" y="195519"/>
                  <a:pt x="155794" y="235206"/>
                </a:cubicBezTo>
                <a:cubicBezTo>
                  <a:pt x="184369" y="274894"/>
                  <a:pt x="163732" y="222506"/>
                  <a:pt x="171669" y="238381"/>
                </a:cubicBezTo>
                <a:cubicBezTo>
                  <a:pt x="179606" y="254256"/>
                  <a:pt x="203948" y="298706"/>
                  <a:pt x="203419" y="330456"/>
                </a:cubicBezTo>
                <a:cubicBezTo>
                  <a:pt x="202890" y="362206"/>
                  <a:pt x="168494" y="428881"/>
                  <a:pt x="168494" y="428881"/>
                </a:cubicBezTo>
                <a:cubicBezTo>
                  <a:pt x="162673" y="446873"/>
                  <a:pt x="180136" y="441052"/>
                  <a:pt x="168494" y="438406"/>
                </a:cubicBezTo>
                <a:cubicBezTo>
                  <a:pt x="156852" y="435760"/>
                  <a:pt x="98115" y="417769"/>
                  <a:pt x="98644" y="413006"/>
                </a:cubicBezTo>
                <a:cubicBezTo>
                  <a:pt x="99173" y="408244"/>
                  <a:pt x="155794" y="422531"/>
                  <a:pt x="171669" y="409831"/>
                </a:cubicBezTo>
                <a:cubicBezTo>
                  <a:pt x="187544" y="397131"/>
                  <a:pt x="190190" y="357444"/>
                  <a:pt x="193894" y="336806"/>
                </a:cubicBezTo>
                <a:cubicBezTo>
                  <a:pt x="197598" y="316168"/>
                  <a:pt x="220882" y="340510"/>
                  <a:pt x="193894" y="286006"/>
                </a:cubicBezTo>
                <a:cubicBezTo>
                  <a:pt x="166907" y="231502"/>
                  <a:pt x="6569" y="8723"/>
                  <a:pt x="219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5F35DAC7-7A7D-4FB0-B415-F63AAD929129}"/>
              </a:ext>
            </a:extLst>
          </p:cNvPr>
          <p:cNvSpPr/>
          <p:nvPr/>
        </p:nvSpPr>
        <p:spPr>
          <a:xfrm>
            <a:off x="8867775" y="8447058"/>
            <a:ext cx="564302" cy="58767"/>
          </a:xfrm>
          <a:custGeom>
            <a:avLst/>
            <a:gdLst>
              <a:gd name="connsiteX0" fmla="*/ 539750 w 564302"/>
              <a:gd name="connsiteY0" fmla="*/ 36542 h 58767"/>
              <a:gd name="connsiteX1" fmla="*/ 146050 w 564302"/>
              <a:gd name="connsiteY1" fmla="*/ 20667 h 58767"/>
              <a:gd name="connsiteX2" fmla="*/ 0 w 564302"/>
              <a:gd name="connsiteY2" fmla="*/ 58767 h 58767"/>
              <a:gd name="connsiteX3" fmla="*/ 231775 w 564302"/>
              <a:gd name="connsiteY3" fmla="*/ 1617 h 58767"/>
              <a:gd name="connsiteX4" fmla="*/ 492125 w 564302"/>
              <a:gd name="connsiteY4" fmla="*/ 17492 h 58767"/>
              <a:gd name="connsiteX5" fmla="*/ 539750 w 564302"/>
              <a:gd name="connsiteY5" fmla="*/ 36542 h 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02" h="58767">
                <a:moveTo>
                  <a:pt x="539750" y="36542"/>
                </a:moveTo>
                <a:cubicBezTo>
                  <a:pt x="482071" y="37071"/>
                  <a:pt x="236008" y="16963"/>
                  <a:pt x="146050" y="20667"/>
                </a:cubicBezTo>
                <a:cubicBezTo>
                  <a:pt x="56092" y="24371"/>
                  <a:pt x="0" y="58767"/>
                  <a:pt x="0" y="58767"/>
                </a:cubicBezTo>
                <a:cubicBezTo>
                  <a:pt x="14287" y="55592"/>
                  <a:pt x="149754" y="8496"/>
                  <a:pt x="231775" y="1617"/>
                </a:cubicBezTo>
                <a:cubicBezTo>
                  <a:pt x="313796" y="-5262"/>
                  <a:pt x="442383" y="11671"/>
                  <a:pt x="492125" y="17492"/>
                </a:cubicBezTo>
                <a:cubicBezTo>
                  <a:pt x="541867" y="23313"/>
                  <a:pt x="597429" y="36013"/>
                  <a:pt x="539750" y="36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A9D14814-EC83-4179-B7A6-97921290C19C}"/>
              </a:ext>
            </a:extLst>
          </p:cNvPr>
          <p:cNvSpPr/>
          <p:nvPr/>
        </p:nvSpPr>
        <p:spPr>
          <a:xfrm>
            <a:off x="8671285" y="8469654"/>
            <a:ext cx="302143" cy="385654"/>
          </a:xfrm>
          <a:custGeom>
            <a:avLst/>
            <a:gdLst>
              <a:gd name="connsiteX0" fmla="*/ 50440 w 302143"/>
              <a:gd name="connsiteY0" fmla="*/ 1246 h 385654"/>
              <a:gd name="connsiteX1" fmla="*/ 12340 w 302143"/>
              <a:gd name="connsiteY1" fmla="*/ 179046 h 385654"/>
              <a:gd name="connsiteX2" fmla="*/ 298090 w 302143"/>
              <a:gd name="connsiteY2" fmla="*/ 379071 h 385654"/>
              <a:gd name="connsiteX3" fmla="*/ 171090 w 302143"/>
              <a:gd name="connsiteY3" fmla="*/ 331446 h 385654"/>
              <a:gd name="connsiteX4" fmla="*/ 37740 w 302143"/>
              <a:gd name="connsiteY4" fmla="*/ 271121 h 385654"/>
              <a:gd name="connsiteX5" fmla="*/ 50440 w 302143"/>
              <a:gd name="connsiteY5" fmla="*/ 1246 h 3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43" h="385654">
                <a:moveTo>
                  <a:pt x="50440" y="1246"/>
                </a:moveTo>
                <a:cubicBezTo>
                  <a:pt x="46207" y="-14100"/>
                  <a:pt x="-28935" y="116075"/>
                  <a:pt x="12340" y="179046"/>
                </a:cubicBezTo>
                <a:cubicBezTo>
                  <a:pt x="53615" y="242017"/>
                  <a:pt x="271632" y="353671"/>
                  <a:pt x="298090" y="379071"/>
                </a:cubicBezTo>
                <a:cubicBezTo>
                  <a:pt x="324548" y="404471"/>
                  <a:pt x="214482" y="349438"/>
                  <a:pt x="171090" y="331446"/>
                </a:cubicBezTo>
                <a:cubicBezTo>
                  <a:pt x="127698" y="313454"/>
                  <a:pt x="61023" y="321921"/>
                  <a:pt x="37740" y="271121"/>
                </a:cubicBezTo>
                <a:cubicBezTo>
                  <a:pt x="14457" y="220321"/>
                  <a:pt x="54673" y="16592"/>
                  <a:pt x="50440" y="1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A862FFA0-71D7-4D8C-A5AB-631F0119B2DF}"/>
              </a:ext>
            </a:extLst>
          </p:cNvPr>
          <p:cNvSpPr/>
          <p:nvPr/>
        </p:nvSpPr>
        <p:spPr>
          <a:xfrm>
            <a:off x="8940522" y="8575014"/>
            <a:ext cx="627436" cy="80039"/>
          </a:xfrm>
          <a:custGeom>
            <a:avLst/>
            <a:gdLst>
              <a:gd name="connsiteX0" fmla="*/ 278 w 627436"/>
              <a:gd name="connsiteY0" fmla="*/ 60986 h 80039"/>
              <a:gd name="connsiteX1" fmla="*/ 359053 w 627436"/>
              <a:gd name="connsiteY1" fmla="*/ 19711 h 80039"/>
              <a:gd name="connsiteX2" fmla="*/ 625753 w 627436"/>
              <a:gd name="connsiteY2" fmla="*/ 80036 h 80039"/>
              <a:gd name="connsiteX3" fmla="*/ 470178 w 627436"/>
              <a:gd name="connsiteY3" fmla="*/ 16536 h 80039"/>
              <a:gd name="connsiteX4" fmla="*/ 419378 w 627436"/>
              <a:gd name="connsiteY4" fmla="*/ 661 h 80039"/>
              <a:gd name="connsiteX5" fmla="*/ 278 w 627436"/>
              <a:gd name="connsiteY5" fmla="*/ 60986 h 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36" h="80039">
                <a:moveTo>
                  <a:pt x="278" y="60986"/>
                </a:moveTo>
                <a:cubicBezTo>
                  <a:pt x="-9776" y="64161"/>
                  <a:pt x="254807" y="16536"/>
                  <a:pt x="359053" y="19711"/>
                </a:cubicBezTo>
                <a:cubicBezTo>
                  <a:pt x="463299" y="22886"/>
                  <a:pt x="607232" y="80565"/>
                  <a:pt x="625753" y="80036"/>
                </a:cubicBezTo>
                <a:cubicBezTo>
                  <a:pt x="644274" y="79507"/>
                  <a:pt x="504574" y="29765"/>
                  <a:pt x="470178" y="16536"/>
                </a:cubicBezTo>
                <a:cubicBezTo>
                  <a:pt x="435782" y="3307"/>
                  <a:pt x="501928" y="-1985"/>
                  <a:pt x="419378" y="661"/>
                </a:cubicBezTo>
                <a:cubicBezTo>
                  <a:pt x="336828" y="3307"/>
                  <a:pt x="10332" y="57811"/>
                  <a:pt x="278" y="60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40D69F3-A192-44C3-97AA-32EFEC6ED691}"/>
              </a:ext>
            </a:extLst>
          </p:cNvPr>
          <p:cNvSpPr/>
          <p:nvPr/>
        </p:nvSpPr>
        <p:spPr>
          <a:xfrm>
            <a:off x="9769419" y="8228462"/>
            <a:ext cx="374834" cy="352944"/>
          </a:xfrm>
          <a:custGeom>
            <a:avLst/>
            <a:gdLst>
              <a:gd name="connsiteX0" fmla="*/ 374706 w 374834"/>
              <a:gd name="connsiteY0" fmla="*/ 1138 h 352944"/>
              <a:gd name="connsiteX1" fmla="*/ 146106 w 374834"/>
              <a:gd name="connsiteY1" fmla="*/ 293238 h 352944"/>
              <a:gd name="connsiteX2" fmla="*/ 133406 w 374834"/>
              <a:gd name="connsiteY2" fmla="*/ 340863 h 352944"/>
              <a:gd name="connsiteX3" fmla="*/ 56 w 374834"/>
              <a:gd name="connsiteY3" fmla="*/ 350388 h 352944"/>
              <a:gd name="connsiteX4" fmla="*/ 117531 w 374834"/>
              <a:gd name="connsiteY4" fmla="*/ 302763 h 352944"/>
              <a:gd name="connsiteX5" fmla="*/ 177856 w 374834"/>
              <a:gd name="connsiteY5" fmla="*/ 194813 h 352944"/>
              <a:gd name="connsiteX6" fmla="*/ 374706 w 374834"/>
              <a:gd name="connsiteY6" fmla="*/ 1138 h 35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834" h="352944">
                <a:moveTo>
                  <a:pt x="374706" y="1138"/>
                </a:moveTo>
                <a:cubicBezTo>
                  <a:pt x="369414" y="17542"/>
                  <a:pt x="186323" y="236617"/>
                  <a:pt x="146106" y="293238"/>
                </a:cubicBezTo>
                <a:cubicBezTo>
                  <a:pt x="105889" y="349859"/>
                  <a:pt x="157748" y="331338"/>
                  <a:pt x="133406" y="340863"/>
                </a:cubicBezTo>
                <a:cubicBezTo>
                  <a:pt x="109064" y="350388"/>
                  <a:pt x="2702" y="356738"/>
                  <a:pt x="56" y="350388"/>
                </a:cubicBezTo>
                <a:cubicBezTo>
                  <a:pt x="-2590" y="344038"/>
                  <a:pt x="87898" y="328692"/>
                  <a:pt x="117531" y="302763"/>
                </a:cubicBezTo>
                <a:cubicBezTo>
                  <a:pt x="147164" y="276834"/>
                  <a:pt x="134994" y="239263"/>
                  <a:pt x="177856" y="194813"/>
                </a:cubicBezTo>
                <a:cubicBezTo>
                  <a:pt x="220718" y="150363"/>
                  <a:pt x="379998" y="-15266"/>
                  <a:pt x="374706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136603E-2470-43A2-9E2E-ED66397501E2}"/>
              </a:ext>
            </a:extLst>
          </p:cNvPr>
          <p:cNvSpPr/>
          <p:nvPr/>
        </p:nvSpPr>
        <p:spPr>
          <a:xfrm>
            <a:off x="9452941" y="6842710"/>
            <a:ext cx="469809" cy="1164217"/>
          </a:xfrm>
          <a:custGeom>
            <a:avLst/>
            <a:gdLst>
              <a:gd name="connsiteX0" fmla="*/ 27609 w 469809"/>
              <a:gd name="connsiteY0" fmla="*/ 59740 h 1164217"/>
              <a:gd name="connsiteX1" fmla="*/ 357809 w 469809"/>
              <a:gd name="connsiteY1" fmla="*/ 907465 h 1164217"/>
              <a:gd name="connsiteX2" fmla="*/ 338759 w 469809"/>
              <a:gd name="connsiteY2" fmla="*/ 885240 h 1164217"/>
              <a:gd name="connsiteX3" fmla="*/ 468934 w 469809"/>
              <a:gd name="connsiteY3" fmla="*/ 1161465 h 1164217"/>
              <a:gd name="connsiteX4" fmla="*/ 399084 w 469809"/>
              <a:gd name="connsiteY4" fmla="*/ 1034465 h 1164217"/>
              <a:gd name="connsiteX5" fmla="*/ 272084 w 469809"/>
              <a:gd name="connsiteY5" fmla="*/ 805865 h 1164217"/>
              <a:gd name="connsiteX6" fmla="*/ 230809 w 469809"/>
              <a:gd name="connsiteY6" fmla="*/ 612190 h 1164217"/>
              <a:gd name="connsiteX7" fmla="*/ 40309 w 469809"/>
              <a:gd name="connsiteY7" fmla="*/ 126415 h 1164217"/>
              <a:gd name="connsiteX8" fmla="*/ 27609 w 469809"/>
              <a:gd name="connsiteY8" fmla="*/ 59740 h 11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09" h="1164217">
                <a:moveTo>
                  <a:pt x="27609" y="59740"/>
                </a:moveTo>
                <a:cubicBezTo>
                  <a:pt x="80526" y="189915"/>
                  <a:pt x="305951" y="769882"/>
                  <a:pt x="357809" y="907465"/>
                </a:cubicBezTo>
                <a:cubicBezTo>
                  <a:pt x="409667" y="1045048"/>
                  <a:pt x="320238" y="842907"/>
                  <a:pt x="338759" y="885240"/>
                </a:cubicBezTo>
                <a:cubicBezTo>
                  <a:pt x="357280" y="927573"/>
                  <a:pt x="458880" y="1136594"/>
                  <a:pt x="468934" y="1161465"/>
                </a:cubicBezTo>
                <a:cubicBezTo>
                  <a:pt x="478988" y="1186336"/>
                  <a:pt x="399084" y="1034465"/>
                  <a:pt x="399084" y="1034465"/>
                </a:cubicBezTo>
                <a:cubicBezTo>
                  <a:pt x="366276" y="975198"/>
                  <a:pt x="300130" y="876244"/>
                  <a:pt x="272084" y="805865"/>
                </a:cubicBezTo>
                <a:cubicBezTo>
                  <a:pt x="244038" y="735486"/>
                  <a:pt x="269438" y="725432"/>
                  <a:pt x="230809" y="612190"/>
                </a:cubicBezTo>
                <a:cubicBezTo>
                  <a:pt x="192180" y="498948"/>
                  <a:pt x="72059" y="212669"/>
                  <a:pt x="40309" y="126415"/>
                </a:cubicBezTo>
                <a:cubicBezTo>
                  <a:pt x="8559" y="40161"/>
                  <a:pt x="-25308" y="-70435"/>
                  <a:pt x="27609" y="59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3BEC3ACB-40FA-49AB-B9C3-BA9A2177983A}"/>
              </a:ext>
            </a:extLst>
          </p:cNvPr>
          <p:cNvSpPr/>
          <p:nvPr/>
        </p:nvSpPr>
        <p:spPr>
          <a:xfrm>
            <a:off x="9556189" y="8855953"/>
            <a:ext cx="694245" cy="436313"/>
          </a:xfrm>
          <a:custGeom>
            <a:avLst/>
            <a:gdLst>
              <a:gd name="connsiteX0" fmla="*/ 13261 w 694245"/>
              <a:gd name="connsiteY0" fmla="*/ 322972 h 436313"/>
              <a:gd name="connsiteX1" fmla="*/ 292661 w 694245"/>
              <a:gd name="connsiteY1" fmla="*/ 208672 h 436313"/>
              <a:gd name="connsiteX2" fmla="*/ 286311 w 694245"/>
              <a:gd name="connsiteY2" fmla="*/ 211847 h 436313"/>
              <a:gd name="connsiteX3" fmla="*/ 645086 w 694245"/>
              <a:gd name="connsiteY3" fmla="*/ 30872 h 436313"/>
              <a:gd name="connsiteX4" fmla="*/ 686361 w 694245"/>
              <a:gd name="connsiteY4" fmla="*/ 2297 h 436313"/>
              <a:gd name="connsiteX5" fmla="*/ 600636 w 694245"/>
              <a:gd name="connsiteY5" fmla="*/ 56272 h 436313"/>
              <a:gd name="connsiteX6" fmla="*/ 445061 w 694245"/>
              <a:gd name="connsiteY6" fmla="*/ 164222 h 436313"/>
              <a:gd name="connsiteX7" fmla="*/ 359336 w 694245"/>
              <a:gd name="connsiteY7" fmla="*/ 202322 h 436313"/>
              <a:gd name="connsiteX8" fmla="*/ 22786 w 694245"/>
              <a:gd name="connsiteY8" fmla="*/ 424572 h 436313"/>
              <a:gd name="connsiteX9" fmla="*/ 38661 w 694245"/>
              <a:gd name="connsiteY9" fmla="*/ 399172 h 436313"/>
              <a:gd name="connsiteX10" fmla="*/ 13261 w 694245"/>
              <a:gd name="connsiteY10" fmla="*/ 322972 h 43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45" h="436313">
                <a:moveTo>
                  <a:pt x="13261" y="322972"/>
                </a:moveTo>
                <a:cubicBezTo>
                  <a:pt x="55594" y="291222"/>
                  <a:pt x="247153" y="227193"/>
                  <a:pt x="292661" y="208672"/>
                </a:cubicBezTo>
                <a:cubicBezTo>
                  <a:pt x="338169" y="190151"/>
                  <a:pt x="286311" y="211847"/>
                  <a:pt x="286311" y="211847"/>
                </a:cubicBezTo>
                <a:lnTo>
                  <a:pt x="645086" y="30872"/>
                </a:lnTo>
                <a:cubicBezTo>
                  <a:pt x="711761" y="-4053"/>
                  <a:pt x="693769" y="-1936"/>
                  <a:pt x="686361" y="2297"/>
                </a:cubicBezTo>
                <a:cubicBezTo>
                  <a:pt x="678953" y="6530"/>
                  <a:pt x="640853" y="29285"/>
                  <a:pt x="600636" y="56272"/>
                </a:cubicBezTo>
                <a:cubicBezTo>
                  <a:pt x="560419" y="83259"/>
                  <a:pt x="485278" y="139880"/>
                  <a:pt x="445061" y="164222"/>
                </a:cubicBezTo>
                <a:cubicBezTo>
                  <a:pt x="404844" y="188564"/>
                  <a:pt x="429715" y="158930"/>
                  <a:pt x="359336" y="202322"/>
                </a:cubicBezTo>
                <a:cubicBezTo>
                  <a:pt x="288957" y="245714"/>
                  <a:pt x="76232" y="391764"/>
                  <a:pt x="22786" y="424572"/>
                </a:cubicBezTo>
                <a:cubicBezTo>
                  <a:pt x="-30660" y="457380"/>
                  <a:pt x="33369" y="412401"/>
                  <a:pt x="38661" y="399172"/>
                </a:cubicBezTo>
                <a:cubicBezTo>
                  <a:pt x="43953" y="385943"/>
                  <a:pt x="-29072" y="354722"/>
                  <a:pt x="13261" y="322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F59A113-63B7-49F8-BF54-53D2A2B91498}"/>
              </a:ext>
            </a:extLst>
          </p:cNvPr>
          <p:cNvSpPr/>
          <p:nvPr/>
        </p:nvSpPr>
        <p:spPr>
          <a:xfrm>
            <a:off x="8668871" y="9194689"/>
            <a:ext cx="1002425" cy="136636"/>
          </a:xfrm>
          <a:custGeom>
            <a:avLst/>
            <a:gdLst>
              <a:gd name="connsiteX0" fmla="*/ 5229 w 1002425"/>
              <a:gd name="connsiteY0" fmla="*/ 136636 h 136636"/>
              <a:gd name="connsiteX1" fmla="*/ 475129 w 1002425"/>
              <a:gd name="connsiteY1" fmla="*/ 47736 h 136636"/>
              <a:gd name="connsiteX2" fmla="*/ 570379 w 1002425"/>
              <a:gd name="connsiteY2" fmla="*/ 60436 h 136636"/>
              <a:gd name="connsiteX3" fmla="*/ 586254 w 1002425"/>
              <a:gd name="connsiteY3" fmla="*/ 31861 h 136636"/>
              <a:gd name="connsiteX4" fmla="*/ 999004 w 1002425"/>
              <a:gd name="connsiteY4" fmla="*/ 31861 h 136636"/>
              <a:gd name="connsiteX5" fmla="*/ 773579 w 1002425"/>
              <a:gd name="connsiteY5" fmla="*/ 111 h 136636"/>
              <a:gd name="connsiteX6" fmla="*/ 605304 w 1002425"/>
              <a:gd name="connsiteY6" fmla="*/ 44561 h 136636"/>
              <a:gd name="connsiteX7" fmla="*/ 471954 w 1002425"/>
              <a:gd name="connsiteY7" fmla="*/ 38211 h 136636"/>
              <a:gd name="connsiteX8" fmla="*/ 237004 w 1002425"/>
              <a:gd name="connsiteY8" fmla="*/ 47736 h 136636"/>
              <a:gd name="connsiteX9" fmla="*/ 5229 w 1002425"/>
              <a:gd name="connsiteY9" fmla="*/ 136636 h 13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425" h="136636">
                <a:moveTo>
                  <a:pt x="5229" y="136636"/>
                </a:moveTo>
                <a:cubicBezTo>
                  <a:pt x="44916" y="136636"/>
                  <a:pt x="380937" y="60436"/>
                  <a:pt x="475129" y="47736"/>
                </a:cubicBezTo>
                <a:cubicBezTo>
                  <a:pt x="569321" y="35036"/>
                  <a:pt x="551858" y="63082"/>
                  <a:pt x="570379" y="60436"/>
                </a:cubicBezTo>
                <a:cubicBezTo>
                  <a:pt x="588900" y="57790"/>
                  <a:pt x="514817" y="36623"/>
                  <a:pt x="586254" y="31861"/>
                </a:cubicBezTo>
                <a:cubicBezTo>
                  <a:pt x="657692" y="27098"/>
                  <a:pt x="967783" y="37153"/>
                  <a:pt x="999004" y="31861"/>
                </a:cubicBezTo>
                <a:cubicBezTo>
                  <a:pt x="1030225" y="26569"/>
                  <a:pt x="839196" y="-2006"/>
                  <a:pt x="773579" y="111"/>
                </a:cubicBezTo>
                <a:cubicBezTo>
                  <a:pt x="707962" y="2228"/>
                  <a:pt x="655575" y="38211"/>
                  <a:pt x="605304" y="44561"/>
                </a:cubicBezTo>
                <a:cubicBezTo>
                  <a:pt x="555033" y="50911"/>
                  <a:pt x="533337" y="37682"/>
                  <a:pt x="471954" y="38211"/>
                </a:cubicBezTo>
                <a:cubicBezTo>
                  <a:pt x="410571" y="38740"/>
                  <a:pt x="311616" y="30803"/>
                  <a:pt x="237004" y="47736"/>
                </a:cubicBezTo>
                <a:cubicBezTo>
                  <a:pt x="162392" y="64669"/>
                  <a:pt x="-34458" y="136636"/>
                  <a:pt x="5229" y="136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1755D934-9BE2-4B9C-AB7F-1020D6837995}"/>
              </a:ext>
            </a:extLst>
          </p:cNvPr>
          <p:cNvSpPr/>
          <p:nvPr/>
        </p:nvSpPr>
        <p:spPr>
          <a:xfrm>
            <a:off x="10045688" y="8637879"/>
            <a:ext cx="454843" cy="490247"/>
          </a:xfrm>
          <a:custGeom>
            <a:avLst/>
            <a:gdLst>
              <a:gd name="connsiteX0" fmla="*/ 450862 w 454843"/>
              <a:gd name="connsiteY0" fmla="*/ 1296 h 490247"/>
              <a:gd name="connsiteX1" fmla="*/ 139712 w 454843"/>
              <a:gd name="connsiteY1" fmla="*/ 385471 h 490247"/>
              <a:gd name="connsiteX2" fmla="*/ 282587 w 454843"/>
              <a:gd name="connsiteY2" fmla="*/ 264821 h 490247"/>
              <a:gd name="connsiteX3" fmla="*/ 12 w 454843"/>
              <a:gd name="connsiteY3" fmla="*/ 490246 h 490247"/>
              <a:gd name="connsiteX4" fmla="*/ 295287 w 454843"/>
              <a:gd name="connsiteY4" fmla="*/ 267996 h 490247"/>
              <a:gd name="connsiteX5" fmla="*/ 450862 w 454843"/>
              <a:gd name="connsiteY5" fmla="*/ 1296 h 4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843" h="490247">
                <a:moveTo>
                  <a:pt x="450862" y="1296"/>
                </a:moveTo>
                <a:cubicBezTo>
                  <a:pt x="424933" y="20875"/>
                  <a:pt x="167758" y="341550"/>
                  <a:pt x="139712" y="385471"/>
                </a:cubicBezTo>
                <a:cubicBezTo>
                  <a:pt x="111666" y="429392"/>
                  <a:pt x="305870" y="247359"/>
                  <a:pt x="282587" y="264821"/>
                </a:cubicBezTo>
                <a:cubicBezTo>
                  <a:pt x="259304" y="282284"/>
                  <a:pt x="-2105" y="489717"/>
                  <a:pt x="12" y="490246"/>
                </a:cubicBezTo>
                <a:cubicBezTo>
                  <a:pt x="2129" y="490775"/>
                  <a:pt x="220145" y="346842"/>
                  <a:pt x="295287" y="267996"/>
                </a:cubicBezTo>
                <a:cubicBezTo>
                  <a:pt x="370429" y="189150"/>
                  <a:pt x="476791" y="-18283"/>
                  <a:pt x="450862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D2F28438-6654-4689-BE7F-F200F77EE514}"/>
              </a:ext>
            </a:extLst>
          </p:cNvPr>
          <p:cNvSpPr/>
          <p:nvPr/>
        </p:nvSpPr>
        <p:spPr>
          <a:xfrm>
            <a:off x="7898830" y="9306013"/>
            <a:ext cx="1118729" cy="140614"/>
          </a:xfrm>
          <a:custGeom>
            <a:avLst/>
            <a:gdLst>
              <a:gd name="connsiteX0" fmla="*/ 570 w 1118729"/>
              <a:gd name="connsiteY0" fmla="*/ 139612 h 140614"/>
              <a:gd name="connsiteX1" fmla="*/ 432370 w 1118729"/>
              <a:gd name="connsiteY1" fmla="*/ 114212 h 140614"/>
              <a:gd name="connsiteX2" fmla="*/ 502220 w 1118729"/>
              <a:gd name="connsiteY2" fmla="*/ 111037 h 140614"/>
              <a:gd name="connsiteX3" fmla="*/ 1105470 w 1118729"/>
              <a:gd name="connsiteY3" fmla="*/ 3087 h 140614"/>
              <a:gd name="connsiteX4" fmla="*/ 908620 w 1118729"/>
              <a:gd name="connsiteY4" fmla="*/ 34837 h 140614"/>
              <a:gd name="connsiteX5" fmla="*/ 784795 w 1118729"/>
              <a:gd name="connsiteY5" fmla="*/ 91987 h 140614"/>
              <a:gd name="connsiteX6" fmla="*/ 533970 w 1118729"/>
              <a:gd name="connsiteY6" fmla="*/ 126912 h 140614"/>
              <a:gd name="connsiteX7" fmla="*/ 570 w 1118729"/>
              <a:gd name="connsiteY7" fmla="*/ 139612 h 14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29" h="140614">
                <a:moveTo>
                  <a:pt x="570" y="139612"/>
                </a:moveTo>
                <a:cubicBezTo>
                  <a:pt x="-16363" y="137495"/>
                  <a:pt x="348762" y="118974"/>
                  <a:pt x="432370" y="114212"/>
                </a:cubicBezTo>
                <a:cubicBezTo>
                  <a:pt x="515978" y="109450"/>
                  <a:pt x="390037" y="129558"/>
                  <a:pt x="502220" y="111037"/>
                </a:cubicBezTo>
                <a:cubicBezTo>
                  <a:pt x="614403" y="92516"/>
                  <a:pt x="1037737" y="15787"/>
                  <a:pt x="1105470" y="3087"/>
                </a:cubicBezTo>
                <a:cubicBezTo>
                  <a:pt x="1173203" y="-9613"/>
                  <a:pt x="962066" y="20020"/>
                  <a:pt x="908620" y="34837"/>
                </a:cubicBezTo>
                <a:cubicBezTo>
                  <a:pt x="855174" y="49654"/>
                  <a:pt x="847237" y="76641"/>
                  <a:pt x="784795" y="91987"/>
                </a:cubicBezTo>
                <a:cubicBezTo>
                  <a:pt x="722353" y="107333"/>
                  <a:pt x="667849" y="112095"/>
                  <a:pt x="533970" y="126912"/>
                </a:cubicBezTo>
                <a:cubicBezTo>
                  <a:pt x="400091" y="141729"/>
                  <a:pt x="17503" y="141729"/>
                  <a:pt x="570" y="139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8E46BBF-69C8-441B-9D58-05AEB174C529}"/>
              </a:ext>
            </a:extLst>
          </p:cNvPr>
          <p:cNvSpPr/>
          <p:nvPr/>
        </p:nvSpPr>
        <p:spPr>
          <a:xfrm>
            <a:off x="9534525" y="9039094"/>
            <a:ext cx="600712" cy="333506"/>
          </a:xfrm>
          <a:custGeom>
            <a:avLst/>
            <a:gdLst>
              <a:gd name="connsiteX0" fmla="*/ 0 w 600712"/>
              <a:gd name="connsiteY0" fmla="*/ 333506 h 333506"/>
              <a:gd name="connsiteX1" fmla="*/ 238125 w 600712"/>
              <a:gd name="connsiteY1" fmla="*/ 231906 h 333506"/>
              <a:gd name="connsiteX2" fmla="*/ 590550 w 600712"/>
              <a:gd name="connsiteY2" fmla="*/ 38231 h 333506"/>
              <a:gd name="connsiteX3" fmla="*/ 444500 w 600712"/>
              <a:gd name="connsiteY3" fmla="*/ 101731 h 333506"/>
              <a:gd name="connsiteX4" fmla="*/ 600075 w 600712"/>
              <a:gd name="connsiteY4" fmla="*/ 131 h 333506"/>
              <a:gd name="connsiteX5" fmla="*/ 371475 w 600712"/>
              <a:gd name="connsiteY5" fmla="*/ 127131 h 333506"/>
              <a:gd name="connsiteX6" fmla="*/ 0 w 600712"/>
              <a:gd name="connsiteY6" fmla="*/ 333506 h 33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712" h="333506">
                <a:moveTo>
                  <a:pt x="0" y="333506"/>
                </a:moveTo>
                <a:cubicBezTo>
                  <a:pt x="69850" y="307312"/>
                  <a:pt x="139700" y="281118"/>
                  <a:pt x="238125" y="231906"/>
                </a:cubicBezTo>
                <a:cubicBezTo>
                  <a:pt x="336550" y="182694"/>
                  <a:pt x="556154" y="59927"/>
                  <a:pt x="590550" y="38231"/>
                </a:cubicBezTo>
                <a:cubicBezTo>
                  <a:pt x="624946" y="16535"/>
                  <a:pt x="442913" y="108081"/>
                  <a:pt x="444500" y="101731"/>
                </a:cubicBezTo>
                <a:cubicBezTo>
                  <a:pt x="446088" y="95381"/>
                  <a:pt x="612246" y="-4102"/>
                  <a:pt x="600075" y="131"/>
                </a:cubicBezTo>
                <a:cubicBezTo>
                  <a:pt x="587904" y="4364"/>
                  <a:pt x="371475" y="127131"/>
                  <a:pt x="371475" y="127131"/>
                </a:cubicBezTo>
                <a:lnTo>
                  <a:pt x="0" y="3335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24F57D4C-E0F0-47AB-863A-6B296E701610}"/>
              </a:ext>
            </a:extLst>
          </p:cNvPr>
          <p:cNvSpPr/>
          <p:nvPr/>
        </p:nvSpPr>
        <p:spPr>
          <a:xfrm>
            <a:off x="7905750" y="9340850"/>
            <a:ext cx="1597025" cy="153820"/>
          </a:xfrm>
          <a:custGeom>
            <a:avLst/>
            <a:gdLst>
              <a:gd name="connsiteX0" fmla="*/ 1597025 w 1597025"/>
              <a:gd name="connsiteY0" fmla="*/ 0 h 153820"/>
              <a:gd name="connsiteX1" fmla="*/ 1520825 w 1597025"/>
              <a:gd name="connsiteY1" fmla="*/ 79375 h 153820"/>
              <a:gd name="connsiteX2" fmla="*/ 1352550 w 1597025"/>
              <a:gd name="connsiteY2" fmla="*/ 104775 h 153820"/>
              <a:gd name="connsiteX3" fmla="*/ 1158875 w 1597025"/>
              <a:gd name="connsiteY3" fmla="*/ 104775 h 153820"/>
              <a:gd name="connsiteX4" fmla="*/ 1238250 w 1597025"/>
              <a:gd name="connsiteY4" fmla="*/ 111125 h 153820"/>
              <a:gd name="connsiteX5" fmla="*/ 854075 w 1597025"/>
              <a:gd name="connsiteY5" fmla="*/ 127000 h 153820"/>
              <a:gd name="connsiteX6" fmla="*/ 0 w 1597025"/>
              <a:gd name="connsiteY6" fmla="*/ 120650 h 153820"/>
              <a:gd name="connsiteX7" fmla="*/ 927100 w 1597025"/>
              <a:gd name="connsiteY7" fmla="*/ 152400 h 153820"/>
              <a:gd name="connsiteX8" fmla="*/ 1339850 w 1597025"/>
              <a:gd name="connsiteY8" fmla="*/ 66675 h 153820"/>
              <a:gd name="connsiteX9" fmla="*/ 1597025 w 1597025"/>
              <a:gd name="connsiteY9" fmla="*/ 0 h 1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025" h="153820">
                <a:moveTo>
                  <a:pt x="1597025" y="0"/>
                </a:moveTo>
                <a:cubicBezTo>
                  <a:pt x="1579298" y="30956"/>
                  <a:pt x="1561571" y="61913"/>
                  <a:pt x="1520825" y="79375"/>
                </a:cubicBezTo>
                <a:cubicBezTo>
                  <a:pt x="1480079" y="96838"/>
                  <a:pt x="1412875" y="100542"/>
                  <a:pt x="1352550" y="104775"/>
                </a:cubicBezTo>
                <a:cubicBezTo>
                  <a:pt x="1292225" y="109008"/>
                  <a:pt x="1177925" y="103717"/>
                  <a:pt x="1158875" y="104775"/>
                </a:cubicBezTo>
                <a:cubicBezTo>
                  <a:pt x="1139825" y="105833"/>
                  <a:pt x="1289050" y="107421"/>
                  <a:pt x="1238250" y="111125"/>
                </a:cubicBezTo>
                <a:cubicBezTo>
                  <a:pt x="1187450" y="114829"/>
                  <a:pt x="854075" y="127000"/>
                  <a:pt x="854075" y="127000"/>
                </a:cubicBezTo>
                <a:lnTo>
                  <a:pt x="0" y="120650"/>
                </a:lnTo>
                <a:cubicBezTo>
                  <a:pt x="12171" y="124883"/>
                  <a:pt x="703792" y="161396"/>
                  <a:pt x="927100" y="152400"/>
                </a:cubicBezTo>
                <a:cubicBezTo>
                  <a:pt x="1150408" y="143404"/>
                  <a:pt x="1339850" y="66675"/>
                  <a:pt x="1339850" y="66675"/>
                </a:cubicBezTo>
                <a:lnTo>
                  <a:pt x="159702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7A94E8D4-601A-4DD1-BBED-1FCEAED00991}"/>
              </a:ext>
            </a:extLst>
          </p:cNvPr>
          <p:cNvSpPr/>
          <p:nvPr/>
        </p:nvSpPr>
        <p:spPr>
          <a:xfrm>
            <a:off x="10150365" y="8706525"/>
            <a:ext cx="406053" cy="469544"/>
          </a:xfrm>
          <a:custGeom>
            <a:avLst/>
            <a:gdLst>
              <a:gd name="connsiteX0" fmla="*/ 390635 w 406053"/>
              <a:gd name="connsiteY0" fmla="*/ 8850 h 469544"/>
              <a:gd name="connsiteX1" fmla="*/ 165210 w 406053"/>
              <a:gd name="connsiteY1" fmla="*/ 323175 h 469544"/>
              <a:gd name="connsiteX2" fmla="*/ 171560 w 406053"/>
              <a:gd name="connsiteY2" fmla="*/ 300950 h 469544"/>
              <a:gd name="connsiteX3" fmla="*/ 110 w 406053"/>
              <a:gd name="connsiteY3" fmla="*/ 469225 h 469544"/>
              <a:gd name="connsiteX4" fmla="*/ 146160 w 406053"/>
              <a:gd name="connsiteY4" fmla="*/ 342225 h 469544"/>
              <a:gd name="connsiteX5" fmla="*/ 187435 w 406053"/>
              <a:gd name="connsiteY5" fmla="*/ 304125 h 469544"/>
              <a:gd name="connsiteX6" fmla="*/ 235060 w 406053"/>
              <a:gd name="connsiteY6" fmla="*/ 250150 h 469544"/>
              <a:gd name="connsiteX7" fmla="*/ 371585 w 406053"/>
              <a:gd name="connsiteY7" fmla="*/ 97750 h 469544"/>
              <a:gd name="connsiteX8" fmla="*/ 390635 w 406053"/>
              <a:gd name="connsiteY8" fmla="*/ 8850 h 46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053" h="469544">
                <a:moveTo>
                  <a:pt x="390635" y="8850"/>
                </a:moveTo>
                <a:cubicBezTo>
                  <a:pt x="356239" y="46421"/>
                  <a:pt x="201722" y="274492"/>
                  <a:pt x="165210" y="323175"/>
                </a:cubicBezTo>
                <a:cubicBezTo>
                  <a:pt x="128698" y="371858"/>
                  <a:pt x="199077" y="276608"/>
                  <a:pt x="171560" y="300950"/>
                </a:cubicBezTo>
                <a:cubicBezTo>
                  <a:pt x="144043" y="325292"/>
                  <a:pt x="4343" y="462346"/>
                  <a:pt x="110" y="469225"/>
                </a:cubicBezTo>
                <a:cubicBezTo>
                  <a:pt x="-4123" y="476104"/>
                  <a:pt x="114939" y="369742"/>
                  <a:pt x="146160" y="342225"/>
                </a:cubicBezTo>
                <a:cubicBezTo>
                  <a:pt x="177381" y="314708"/>
                  <a:pt x="172618" y="319471"/>
                  <a:pt x="187435" y="304125"/>
                </a:cubicBezTo>
                <a:cubicBezTo>
                  <a:pt x="202252" y="288779"/>
                  <a:pt x="204368" y="284546"/>
                  <a:pt x="235060" y="250150"/>
                </a:cubicBezTo>
                <a:cubicBezTo>
                  <a:pt x="265752" y="215754"/>
                  <a:pt x="348831" y="132146"/>
                  <a:pt x="371585" y="97750"/>
                </a:cubicBezTo>
                <a:cubicBezTo>
                  <a:pt x="394339" y="63354"/>
                  <a:pt x="425031" y="-28721"/>
                  <a:pt x="390635" y="8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3082BA4E-6E4F-452B-900B-C14F5189E189}"/>
              </a:ext>
            </a:extLst>
          </p:cNvPr>
          <p:cNvSpPr/>
          <p:nvPr/>
        </p:nvSpPr>
        <p:spPr>
          <a:xfrm>
            <a:off x="9799738" y="9132019"/>
            <a:ext cx="436144" cy="658570"/>
          </a:xfrm>
          <a:custGeom>
            <a:avLst/>
            <a:gdLst>
              <a:gd name="connsiteX0" fmla="*/ 430112 w 436144"/>
              <a:gd name="connsiteY0" fmla="*/ 11981 h 658570"/>
              <a:gd name="connsiteX1" fmla="*/ 318987 w 436144"/>
              <a:gd name="connsiteY1" fmla="*/ 310431 h 658570"/>
              <a:gd name="connsiteX2" fmla="*/ 344387 w 436144"/>
              <a:gd name="connsiteY2" fmla="*/ 265981 h 658570"/>
              <a:gd name="connsiteX3" fmla="*/ 233262 w 436144"/>
              <a:gd name="connsiteY3" fmla="*/ 446956 h 658570"/>
              <a:gd name="connsiteX4" fmla="*/ 61812 w 436144"/>
              <a:gd name="connsiteY4" fmla="*/ 612056 h 658570"/>
              <a:gd name="connsiteX5" fmla="*/ 71337 w 436144"/>
              <a:gd name="connsiteY5" fmla="*/ 612056 h 658570"/>
              <a:gd name="connsiteX6" fmla="*/ 1487 w 436144"/>
              <a:gd name="connsiteY6" fmla="*/ 656506 h 658570"/>
              <a:gd name="connsiteX7" fmla="*/ 147537 w 436144"/>
              <a:gd name="connsiteY7" fmla="*/ 535856 h 658570"/>
              <a:gd name="connsiteX8" fmla="*/ 360262 w 436144"/>
              <a:gd name="connsiteY8" fmla="*/ 335831 h 658570"/>
              <a:gd name="connsiteX9" fmla="*/ 407887 w 436144"/>
              <a:gd name="connsiteY9" fmla="*/ 164381 h 658570"/>
              <a:gd name="connsiteX10" fmla="*/ 420587 w 436144"/>
              <a:gd name="connsiteY10" fmla="*/ 65956 h 658570"/>
              <a:gd name="connsiteX11" fmla="*/ 430112 w 436144"/>
              <a:gd name="connsiteY11" fmla="*/ 11981 h 65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144" h="658570">
                <a:moveTo>
                  <a:pt x="430112" y="11981"/>
                </a:moveTo>
                <a:cubicBezTo>
                  <a:pt x="413179" y="52727"/>
                  <a:pt x="333274" y="268098"/>
                  <a:pt x="318987" y="310431"/>
                </a:cubicBezTo>
                <a:cubicBezTo>
                  <a:pt x="304700" y="352764"/>
                  <a:pt x="358674" y="243227"/>
                  <a:pt x="344387" y="265981"/>
                </a:cubicBezTo>
                <a:cubicBezTo>
                  <a:pt x="330099" y="288735"/>
                  <a:pt x="280358" y="389277"/>
                  <a:pt x="233262" y="446956"/>
                </a:cubicBezTo>
                <a:cubicBezTo>
                  <a:pt x="186166" y="504635"/>
                  <a:pt x="88799" y="584539"/>
                  <a:pt x="61812" y="612056"/>
                </a:cubicBezTo>
                <a:cubicBezTo>
                  <a:pt x="34824" y="639573"/>
                  <a:pt x="81391" y="604648"/>
                  <a:pt x="71337" y="612056"/>
                </a:cubicBezTo>
                <a:cubicBezTo>
                  <a:pt x="61283" y="619464"/>
                  <a:pt x="-11213" y="669206"/>
                  <a:pt x="1487" y="656506"/>
                </a:cubicBezTo>
                <a:cubicBezTo>
                  <a:pt x="14187" y="643806"/>
                  <a:pt x="87741" y="589302"/>
                  <a:pt x="147537" y="535856"/>
                </a:cubicBezTo>
                <a:cubicBezTo>
                  <a:pt x="207333" y="482410"/>
                  <a:pt x="316870" y="397744"/>
                  <a:pt x="360262" y="335831"/>
                </a:cubicBezTo>
                <a:cubicBezTo>
                  <a:pt x="403654" y="273919"/>
                  <a:pt x="397833" y="209360"/>
                  <a:pt x="407887" y="164381"/>
                </a:cubicBezTo>
                <a:cubicBezTo>
                  <a:pt x="417941" y="119402"/>
                  <a:pt x="417941" y="86064"/>
                  <a:pt x="420587" y="65956"/>
                </a:cubicBezTo>
                <a:cubicBezTo>
                  <a:pt x="423233" y="45848"/>
                  <a:pt x="447045" y="-28765"/>
                  <a:pt x="430112" y="1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4C90F861-80D0-4843-8CE4-DABEBC545224}"/>
              </a:ext>
            </a:extLst>
          </p:cNvPr>
          <p:cNvSpPr/>
          <p:nvPr/>
        </p:nvSpPr>
        <p:spPr>
          <a:xfrm>
            <a:off x="8554032" y="9753226"/>
            <a:ext cx="1313876" cy="161432"/>
          </a:xfrm>
          <a:custGeom>
            <a:avLst/>
            <a:gdLst>
              <a:gd name="connsiteX0" fmla="*/ 5768 w 1313876"/>
              <a:gd name="connsiteY0" fmla="*/ 67049 h 161432"/>
              <a:gd name="connsiteX1" fmla="*/ 529643 w 1313876"/>
              <a:gd name="connsiteY1" fmla="*/ 114674 h 161432"/>
              <a:gd name="connsiteX2" fmla="*/ 469318 w 1313876"/>
              <a:gd name="connsiteY2" fmla="*/ 114674 h 161432"/>
              <a:gd name="connsiteX3" fmla="*/ 894768 w 1313876"/>
              <a:gd name="connsiteY3" fmla="*/ 111499 h 161432"/>
              <a:gd name="connsiteX4" fmla="*/ 866193 w 1313876"/>
              <a:gd name="connsiteY4" fmla="*/ 101974 h 161432"/>
              <a:gd name="connsiteX5" fmla="*/ 1313868 w 1313876"/>
              <a:gd name="connsiteY5" fmla="*/ 374 h 161432"/>
              <a:gd name="connsiteX6" fmla="*/ 853493 w 1313876"/>
              <a:gd name="connsiteY6" fmla="*/ 143249 h 161432"/>
              <a:gd name="connsiteX7" fmla="*/ 437568 w 1313876"/>
              <a:gd name="connsiteY7" fmla="*/ 159124 h 161432"/>
              <a:gd name="connsiteX8" fmla="*/ 259768 w 1313876"/>
              <a:gd name="connsiteY8" fmla="*/ 140074 h 161432"/>
              <a:gd name="connsiteX9" fmla="*/ 5768 w 1313876"/>
              <a:gd name="connsiteY9" fmla="*/ 67049 h 16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3876" h="161432">
                <a:moveTo>
                  <a:pt x="5768" y="67049"/>
                </a:moveTo>
                <a:lnTo>
                  <a:pt x="529643" y="114674"/>
                </a:lnTo>
                <a:cubicBezTo>
                  <a:pt x="606901" y="122611"/>
                  <a:pt x="469318" y="114674"/>
                  <a:pt x="469318" y="114674"/>
                </a:cubicBezTo>
                <a:lnTo>
                  <a:pt x="894768" y="111499"/>
                </a:lnTo>
                <a:cubicBezTo>
                  <a:pt x="960914" y="109382"/>
                  <a:pt x="796343" y="120495"/>
                  <a:pt x="866193" y="101974"/>
                </a:cubicBezTo>
                <a:cubicBezTo>
                  <a:pt x="936043" y="83453"/>
                  <a:pt x="1315985" y="-6505"/>
                  <a:pt x="1313868" y="374"/>
                </a:cubicBezTo>
                <a:cubicBezTo>
                  <a:pt x="1311751" y="7253"/>
                  <a:pt x="999543" y="116791"/>
                  <a:pt x="853493" y="143249"/>
                </a:cubicBezTo>
                <a:cubicBezTo>
                  <a:pt x="707443" y="169707"/>
                  <a:pt x="536522" y="159653"/>
                  <a:pt x="437568" y="159124"/>
                </a:cubicBezTo>
                <a:cubicBezTo>
                  <a:pt x="338614" y="158595"/>
                  <a:pt x="328030" y="158066"/>
                  <a:pt x="259768" y="140074"/>
                </a:cubicBezTo>
                <a:cubicBezTo>
                  <a:pt x="191506" y="122082"/>
                  <a:pt x="-39211" y="71282"/>
                  <a:pt x="5768" y="6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224E709A-0195-4765-9BB6-CA40F33B85FD}"/>
              </a:ext>
            </a:extLst>
          </p:cNvPr>
          <p:cNvSpPr/>
          <p:nvPr/>
        </p:nvSpPr>
        <p:spPr>
          <a:xfrm>
            <a:off x="7921595" y="9566232"/>
            <a:ext cx="981231" cy="328073"/>
          </a:xfrm>
          <a:custGeom>
            <a:avLst/>
            <a:gdLst>
              <a:gd name="connsiteX0" fmla="*/ 30 w 981231"/>
              <a:gd name="connsiteY0" fmla="*/ 43 h 328073"/>
              <a:gd name="connsiteX1" fmla="*/ 466755 w 981231"/>
              <a:gd name="connsiteY1" fmla="*/ 200068 h 328073"/>
              <a:gd name="connsiteX2" fmla="*/ 428655 w 981231"/>
              <a:gd name="connsiteY2" fmla="*/ 190543 h 328073"/>
              <a:gd name="connsiteX3" fmla="*/ 974755 w 981231"/>
              <a:gd name="connsiteY3" fmla="*/ 327068 h 328073"/>
              <a:gd name="connsiteX4" fmla="*/ 711230 w 981231"/>
              <a:gd name="connsiteY4" fmla="*/ 250868 h 328073"/>
              <a:gd name="connsiteX5" fmla="*/ 444530 w 981231"/>
              <a:gd name="connsiteY5" fmla="*/ 219118 h 328073"/>
              <a:gd name="connsiteX6" fmla="*/ 30 w 981231"/>
              <a:gd name="connsiteY6" fmla="*/ 43 h 3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231" h="328073">
                <a:moveTo>
                  <a:pt x="30" y="43"/>
                </a:moveTo>
                <a:cubicBezTo>
                  <a:pt x="3734" y="-3132"/>
                  <a:pt x="395318" y="168318"/>
                  <a:pt x="466755" y="200068"/>
                </a:cubicBezTo>
                <a:cubicBezTo>
                  <a:pt x="538192" y="231818"/>
                  <a:pt x="428655" y="190543"/>
                  <a:pt x="428655" y="190543"/>
                </a:cubicBezTo>
                <a:lnTo>
                  <a:pt x="974755" y="327068"/>
                </a:lnTo>
                <a:cubicBezTo>
                  <a:pt x="1021851" y="337122"/>
                  <a:pt x="799601" y="268860"/>
                  <a:pt x="711230" y="250868"/>
                </a:cubicBezTo>
                <a:cubicBezTo>
                  <a:pt x="622859" y="232876"/>
                  <a:pt x="563063" y="257747"/>
                  <a:pt x="444530" y="219118"/>
                </a:cubicBezTo>
                <a:cubicBezTo>
                  <a:pt x="325997" y="180489"/>
                  <a:pt x="-3674" y="3218"/>
                  <a:pt x="3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4511421-A96B-4DEA-839E-1356A94BE5FF}"/>
              </a:ext>
            </a:extLst>
          </p:cNvPr>
          <p:cNvSpPr/>
          <p:nvPr/>
        </p:nvSpPr>
        <p:spPr>
          <a:xfrm>
            <a:off x="10189438" y="9102116"/>
            <a:ext cx="168902" cy="494680"/>
          </a:xfrm>
          <a:custGeom>
            <a:avLst/>
            <a:gdLst>
              <a:gd name="connsiteX0" fmla="*/ 167412 w 168902"/>
              <a:gd name="connsiteY0" fmla="*/ 6959 h 494680"/>
              <a:gd name="connsiteX1" fmla="*/ 8662 w 168902"/>
              <a:gd name="connsiteY1" fmla="*/ 480034 h 494680"/>
              <a:gd name="connsiteX2" fmla="*/ 27712 w 168902"/>
              <a:gd name="connsiteY2" fmla="*/ 359384 h 494680"/>
              <a:gd name="connsiteX3" fmla="*/ 84862 w 168902"/>
              <a:gd name="connsiteY3" fmla="*/ 206984 h 494680"/>
              <a:gd name="connsiteX4" fmla="*/ 167412 w 168902"/>
              <a:gd name="connsiteY4" fmla="*/ 6959 h 49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02" h="494680">
                <a:moveTo>
                  <a:pt x="167412" y="6959"/>
                </a:moveTo>
                <a:cubicBezTo>
                  <a:pt x="154712" y="52467"/>
                  <a:pt x="31945" y="421297"/>
                  <a:pt x="8662" y="480034"/>
                </a:cubicBezTo>
                <a:cubicBezTo>
                  <a:pt x="-14621" y="538771"/>
                  <a:pt x="15012" y="404892"/>
                  <a:pt x="27712" y="359384"/>
                </a:cubicBezTo>
                <a:cubicBezTo>
                  <a:pt x="40412" y="313876"/>
                  <a:pt x="61579" y="262017"/>
                  <a:pt x="84862" y="206984"/>
                </a:cubicBezTo>
                <a:cubicBezTo>
                  <a:pt x="108145" y="151951"/>
                  <a:pt x="180112" y="-38549"/>
                  <a:pt x="167412" y="6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3B2902C-B4A1-457A-990D-2F7FCABC0C1A}"/>
              </a:ext>
            </a:extLst>
          </p:cNvPr>
          <p:cNvSpPr/>
          <p:nvPr/>
        </p:nvSpPr>
        <p:spPr>
          <a:xfrm>
            <a:off x="9613138" y="9454468"/>
            <a:ext cx="529005" cy="677560"/>
          </a:xfrm>
          <a:custGeom>
            <a:avLst/>
            <a:gdLst>
              <a:gd name="connsiteX0" fmla="*/ 521462 w 529005"/>
              <a:gd name="connsiteY0" fmla="*/ 13382 h 677560"/>
              <a:gd name="connsiteX1" fmla="*/ 467487 w 529005"/>
              <a:gd name="connsiteY1" fmla="*/ 327707 h 677560"/>
              <a:gd name="connsiteX2" fmla="*/ 470662 w 529005"/>
              <a:gd name="connsiteY2" fmla="*/ 305482 h 677560"/>
              <a:gd name="connsiteX3" fmla="*/ 365887 w 529005"/>
              <a:gd name="connsiteY3" fmla="*/ 492807 h 677560"/>
              <a:gd name="connsiteX4" fmla="*/ 289687 w 529005"/>
              <a:gd name="connsiteY4" fmla="*/ 537257 h 677560"/>
              <a:gd name="connsiteX5" fmla="*/ 762 w 529005"/>
              <a:gd name="connsiteY5" fmla="*/ 676957 h 677560"/>
              <a:gd name="connsiteX6" fmla="*/ 210312 w 529005"/>
              <a:gd name="connsiteY6" fmla="*/ 581707 h 677560"/>
              <a:gd name="connsiteX7" fmla="*/ 362712 w 529005"/>
              <a:gd name="connsiteY7" fmla="*/ 435657 h 677560"/>
              <a:gd name="connsiteX8" fmla="*/ 511937 w 529005"/>
              <a:gd name="connsiteY8" fmla="*/ 92757 h 677560"/>
              <a:gd name="connsiteX9" fmla="*/ 521462 w 529005"/>
              <a:gd name="connsiteY9" fmla="*/ 13382 h 67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05" h="677560">
                <a:moveTo>
                  <a:pt x="521462" y="13382"/>
                </a:moveTo>
                <a:cubicBezTo>
                  <a:pt x="514054" y="52540"/>
                  <a:pt x="475954" y="279024"/>
                  <a:pt x="467487" y="327707"/>
                </a:cubicBezTo>
                <a:cubicBezTo>
                  <a:pt x="459020" y="376390"/>
                  <a:pt x="487595" y="277965"/>
                  <a:pt x="470662" y="305482"/>
                </a:cubicBezTo>
                <a:cubicBezTo>
                  <a:pt x="453729" y="332999"/>
                  <a:pt x="396049" y="454178"/>
                  <a:pt x="365887" y="492807"/>
                </a:cubicBezTo>
                <a:cubicBezTo>
                  <a:pt x="335724" y="531436"/>
                  <a:pt x="350541" y="506565"/>
                  <a:pt x="289687" y="537257"/>
                </a:cubicBezTo>
                <a:cubicBezTo>
                  <a:pt x="228833" y="567949"/>
                  <a:pt x="13991" y="669549"/>
                  <a:pt x="762" y="676957"/>
                </a:cubicBezTo>
                <a:cubicBezTo>
                  <a:pt x="-12467" y="684365"/>
                  <a:pt x="149987" y="621924"/>
                  <a:pt x="210312" y="581707"/>
                </a:cubicBezTo>
                <a:cubicBezTo>
                  <a:pt x="270637" y="541490"/>
                  <a:pt x="312441" y="517149"/>
                  <a:pt x="362712" y="435657"/>
                </a:cubicBezTo>
                <a:cubicBezTo>
                  <a:pt x="412983" y="354165"/>
                  <a:pt x="486537" y="158374"/>
                  <a:pt x="511937" y="92757"/>
                </a:cubicBezTo>
                <a:cubicBezTo>
                  <a:pt x="537337" y="27140"/>
                  <a:pt x="528870" y="-25776"/>
                  <a:pt x="521462" y="1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3D0EEB3-9FC4-4137-8ADC-2B31183EC77F}"/>
              </a:ext>
            </a:extLst>
          </p:cNvPr>
          <p:cNvSpPr/>
          <p:nvPr/>
        </p:nvSpPr>
        <p:spPr>
          <a:xfrm>
            <a:off x="8554950" y="9913470"/>
            <a:ext cx="1214163" cy="177370"/>
          </a:xfrm>
          <a:custGeom>
            <a:avLst/>
            <a:gdLst>
              <a:gd name="connsiteX0" fmla="*/ 1675 w 1214163"/>
              <a:gd name="connsiteY0" fmla="*/ 24280 h 177370"/>
              <a:gd name="connsiteX1" fmla="*/ 693825 w 1214163"/>
              <a:gd name="connsiteY1" fmla="*/ 97305 h 177370"/>
              <a:gd name="connsiteX2" fmla="*/ 639850 w 1214163"/>
              <a:gd name="connsiteY2" fmla="*/ 110005 h 177370"/>
              <a:gd name="connsiteX3" fmla="*/ 1205000 w 1214163"/>
              <a:gd name="connsiteY3" fmla="*/ 2055 h 177370"/>
              <a:gd name="connsiteX4" fmla="*/ 966875 w 1214163"/>
              <a:gd name="connsiteY4" fmla="*/ 49680 h 177370"/>
              <a:gd name="connsiteX5" fmla="*/ 665250 w 1214163"/>
              <a:gd name="connsiteY5" fmla="*/ 176680 h 177370"/>
              <a:gd name="connsiteX6" fmla="*/ 801775 w 1214163"/>
              <a:gd name="connsiteY6" fmla="*/ 100480 h 177370"/>
              <a:gd name="connsiteX7" fmla="*/ 662075 w 1214163"/>
              <a:gd name="connsiteY7" fmla="*/ 100480 h 177370"/>
              <a:gd name="connsiteX8" fmla="*/ 503325 w 1214163"/>
              <a:gd name="connsiteY8" fmla="*/ 122705 h 177370"/>
              <a:gd name="connsiteX9" fmla="*/ 1675 w 1214163"/>
              <a:gd name="connsiteY9" fmla="*/ 24280 h 17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4163" h="177370">
                <a:moveTo>
                  <a:pt x="1675" y="24280"/>
                </a:moveTo>
                <a:cubicBezTo>
                  <a:pt x="33425" y="20047"/>
                  <a:pt x="587463" y="83018"/>
                  <a:pt x="693825" y="97305"/>
                </a:cubicBezTo>
                <a:cubicBezTo>
                  <a:pt x="800187" y="111592"/>
                  <a:pt x="639850" y="110005"/>
                  <a:pt x="639850" y="110005"/>
                </a:cubicBezTo>
                <a:lnTo>
                  <a:pt x="1205000" y="2055"/>
                </a:lnTo>
                <a:cubicBezTo>
                  <a:pt x="1259504" y="-7999"/>
                  <a:pt x="1056833" y="20576"/>
                  <a:pt x="966875" y="49680"/>
                </a:cubicBezTo>
                <a:cubicBezTo>
                  <a:pt x="876917" y="78784"/>
                  <a:pt x="692767" y="168213"/>
                  <a:pt x="665250" y="176680"/>
                </a:cubicBezTo>
                <a:cubicBezTo>
                  <a:pt x="637733" y="185147"/>
                  <a:pt x="802304" y="113180"/>
                  <a:pt x="801775" y="100480"/>
                </a:cubicBezTo>
                <a:cubicBezTo>
                  <a:pt x="801246" y="87780"/>
                  <a:pt x="711817" y="96776"/>
                  <a:pt x="662075" y="100480"/>
                </a:cubicBezTo>
                <a:cubicBezTo>
                  <a:pt x="612333" y="104184"/>
                  <a:pt x="608100" y="132759"/>
                  <a:pt x="503325" y="122705"/>
                </a:cubicBezTo>
                <a:cubicBezTo>
                  <a:pt x="398550" y="112651"/>
                  <a:pt x="-30075" y="28513"/>
                  <a:pt x="1675" y="24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F07063DB-1AF4-4ED5-AC3D-F4D190B08938}"/>
              </a:ext>
            </a:extLst>
          </p:cNvPr>
          <p:cNvSpPr/>
          <p:nvPr/>
        </p:nvSpPr>
        <p:spPr>
          <a:xfrm>
            <a:off x="7781531" y="9442293"/>
            <a:ext cx="779550" cy="542466"/>
          </a:xfrm>
          <a:custGeom>
            <a:avLst/>
            <a:gdLst>
              <a:gd name="connsiteX0" fmla="*/ 394 w 779550"/>
              <a:gd name="connsiteY0" fmla="*/ 157 h 542466"/>
              <a:gd name="connsiteX1" fmla="*/ 302019 w 779550"/>
              <a:gd name="connsiteY1" fmla="*/ 266857 h 542466"/>
              <a:gd name="connsiteX2" fmla="*/ 311544 w 779550"/>
              <a:gd name="connsiteY2" fmla="*/ 266857 h 542466"/>
              <a:gd name="connsiteX3" fmla="*/ 508394 w 779550"/>
              <a:gd name="connsiteY3" fmla="*/ 349407 h 542466"/>
              <a:gd name="connsiteX4" fmla="*/ 543319 w 779550"/>
              <a:gd name="connsiteY4" fmla="*/ 362107 h 542466"/>
              <a:gd name="connsiteX5" fmla="*/ 775094 w 779550"/>
              <a:gd name="connsiteY5" fmla="*/ 539907 h 542466"/>
              <a:gd name="connsiteX6" fmla="*/ 689369 w 779550"/>
              <a:gd name="connsiteY6" fmla="*/ 460532 h 542466"/>
              <a:gd name="connsiteX7" fmla="*/ 606819 w 779550"/>
              <a:gd name="connsiteY7" fmla="*/ 365282 h 542466"/>
              <a:gd name="connsiteX8" fmla="*/ 511569 w 779550"/>
              <a:gd name="connsiteY8" fmla="*/ 298607 h 542466"/>
              <a:gd name="connsiteX9" fmla="*/ 76594 w 779550"/>
              <a:gd name="connsiteY9" fmla="*/ 22382 h 542466"/>
              <a:gd name="connsiteX10" fmla="*/ 425844 w 779550"/>
              <a:gd name="connsiteY10" fmla="*/ 311307 h 542466"/>
              <a:gd name="connsiteX11" fmla="*/ 241694 w 779550"/>
              <a:gd name="connsiteY11" fmla="*/ 228757 h 542466"/>
              <a:gd name="connsiteX12" fmla="*/ 394 w 779550"/>
              <a:gd name="connsiteY12" fmla="*/ 157 h 54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550" h="542466">
                <a:moveTo>
                  <a:pt x="394" y="157"/>
                </a:moveTo>
                <a:cubicBezTo>
                  <a:pt x="10448" y="6507"/>
                  <a:pt x="250161" y="222407"/>
                  <a:pt x="302019" y="266857"/>
                </a:cubicBezTo>
                <a:cubicBezTo>
                  <a:pt x="353877" y="311307"/>
                  <a:pt x="277148" y="253099"/>
                  <a:pt x="311544" y="266857"/>
                </a:cubicBezTo>
                <a:cubicBezTo>
                  <a:pt x="345940" y="280615"/>
                  <a:pt x="469765" y="333532"/>
                  <a:pt x="508394" y="349407"/>
                </a:cubicBezTo>
                <a:cubicBezTo>
                  <a:pt x="547023" y="365282"/>
                  <a:pt x="498869" y="330357"/>
                  <a:pt x="543319" y="362107"/>
                </a:cubicBezTo>
                <a:cubicBezTo>
                  <a:pt x="587769" y="393857"/>
                  <a:pt x="750752" y="523503"/>
                  <a:pt x="775094" y="539907"/>
                </a:cubicBezTo>
                <a:cubicBezTo>
                  <a:pt x="799436" y="556311"/>
                  <a:pt x="717415" y="489636"/>
                  <a:pt x="689369" y="460532"/>
                </a:cubicBezTo>
                <a:cubicBezTo>
                  <a:pt x="661323" y="431428"/>
                  <a:pt x="636452" y="392270"/>
                  <a:pt x="606819" y="365282"/>
                </a:cubicBezTo>
                <a:cubicBezTo>
                  <a:pt x="577186" y="338295"/>
                  <a:pt x="599940" y="355757"/>
                  <a:pt x="511569" y="298607"/>
                </a:cubicBezTo>
                <a:cubicBezTo>
                  <a:pt x="423198" y="241457"/>
                  <a:pt x="90882" y="20265"/>
                  <a:pt x="76594" y="22382"/>
                </a:cubicBezTo>
                <a:cubicBezTo>
                  <a:pt x="62307" y="24499"/>
                  <a:pt x="398327" y="276911"/>
                  <a:pt x="425844" y="311307"/>
                </a:cubicBezTo>
                <a:cubicBezTo>
                  <a:pt x="453361" y="345703"/>
                  <a:pt x="308369" y="276382"/>
                  <a:pt x="241694" y="228757"/>
                </a:cubicBezTo>
                <a:cubicBezTo>
                  <a:pt x="175019" y="181132"/>
                  <a:pt x="-9660" y="-6193"/>
                  <a:pt x="39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5F79426C-E25D-4596-AF99-82B42EC0DEEB}"/>
              </a:ext>
            </a:extLst>
          </p:cNvPr>
          <p:cNvSpPr/>
          <p:nvPr/>
        </p:nvSpPr>
        <p:spPr>
          <a:xfrm>
            <a:off x="9835902" y="9084685"/>
            <a:ext cx="271182" cy="550001"/>
          </a:xfrm>
          <a:custGeom>
            <a:avLst/>
            <a:gdLst>
              <a:gd name="connsiteX0" fmla="*/ 271181 w 271182"/>
              <a:gd name="connsiteY0" fmla="*/ 48 h 550001"/>
              <a:gd name="connsiteX1" fmla="*/ 262715 w 271182"/>
              <a:gd name="connsiteY1" fmla="*/ 177848 h 550001"/>
              <a:gd name="connsiteX2" fmla="*/ 264831 w 271182"/>
              <a:gd name="connsiteY2" fmla="*/ 165148 h 550001"/>
              <a:gd name="connsiteX3" fmla="*/ 237315 w 271182"/>
              <a:gd name="connsiteY3" fmla="*/ 300615 h 550001"/>
              <a:gd name="connsiteX4" fmla="*/ 222498 w 271182"/>
              <a:gd name="connsiteY4" fmla="*/ 243465 h 550001"/>
              <a:gd name="connsiteX5" fmla="*/ 135715 w 271182"/>
              <a:gd name="connsiteY5" fmla="*/ 361998 h 550001"/>
              <a:gd name="connsiteX6" fmla="*/ 152648 w 271182"/>
              <a:gd name="connsiteY6" fmla="*/ 336598 h 550001"/>
              <a:gd name="connsiteX7" fmla="*/ 95498 w 271182"/>
              <a:gd name="connsiteY7" fmla="*/ 486882 h 550001"/>
              <a:gd name="connsiteX8" fmla="*/ 93381 w 271182"/>
              <a:gd name="connsiteY8" fmla="*/ 442432 h 550001"/>
              <a:gd name="connsiteX9" fmla="*/ 57398 w 271182"/>
              <a:gd name="connsiteY9" fmla="*/ 442432 h 550001"/>
              <a:gd name="connsiteX10" fmla="*/ 17181 w 271182"/>
              <a:gd name="connsiteY10" fmla="*/ 465715 h 550001"/>
              <a:gd name="connsiteX11" fmla="*/ 6598 w 271182"/>
              <a:gd name="connsiteY11" fmla="*/ 524982 h 550001"/>
              <a:gd name="connsiteX12" fmla="*/ 248 w 271182"/>
              <a:gd name="connsiteY12" fmla="*/ 546148 h 550001"/>
              <a:gd name="connsiteX13" fmla="*/ 15065 w 271182"/>
              <a:gd name="connsiteY13" fmla="*/ 450898 h 550001"/>
              <a:gd name="connsiteX14" fmla="*/ 51048 w 271182"/>
              <a:gd name="connsiteY14" fmla="*/ 425498 h 550001"/>
              <a:gd name="connsiteX15" fmla="*/ 125131 w 271182"/>
              <a:gd name="connsiteY15" fmla="*/ 334482 h 550001"/>
              <a:gd name="connsiteX16" fmla="*/ 171698 w 271182"/>
              <a:gd name="connsiteY16" fmla="*/ 270982 h 550001"/>
              <a:gd name="connsiteX17" fmla="*/ 228848 w 271182"/>
              <a:gd name="connsiteY17" fmla="*/ 237115 h 550001"/>
              <a:gd name="connsiteX18" fmla="*/ 262715 w 271182"/>
              <a:gd name="connsiteY18" fmla="*/ 196898 h 550001"/>
              <a:gd name="connsiteX19" fmla="*/ 271181 w 271182"/>
              <a:gd name="connsiteY19" fmla="*/ 48 h 5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182" h="550001">
                <a:moveTo>
                  <a:pt x="271181" y="48"/>
                </a:moveTo>
                <a:cubicBezTo>
                  <a:pt x="271181" y="-3127"/>
                  <a:pt x="263773" y="150331"/>
                  <a:pt x="262715" y="177848"/>
                </a:cubicBezTo>
                <a:cubicBezTo>
                  <a:pt x="261657" y="205365"/>
                  <a:pt x="269064" y="144687"/>
                  <a:pt x="264831" y="165148"/>
                </a:cubicBezTo>
                <a:cubicBezTo>
                  <a:pt x="260598" y="185609"/>
                  <a:pt x="244370" y="287562"/>
                  <a:pt x="237315" y="300615"/>
                </a:cubicBezTo>
                <a:cubicBezTo>
                  <a:pt x="230260" y="313668"/>
                  <a:pt x="239431" y="233234"/>
                  <a:pt x="222498" y="243465"/>
                </a:cubicBezTo>
                <a:cubicBezTo>
                  <a:pt x="205565" y="253696"/>
                  <a:pt x="147357" y="346476"/>
                  <a:pt x="135715" y="361998"/>
                </a:cubicBezTo>
                <a:cubicBezTo>
                  <a:pt x="124073" y="377520"/>
                  <a:pt x="159351" y="315784"/>
                  <a:pt x="152648" y="336598"/>
                </a:cubicBezTo>
                <a:cubicBezTo>
                  <a:pt x="145945" y="357412"/>
                  <a:pt x="105376" y="469243"/>
                  <a:pt x="95498" y="486882"/>
                </a:cubicBezTo>
                <a:cubicBezTo>
                  <a:pt x="85620" y="504521"/>
                  <a:pt x="99731" y="449840"/>
                  <a:pt x="93381" y="442432"/>
                </a:cubicBezTo>
                <a:cubicBezTo>
                  <a:pt x="87031" y="435024"/>
                  <a:pt x="70098" y="438552"/>
                  <a:pt x="57398" y="442432"/>
                </a:cubicBezTo>
                <a:cubicBezTo>
                  <a:pt x="44698" y="446312"/>
                  <a:pt x="25648" y="451957"/>
                  <a:pt x="17181" y="465715"/>
                </a:cubicBezTo>
                <a:cubicBezTo>
                  <a:pt x="8714" y="479473"/>
                  <a:pt x="9420" y="511576"/>
                  <a:pt x="6598" y="524982"/>
                </a:cubicBezTo>
                <a:cubicBezTo>
                  <a:pt x="3776" y="538388"/>
                  <a:pt x="-1163" y="558495"/>
                  <a:pt x="248" y="546148"/>
                </a:cubicBezTo>
                <a:cubicBezTo>
                  <a:pt x="1659" y="533801"/>
                  <a:pt x="6598" y="471006"/>
                  <a:pt x="15065" y="450898"/>
                </a:cubicBezTo>
                <a:cubicBezTo>
                  <a:pt x="23532" y="430790"/>
                  <a:pt x="32704" y="444901"/>
                  <a:pt x="51048" y="425498"/>
                </a:cubicBezTo>
                <a:cubicBezTo>
                  <a:pt x="69392" y="406095"/>
                  <a:pt x="105023" y="360235"/>
                  <a:pt x="125131" y="334482"/>
                </a:cubicBezTo>
                <a:cubicBezTo>
                  <a:pt x="145239" y="308729"/>
                  <a:pt x="154412" y="287210"/>
                  <a:pt x="171698" y="270982"/>
                </a:cubicBezTo>
                <a:cubicBezTo>
                  <a:pt x="188984" y="254754"/>
                  <a:pt x="213678" y="249462"/>
                  <a:pt x="228848" y="237115"/>
                </a:cubicBezTo>
                <a:cubicBezTo>
                  <a:pt x="244017" y="224768"/>
                  <a:pt x="253895" y="232176"/>
                  <a:pt x="262715" y="196898"/>
                </a:cubicBezTo>
                <a:cubicBezTo>
                  <a:pt x="271535" y="161620"/>
                  <a:pt x="271181" y="3223"/>
                  <a:pt x="27118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DEDD6A8-B201-4204-8CB1-CCFBCD5FFA5D}"/>
              </a:ext>
            </a:extLst>
          </p:cNvPr>
          <p:cNvSpPr/>
          <p:nvPr/>
        </p:nvSpPr>
        <p:spPr>
          <a:xfrm>
            <a:off x="9912349" y="9152225"/>
            <a:ext cx="100845" cy="353725"/>
          </a:xfrm>
          <a:custGeom>
            <a:avLst/>
            <a:gdLst>
              <a:gd name="connsiteX0" fmla="*/ 65618 w 100845"/>
              <a:gd name="connsiteY0" fmla="*/ 242 h 353725"/>
              <a:gd name="connsiteX1" fmla="*/ 99484 w 100845"/>
              <a:gd name="connsiteY1" fmla="*/ 201325 h 353725"/>
              <a:gd name="connsiteX2" fmla="*/ 84668 w 100845"/>
              <a:gd name="connsiteY2" fmla="*/ 220375 h 353725"/>
              <a:gd name="connsiteX3" fmla="*/ 1 w 100845"/>
              <a:gd name="connsiteY3" fmla="*/ 353725 h 353725"/>
              <a:gd name="connsiteX4" fmla="*/ 86784 w 100845"/>
              <a:gd name="connsiteY4" fmla="*/ 218258 h 353725"/>
              <a:gd name="connsiteX5" fmla="*/ 82551 w 100845"/>
              <a:gd name="connsiteY5" fmla="*/ 161108 h 353725"/>
              <a:gd name="connsiteX6" fmla="*/ 65618 w 100845"/>
              <a:gd name="connsiteY6" fmla="*/ 242 h 3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45" h="353725">
                <a:moveTo>
                  <a:pt x="65618" y="242"/>
                </a:moveTo>
                <a:cubicBezTo>
                  <a:pt x="68440" y="6945"/>
                  <a:pt x="96309" y="164636"/>
                  <a:pt x="99484" y="201325"/>
                </a:cubicBezTo>
                <a:cubicBezTo>
                  <a:pt x="102659" y="238014"/>
                  <a:pt x="101248" y="194975"/>
                  <a:pt x="84668" y="220375"/>
                </a:cubicBezTo>
                <a:cubicBezTo>
                  <a:pt x="68088" y="245775"/>
                  <a:pt x="-352" y="354078"/>
                  <a:pt x="1" y="353725"/>
                </a:cubicBezTo>
                <a:cubicBezTo>
                  <a:pt x="354" y="353372"/>
                  <a:pt x="73026" y="250361"/>
                  <a:pt x="86784" y="218258"/>
                </a:cubicBezTo>
                <a:cubicBezTo>
                  <a:pt x="100542" y="186155"/>
                  <a:pt x="86431" y="194622"/>
                  <a:pt x="82551" y="161108"/>
                </a:cubicBezTo>
                <a:cubicBezTo>
                  <a:pt x="78671" y="127594"/>
                  <a:pt x="62796" y="-6461"/>
                  <a:pt x="6561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8A8367F1-5FFF-4287-A9E2-6594124A46F0}"/>
              </a:ext>
            </a:extLst>
          </p:cNvPr>
          <p:cNvSpPr/>
          <p:nvPr/>
        </p:nvSpPr>
        <p:spPr>
          <a:xfrm>
            <a:off x="9074514" y="9482047"/>
            <a:ext cx="95490" cy="331331"/>
          </a:xfrm>
          <a:custGeom>
            <a:avLst/>
            <a:gdLst>
              <a:gd name="connsiteX0" fmla="*/ 39324 w 95490"/>
              <a:gd name="connsiteY0" fmla="*/ 91 h 331331"/>
              <a:gd name="connsiteX1" fmla="*/ 1224 w 95490"/>
              <a:gd name="connsiteY1" fmla="*/ 160428 h 331331"/>
              <a:gd name="connsiteX2" fmla="*/ 93299 w 95490"/>
              <a:gd name="connsiteY2" fmla="*/ 327116 h 331331"/>
              <a:gd name="connsiteX3" fmla="*/ 63136 w 95490"/>
              <a:gd name="connsiteY3" fmla="*/ 273141 h 331331"/>
              <a:gd name="connsiteX4" fmla="*/ 23449 w 95490"/>
              <a:gd name="connsiteY4" fmla="*/ 182653 h 331331"/>
              <a:gd name="connsiteX5" fmla="*/ 39324 w 95490"/>
              <a:gd name="connsiteY5" fmla="*/ 91 h 3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90" h="331331">
                <a:moveTo>
                  <a:pt x="39324" y="91"/>
                </a:moveTo>
                <a:cubicBezTo>
                  <a:pt x="35620" y="-3613"/>
                  <a:pt x="-7772" y="105924"/>
                  <a:pt x="1224" y="160428"/>
                </a:cubicBezTo>
                <a:cubicBezTo>
                  <a:pt x="10220" y="214932"/>
                  <a:pt x="82980" y="308331"/>
                  <a:pt x="93299" y="327116"/>
                </a:cubicBezTo>
                <a:cubicBezTo>
                  <a:pt x="103618" y="345902"/>
                  <a:pt x="74778" y="297218"/>
                  <a:pt x="63136" y="273141"/>
                </a:cubicBezTo>
                <a:cubicBezTo>
                  <a:pt x="51494" y="249064"/>
                  <a:pt x="28476" y="223399"/>
                  <a:pt x="23449" y="182653"/>
                </a:cubicBezTo>
                <a:cubicBezTo>
                  <a:pt x="18422" y="141907"/>
                  <a:pt x="43028" y="3795"/>
                  <a:pt x="3932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ABB915-59A2-4554-976E-962CAAE3CCBD}"/>
              </a:ext>
            </a:extLst>
          </p:cNvPr>
          <p:cNvSpPr/>
          <p:nvPr/>
        </p:nvSpPr>
        <p:spPr>
          <a:xfrm>
            <a:off x="8765422" y="9486900"/>
            <a:ext cx="364454" cy="265188"/>
          </a:xfrm>
          <a:custGeom>
            <a:avLst/>
            <a:gdLst>
              <a:gd name="connsiteX0" fmla="*/ 753 w 364454"/>
              <a:gd name="connsiteY0" fmla="*/ 0 h 265188"/>
              <a:gd name="connsiteX1" fmla="*/ 42028 w 364454"/>
              <a:gd name="connsiteY1" fmla="*/ 209550 h 265188"/>
              <a:gd name="connsiteX2" fmla="*/ 35678 w 364454"/>
              <a:gd name="connsiteY2" fmla="*/ 193675 h 265188"/>
              <a:gd name="connsiteX3" fmla="*/ 83303 w 364454"/>
              <a:gd name="connsiteY3" fmla="*/ 257175 h 265188"/>
              <a:gd name="connsiteX4" fmla="*/ 102353 w 364454"/>
              <a:gd name="connsiteY4" fmla="*/ 247650 h 265188"/>
              <a:gd name="connsiteX5" fmla="*/ 319841 w 364454"/>
              <a:gd name="connsiteY5" fmla="*/ 265113 h 265188"/>
              <a:gd name="connsiteX6" fmla="*/ 199191 w 364454"/>
              <a:gd name="connsiteY6" fmla="*/ 254000 h 265188"/>
              <a:gd name="connsiteX7" fmla="*/ 356353 w 364454"/>
              <a:gd name="connsiteY7" fmla="*/ 254000 h 265188"/>
              <a:gd name="connsiteX8" fmla="*/ 324603 w 364454"/>
              <a:gd name="connsiteY8" fmla="*/ 242888 h 265188"/>
              <a:gd name="connsiteX9" fmla="*/ 176966 w 364454"/>
              <a:gd name="connsiteY9" fmla="*/ 238125 h 265188"/>
              <a:gd name="connsiteX10" fmla="*/ 88066 w 364454"/>
              <a:gd name="connsiteY10" fmla="*/ 217488 h 265188"/>
              <a:gd name="connsiteX11" fmla="*/ 83303 w 364454"/>
              <a:gd name="connsiteY11" fmla="*/ 209550 h 265188"/>
              <a:gd name="connsiteX12" fmla="*/ 753 w 364454"/>
              <a:gd name="connsiteY12" fmla="*/ 0 h 2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454" h="265188">
                <a:moveTo>
                  <a:pt x="753" y="0"/>
                </a:moveTo>
                <a:cubicBezTo>
                  <a:pt x="-6126" y="0"/>
                  <a:pt x="36207" y="177271"/>
                  <a:pt x="42028" y="209550"/>
                </a:cubicBezTo>
                <a:cubicBezTo>
                  <a:pt x="47849" y="241829"/>
                  <a:pt x="28799" y="185737"/>
                  <a:pt x="35678" y="193675"/>
                </a:cubicBezTo>
                <a:cubicBezTo>
                  <a:pt x="42557" y="201613"/>
                  <a:pt x="72191" y="248179"/>
                  <a:pt x="83303" y="257175"/>
                </a:cubicBezTo>
                <a:cubicBezTo>
                  <a:pt x="94415" y="266171"/>
                  <a:pt x="62930" y="246327"/>
                  <a:pt x="102353" y="247650"/>
                </a:cubicBezTo>
                <a:cubicBezTo>
                  <a:pt x="141776" y="248973"/>
                  <a:pt x="319841" y="265113"/>
                  <a:pt x="319841" y="265113"/>
                </a:cubicBezTo>
                <a:cubicBezTo>
                  <a:pt x="335981" y="266171"/>
                  <a:pt x="193106" y="255852"/>
                  <a:pt x="199191" y="254000"/>
                </a:cubicBezTo>
                <a:cubicBezTo>
                  <a:pt x="205276" y="252148"/>
                  <a:pt x="335451" y="255852"/>
                  <a:pt x="356353" y="254000"/>
                </a:cubicBezTo>
                <a:cubicBezTo>
                  <a:pt x="377255" y="252148"/>
                  <a:pt x="354501" y="245534"/>
                  <a:pt x="324603" y="242888"/>
                </a:cubicBezTo>
                <a:cubicBezTo>
                  <a:pt x="294705" y="240242"/>
                  <a:pt x="216389" y="242358"/>
                  <a:pt x="176966" y="238125"/>
                </a:cubicBezTo>
                <a:cubicBezTo>
                  <a:pt x="137543" y="233892"/>
                  <a:pt x="103676" y="222250"/>
                  <a:pt x="88066" y="217488"/>
                </a:cubicBezTo>
                <a:cubicBezTo>
                  <a:pt x="72456" y="212726"/>
                  <a:pt x="95209" y="241565"/>
                  <a:pt x="83303" y="209550"/>
                </a:cubicBezTo>
                <a:cubicBezTo>
                  <a:pt x="71397" y="177535"/>
                  <a:pt x="7632" y="0"/>
                  <a:pt x="7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EA0ECB33-8E13-4946-B458-AE78D3C0A8BC}"/>
              </a:ext>
            </a:extLst>
          </p:cNvPr>
          <p:cNvSpPr/>
          <p:nvPr/>
        </p:nvSpPr>
        <p:spPr>
          <a:xfrm>
            <a:off x="8239095" y="9465955"/>
            <a:ext cx="712607" cy="282138"/>
          </a:xfrm>
          <a:custGeom>
            <a:avLst/>
            <a:gdLst>
              <a:gd name="connsiteX0" fmla="*/ 30 w 712607"/>
              <a:gd name="connsiteY0" fmla="*/ 308 h 282138"/>
              <a:gd name="connsiteX1" fmla="*/ 196880 w 712607"/>
              <a:gd name="connsiteY1" fmla="*/ 152708 h 282138"/>
              <a:gd name="connsiteX2" fmla="*/ 185768 w 712607"/>
              <a:gd name="connsiteY2" fmla="*/ 109845 h 282138"/>
              <a:gd name="connsiteX3" fmla="*/ 282605 w 712607"/>
              <a:gd name="connsiteY3" fmla="*/ 109845 h 282138"/>
              <a:gd name="connsiteX4" fmla="*/ 371505 w 712607"/>
              <a:gd name="connsiteY4" fmla="*/ 171758 h 282138"/>
              <a:gd name="connsiteX5" fmla="*/ 446118 w 712607"/>
              <a:gd name="connsiteY5" fmla="*/ 200333 h 282138"/>
              <a:gd name="connsiteX6" fmla="*/ 642968 w 712607"/>
              <a:gd name="connsiteY6" fmla="*/ 254308 h 282138"/>
              <a:gd name="connsiteX7" fmla="*/ 708055 w 712607"/>
              <a:gd name="connsiteY7" fmla="*/ 281295 h 282138"/>
              <a:gd name="connsiteX8" fmla="*/ 533430 w 712607"/>
              <a:gd name="connsiteY8" fmla="*/ 224145 h 282138"/>
              <a:gd name="connsiteX9" fmla="*/ 212755 w 712607"/>
              <a:gd name="connsiteY9" fmla="*/ 116195 h 282138"/>
              <a:gd name="connsiteX10" fmla="*/ 30 w 712607"/>
              <a:gd name="connsiteY10" fmla="*/ 308 h 2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07" h="282138">
                <a:moveTo>
                  <a:pt x="30" y="308"/>
                </a:moveTo>
                <a:cubicBezTo>
                  <a:pt x="-2616" y="6393"/>
                  <a:pt x="165924" y="134452"/>
                  <a:pt x="196880" y="152708"/>
                </a:cubicBezTo>
                <a:cubicBezTo>
                  <a:pt x="227836" y="170964"/>
                  <a:pt x="171481" y="116989"/>
                  <a:pt x="185768" y="109845"/>
                </a:cubicBezTo>
                <a:cubicBezTo>
                  <a:pt x="200056" y="102701"/>
                  <a:pt x="251649" y="99526"/>
                  <a:pt x="282605" y="109845"/>
                </a:cubicBezTo>
                <a:cubicBezTo>
                  <a:pt x="313561" y="120164"/>
                  <a:pt x="344253" y="156677"/>
                  <a:pt x="371505" y="171758"/>
                </a:cubicBezTo>
                <a:cubicBezTo>
                  <a:pt x="398757" y="186839"/>
                  <a:pt x="400874" y="186575"/>
                  <a:pt x="446118" y="200333"/>
                </a:cubicBezTo>
                <a:cubicBezTo>
                  <a:pt x="491362" y="214091"/>
                  <a:pt x="599312" y="240814"/>
                  <a:pt x="642968" y="254308"/>
                </a:cubicBezTo>
                <a:cubicBezTo>
                  <a:pt x="686624" y="267802"/>
                  <a:pt x="726311" y="286322"/>
                  <a:pt x="708055" y="281295"/>
                </a:cubicBezTo>
                <a:cubicBezTo>
                  <a:pt x="689799" y="276268"/>
                  <a:pt x="533430" y="224145"/>
                  <a:pt x="533430" y="224145"/>
                </a:cubicBezTo>
                <a:cubicBezTo>
                  <a:pt x="450880" y="196628"/>
                  <a:pt x="303242" y="152707"/>
                  <a:pt x="212755" y="116195"/>
                </a:cubicBezTo>
                <a:cubicBezTo>
                  <a:pt x="122268" y="79683"/>
                  <a:pt x="2676" y="-5777"/>
                  <a:pt x="30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F0E049BC-E833-479E-96D4-D30A0C865983}"/>
              </a:ext>
            </a:extLst>
          </p:cNvPr>
          <p:cNvSpPr/>
          <p:nvPr/>
        </p:nvSpPr>
        <p:spPr>
          <a:xfrm>
            <a:off x="9141704" y="9301006"/>
            <a:ext cx="692268" cy="494766"/>
          </a:xfrm>
          <a:custGeom>
            <a:avLst/>
            <a:gdLst>
              <a:gd name="connsiteX0" fmla="*/ 653171 w 692268"/>
              <a:gd name="connsiteY0" fmla="*/ 157 h 494766"/>
              <a:gd name="connsiteX1" fmla="*/ 681746 w 692268"/>
              <a:gd name="connsiteY1" fmla="*/ 244632 h 494766"/>
              <a:gd name="connsiteX2" fmla="*/ 688096 w 692268"/>
              <a:gd name="connsiteY2" fmla="*/ 282732 h 494766"/>
              <a:gd name="connsiteX3" fmla="*/ 665871 w 692268"/>
              <a:gd name="connsiteY3" fmla="*/ 325594 h 494766"/>
              <a:gd name="connsiteX4" fmla="*/ 427746 w 692268"/>
              <a:gd name="connsiteY4" fmla="*/ 409732 h 494766"/>
              <a:gd name="connsiteX5" fmla="*/ 515059 w 692268"/>
              <a:gd name="connsiteY5" fmla="*/ 403382 h 494766"/>
              <a:gd name="connsiteX6" fmla="*/ 413459 w 692268"/>
              <a:gd name="connsiteY6" fmla="*/ 409732 h 494766"/>
              <a:gd name="connsiteX7" fmla="*/ 322971 w 692268"/>
              <a:gd name="connsiteY7" fmla="*/ 438307 h 494766"/>
              <a:gd name="connsiteX8" fmla="*/ 216609 w 692268"/>
              <a:gd name="connsiteY8" fmla="*/ 468469 h 494766"/>
              <a:gd name="connsiteX9" fmla="*/ 709 w 692268"/>
              <a:gd name="connsiteY9" fmla="*/ 493869 h 494766"/>
              <a:gd name="connsiteX10" fmla="*/ 295984 w 692268"/>
              <a:gd name="connsiteY10" fmla="*/ 435132 h 494766"/>
              <a:gd name="connsiteX11" fmla="*/ 308684 w 692268"/>
              <a:gd name="connsiteY11" fmla="*/ 433544 h 494766"/>
              <a:gd name="connsiteX12" fmla="*/ 640471 w 692268"/>
              <a:gd name="connsiteY12" fmla="*/ 335119 h 494766"/>
              <a:gd name="connsiteX13" fmla="*/ 659521 w 692268"/>
              <a:gd name="connsiteY13" fmla="*/ 309719 h 494766"/>
              <a:gd name="connsiteX14" fmla="*/ 659521 w 692268"/>
              <a:gd name="connsiteY14" fmla="*/ 284319 h 494766"/>
              <a:gd name="connsiteX15" fmla="*/ 653171 w 692268"/>
              <a:gd name="connsiteY15" fmla="*/ 157 h 49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268" h="494766">
                <a:moveTo>
                  <a:pt x="653171" y="157"/>
                </a:moveTo>
                <a:cubicBezTo>
                  <a:pt x="656875" y="-6457"/>
                  <a:pt x="675925" y="197536"/>
                  <a:pt x="681746" y="244632"/>
                </a:cubicBezTo>
                <a:cubicBezTo>
                  <a:pt x="687567" y="291728"/>
                  <a:pt x="690742" y="269238"/>
                  <a:pt x="688096" y="282732"/>
                </a:cubicBezTo>
                <a:cubicBezTo>
                  <a:pt x="685450" y="296226"/>
                  <a:pt x="709263" y="304427"/>
                  <a:pt x="665871" y="325594"/>
                </a:cubicBezTo>
                <a:cubicBezTo>
                  <a:pt x="622479" y="346761"/>
                  <a:pt x="452881" y="396767"/>
                  <a:pt x="427746" y="409732"/>
                </a:cubicBezTo>
                <a:cubicBezTo>
                  <a:pt x="402611" y="422697"/>
                  <a:pt x="517440" y="403382"/>
                  <a:pt x="515059" y="403382"/>
                </a:cubicBezTo>
                <a:cubicBezTo>
                  <a:pt x="512678" y="403382"/>
                  <a:pt x="445474" y="403911"/>
                  <a:pt x="413459" y="409732"/>
                </a:cubicBezTo>
                <a:cubicBezTo>
                  <a:pt x="381444" y="415553"/>
                  <a:pt x="355779" y="428518"/>
                  <a:pt x="322971" y="438307"/>
                </a:cubicBezTo>
                <a:cubicBezTo>
                  <a:pt x="290163" y="448096"/>
                  <a:pt x="270319" y="459209"/>
                  <a:pt x="216609" y="468469"/>
                </a:cubicBezTo>
                <a:cubicBezTo>
                  <a:pt x="162899" y="477729"/>
                  <a:pt x="-12520" y="499425"/>
                  <a:pt x="709" y="493869"/>
                </a:cubicBezTo>
                <a:cubicBezTo>
                  <a:pt x="13938" y="488313"/>
                  <a:pt x="244655" y="445186"/>
                  <a:pt x="295984" y="435132"/>
                </a:cubicBezTo>
                <a:cubicBezTo>
                  <a:pt x="347313" y="425078"/>
                  <a:pt x="308684" y="433544"/>
                  <a:pt x="308684" y="433544"/>
                </a:cubicBezTo>
                <a:cubicBezTo>
                  <a:pt x="366098" y="416875"/>
                  <a:pt x="581998" y="355757"/>
                  <a:pt x="640471" y="335119"/>
                </a:cubicBezTo>
                <a:cubicBezTo>
                  <a:pt x="698944" y="314482"/>
                  <a:pt x="656346" y="318186"/>
                  <a:pt x="659521" y="309719"/>
                </a:cubicBezTo>
                <a:cubicBezTo>
                  <a:pt x="662696" y="301252"/>
                  <a:pt x="660050" y="330886"/>
                  <a:pt x="659521" y="284319"/>
                </a:cubicBezTo>
                <a:cubicBezTo>
                  <a:pt x="658992" y="237752"/>
                  <a:pt x="649467" y="6771"/>
                  <a:pt x="65317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96AEB2BA-8422-4A94-95D5-2A0B9FECF690}"/>
              </a:ext>
            </a:extLst>
          </p:cNvPr>
          <p:cNvSpPr/>
          <p:nvPr/>
        </p:nvSpPr>
        <p:spPr>
          <a:xfrm>
            <a:off x="9429525" y="9423364"/>
            <a:ext cx="38325" cy="312415"/>
          </a:xfrm>
          <a:custGeom>
            <a:avLst/>
            <a:gdLst>
              <a:gd name="connsiteX0" fmla="*/ 225 w 38325"/>
              <a:gd name="connsiteY0" fmla="*/ 36 h 312415"/>
              <a:gd name="connsiteX1" fmla="*/ 22450 w 38325"/>
              <a:gd name="connsiteY1" fmla="*/ 120686 h 312415"/>
              <a:gd name="connsiteX2" fmla="*/ 20863 w 38325"/>
              <a:gd name="connsiteY2" fmla="*/ 187361 h 312415"/>
              <a:gd name="connsiteX3" fmla="*/ 17688 w 38325"/>
              <a:gd name="connsiteY3" fmla="*/ 308011 h 312415"/>
              <a:gd name="connsiteX4" fmla="*/ 11338 w 38325"/>
              <a:gd name="connsiteY4" fmla="*/ 271499 h 312415"/>
              <a:gd name="connsiteX5" fmla="*/ 38325 w 38325"/>
              <a:gd name="connsiteY5" fmla="*/ 133386 h 312415"/>
              <a:gd name="connsiteX6" fmla="*/ 225 w 38325"/>
              <a:gd name="connsiteY6" fmla="*/ 36 h 31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25" h="312415">
                <a:moveTo>
                  <a:pt x="225" y="36"/>
                </a:moveTo>
                <a:cubicBezTo>
                  <a:pt x="-2421" y="-2081"/>
                  <a:pt x="19010" y="89465"/>
                  <a:pt x="22450" y="120686"/>
                </a:cubicBezTo>
                <a:cubicBezTo>
                  <a:pt x="25890" y="151907"/>
                  <a:pt x="21657" y="156140"/>
                  <a:pt x="20863" y="187361"/>
                </a:cubicBezTo>
                <a:cubicBezTo>
                  <a:pt x="20069" y="218582"/>
                  <a:pt x="19275" y="293988"/>
                  <a:pt x="17688" y="308011"/>
                </a:cubicBezTo>
                <a:cubicBezTo>
                  <a:pt x="16101" y="322034"/>
                  <a:pt x="7899" y="300603"/>
                  <a:pt x="11338" y="271499"/>
                </a:cubicBezTo>
                <a:cubicBezTo>
                  <a:pt x="14777" y="242395"/>
                  <a:pt x="38325" y="176513"/>
                  <a:pt x="38325" y="133386"/>
                </a:cubicBezTo>
                <a:cubicBezTo>
                  <a:pt x="38325" y="90259"/>
                  <a:pt x="2871" y="2153"/>
                  <a:pt x="22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34C0D82-6DD9-418D-A5C6-77F174C32306}"/>
              </a:ext>
            </a:extLst>
          </p:cNvPr>
          <p:cNvSpPr/>
          <p:nvPr/>
        </p:nvSpPr>
        <p:spPr>
          <a:xfrm>
            <a:off x="9452184" y="9407950"/>
            <a:ext cx="82688" cy="321739"/>
          </a:xfrm>
          <a:custGeom>
            <a:avLst/>
            <a:gdLst>
              <a:gd name="connsiteX0" fmla="*/ 44241 w 82688"/>
              <a:gd name="connsiteY0" fmla="*/ 4338 h 321739"/>
              <a:gd name="connsiteX1" fmla="*/ 7729 w 82688"/>
              <a:gd name="connsiteY1" fmla="*/ 178963 h 321739"/>
              <a:gd name="connsiteX2" fmla="*/ 1379 w 82688"/>
              <a:gd name="connsiteY2" fmla="*/ 218650 h 321739"/>
              <a:gd name="connsiteX3" fmla="*/ 26779 w 82688"/>
              <a:gd name="connsiteY3" fmla="*/ 258338 h 321739"/>
              <a:gd name="connsiteX4" fmla="*/ 80754 w 82688"/>
              <a:gd name="connsiteY4" fmla="*/ 320250 h 321739"/>
              <a:gd name="connsiteX5" fmla="*/ 64879 w 82688"/>
              <a:gd name="connsiteY5" fmla="*/ 296438 h 321739"/>
              <a:gd name="connsiteX6" fmla="*/ 9316 w 82688"/>
              <a:gd name="connsiteY6" fmla="*/ 229763 h 321739"/>
              <a:gd name="connsiteX7" fmla="*/ 2966 w 82688"/>
              <a:gd name="connsiteY7" fmla="*/ 167850 h 321739"/>
              <a:gd name="connsiteX8" fmla="*/ 17254 w 82688"/>
              <a:gd name="connsiteY8" fmla="*/ 61488 h 321739"/>
              <a:gd name="connsiteX9" fmla="*/ 44241 w 82688"/>
              <a:gd name="connsiteY9" fmla="*/ 4338 h 32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88" h="321739">
                <a:moveTo>
                  <a:pt x="44241" y="4338"/>
                </a:moveTo>
                <a:cubicBezTo>
                  <a:pt x="42654" y="23917"/>
                  <a:pt x="14873" y="143244"/>
                  <a:pt x="7729" y="178963"/>
                </a:cubicBezTo>
                <a:cubicBezTo>
                  <a:pt x="585" y="214682"/>
                  <a:pt x="-1796" y="205421"/>
                  <a:pt x="1379" y="218650"/>
                </a:cubicBezTo>
                <a:cubicBezTo>
                  <a:pt x="4554" y="231879"/>
                  <a:pt x="13550" y="241405"/>
                  <a:pt x="26779" y="258338"/>
                </a:cubicBezTo>
                <a:cubicBezTo>
                  <a:pt x="40008" y="275271"/>
                  <a:pt x="74404" y="313900"/>
                  <a:pt x="80754" y="320250"/>
                </a:cubicBezTo>
                <a:cubicBezTo>
                  <a:pt x="87104" y="326600"/>
                  <a:pt x="76785" y="311519"/>
                  <a:pt x="64879" y="296438"/>
                </a:cubicBezTo>
                <a:cubicBezTo>
                  <a:pt x="52973" y="281357"/>
                  <a:pt x="19635" y="251194"/>
                  <a:pt x="9316" y="229763"/>
                </a:cubicBezTo>
                <a:cubicBezTo>
                  <a:pt x="-1003" y="208332"/>
                  <a:pt x="1643" y="195896"/>
                  <a:pt x="2966" y="167850"/>
                </a:cubicBezTo>
                <a:cubicBezTo>
                  <a:pt x="4289" y="139804"/>
                  <a:pt x="10639" y="86623"/>
                  <a:pt x="17254" y="61488"/>
                </a:cubicBezTo>
                <a:cubicBezTo>
                  <a:pt x="23869" y="36353"/>
                  <a:pt x="45828" y="-15241"/>
                  <a:pt x="44241" y="4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33DE6031-957B-4944-83F9-4A3D534D91B7}"/>
              </a:ext>
            </a:extLst>
          </p:cNvPr>
          <p:cNvSpPr/>
          <p:nvPr/>
        </p:nvSpPr>
        <p:spPr>
          <a:xfrm>
            <a:off x="10877851" y="5187501"/>
            <a:ext cx="461298" cy="982237"/>
          </a:xfrm>
          <a:custGeom>
            <a:avLst/>
            <a:gdLst>
              <a:gd name="connsiteX0" fmla="*/ 2874 w 461298"/>
              <a:gd name="connsiteY0" fmla="*/ 3624 h 982237"/>
              <a:gd name="connsiteX1" fmla="*/ 304499 w 461298"/>
              <a:gd name="connsiteY1" fmla="*/ 632274 h 982237"/>
              <a:gd name="connsiteX2" fmla="*/ 298149 w 461298"/>
              <a:gd name="connsiteY2" fmla="*/ 556074 h 982237"/>
              <a:gd name="connsiteX3" fmla="*/ 444199 w 461298"/>
              <a:gd name="connsiteY3" fmla="*/ 959299 h 982237"/>
              <a:gd name="connsiteX4" fmla="*/ 441024 w 461298"/>
              <a:gd name="connsiteY4" fmla="*/ 898974 h 982237"/>
              <a:gd name="connsiteX5" fmla="*/ 288624 w 461298"/>
              <a:gd name="connsiteY5" fmla="*/ 619574 h 982237"/>
              <a:gd name="connsiteX6" fmla="*/ 158449 w 461298"/>
              <a:gd name="connsiteY6" fmla="*/ 384624 h 982237"/>
              <a:gd name="connsiteX7" fmla="*/ 2874 w 461298"/>
              <a:gd name="connsiteY7" fmla="*/ 3624 h 9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298" h="982237">
                <a:moveTo>
                  <a:pt x="2874" y="3624"/>
                </a:moveTo>
                <a:cubicBezTo>
                  <a:pt x="27216" y="44899"/>
                  <a:pt x="255287" y="540199"/>
                  <a:pt x="304499" y="632274"/>
                </a:cubicBezTo>
                <a:cubicBezTo>
                  <a:pt x="353711" y="724349"/>
                  <a:pt x="274866" y="501570"/>
                  <a:pt x="298149" y="556074"/>
                </a:cubicBezTo>
                <a:cubicBezTo>
                  <a:pt x="321432" y="610578"/>
                  <a:pt x="420387" y="902149"/>
                  <a:pt x="444199" y="959299"/>
                </a:cubicBezTo>
                <a:cubicBezTo>
                  <a:pt x="468011" y="1016449"/>
                  <a:pt x="466953" y="955595"/>
                  <a:pt x="441024" y="898974"/>
                </a:cubicBezTo>
                <a:cubicBezTo>
                  <a:pt x="415095" y="842353"/>
                  <a:pt x="335720" y="705299"/>
                  <a:pt x="288624" y="619574"/>
                </a:cubicBezTo>
                <a:cubicBezTo>
                  <a:pt x="241528" y="533849"/>
                  <a:pt x="201311" y="484107"/>
                  <a:pt x="158449" y="384624"/>
                </a:cubicBezTo>
                <a:cubicBezTo>
                  <a:pt x="115587" y="285141"/>
                  <a:pt x="-21468" y="-37651"/>
                  <a:pt x="2874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E4DE914A-E0FF-4E77-ABAE-D34EBA0D58BE}"/>
              </a:ext>
            </a:extLst>
          </p:cNvPr>
          <p:cNvSpPr/>
          <p:nvPr/>
        </p:nvSpPr>
        <p:spPr>
          <a:xfrm>
            <a:off x="11310874" y="6140550"/>
            <a:ext cx="201156" cy="1615975"/>
          </a:xfrm>
          <a:custGeom>
            <a:avLst/>
            <a:gdLst>
              <a:gd name="connsiteX0" fmla="*/ 4826 w 201156"/>
              <a:gd name="connsiteY0" fmla="*/ 25300 h 1615975"/>
              <a:gd name="connsiteX1" fmla="*/ 27051 w 201156"/>
              <a:gd name="connsiteY1" fmla="*/ 82450 h 1615975"/>
              <a:gd name="connsiteX2" fmla="*/ 176276 w 201156"/>
              <a:gd name="connsiteY2" fmla="*/ 619025 h 1615975"/>
              <a:gd name="connsiteX3" fmla="*/ 185801 w 201156"/>
              <a:gd name="connsiteY3" fmla="*/ 596800 h 1615975"/>
              <a:gd name="connsiteX4" fmla="*/ 154051 w 201156"/>
              <a:gd name="connsiteY4" fmla="*/ 1066700 h 1615975"/>
              <a:gd name="connsiteX5" fmla="*/ 173101 w 201156"/>
              <a:gd name="connsiteY5" fmla="*/ 1015900 h 1615975"/>
              <a:gd name="connsiteX6" fmla="*/ 198501 w 201156"/>
              <a:gd name="connsiteY6" fmla="*/ 1495325 h 1615975"/>
              <a:gd name="connsiteX7" fmla="*/ 198501 w 201156"/>
              <a:gd name="connsiteY7" fmla="*/ 1615975 h 1615975"/>
              <a:gd name="connsiteX8" fmla="*/ 198501 w 201156"/>
              <a:gd name="connsiteY8" fmla="*/ 1495325 h 1615975"/>
              <a:gd name="connsiteX9" fmla="*/ 198501 w 201156"/>
              <a:gd name="connsiteY9" fmla="*/ 876200 h 1615975"/>
              <a:gd name="connsiteX10" fmla="*/ 195326 w 201156"/>
              <a:gd name="connsiteY10" fmla="*/ 736500 h 1615975"/>
              <a:gd name="connsiteX11" fmla="*/ 195326 w 201156"/>
              <a:gd name="connsiteY11" fmla="*/ 561875 h 1615975"/>
              <a:gd name="connsiteX12" fmla="*/ 192151 w 201156"/>
              <a:gd name="connsiteY12" fmla="*/ 476150 h 1615975"/>
              <a:gd name="connsiteX13" fmla="*/ 84201 w 201156"/>
              <a:gd name="connsiteY13" fmla="*/ 317400 h 1615975"/>
              <a:gd name="connsiteX14" fmla="*/ 4826 w 201156"/>
              <a:gd name="connsiteY14" fmla="*/ 25300 h 16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156" h="1615975">
                <a:moveTo>
                  <a:pt x="4826" y="25300"/>
                </a:moveTo>
                <a:cubicBezTo>
                  <a:pt x="-4699" y="-13858"/>
                  <a:pt x="-1524" y="-16504"/>
                  <a:pt x="27051" y="82450"/>
                </a:cubicBezTo>
                <a:cubicBezTo>
                  <a:pt x="55626" y="181404"/>
                  <a:pt x="149818" y="533300"/>
                  <a:pt x="176276" y="619025"/>
                </a:cubicBezTo>
                <a:cubicBezTo>
                  <a:pt x="202734" y="704750"/>
                  <a:pt x="189505" y="522188"/>
                  <a:pt x="185801" y="596800"/>
                </a:cubicBezTo>
                <a:cubicBezTo>
                  <a:pt x="182097" y="671413"/>
                  <a:pt x="156168" y="996850"/>
                  <a:pt x="154051" y="1066700"/>
                </a:cubicBezTo>
                <a:cubicBezTo>
                  <a:pt x="151934" y="1136550"/>
                  <a:pt x="165693" y="944463"/>
                  <a:pt x="173101" y="1015900"/>
                </a:cubicBezTo>
                <a:cubicBezTo>
                  <a:pt x="180509" y="1087337"/>
                  <a:pt x="194268" y="1395313"/>
                  <a:pt x="198501" y="1495325"/>
                </a:cubicBezTo>
                <a:cubicBezTo>
                  <a:pt x="202734" y="1595337"/>
                  <a:pt x="198501" y="1615975"/>
                  <a:pt x="198501" y="1615975"/>
                </a:cubicBezTo>
                <a:lnTo>
                  <a:pt x="198501" y="1495325"/>
                </a:lnTo>
                <a:cubicBezTo>
                  <a:pt x="198501" y="1372029"/>
                  <a:pt x="199030" y="1002671"/>
                  <a:pt x="198501" y="876200"/>
                </a:cubicBezTo>
                <a:cubicBezTo>
                  <a:pt x="197972" y="749729"/>
                  <a:pt x="195855" y="788887"/>
                  <a:pt x="195326" y="736500"/>
                </a:cubicBezTo>
                <a:cubicBezTo>
                  <a:pt x="194797" y="684113"/>
                  <a:pt x="195855" y="605267"/>
                  <a:pt x="195326" y="561875"/>
                </a:cubicBezTo>
                <a:cubicBezTo>
                  <a:pt x="194797" y="518483"/>
                  <a:pt x="210672" y="516896"/>
                  <a:pt x="192151" y="476150"/>
                </a:cubicBezTo>
                <a:cubicBezTo>
                  <a:pt x="173630" y="435404"/>
                  <a:pt x="110130" y="389367"/>
                  <a:pt x="84201" y="317400"/>
                </a:cubicBezTo>
                <a:cubicBezTo>
                  <a:pt x="58272" y="245433"/>
                  <a:pt x="14351" y="64458"/>
                  <a:pt x="4826" y="25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0E1CF620-F452-4A89-90BC-58E4F6AB71E2}"/>
              </a:ext>
            </a:extLst>
          </p:cNvPr>
          <p:cNvSpPr/>
          <p:nvPr/>
        </p:nvSpPr>
        <p:spPr>
          <a:xfrm>
            <a:off x="11116858" y="7464384"/>
            <a:ext cx="405779" cy="1637203"/>
          </a:xfrm>
          <a:custGeom>
            <a:avLst/>
            <a:gdLst>
              <a:gd name="connsiteX0" fmla="*/ 405217 w 405779"/>
              <a:gd name="connsiteY0" fmla="*/ 41 h 1637203"/>
              <a:gd name="connsiteX1" fmla="*/ 313142 w 405779"/>
              <a:gd name="connsiteY1" fmla="*/ 676316 h 1637203"/>
              <a:gd name="connsiteX2" fmla="*/ 332192 w 405779"/>
              <a:gd name="connsiteY2" fmla="*/ 622341 h 1637203"/>
              <a:gd name="connsiteX3" fmla="*/ 170267 w 405779"/>
              <a:gd name="connsiteY3" fmla="*/ 1225591 h 1637203"/>
              <a:gd name="connsiteX4" fmla="*/ 227417 w 405779"/>
              <a:gd name="connsiteY4" fmla="*/ 1098591 h 1637203"/>
              <a:gd name="connsiteX5" fmla="*/ 5167 w 405779"/>
              <a:gd name="connsiteY5" fmla="*/ 1616116 h 1637203"/>
              <a:gd name="connsiteX6" fmla="*/ 87717 w 405779"/>
              <a:gd name="connsiteY6" fmla="*/ 1476416 h 1637203"/>
              <a:gd name="connsiteX7" fmla="*/ 278217 w 405779"/>
              <a:gd name="connsiteY7" fmla="*/ 923966 h 1637203"/>
              <a:gd name="connsiteX8" fmla="*/ 348067 w 405779"/>
              <a:gd name="connsiteY8" fmla="*/ 644566 h 1637203"/>
              <a:gd name="connsiteX9" fmla="*/ 405217 w 405779"/>
              <a:gd name="connsiteY9" fmla="*/ 41 h 163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779" h="1637203">
                <a:moveTo>
                  <a:pt x="405217" y="41"/>
                </a:moveTo>
                <a:cubicBezTo>
                  <a:pt x="399396" y="5333"/>
                  <a:pt x="325313" y="572599"/>
                  <a:pt x="313142" y="676316"/>
                </a:cubicBezTo>
                <a:cubicBezTo>
                  <a:pt x="300971" y="780033"/>
                  <a:pt x="356004" y="530795"/>
                  <a:pt x="332192" y="622341"/>
                </a:cubicBezTo>
                <a:cubicBezTo>
                  <a:pt x="308379" y="713887"/>
                  <a:pt x="187729" y="1146216"/>
                  <a:pt x="170267" y="1225591"/>
                </a:cubicBezTo>
                <a:cubicBezTo>
                  <a:pt x="152805" y="1304966"/>
                  <a:pt x="254934" y="1033504"/>
                  <a:pt x="227417" y="1098591"/>
                </a:cubicBezTo>
                <a:cubicBezTo>
                  <a:pt x="199900" y="1163678"/>
                  <a:pt x="28450" y="1553145"/>
                  <a:pt x="5167" y="1616116"/>
                </a:cubicBezTo>
                <a:cubicBezTo>
                  <a:pt x="-18116" y="1679087"/>
                  <a:pt x="42209" y="1591774"/>
                  <a:pt x="87717" y="1476416"/>
                </a:cubicBezTo>
                <a:cubicBezTo>
                  <a:pt x="133225" y="1361058"/>
                  <a:pt x="234825" y="1062608"/>
                  <a:pt x="278217" y="923966"/>
                </a:cubicBezTo>
                <a:cubicBezTo>
                  <a:pt x="321609" y="785324"/>
                  <a:pt x="325842" y="794320"/>
                  <a:pt x="348067" y="644566"/>
                </a:cubicBezTo>
                <a:cubicBezTo>
                  <a:pt x="370292" y="494812"/>
                  <a:pt x="411038" y="-5251"/>
                  <a:pt x="40521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C1FD1C0B-11DD-4A7D-86FA-7F670CAA932C}"/>
              </a:ext>
            </a:extLst>
          </p:cNvPr>
          <p:cNvSpPr/>
          <p:nvPr/>
        </p:nvSpPr>
        <p:spPr>
          <a:xfrm>
            <a:off x="10673172" y="9116445"/>
            <a:ext cx="445789" cy="1143754"/>
          </a:xfrm>
          <a:custGeom>
            <a:avLst/>
            <a:gdLst>
              <a:gd name="connsiteX0" fmla="*/ 445678 w 445789"/>
              <a:gd name="connsiteY0" fmla="*/ 2155 h 1143754"/>
              <a:gd name="connsiteX1" fmla="*/ 207553 w 445789"/>
              <a:gd name="connsiteY1" fmla="*/ 564130 h 1143754"/>
              <a:gd name="connsiteX2" fmla="*/ 220253 w 445789"/>
              <a:gd name="connsiteY2" fmla="*/ 522855 h 1143754"/>
              <a:gd name="connsiteX3" fmla="*/ 10703 w 445789"/>
              <a:gd name="connsiteY3" fmla="*/ 1110230 h 1143754"/>
              <a:gd name="connsiteX4" fmla="*/ 51978 w 445789"/>
              <a:gd name="connsiteY4" fmla="*/ 999105 h 1143754"/>
              <a:gd name="connsiteX5" fmla="*/ 236128 w 445789"/>
              <a:gd name="connsiteY5" fmla="*/ 395855 h 1143754"/>
              <a:gd name="connsiteX6" fmla="*/ 445678 w 445789"/>
              <a:gd name="connsiteY6" fmla="*/ 2155 h 114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789" h="1143754">
                <a:moveTo>
                  <a:pt x="445678" y="2155"/>
                </a:moveTo>
                <a:cubicBezTo>
                  <a:pt x="440916" y="30201"/>
                  <a:pt x="245124" y="477347"/>
                  <a:pt x="207553" y="564130"/>
                </a:cubicBezTo>
                <a:cubicBezTo>
                  <a:pt x="169982" y="650913"/>
                  <a:pt x="253061" y="431839"/>
                  <a:pt x="220253" y="522855"/>
                </a:cubicBezTo>
                <a:cubicBezTo>
                  <a:pt x="187445" y="613871"/>
                  <a:pt x="38749" y="1030855"/>
                  <a:pt x="10703" y="1110230"/>
                </a:cubicBezTo>
                <a:cubicBezTo>
                  <a:pt x="-17343" y="1189605"/>
                  <a:pt x="14407" y="1118167"/>
                  <a:pt x="51978" y="999105"/>
                </a:cubicBezTo>
                <a:cubicBezTo>
                  <a:pt x="89549" y="880043"/>
                  <a:pt x="170511" y="565717"/>
                  <a:pt x="236128" y="395855"/>
                </a:cubicBezTo>
                <a:cubicBezTo>
                  <a:pt x="301745" y="225993"/>
                  <a:pt x="450440" y="-25891"/>
                  <a:pt x="445678" y="2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5D2340E1-8404-406E-B450-5AA4E66ED85A}"/>
              </a:ext>
            </a:extLst>
          </p:cNvPr>
          <p:cNvSpPr/>
          <p:nvPr/>
        </p:nvSpPr>
        <p:spPr>
          <a:xfrm>
            <a:off x="9818520" y="10137757"/>
            <a:ext cx="881305" cy="1099030"/>
          </a:xfrm>
          <a:custGeom>
            <a:avLst/>
            <a:gdLst>
              <a:gd name="connsiteX0" fmla="*/ 881230 w 881305"/>
              <a:gd name="connsiteY0" fmla="*/ 18 h 1099030"/>
              <a:gd name="connsiteX1" fmla="*/ 665330 w 881305"/>
              <a:gd name="connsiteY1" fmla="*/ 482618 h 1099030"/>
              <a:gd name="connsiteX2" fmla="*/ 681205 w 881305"/>
              <a:gd name="connsiteY2" fmla="*/ 466743 h 1099030"/>
              <a:gd name="connsiteX3" fmla="*/ 373230 w 881305"/>
              <a:gd name="connsiteY3" fmla="*/ 828693 h 1099030"/>
              <a:gd name="connsiteX4" fmla="*/ 458955 w 881305"/>
              <a:gd name="connsiteY4" fmla="*/ 765193 h 1099030"/>
              <a:gd name="connsiteX5" fmla="*/ 157330 w 881305"/>
              <a:gd name="connsiteY5" fmla="*/ 1022368 h 1099030"/>
              <a:gd name="connsiteX6" fmla="*/ 1755 w 881305"/>
              <a:gd name="connsiteY6" fmla="*/ 1098568 h 1099030"/>
              <a:gd name="connsiteX7" fmla="*/ 103355 w 881305"/>
              <a:gd name="connsiteY7" fmla="*/ 1035068 h 1099030"/>
              <a:gd name="connsiteX8" fmla="*/ 519280 w 881305"/>
              <a:gd name="connsiteY8" fmla="*/ 720743 h 1099030"/>
              <a:gd name="connsiteX9" fmla="*/ 687555 w 881305"/>
              <a:gd name="connsiteY9" fmla="*/ 501668 h 1099030"/>
              <a:gd name="connsiteX10" fmla="*/ 881230 w 881305"/>
              <a:gd name="connsiteY10" fmla="*/ 18 h 10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305" h="1099030">
                <a:moveTo>
                  <a:pt x="881230" y="18"/>
                </a:moveTo>
                <a:cubicBezTo>
                  <a:pt x="877526" y="-3157"/>
                  <a:pt x="698667" y="404831"/>
                  <a:pt x="665330" y="482618"/>
                </a:cubicBezTo>
                <a:cubicBezTo>
                  <a:pt x="631993" y="560405"/>
                  <a:pt x="681205" y="466743"/>
                  <a:pt x="681205" y="466743"/>
                </a:cubicBezTo>
                <a:cubicBezTo>
                  <a:pt x="632522" y="524422"/>
                  <a:pt x="410272" y="778951"/>
                  <a:pt x="373230" y="828693"/>
                </a:cubicBezTo>
                <a:cubicBezTo>
                  <a:pt x="336188" y="878435"/>
                  <a:pt x="494938" y="732914"/>
                  <a:pt x="458955" y="765193"/>
                </a:cubicBezTo>
                <a:cubicBezTo>
                  <a:pt x="422972" y="797472"/>
                  <a:pt x="233530" y="966806"/>
                  <a:pt x="157330" y="1022368"/>
                </a:cubicBezTo>
                <a:cubicBezTo>
                  <a:pt x="81130" y="1077930"/>
                  <a:pt x="10751" y="1096451"/>
                  <a:pt x="1755" y="1098568"/>
                </a:cubicBezTo>
                <a:cubicBezTo>
                  <a:pt x="-7241" y="1100685"/>
                  <a:pt x="17101" y="1098039"/>
                  <a:pt x="103355" y="1035068"/>
                </a:cubicBezTo>
                <a:cubicBezTo>
                  <a:pt x="189609" y="972097"/>
                  <a:pt x="421913" y="809643"/>
                  <a:pt x="519280" y="720743"/>
                </a:cubicBezTo>
                <a:cubicBezTo>
                  <a:pt x="616647" y="631843"/>
                  <a:pt x="622997" y="621260"/>
                  <a:pt x="687555" y="501668"/>
                </a:cubicBezTo>
                <a:cubicBezTo>
                  <a:pt x="752113" y="382076"/>
                  <a:pt x="884934" y="3193"/>
                  <a:pt x="88123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362027E4-D9DE-46B2-85CF-637A920B7B09}"/>
              </a:ext>
            </a:extLst>
          </p:cNvPr>
          <p:cNvSpPr/>
          <p:nvPr/>
        </p:nvSpPr>
        <p:spPr>
          <a:xfrm>
            <a:off x="8344103" y="11052679"/>
            <a:ext cx="1604138" cy="253560"/>
          </a:xfrm>
          <a:custGeom>
            <a:avLst/>
            <a:gdLst>
              <a:gd name="connsiteX0" fmla="*/ 37897 w 1604138"/>
              <a:gd name="connsiteY0" fmla="*/ 15371 h 253560"/>
              <a:gd name="connsiteX1" fmla="*/ 707822 w 1604138"/>
              <a:gd name="connsiteY1" fmla="*/ 209046 h 253560"/>
              <a:gd name="connsiteX2" fmla="*/ 599872 w 1604138"/>
              <a:gd name="connsiteY2" fmla="*/ 205871 h 253560"/>
              <a:gd name="connsiteX3" fmla="*/ 1152322 w 1604138"/>
              <a:gd name="connsiteY3" fmla="*/ 231271 h 253560"/>
              <a:gd name="connsiteX4" fmla="*/ 1288847 w 1604138"/>
              <a:gd name="connsiteY4" fmla="*/ 253496 h 253560"/>
              <a:gd name="connsiteX5" fmla="*/ 1603172 w 1604138"/>
              <a:gd name="connsiteY5" fmla="*/ 237621 h 253560"/>
              <a:gd name="connsiteX6" fmla="*/ 1365047 w 1604138"/>
              <a:gd name="connsiteY6" fmla="*/ 224921 h 253560"/>
              <a:gd name="connsiteX7" fmla="*/ 784022 w 1604138"/>
              <a:gd name="connsiteY7" fmla="*/ 174121 h 253560"/>
              <a:gd name="connsiteX8" fmla="*/ 425247 w 1604138"/>
              <a:gd name="connsiteY8" fmla="*/ 123321 h 253560"/>
              <a:gd name="connsiteX9" fmla="*/ 117272 w 1604138"/>
              <a:gd name="connsiteY9" fmla="*/ 24896 h 253560"/>
              <a:gd name="connsiteX10" fmla="*/ 37897 w 1604138"/>
              <a:gd name="connsiteY10" fmla="*/ 15371 h 2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4138" h="253560">
                <a:moveTo>
                  <a:pt x="37897" y="15371"/>
                </a:moveTo>
                <a:cubicBezTo>
                  <a:pt x="136322" y="46063"/>
                  <a:pt x="614159" y="177296"/>
                  <a:pt x="707822" y="209046"/>
                </a:cubicBezTo>
                <a:cubicBezTo>
                  <a:pt x="801485" y="240796"/>
                  <a:pt x="599872" y="205871"/>
                  <a:pt x="599872" y="205871"/>
                </a:cubicBezTo>
                <a:lnTo>
                  <a:pt x="1152322" y="231271"/>
                </a:lnTo>
                <a:cubicBezTo>
                  <a:pt x="1267151" y="239209"/>
                  <a:pt x="1213705" y="252438"/>
                  <a:pt x="1288847" y="253496"/>
                </a:cubicBezTo>
                <a:cubicBezTo>
                  <a:pt x="1363989" y="254554"/>
                  <a:pt x="1590472" y="242384"/>
                  <a:pt x="1603172" y="237621"/>
                </a:cubicBezTo>
                <a:cubicBezTo>
                  <a:pt x="1615872" y="232858"/>
                  <a:pt x="1501572" y="235504"/>
                  <a:pt x="1365047" y="224921"/>
                </a:cubicBezTo>
                <a:lnTo>
                  <a:pt x="784022" y="174121"/>
                </a:lnTo>
                <a:cubicBezTo>
                  <a:pt x="627389" y="157188"/>
                  <a:pt x="536372" y="148192"/>
                  <a:pt x="425247" y="123321"/>
                </a:cubicBezTo>
                <a:cubicBezTo>
                  <a:pt x="314122" y="98450"/>
                  <a:pt x="177597" y="43417"/>
                  <a:pt x="117272" y="24896"/>
                </a:cubicBezTo>
                <a:cubicBezTo>
                  <a:pt x="56947" y="6375"/>
                  <a:pt x="-60528" y="-15321"/>
                  <a:pt x="37897" y="1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ECBFF0AC-4BDA-484E-B953-67609C7CE45E}"/>
              </a:ext>
            </a:extLst>
          </p:cNvPr>
          <p:cNvSpPr/>
          <p:nvPr/>
        </p:nvSpPr>
        <p:spPr>
          <a:xfrm>
            <a:off x="7493474" y="10313222"/>
            <a:ext cx="1066732" cy="881923"/>
          </a:xfrm>
          <a:custGeom>
            <a:avLst/>
            <a:gdLst>
              <a:gd name="connsiteX0" fmla="*/ 70646 w 1066732"/>
              <a:gd name="connsiteY0" fmla="*/ 44898 h 881923"/>
              <a:gd name="connsiteX1" fmla="*/ 101126 w 1066732"/>
              <a:gd name="connsiteY1" fmla="*/ 90618 h 881923"/>
              <a:gd name="connsiteX2" fmla="*/ 731046 w 1066732"/>
              <a:gd name="connsiteY2" fmla="*/ 598618 h 881923"/>
              <a:gd name="connsiteX3" fmla="*/ 614206 w 1066732"/>
              <a:gd name="connsiteY3" fmla="*/ 532578 h 881923"/>
              <a:gd name="connsiteX4" fmla="*/ 1056166 w 1066732"/>
              <a:gd name="connsiteY4" fmla="*/ 872938 h 881923"/>
              <a:gd name="connsiteX5" fmla="*/ 898686 w 1066732"/>
              <a:gd name="connsiteY5" fmla="*/ 766258 h 881923"/>
              <a:gd name="connsiteX6" fmla="*/ 563406 w 1066732"/>
              <a:gd name="connsiteY6" fmla="*/ 583378 h 881923"/>
              <a:gd name="connsiteX7" fmla="*/ 497366 w 1066732"/>
              <a:gd name="connsiteY7" fmla="*/ 451298 h 881923"/>
              <a:gd name="connsiteX8" fmla="*/ 786926 w 1066732"/>
              <a:gd name="connsiteY8" fmla="*/ 568138 h 881923"/>
              <a:gd name="connsiteX9" fmla="*/ 70646 w 1066732"/>
              <a:gd name="connsiteY9" fmla="*/ 44898 h 8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6732" h="881923">
                <a:moveTo>
                  <a:pt x="70646" y="44898"/>
                </a:moveTo>
                <a:cubicBezTo>
                  <a:pt x="-43654" y="-34689"/>
                  <a:pt x="-8941" y="-1669"/>
                  <a:pt x="101126" y="90618"/>
                </a:cubicBezTo>
                <a:cubicBezTo>
                  <a:pt x="211193" y="182905"/>
                  <a:pt x="645533" y="524958"/>
                  <a:pt x="731046" y="598618"/>
                </a:cubicBezTo>
                <a:cubicBezTo>
                  <a:pt x="816559" y="672278"/>
                  <a:pt x="560019" y="486858"/>
                  <a:pt x="614206" y="532578"/>
                </a:cubicBezTo>
                <a:cubicBezTo>
                  <a:pt x="668393" y="578298"/>
                  <a:pt x="1008753" y="833991"/>
                  <a:pt x="1056166" y="872938"/>
                </a:cubicBezTo>
                <a:cubicBezTo>
                  <a:pt x="1103579" y="911885"/>
                  <a:pt x="980812" y="814518"/>
                  <a:pt x="898686" y="766258"/>
                </a:cubicBezTo>
                <a:cubicBezTo>
                  <a:pt x="816560" y="717998"/>
                  <a:pt x="630293" y="635871"/>
                  <a:pt x="563406" y="583378"/>
                </a:cubicBezTo>
                <a:cubicBezTo>
                  <a:pt x="496519" y="530885"/>
                  <a:pt x="460113" y="453838"/>
                  <a:pt x="497366" y="451298"/>
                </a:cubicBezTo>
                <a:cubicBezTo>
                  <a:pt x="534619" y="448758"/>
                  <a:pt x="854659" y="631638"/>
                  <a:pt x="786926" y="568138"/>
                </a:cubicBezTo>
                <a:cubicBezTo>
                  <a:pt x="719193" y="504638"/>
                  <a:pt x="184946" y="124485"/>
                  <a:pt x="70646" y="44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A5E5F837-CD75-497A-8CC7-2AEA883E812F}"/>
              </a:ext>
            </a:extLst>
          </p:cNvPr>
          <p:cNvSpPr/>
          <p:nvPr/>
        </p:nvSpPr>
        <p:spPr>
          <a:xfrm>
            <a:off x="5878796" y="8952055"/>
            <a:ext cx="1340519" cy="1567763"/>
          </a:xfrm>
          <a:custGeom>
            <a:avLst/>
            <a:gdLst>
              <a:gd name="connsiteX0" fmla="*/ 59724 w 1340519"/>
              <a:gd name="connsiteY0" fmla="*/ 95425 h 1567763"/>
              <a:gd name="connsiteX1" fmla="*/ 786164 w 1340519"/>
              <a:gd name="connsiteY1" fmla="*/ 1116505 h 1567763"/>
              <a:gd name="connsiteX2" fmla="*/ 709964 w 1340519"/>
              <a:gd name="connsiteY2" fmla="*/ 994585 h 1567763"/>
              <a:gd name="connsiteX3" fmla="*/ 1324644 w 1340519"/>
              <a:gd name="connsiteY3" fmla="*/ 1553385 h 1567763"/>
              <a:gd name="connsiteX4" fmla="*/ 1126524 w 1340519"/>
              <a:gd name="connsiteY4" fmla="*/ 1380665 h 1567763"/>
              <a:gd name="connsiteX5" fmla="*/ 770924 w 1340519"/>
              <a:gd name="connsiteY5" fmla="*/ 1141905 h 1567763"/>
              <a:gd name="connsiteX6" fmla="*/ 638844 w 1340519"/>
              <a:gd name="connsiteY6" fmla="*/ 969185 h 1567763"/>
              <a:gd name="connsiteX7" fmla="*/ 105444 w 1340519"/>
              <a:gd name="connsiteY7" fmla="*/ 141145 h 1567763"/>
              <a:gd name="connsiteX8" fmla="*/ 59724 w 1340519"/>
              <a:gd name="connsiteY8" fmla="*/ 95425 h 15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519" h="1567763">
                <a:moveTo>
                  <a:pt x="59724" y="95425"/>
                </a:moveTo>
                <a:cubicBezTo>
                  <a:pt x="173177" y="257985"/>
                  <a:pt x="677791" y="966645"/>
                  <a:pt x="786164" y="1116505"/>
                </a:cubicBezTo>
                <a:cubicBezTo>
                  <a:pt x="894537" y="1266365"/>
                  <a:pt x="620217" y="921772"/>
                  <a:pt x="709964" y="994585"/>
                </a:cubicBezTo>
                <a:cubicBezTo>
                  <a:pt x="799711" y="1067398"/>
                  <a:pt x="1255218" y="1489039"/>
                  <a:pt x="1324644" y="1553385"/>
                </a:cubicBezTo>
                <a:cubicBezTo>
                  <a:pt x="1394070" y="1617731"/>
                  <a:pt x="1218811" y="1449245"/>
                  <a:pt x="1126524" y="1380665"/>
                </a:cubicBezTo>
                <a:cubicBezTo>
                  <a:pt x="1034237" y="1312085"/>
                  <a:pt x="852204" y="1210485"/>
                  <a:pt x="770924" y="1141905"/>
                </a:cubicBezTo>
                <a:cubicBezTo>
                  <a:pt x="689644" y="1073325"/>
                  <a:pt x="749757" y="1135978"/>
                  <a:pt x="638844" y="969185"/>
                </a:cubicBezTo>
                <a:cubicBezTo>
                  <a:pt x="527931" y="802392"/>
                  <a:pt x="197731" y="284232"/>
                  <a:pt x="105444" y="141145"/>
                </a:cubicBezTo>
                <a:cubicBezTo>
                  <a:pt x="13157" y="-1942"/>
                  <a:pt x="-53729" y="-67135"/>
                  <a:pt x="59724" y="95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0AC0DFCE-247E-4038-AF2E-D9B02532FFFE}"/>
              </a:ext>
            </a:extLst>
          </p:cNvPr>
          <p:cNvSpPr/>
          <p:nvPr/>
        </p:nvSpPr>
        <p:spPr>
          <a:xfrm>
            <a:off x="6076950" y="7877866"/>
            <a:ext cx="840673" cy="1603216"/>
          </a:xfrm>
          <a:custGeom>
            <a:avLst/>
            <a:gdLst>
              <a:gd name="connsiteX0" fmla="*/ 3810 w 840673"/>
              <a:gd name="connsiteY0" fmla="*/ 1214 h 1603216"/>
              <a:gd name="connsiteX1" fmla="*/ 3810 w 840673"/>
              <a:gd name="connsiteY1" fmla="*/ 722574 h 1603216"/>
              <a:gd name="connsiteX2" fmla="*/ 34290 w 840673"/>
              <a:gd name="connsiteY2" fmla="*/ 580334 h 1603216"/>
              <a:gd name="connsiteX3" fmla="*/ 227330 w 840673"/>
              <a:gd name="connsiteY3" fmla="*/ 1042614 h 1603216"/>
              <a:gd name="connsiteX4" fmla="*/ 836930 w 840673"/>
              <a:gd name="connsiteY4" fmla="*/ 1596334 h 1603216"/>
              <a:gd name="connsiteX5" fmla="*/ 466090 w 840673"/>
              <a:gd name="connsiteY5" fmla="*/ 1311854 h 1603216"/>
              <a:gd name="connsiteX6" fmla="*/ 100330 w 840673"/>
              <a:gd name="connsiteY6" fmla="*/ 722574 h 1603216"/>
              <a:gd name="connsiteX7" fmla="*/ 34290 w 840673"/>
              <a:gd name="connsiteY7" fmla="*/ 554934 h 1603216"/>
              <a:gd name="connsiteX8" fmla="*/ 3810 w 840673"/>
              <a:gd name="connsiteY8" fmla="*/ 1214 h 16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673" h="1603216">
                <a:moveTo>
                  <a:pt x="3810" y="1214"/>
                </a:moveTo>
                <a:cubicBezTo>
                  <a:pt x="-1270" y="29154"/>
                  <a:pt x="-1270" y="626054"/>
                  <a:pt x="3810" y="722574"/>
                </a:cubicBezTo>
                <a:cubicBezTo>
                  <a:pt x="8890" y="819094"/>
                  <a:pt x="-2963" y="526994"/>
                  <a:pt x="34290" y="580334"/>
                </a:cubicBezTo>
                <a:cubicBezTo>
                  <a:pt x="71543" y="633674"/>
                  <a:pt x="93557" y="873281"/>
                  <a:pt x="227330" y="1042614"/>
                </a:cubicBezTo>
                <a:cubicBezTo>
                  <a:pt x="361103" y="1211947"/>
                  <a:pt x="797137" y="1551461"/>
                  <a:pt x="836930" y="1596334"/>
                </a:cubicBezTo>
                <a:cubicBezTo>
                  <a:pt x="876723" y="1641207"/>
                  <a:pt x="588857" y="1457481"/>
                  <a:pt x="466090" y="1311854"/>
                </a:cubicBezTo>
                <a:cubicBezTo>
                  <a:pt x="343323" y="1166227"/>
                  <a:pt x="172297" y="848727"/>
                  <a:pt x="100330" y="722574"/>
                </a:cubicBezTo>
                <a:cubicBezTo>
                  <a:pt x="28363" y="596421"/>
                  <a:pt x="46143" y="674314"/>
                  <a:pt x="34290" y="554934"/>
                </a:cubicBezTo>
                <a:cubicBezTo>
                  <a:pt x="22437" y="435554"/>
                  <a:pt x="8890" y="-26726"/>
                  <a:pt x="3810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FAD61900-8883-45C0-9B0A-0D7267112E6F}"/>
              </a:ext>
            </a:extLst>
          </p:cNvPr>
          <p:cNvSpPr/>
          <p:nvPr/>
        </p:nvSpPr>
        <p:spPr>
          <a:xfrm>
            <a:off x="5567041" y="7396014"/>
            <a:ext cx="163319" cy="1278711"/>
          </a:xfrm>
          <a:custGeom>
            <a:avLst/>
            <a:gdLst>
              <a:gd name="connsiteX0" fmla="*/ 117479 w 163319"/>
              <a:gd name="connsiteY0" fmla="*/ 466 h 1278711"/>
              <a:gd name="connsiteX1" fmla="*/ 76839 w 163319"/>
              <a:gd name="connsiteY1" fmla="*/ 874226 h 1278711"/>
              <a:gd name="connsiteX2" fmla="*/ 163199 w 163319"/>
              <a:gd name="connsiteY2" fmla="*/ 1275546 h 1278711"/>
              <a:gd name="connsiteX3" fmla="*/ 97159 w 163319"/>
              <a:gd name="connsiteY3" fmla="*/ 1072346 h 1278711"/>
              <a:gd name="connsiteX4" fmla="*/ 639 w 163319"/>
              <a:gd name="connsiteY4" fmla="*/ 757386 h 1278711"/>
              <a:gd name="connsiteX5" fmla="*/ 117479 w 163319"/>
              <a:gd name="connsiteY5" fmla="*/ 466 h 127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19" h="1278711">
                <a:moveTo>
                  <a:pt x="117479" y="466"/>
                </a:moveTo>
                <a:cubicBezTo>
                  <a:pt x="130179" y="19939"/>
                  <a:pt x="69219" y="661713"/>
                  <a:pt x="76839" y="874226"/>
                </a:cubicBezTo>
                <a:cubicBezTo>
                  <a:pt x="84459" y="1086739"/>
                  <a:pt x="159812" y="1242526"/>
                  <a:pt x="163199" y="1275546"/>
                </a:cubicBezTo>
                <a:cubicBezTo>
                  <a:pt x="166586" y="1308566"/>
                  <a:pt x="97159" y="1072346"/>
                  <a:pt x="97159" y="1072346"/>
                </a:cubicBezTo>
                <a:cubicBezTo>
                  <a:pt x="70066" y="985986"/>
                  <a:pt x="-7828" y="938573"/>
                  <a:pt x="639" y="757386"/>
                </a:cubicBezTo>
                <a:cubicBezTo>
                  <a:pt x="9106" y="576199"/>
                  <a:pt x="104779" y="-19007"/>
                  <a:pt x="11747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52F36E33-71EB-43BA-A2E0-0B546C2BCE70}"/>
              </a:ext>
            </a:extLst>
          </p:cNvPr>
          <p:cNvSpPr/>
          <p:nvPr/>
        </p:nvSpPr>
        <p:spPr>
          <a:xfrm>
            <a:off x="8434377" y="9491119"/>
            <a:ext cx="454201" cy="191397"/>
          </a:xfrm>
          <a:custGeom>
            <a:avLst/>
            <a:gdLst>
              <a:gd name="connsiteX0" fmla="*/ 540 w 454201"/>
              <a:gd name="connsiteY0" fmla="*/ 14 h 191397"/>
              <a:gd name="connsiteX1" fmla="*/ 152940 w 454201"/>
              <a:gd name="connsiteY1" fmla="*/ 129131 h 191397"/>
              <a:gd name="connsiteX2" fmla="*/ 203740 w 454201"/>
              <a:gd name="connsiteY2" fmla="*/ 177814 h 191397"/>
              <a:gd name="connsiteX3" fmla="*/ 445040 w 454201"/>
              <a:gd name="connsiteY3" fmla="*/ 190514 h 191397"/>
              <a:gd name="connsiteX4" fmla="*/ 396356 w 454201"/>
              <a:gd name="connsiteY4" fmla="*/ 158764 h 191397"/>
              <a:gd name="connsiteX5" fmla="*/ 326506 w 454201"/>
              <a:gd name="connsiteY5" fmla="*/ 10598 h 191397"/>
              <a:gd name="connsiteX6" fmla="*/ 341323 w 454201"/>
              <a:gd name="connsiteY6" fmla="*/ 105848 h 191397"/>
              <a:gd name="connsiteX7" fmla="*/ 368840 w 454201"/>
              <a:gd name="connsiteY7" fmla="*/ 171464 h 191397"/>
              <a:gd name="connsiteX8" fmla="*/ 305340 w 454201"/>
              <a:gd name="connsiteY8" fmla="*/ 154531 h 191397"/>
              <a:gd name="connsiteX9" fmla="*/ 212206 w 454201"/>
              <a:gd name="connsiteY9" fmla="*/ 137598 h 191397"/>
              <a:gd name="connsiteX10" fmla="*/ 540 w 454201"/>
              <a:gd name="connsiteY10" fmla="*/ 14 h 19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201" h="191397">
                <a:moveTo>
                  <a:pt x="540" y="14"/>
                </a:moveTo>
                <a:cubicBezTo>
                  <a:pt x="-9338" y="-1397"/>
                  <a:pt x="119073" y="99498"/>
                  <a:pt x="152940" y="129131"/>
                </a:cubicBezTo>
                <a:cubicBezTo>
                  <a:pt x="186807" y="158764"/>
                  <a:pt x="155057" y="167584"/>
                  <a:pt x="203740" y="177814"/>
                </a:cubicBezTo>
                <a:cubicBezTo>
                  <a:pt x="252423" y="188044"/>
                  <a:pt x="412937" y="193689"/>
                  <a:pt x="445040" y="190514"/>
                </a:cubicBezTo>
                <a:cubicBezTo>
                  <a:pt x="477143" y="187339"/>
                  <a:pt x="416112" y="188750"/>
                  <a:pt x="396356" y="158764"/>
                </a:cubicBezTo>
                <a:cubicBezTo>
                  <a:pt x="376600" y="128778"/>
                  <a:pt x="335678" y="19417"/>
                  <a:pt x="326506" y="10598"/>
                </a:cubicBezTo>
                <a:cubicBezTo>
                  <a:pt x="317334" y="1779"/>
                  <a:pt x="334267" y="79037"/>
                  <a:pt x="341323" y="105848"/>
                </a:cubicBezTo>
                <a:cubicBezTo>
                  <a:pt x="348379" y="132659"/>
                  <a:pt x="374837" y="163350"/>
                  <a:pt x="368840" y="171464"/>
                </a:cubicBezTo>
                <a:cubicBezTo>
                  <a:pt x="362843" y="179578"/>
                  <a:pt x="331446" y="160175"/>
                  <a:pt x="305340" y="154531"/>
                </a:cubicBezTo>
                <a:cubicBezTo>
                  <a:pt x="279234" y="148887"/>
                  <a:pt x="259478" y="162293"/>
                  <a:pt x="212206" y="137598"/>
                </a:cubicBezTo>
                <a:cubicBezTo>
                  <a:pt x="164934" y="112904"/>
                  <a:pt x="10418" y="1425"/>
                  <a:pt x="54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9F21A470-0273-4C3A-BDA1-D611DDCDC115}"/>
              </a:ext>
            </a:extLst>
          </p:cNvPr>
          <p:cNvSpPr/>
          <p:nvPr/>
        </p:nvSpPr>
        <p:spPr>
          <a:xfrm>
            <a:off x="8910151" y="6684283"/>
            <a:ext cx="135848" cy="986490"/>
          </a:xfrm>
          <a:custGeom>
            <a:avLst/>
            <a:gdLst>
              <a:gd name="connsiteX0" fmla="*/ 66209 w 135848"/>
              <a:gd name="connsiteY0" fmla="*/ 997 h 986490"/>
              <a:gd name="connsiteX1" fmla="*/ 86529 w 135848"/>
              <a:gd name="connsiteY1" fmla="*/ 702037 h 986490"/>
              <a:gd name="connsiteX2" fmla="*/ 169 w 135848"/>
              <a:gd name="connsiteY2" fmla="*/ 981437 h 986490"/>
              <a:gd name="connsiteX3" fmla="*/ 66209 w 135848"/>
              <a:gd name="connsiteY3" fmla="*/ 864597 h 986490"/>
              <a:gd name="connsiteX4" fmla="*/ 127169 w 135848"/>
              <a:gd name="connsiteY4" fmla="*/ 646157 h 986490"/>
              <a:gd name="connsiteX5" fmla="*/ 132249 w 135848"/>
              <a:gd name="connsiteY5" fmla="*/ 549637 h 986490"/>
              <a:gd name="connsiteX6" fmla="*/ 66209 w 135848"/>
              <a:gd name="connsiteY6" fmla="*/ 997 h 9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48" h="986490">
                <a:moveTo>
                  <a:pt x="66209" y="997"/>
                </a:moveTo>
                <a:cubicBezTo>
                  <a:pt x="58589" y="26397"/>
                  <a:pt x="97536" y="538630"/>
                  <a:pt x="86529" y="702037"/>
                </a:cubicBezTo>
                <a:cubicBezTo>
                  <a:pt x="75522" y="865444"/>
                  <a:pt x="3556" y="954344"/>
                  <a:pt x="169" y="981437"/>
                </a:cubicBezTo>
                <a:cubicBezTo>
                  <a:pt x="-3218" y="1008530"/>
                  <a:pt x="45042" y="920477"/>
                  <a:pt x="66209" y="864597"/>
                </a:cubicBezTo>
                <a:cubicBezTo>
                  <a:pt x="87376" y="808717"/>
                  <a:pt x="116162" y="698650"/>
                  <a:pt x="127169" y="646157"/>
                </a:cubicBezTo>
                <a:cubicBezTo>
                  <a:pt x="138176" y="593664"/>
                  <a:pt x="137329" y="656317"/>
                  <a:pt x="132249" y="549637"/>
                </a:cubicBezTo>
                <a:cubicBezTo>
                  <a:pt x="127169" y="442957"/>
                  <a:pt x="73829" y="-24403"/>
                  <a:pt x="66209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CC52A529-151E-4F59-A358-4CFE6C6389B2}"/>
              </a:ext>
            </a:extLst>
          </p:cNvPr>
          <p:cNvSpPr/>
          <p:nvPr/>
        </p:nvSpPr>
        <p:spPr>
          <a:xfrm>
            <a:off x="10006235" y="7414278"/>
            <a:ext cx="47247" cy="297410"/>
          </a:xfrm>
          <a:custGeom>
            <a:avLst/>
            <a:gdLst>
              <a:gd name="connsiteX0" fmla="*/ 1365 w 47247"/>
              <a:gd name="connsiteY0" fmla="*/ 2522 h 297410"/>
              <a:gd name="connsiteX1" fmla="*/ 47085 w 47247"/>
              <a:gd name="connsiteY1" fmla="*/ 129522 h 297410"/>
              <a:gd name="connsiteX2" fmla="*/ 16605 w 47247"/>
              <a:gd name="connsiteY2" fmla="*/ 297162 h 297410"/>
              <a:gd name="connsiteX3" fmla="*/ 16605 w 47247"/>
              <a:gd name="connsiteY3" fmla="*/ 170162 h 297410"/>
              <a:gd name="connsiteX4" fmla="*/ 11525 w 47247"/>
              <a:gd name="connsiteY4" fmla="*/ 53322 h 297410"/>
              <a:gd name="connsiteX5" fmla="*/ 1365 w 47247"/>
              <a:gd name="connsiteY5" fmla="*/ 2522 h 2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47" h="297410">
                <a:moveTo>
                  <a:pt x="1365" y="2522"/>
                </a:moveTo>
                <a:cubicBezTo>
                  <a:pt x="7292" y="15222"/>
                  <a:pt x="44545" y="80415"/>
                  <a:pt x="47085" y="129522"/>
                </a:cubicBezTo>
                <a:cubicBezTo>
                  <a:pt x="49625" y="178629"/>
                  <a:pt x="21685" y="290389"/>
                  <a:pt x="16605" y="297162"/>
                </a:cubicBezTo>
                <a:cubicBezTo>
                  <a:pt x="11525" y="303935"/>
                  <a:pt x="16605" y="170162"/>
                  <a:pt x="16605" y="170162"/>
                </a:cubicBezTo>
                <a:cubicBezTo>
                  <a:pt x="15758" y="129522"/>
                  <a:pt x="12372" y="78722"/>
                  <a:pt x="11525" y="53322"/>
                </a:cubicBezTo>
                <a:cubicBezTo>
                  <a:pt x="10678" y="27922"/>
                  <a:pt x="-4562" y="-10178"/>
                  <a:pt x="1365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789F8B3D-9243-41C4-9DDB-DF25F399C649}"/>
              </a:ext>
            </a:extLst>
          </p:cNvPr>
          <p:cNvSpPr/>
          <p:nvPr/>
        </p:nvSpPr>
        <p:spPr>
          <a:xfrm>
            <a:off x="8483314" y="4876687"/>
            <a:ext cx="299527" cy="601725"/>
          </a:xfrm>
          <a:custGeom>
            <a:avLst/>
            <a:gdLst>
              <a:gd name="connsiteX0" fmla="*/ 286 w 299527"/>
              <a:gd name="connsiteY0" fmla="*/ 113 h 601725"/>
              <a:gd name="connsiteX1" fmla="*/ 239046 w 299527"/>
              <a:gd name="connsiteY1" fmla="*/ 320153 h 601725"/>
              <a:gd name="connsiteX2" fmla="*/ 162846 w 299527"/>
              <a:gd name="connsiteY2" fmla="*/ 594473 h 601725"/>
              <a:gd name="connsiteX3" fmla="*/ 193326 w 299527"/>
              <a:gd name="connsiteY3" fmla="*/ 508113 h 601725"/>
              <a:gd name="connsiteX4" fmla="*/ 294926 w 299527"/>
              <a:gd name="connsiteY4" fmla="*/ 355713 h 601725"/>
              <a:gd name="connsiteX5" fmla="*/ 286 w 299527"/>
              <a:gd name="connsiteY5" fmla="*/ 113 h 60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27" h="601725">
                <a:moveTo>
                  <a:pt x="286" y="113"/>
                </a:moveTo>
                <a:cubicBezTo>
                  <a:pt x="-9027" y="-5814"/>
                  <a:pt x="211953" y="221093"/>
                  <a:pt x="239046" y="320153"/>
                </a:cubicBezTo>
                <a:cubicBezTo>
                  <a:pt x="266139" y="419213"/>
                  <a:pt x="170466" y="563146"/>
                  <a:pt x="162846" y="594473"/>
                </a:cubicBezTo>
                <a:cubicBezTo>
                  <a:pt x="155226" y="625800"/>
                  <a:pt x="171313" y="547906"/>
                  <a:pt x="193326" y="508113"/>
                </a:cubicBezTo>
                <a:cubicBezTo>
                  <a:pt x="215339" y="468320"/>
                  <a:pt x="322866" y="438686"/>
                  <a:pt x="294926" y="355713"/>
                </a:cubicBezTo>
                <a:cubicBezTo>
                  <a:pt x="266986" y="272740"/>
                  <a:pt x="9599" y="6040"/>
                  <a:pt x="28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0E63F3EE-9840-48C4-946F-B36B4531CECE}"/>
              </a:ext>
            </a:extLst>
          </p:cNvPr>
          <p:cNvSpPr/>
          <p:nvPr/>
        </p:nvSpPr>
        <p:spPr>
          <a:xfrm>
            <a:off x="9147187" y="4639443"/>
            <a:ext cx="190502" cy="890571"/>
          </a:xfrm>
          <a:custGeom>
            <a:avLst/>
            <a:gdLst>
              <a:gd name="connsiteX0" fmla="*/ 179693 w 190502"/>
              <a:gd name="connsiteY0" fmla="*/ 29077 h 890571"/>
              <a:gd name="connsiteX1" fmla="*/ 42533 w 190502"/>
              <a:gd name="connsiteY1" fmla="*/ 476117 h 890571"/>
              <a:gd name="connsiteX2" fmla="*/ 128893 w 190502"/>
              <a:gd name="connsiteY2" fmla="*/ 882517 h 890571"/>
              <a:gd name="connsiteX3" fmla="*/ 83173 w 190502"/>
              <a:gd name="connsiteY3" fmla="*/ 730117 h 890571"/>
              <a:gd name="connsiteX4" fmla="*/ 1893 w 190502"/>
              <a:gd name="connsiteY4" fmla="*/ 526917 h 890571"/>
              <a:gd name="connsiteX5" fmla="*/ 37453 w 190502"/>
              <a:gd name="connsiteY5" fmla="*/ 389757 h 890571"/>
              <a:gd name="connsiteX6" fmla="*/ 164453 w 190502"/>
              <a:gd name="connsiteY6" fmla="*/ 79877 h 890571"/>
              <a:gd name="connsiteX7" fmla="*/ 179693 w 190502"/>
              <a:gd name="connsiteY7" fmla="*/ 29077 h 8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2" h="890571">
                <a:moveTo>
                  <a:pt x="179693" y="29077"/>
                </a:moveTo>
                <a:cubicBezTo>
                  <a:pt x="159373" y="95117"/>
                  <a:pt x="51000" y="333877"/>
                  <a:pt x="42533" y="476117"/>
                </a:cubicBezTo>
                <a:cubicBezTo>
                  <a:pt x="34066" y="618357"/>
                  <a:pt x="122120" y="840184"/>
                  <a:pt x="128893" y="882517"/>
                </a:cubicBezTo>
                <a:cubicBezTo>
                  <a:pt x="135666" y="924850"/>
                  <a:pt x="104340" y="789384"/>
                  <a:pt x="83173" y="730117"/>
                </a:cubicBezTo>
                <a:cubicBezTo>
                  <a:pt x="62006" y="670850"/>
                  <a:pt x="9513" y="583644"/>
                  <a:pt x="1893" y="526917"/>
                </a:cubicBezTo>
                <a:cubicBezTo>
                  <a:pt x="-5727" y="470190"/>
                  <a:pt x="10360" y="464264"/>
                  <a:pt x="37453" y="389757"/>
                </a:cubicBezTo>
                <a:cubicBezTo>
                  <a:pt x="64546" y="315250"/>
                  <a:pt x="139053" y="137450"/>
                  <a:pt x="164453" y="79877"/>
                </a:cubicBezTo>
                <a:cubicBezTo>
                  <a:pt x="189853" y="22304"/>
                  <a:pt x="200013" y="-36963"/>
                  <a:pt x="179693" y="29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A1063BF4-0810-4606-BA69-89EFFC2640D9}"/>
              </a:ext>
            </a:extLst>
          </p:cNvPr>
          <p:cNvSpPr/>
          <p:nvPr/>
        </p:nvSpPr>
        <p:spPr>
          <a:xfrm>
            <a:off x="7669540" y="2731844"/>
            <a:ext cx="341631" cy="1862443"/>
          </a:xfrm>
          <a:custGeom>
            <a:avLst/>
            <a:gdLst>
              <a:gd name="connsiteX0" fmla="*/ 179060 w 341631"/>
              <a:gd name="connsiteY0" fmla="*/ 1196 h 1862443"/>
              <a:gd name="connsiteX1" fmla="*/ 280660 w 341631"/>
              <a:gd name="connsiteY1" fmla="*/ 966396 h 1862443"/>
              <a:gd name="connsiteX2" fmla="*/ 326380 w 341631"/>
              <a:gd name="connsiteY2" fmla="*/ 656516 h 1862443"/>
              <a:gd name="connsiteX3" fmla="*/ 11420 w 341631"/>
              <a:gd name="connsiteY3" fmla="*/ 1824916 h 1862443"/>
              <a:gd name="connsiteX4" fmla="*/ 87620 w 341631"/>
              <a:gd name="connsiteY4" fmla="*/ 1530276 h 1862443"/>
              <a:gd name="connsiteX5" fmla="*/ 265420 w 341631"/>
              <a:gd name="connsiteY5" fmla="*/ 1083236 h 1862443"/>
              <a:gd name="connsiteX6" fmla="*/ 179060 w 341631"/>
              <a:gd name="connsiteY6" fmla="*/ 1113716 h 1862443"/>
              <a:gd name="connsiteX7" fmla="*/ 199380 w 341631"/>
              <a:gd name="connsiteY7" fmla="*/ 773356 h 1862443"/>
              <a:gd name="connsiteX8" fmla="*/ 179060 w 341631"/>
              <a:gd name="connsiteY8" fmla="*/ 1196 h 186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631" h="1862443">
                <a:moveTo>
                  <a:pt x="179060" y="1196"/>
                </a:moveTo>
                <a:cubicBezTo>
                  <a:pt x="192607" y="33369"/>
                  <a:pt x="256107" y="857176"/>
                  <a:pt x="280660" y="966396"/>
                </a:cubicBezTo>
                <a:cubicBezTo>
                  <a:pt x="305213" y="1075616"/>
                  <a:pt x="371253" y="513429"/>
                  <a:pt x="326380" y="656516"/>
                </a:cubicBezTo>
                <a:cubicBezTo>
                  <a:pt x="281507" y="799603"/>
                  <a:pt x="51213" y="1679289"/>
                  <a:pt x="11420" y="1824916"/>
                </a:cubicBezTo>
                <a:cubicBezTo>
                  <a:pt x="-28373" y="1970543"/>
                  <a:pt x="45287" y="1653889"/>
                  <a:pt x="87620" y="1530276"/>
                </a:cubicBezTo>
                <a:cubicBezTo>
                  <a:pt x="129953" y="1406663"/>
                  <a:pt x="250180" y="1152663"/>
                  <a:pt x="265420" y="1083236"/>
                </a:cubicBezTo>
                <a:cubicBezTo>
                  <a:pt x="280660" y="1013809"/>
                  <a:pt x="190067" y="1165363"/>
                  <a:pt x="179060" y="1113716"/>
                </a:cubicBezTo>
                <a:cubicBezTo>
                  <a:pt x="168053" y="1062069"/>
                  <a:pt x="198533" y="952003"/>
                  <a:pt x="199380" y="773356"/>
                </a:cubicBezTo>
                <a:cubicBezTo>
                  <a:pt x="200227" y="594709"/>
                  <a:pt x="165513" y="-30977"/>
                  <a:pt x="179060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E2F50907-5C34-4334-9ED8-AA948FEB527F}"/>
              </a:ext>
            </a:extLst>
          </p:cNvPr>
          <p:cNvSpPr/>
          <p:nvPr/>
        </p:nvSpPr>
        <p:spPr>
          <a:xfrm>
            <a:off x="6681189" y="3986212"/>
            <a:ext cx="1179704" cy="2157054"/>
          </a:xfrm>
          <a:custGeom>
            <a:avLst/>
            <a:gdLst>
              <a:gd name="connsiteX0" fmla="*/ 1177571 w 1179704"/>
              <a:gd name="connsiteY0" fmla="*/ 1588 h 2157054"/>
              <a:gd name="connsiteX1" fmla="*/ 552731 w 1179704"/>
              <a:gd name="connsiteY1" fmla="*/ 1063308 h 2157054"/>
              <a:gd name="connsiteX2" fmla="*/ 679731 w 1179704"/>
              <a:gd name="connsiteY2" fmla="*/ 839788 h 2157054"/>
              <a:gd name="connsiteX3" fmla="*/ 19331 w 1179704"/>
              <a:gd name="connsiteY3" fmla="*/ 2130108 h 2157054"/>
              <a:gd name="connsiteX4" fmla="*/ 237771 w 1179704"/>
              <a:gd name="connsiteY4" fmla="*/ 1632268 h 2157054"/>
              <a:gd name="connsiteX5" fmla="*/ 867691 w 1179704"/>
              <a:gd name="connsiteY5" fmla="*/ 651828 h 2157054"/>
              <a:gd name="connsiteX6" fmla="*/ 761011 w 1179704"/>
              <a:gd name="connsiteY6" fmla="*/ 819468 h 2157054"/>
              <a:gd name="connsiteX7" fmla="*/ 1177571 w 1179704"/>
              <a:gd name="connsiteY7" fmla="*/ 1588 h 21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704" h="2157054">
                <a:moveTo>
                  <a:pt x="1177571" y="1588"/>
                </a:moveTo>
                <a:cubicBezTo>
                  <a:pt x="1142858" y="42228"/>
                  <a:pt x="635704" y="923608"/>
                  <a:pt x="552731" y="1063308"/>
                </a:cubicBezTo>
                <a:cubicBezTo>
                  <a:pt x="469758" y="1203008"/>
                  <a:pt x="768631" y="661988"/>
                  <a:pt x="679731" y="839788"/>
                </a:cubicBezTo>
                <a:cubicBezTo>
                  <a:pt x="590831" y="1017588"/>
                  <a:pt x="92991" y="1998028"/>
                  <a:pt x="19331" y="2130108"/>
                </a:cubicBezTo>
                <a:cubicBezTo>
                  <a:pt x="-54329" y="2262188"/>
                  <a:pt x="96378" y="1878648"/>
                  <a:pt x="237771" y="1632268"/>
                </a:cubicBezTo>
                <a:cubicBezTo>
                  <a:pt x="379164" y="1385888"/>
                  <a:pt x="780484" y="787295"/>
                  <a:pt x="867691" y="651828"/>
                </a:cubicBezTo>
                <a:cubicBezTo>
                  <a:pt x="954898" y="516361"/>
                  <a:pt x="709364" y="926148"/>
                  <a:pt x="761011" y="819468"/>
                </a:cubicBezTo>
                <a:cubicBezTo>
                  <a:pt x="812658" y="712788"/>
                  <a:pt x="1212284" y="-39052"/>
                  <a:pt x="1177571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EDF40AB-5613-4990-A875-F5ECD5B2997D}"/>
              </a:ext>
            </a:extLst>
          </p:cNvPr>
          <p:cNvSpPr/>
          <p:nvPr/>
        </p:nvSpPr>
        <p:spPr>
          <a:xfrm>
            <a:off x="5104459" y="925857"/>
            <a:ext cx="1486989" cy="3179466"/>
          </a:xfrm>
          <a:custGeom>
            <a:avLst/>
            <a:gdLst>
              <a:gd name="connsiteX0" fmla="*/ 1482608 w 1486989"/>
              <a:gd name="connsiteY0" fmla="*/ 13943 h 3179466"/>
              <a:gd name="connsiteX1" fmla="*/ 187208 w 1486989"/>
              <a:gd name="connsiteY1" fmla="*/ 1775010 h 3179466"/>
              <a:gd name="connsiteX2" fmla="*/ 635941 w 1486989"/>
              <a:gd name="connsiteY2" fmla="*/ 1046876 h 3179466"/>
              <a:gd name="connsiteX3" fmla="*/ 17874 w 1486989"/>
              <a:gd name="connsiteY3" fmla="*/ 3121210 h 3179466"/>
              <a:gd name="connsiteX4" fmla="*/ 204141 w 1486989"/>
              <a:gd name="connsiteY4" fmla="*/ 2469276 h 3179466"/>
              <a:gd name="connsiteX5" fmla="*/ 593608 w 1486989"/>
              <a:gd name="connsiteY5" fmla="*/ 1029943 h 3179466"/>
              <a:gd name="connsiteX6" fmla="*/ 1482608 w 1486989"/>
              <a:gd name="connsiteY6" fmla="*/ 13943 h 31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989" h="3179466">
                <a:moveTo>
                  <a:pt x="1482608" y="13943"/>
                </a:moveTo>
                <a:cubicBezTo>
                  <a:pt x="1414875" y="138121"/>
                  <a:pt x="328319" y="1602855"/>
                  <a:pt x="187208" y="1775010"/>
                </a:cubicBezTo>
                <a:cubicBezTo>
                  <a:pt x="46097" y="1947165"/>
                  <a:pt x="664163" y="822509"/>
                  <a:pt x="635941" y="1046876"/>
                </a:cubicBezTo>
                <a:cubicBezTo>
                  <a:pt x="607719" y="1271243"/>
                  <a:pt x="89841" y="2884143"/>
                  <a:pt x="17874" y="3121210"/>
                </a:cubicBezTo>
                <a:cubicBezTo>
                  <a:pt x="-54093" y="3358277"/>
                  <a:pt x="108185" y="2817820"/>
                  <a:pt x="204141" y="2469276"/>
                </a:cubicBezTo>
                <a:cubicBezTo>
                  <a:pt x="300097" y="2120732"/>
                  <a:pt x="373475" y="1434932"/>
                  <a:pt x="593608" y="1029943"/>
                </a:cubicBezTo>
                <a:cubicBezTo>
                  <a:pt x="813741" y="624954"/>
                  <a:pt x="1550341" y="-110235"/>
                  <a:pt x="1482608" y="13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58B2B3F-B445-4245-A2D7-AB9F12703970}"/>
              </a:ext>
            </a:extLst>
          </p:cNvPr>
          <p:cNvSpPr/>
          <p:nvPr/>
        </p:nvSpPr>
        <p:spPr>
          <a:xfrm>
            <a:off x="3034391" y="767801"/>
            <a:ext cx="3377826" cy="2598407"/>
          </a:xfrm>
          <a:custGeom>
            <a:avLst/>
            <a:gdLst>
              <a:gd name="connsiteX0" fmla="*/ 3374876 w 3377826"/>
              <a:gd name="connsiteY0" fmla="*/ 2666 h 2598407"/>
              <a:gd name="connsiteX1" fmla="*/ 1723876 w 3377826"/>
              <a:gd name="connsiteY1" fmla="*/ 78866 h 2598407"/>
              <a:gd name="connsiteX2" fmla="*/ 2494342 w 3377826"/>
              <a:gd name="connsiteY2" fmla="*/ 78866 h 2598407"/>
              <a:gd name="connsiteX3" fmla="*/ 1546076 w 3377826"/>
              <a:gd name="connsiteY3" fmla="*/ 366732 h 2598407"/>
              <a:gd name="connsiteX4" fmla="*/ 1021142 w 3377826"/>
              <a:gd name="connsiteY4" fmla="*/ 696932 h 2598407"/>
              <a:gd name="connsiteX5" fmla="*/ 1207409 w 3377826"/>
              <a:gd name="connsiteY5" fmla="*/ 586866 h 2598407"/>
              <a:gd name="connsiteX6" fmla="*/ 72876 w 3377826"/>
              <a:gd name="connsiteY6" fmla="*/ 2491866 h 2598407"/>
              <a:gd name="connsiteX7" fmla="*/ 267609 w 3377826"/>
              <a:gd name="connsiteY7" fmla="*/ 2127799 h 2598407"/>
              <a:gd name="connsiteX8" fmla="*/ 1520676 w 3377826"/>
              <a:gd name="connsiteY8" fmla="*/ 214332 h 2598407"/>
              <a:gd name="connsiteX9" fmla="*/ 1986342 w 3377826"/>
              <a:gd name="connsiteY9" fmla="*/ 205866 h 2598407"/>
              <a:gd name="connsiteX10" fmla="*/ 1579942 w 3377826"/>
              <a:gd name="connsiteY10" fmla="*/ 324399 h 2598407"/>
              <a:gd name="connsiteX11" fmla="*/ 2113342 w 3377826"/>
              <a:gd name="connsiteY11" fmla="*/ 188932 h 2598407"/>
              <a:gd name="connsiteX12" fmla="*/ 3374876 w 3377826"/>
              <a:gd name="connsiteY12" fmla="*/ 2666 h 25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7826" h="2598407">
                <a:moveTo>
                  <a:pt x="3374876" y="2666"/>
                </a:moveTo>
                <a:cubicBezTo>
                  <a:pt x="3309965" y="-15678"/>
                  <a:pt x="1870632" y="66166"/>
                  <a:pt x="1723876" y="78866"/>
                </a:cubicBezTo>
                <a:cubicBezTo>
                  <a:pt x="1577120" y="91566"/>
                  <a:pt x="2523975" y="30888"/>
                  <a:pt x="2494342" y="78866"/>
                </a:cubicBezTo>
                <a:cubicBezTo>
                  <a:pt x="2464709" y="126844"/>
                  <a:pt x="1791609" y="263721"/>
                  <a:pt x="1546076" y="366732"/>
                </a:cubicBezTo>
                <a:cubicBezTo>
                  <a:pt x="1300543" y="469743"/>
                  <a:pt x="1077586" y="660243"/>
                  <a:pt x="1021142" y="696932"/>
                </a:cubicBezTo>
                <a:cubicBezTo>
                  <a:pt x="964698" y="733621"/>
                  <a:pt x="1365453" y="287710"/>
                  <a:pt x="1207409" y="586866"/>
                </a:cubicBezTo>
                <a:cubicBezTo>
                  <a:pt x="1049365" y="886022"/>
                  <a:pt x="229509" y="2235044"/>
                  <a:pt x="72876" y="2491866"/>
                </a:cubicBezTo>
                <a:cubicBezTo>
                  <a:pt x="-83757" y="2748688"/>
                  <a:pt x="26309" y="2507388"/>
                  <a:pt x="267609" y="2127799"/>
                </a:cubicBezTo>
                <a:cubicBezTo>
                  <a:pt x="508909" y="1748210"/>
                  <a:pt x="1234220" y="534654"/>
                  <a:pt x="1520676" y="214332"/>
                </a:cubicBezTo>
                <a:cubicBezTo>
                  <a:pt x="1807131" y="-105990"/>
                  <a:pt x="1976464" y="187521"/>
                  <a:pt x="1986342" y="205866"/>
                </a:cubicBezTo>
                <a:cubicBezTo>
                  <a:pt x="1996220" y="224211"/>
                  <a:pt x="1558775" y="327221"/>
                  <a:pt x="1579942" y="324399"/>
                </a:cubicBezTo>
                <a:cubicBezTo>
                  <a:pt x="1601109" y="321577"/>
                  <a:pt x="1811364" y="238321"/>
                  <a:pt x="2113342" y="188932"/>
                </a:cubicBezTo>
                <a:cubicBezTo>
                  <a:pt x="2415320" y="139543"/>
                  <a:pt x="3439787" y="21010"/>
                  <a:pt x="3374876" y="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5EB7BC20-F4A1-4EBC-A5BE-E7D76BA6857C}"/>
              </a:ext>
            </a:extLst>
          </p:cNvPr>
          <p:cNvSpPr/>
          <p:nvPr/>
        </p:nvSpPr>
        <p:spPr>
          <a:xfrm>
            <a:off x="2777031" y="1965658"/>
            <a:ext cx="1109567" cy="3457295"/>
          </a:xfrm>
          <a:custGeom>
            <a:avLst/>
            <a:gdLst>
              <a:gd name="connsiteX0" fmla="*/ 1109169 w 1109567"/>
              <a:gd name="connsiteY0" fmla="*/ 7075 h 3457295"/>
              <a:gd name="connsiteX1" fmla="*/ 499569 w 1109567"/>
              <a:gd name="connsiteY1" fmla="*/ 1573409 h 3457295"/>
              <a:gd name="connsiteX2" fmla="*/ 516502 w 1109567"/>
              <a:gd name="connsiteY2" fmla="*/ 1040009 h 3457295"/>
              <a:gd name="connsiteX3" fmla="*/ 135502 w 1109567"/>
              <a:gd name="connsiteY3" fmla="*/ 3088942 h 3457295"/>
              <a:gd name="connsiteX4" fmla="*/ 36 w 1109567"/>
              <a:gd name="connsiteY4" fmla="*/ 3444542 h 3457295"/>
              <a:gd name="connsiteX5" fmla="*/ 127036 w 1109567"/>
              <a:gd name="connsiteY5" fmla="*/ 2919609 h 3457295"/>
              <a:gd name="connsiteX6" fmla="*/ 533436 w 1109567"/>
              <a:gd name="connsiteY6" fmla="*/ 1082342 h 3457295"/>
              <a:gd name="connsiteX7" fmla="*/ 592702 w 1109567"/>
              <a:gd name="connsiteY7" fmla="*/ 997675 h 3457295"/>
              <a:gd name="connsiteX8" fmla="*/ 1109169 w 1109567"/>
              <a:gd name="connsiteY8" fmla="*/ 7075 h 34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567" h="3457295">
                <a:moveTo>
                  <a:pt x="1109169" y="7075"/>
                </a:moveTo>
                <a:cubicBezTo>
                  <a:pt x="1093647" y="103031"/>
                  <a:pt x="598347" y="1401253"/>
                  <a:pt x="499569" y="1573409"/>
                </a:cubicBezTo>
                <a:cubicBezTo>
                  <a:pt x="400791" y="1745565"/>
                  <a:pt x="577180" y="787420"/>
                  <a:pt x="516502" y="1040009"/>
                </a:cubicBezTo>
                <a:cubicBezTo>
                  <a:pt x="455824" y="1292598"/>
                  <a:pt x="221580" y="2688187"/>
                  <a:pt x="135502" y="3088942"/>
                </a:cubicBezTo>
                <a:cubicBezTo>
                  <a:pt x="49424" y="3489698"/>
                  <a:pt x="1447" y="3472764"/>
                  <a:pt x="36" y="3444542"/>
                </a:cubicBezTo>
                <a:cubicBezTo>
                  <a:pt x="-1375" y="3416320"/>
                  <a:pt x="38136" y="3313309"/>
                  <a:pt x="127036" y="2919609"/>
                </a:cubicBezTo>
                <a:cubicBezTo>
                  <a:pt x="215936" y="2525909"/>
                  <a:pt x="455825" y="1402664"/>
                  <a:pt x="533436" y="1082342"/>
                </a:cubicBezTo>
                <a:cubicBezTo>
                  <a:pt x="611047" y="762020"/>
                  <a:pt x="503802" y="1175475"/>
                  <a:pt x="592702" y="997675"/>
                </a:cubicBezTo>
                <a:cubicBezTo>
                  <a:pt x="681602" y="819875"/>
                  <a:pt x="1124691" y="-88881"/>
                  <a:pt x="1109169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C398FD3-949A-4125-95B0-82093B8B2E72}"/>
              </a:ext>
            </a:extLst>
          </p:cNvPr>
          <p:cNvSpPr/>
          <p:nvPr/>
        </p:nvSpPr>
        <p:spPr>
          <a:xfrm>
            <a:off x="5648408" y="5280476"/>
            <a:ext cx="302738" cy="2588858"/>
          </a:xfrm>
          <a:custGeom>
            <a:avLst/>
            <a:gdLst>
              <a:gd name="connsiteX0" fmla="*/ 261325 w 302738"/>
              <a:gd name="connsiteY0" fmla="*/ 2724 h 2588858"/>
              <a:gd name="connsiteX1" fmla="*/ 108925 w 302738"/>
              <a:gd name="connsiteY1" fmla="*/ 1569057 h 2588858"/>
              <a:gd name="connsiteX2" fmla="*/ 24259 w 302738"/>
              <a:gd name="connsiteY2" fmla="*/ 1230391 h 2588858"/>
              <a:gd name="connsiteX3" fmla="*/ 295192 w 302738"/>
              <a:gd name="connsiteY3" fmla="*/ 2542724 h 2588858"/>
              <a:gd name="connsiteX4" fmla="*/ 210525 w 302738"/>
              <a:gd name="connsiteY4" fmla="*/ 2212524 h 2588858"/>
              <a:gd name="connsiteX5" fmla="*/ 32725 w 302738"/>
              <a:gd name="connsiteY5" fmla="*/ 1442057 h 2588858"/>
              <a:gd name="connsiteX6" fmla="*/ 24259 w 302738"/>
              <a:gd name="connsiteY6" fmla="*/ 1196524 h 2588858"/>
              <a:gd name="connsiteX7" fmla="*/ 261325 w 302738"/>
              <a:gd name="connsiteY7" fmla="*/ 2724 h 258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38" h="2588858">
                <a:moveTo>
                  <a:pt x="261325" y="2724"/>
                </a:moveTo>
                <a:cubicBezTo>
                  <a:pt x="275436" y="64813"/>
                  <a:pt x="148436" y="1364446"/>
                  <a:pt x="108925" y="1569057"/>
                </a:cubicBezTo>
                <a:cubicBezTo>
                  <a:pt x="69414" y="1773668"/>
                  <a:pt x="-6785" y="1068113"/>
                  <a:pt x="24259" y="1230391"/>
                </a:cubicBezTo>
                <a:cubicBezTo>
                  <a:pt x="55303" y="1392669"/>
                  <a:pt x="264148" y="2379035"/>
                  <a:pt x="295192" y="2542724"/>
                </a:cubicBezTo>
                <a:cubicBezTo>
                  <a:pt x="326236" y="2706413"/>
                  <a:pt x="254269" y="2395968"/>
                  <a:pt x="210525" y="2212524"/>
                </a:cubicBezTo>
                <a:cubicBezTo>
                  <a:pt x="166781" y="2029080"/>
                  <a:pt x="63769" y="1611390"/>
                  <a:pt x="32725" y="1442057"/>
                </a:cubicBezTo>
                <a:cubicBezTo>
                  <a:pt x="1681" y="1272724"/>
                  <a:pt x="-18074" y="1435002"/>
                  <a:pt x="24259" y="1196524"/>
                </a:cubicBezTo>
                <a:cubicBezTo>
                  <a:pt x="66592" y="958046"/>
                  <a:pt x="247214" y="-59365"/>
                  <a:pt x="261325" y="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551C841-7DDF-48B0-96DF-5D60B3A716D5}"/>
              </a:ext>
            </a:extLst>
          </p:cNvPr>
          <p:cNvSpPr/>
          <p:nvPr/>
        </p:nvSpPr>
        <p:spPr>
          <a:xfrm>
            <a:off x="2517509" y="5442682"/>
            <a:ext cx="372900" cy="2927979"/>
          </a:xfrm>
          <a:custGeom>
            <a:avLst/>
            <a:gdLst>
              <a:gd name="connsiteX0" fmla="*/ 327291 w 372900"/>
              <a:gd name="connsiteY0" fmla="*/ 1385 h 2927979"/>
              <a:gd name="connsiteX1" fmla="*/ 327291 w 372900"/>
              <a:gd name="connsiteY1" fmla="*/ 1474585 h 2927979"/>
              <a:gd name="connsiteX2" fmla="*/ 242624 w 372900"/>
              <a:gd name="connsiteY2" fmla="*/ 1305251 h 2927979"/>
              <a:gd name="connsiteX3" fmla="*/ 5558 w 372900"/>
              <a:gd name="connsiteY3" fmla="*/ 2888518 h 2927979"/>
              <a:gd name="connsiteX4" fmla="*/ 98691 w 372900"/>
              <a:gd name="connsiteY4" fmla="*/ 2346651 h 2927979"/>
              <a:gd name="connsiteX5" fmla="*/ 361158 w 372900"/>
              <a:gd name="connsiteY5" fmla="*/ 1229051 h 2927979"/>
              <a:gd name="connsiteX6" fmla="*/ 327291 w 372900"/>
              <a:gd name="connsiteY6" fmla="*/ 1385 h 29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900" h="2927979">
                <a:moveTo>
                  <a:pt x="327291" y="1385"/>
                </a:moveTo>
                <a:cubicBezTo>
                  <a:pt x="321647" y="42307"/>
                  <a:pt x="341402" y="1257274"/>
                  <a:pt x="327291" y="1474585"/>
                </a:cubicBezTo>
                <a:cubicBezTo>
                  <a:pt x="313180" y="1691896"/>
                  <a:pt x="296246" y="1069596"/>
                  <a:pt x="242624" y="1305251"/>
                </a:cubicBezTo>
                <a:cubicBezTo>
                  <a:pt x="189002" y="1540907"/>
                  <a:pt x="29547" y="2714951"/>
                  <a:pt x="5558" y="2888518"/>
                </a:cubicBezTo>
                <a:cubicBezTo>
                  <a:pt x="-18431" y="3062085"/>
                  <a:pt x="39424" y="2623229"/>
                  <a:pt x="98691" y="2346651"/>
                </a:cubicBezTo>
                <a:cubicBezTo>
                  <a:pt x="157958" y="2070073"/>
                  <a:pt x="323058" y="1621340"/>
                  <a:pt x="361158" y="1229051"/>
                </a:cubicBezTo>
                <a:cubicBezTo>
                  <a:pt x="399258" y="836762"/>
                  <a:pt x="332935" y="-39537"/>
                  <a:pt x="327291" y="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EC6B2D3-F043-4D0C-9762-0ED7995474BA}"/>
              </a:ext>
            </a:extLst>
          </p:cNvPr>
          <p:cNvSpPr/>
          <p:nvPr/>
        </p:nvSpPr>
        <p:spPr>
          <a:xfrm>
            <a:off x="5068824" y="6779659"/>
            <a:ext cx="832445" cy="2211746"/>
          </a:xfrm>
          <a:custGeom>
            <a:avLst/>
            <a:gdLst>
              <a:gd name="connsiteX0" fmla="*/ 832443 w 832445"/>
              <a:gd name="connsiteY0" fmla="*/ 2141 h 2211746"/>
              <a:gd name="connsiteX1" fmla="*/ 70443 w 832445"/>
              <a:gd name="connsiteY1" fmla="*/ 814941 h 2211746"/>
              <a:gd name="connsiteX2" fmla="*/ 332909 w 832445"/>
              <a:gd name="connsiteY2" fmla="*/ 535541 h 2211746"/>
              <a:gd name="connsiteX3" fmla="*/ 197443 w 832445"/>
              <a:gd name="connsiteY3" fmla="*/ 798008 h 2211746"/>
              <a:gd name="connsiteX4" fmla="*/ 197443 w 832445"/>
              <a:gd name="connsiteY4" fmla="*/ 1162074 h 2211746"/>
              <a:gd name="connsiteX5" fmla="*/ 155109 w 832445"/>
              <a:gd name="connsiteY5" fmla="*/ 1195941 h 2211746"/>
              <a:gd name="connsiteX6" fmla="*/ 459909 w 832445"/>
              <a:gd name="connsiteY6" fmla="*/ 2203474 h 2211746"/>
              <a:gd name="connsiteX7" fmla="*/ 349843 w 832445"/>
              <a:gd name="connsiteY7" fmla="*/ 1627741 h 2211746"/>
              <a:gd name="connsiteX8" fmla="*/ 53509 w 832445"/>
              <a:gd name="connsiteY8" fmla="*/ 806474 h 2211746"/>
              <a:gd name="connsiteX9" fmla="*/ 78909 w 832445"/>
              <a:gd name="connsiteY9" fmla="*/ 586341 h 2211746"/>
              <a:gd name="connsiteX10" fmla="*/ 832443 w 832445"/>
              <a:gd name="connsiteY10" fmla="*/ 2141 h 221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445" h="2211746">
                <a:moveTo>
                  <a:pt x="832443" y="2141"/>
                </a:moveTo>
                <a:cubicBezTo>
                  <a:pt x="831032" y="40241"/>
                  <a:pt x="70443" y="814941"/>
                  <a:pt x="70443" y="814941"/>
                </a:cubicBezTo>
                <a:cubicBezTo>
                  <a:pt x="-12813" y="903841"/>
                  <a:pt x="311742" y="538363"/>
                  <a:pt x="332909" y="535541"/>
                </a:cubicBezTo>
                <a:cubicBezTo>
                  <a:pt x="354076" y="532719"/>
                  <a:pt x="220021" y="693586"/>
                  <a:pt x="197443" y="798008"/>
                </a:cubicBezTo>
                <a:cubicBezTo>
                  <a:pt x="174865" y="902430"/>
                  <a:pt x="204499" y="1095752"/>
                  <a:pt x="197443" y="1162074"/>
                </a:cubicBezTo>
                <a:cubicBezTo>
                  <a:pt x="190387" y="1228396"/>
                  <a:pt x="111365" y="1022374"/>
                  <a:pt x="155109" y="1195941"/>
                </a:cubicBezTo>
                <a:cubicBezTo>
                  <a:pt x="198853" y="1369508"/>
                  <a:pt x="427453" y="2131507"/>
                  <a:pt x="459909" y="2203474"/>
                </a:cubicBezTo>
                <a:cubicBezTo>
                  <a:pt x="492365" y="2275441"/>
                  <a:pt x="417576" y="1860574"/>
                  <a:pt x="349843" y="1627741"/>
                </a:cubicBezTo>
                <a:cubicBezTo>
                  <a:pt x="282110" y="1394908"/>
                  <a:pt x="98665" y="980041"/>
                  <a:pt x="53509" y="806474"/>
                </a:cubicBezTo>
                <a:cubicBezTo>
                  <a:pt x="8353" y="632907"/>
                  <a:pt x="-50913" y="727452"/>
                  <a:pt x="78909" y="586341"/>
                </a:cubicBezTo>
                <a:cubicBezTo>
                  <a:pt x="208731" y="445230"/>
                  <a:pt x="833854" y="-35959"/>
                  <a:pt x="832443" y="2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6841F2B-72C7-455E-A2F0-7D9217D92137}"/>
              </a:ext>
            </a:extLst>
          </p:cNvPr>
          <p:cNvSpPr/>
          <p:nvPr/>
        </p:nvSpPr>
        <p:spPr>
          <a:xfrm>
            <a:off x="5789403" y="401643"/>
            <a:ext cx="861904" cy="715712"/>
          </a:xfrm>
          <a:custGeom>
            <a:avLst/>
            <a:gdLst>
              <a:gd name="connsiteX0" fmla="*/ 861654 w 861904"/>
              <a:gd name="connsiteY0" fmla="*/ 714888 h 715712"/>
              <a:gd name="connsiteX1" fmla="*/ 553645 w 861904"/>
              <a:gd name="connsiteY1" fmla="*/ 609010 h 715712"/>
              <a:gd name="connsiteX2" fmla="*/ 82008 w 861904"/>
              <a:gd name="connsiteY2" fmla="*/ 483881 h 715712"/>
              <a:gd name="connsiteX3" fmla="*/ 43506 w 861904"/>
              <a:gd name="connsiteY3" fmla="*/ 455005 h 715712"/>
              <a:gd name="connsiteX4" fmla="*/ 534395 w 861904"/>
              <a:gd name="connsiteY4" fmla="*/ 12243 h 715712"/>
              <a:gd name="connsiteX5" fmla="*/ 380391 w 861904"/>
              <a:gd name="connsiteY5" fmla="*/ 137372 h 715712"/>
              <a:gd name="connsiteX6" fmla="*/ 370765 w 861904"/>
              <a:gd name="connsiteY6" fmla="*/ 281751 h 715712"/>
              <a:gd name="connsiteX7" fmla="*/ 207136 w 861904"/>
              <a:gd name="connsiteY7" fmla="*/ 435755 h 715712"/>
              <a:gd name="connsiteX8" fmla="*/ 505519 w 861904"/>
              <a:gd name="connsiteY8" fmla="*/ 551258 h 715712"/>
              <a:gd name="connsiteX9" fmla="*/ 861654 w 861904"/>
              <a:gd name="connsiteY9" fmla="*/ 714888 h 71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904" h="715712">
                <a:moveTo>
                  <a:pt x="861654" y="714888"/>
                </a:moveTo>
                <a:cubicBezTo>
                  <a:pt x="869675" y="724513"/>
                  <a:pt x="683586" y="647511"/>
                  <a:pt x="553645" y="609010"/>
                </a:cubicBezTo>
                <a:cubicBezTo>
                  <a:pt x="423704" y="570509"/>
                  <a:pt x="167031" y="509548"/>
                  <a:pt x="82008" y="483881"/>
                </a:cubicBezTo>
                <a:cubicBezTo>
                  <a:pt x="-3015" y="458214"/>
                  <a:pt x="-31892" y="533611"/>
                  <a:pt x="43506" y="455005"/>
                </a:cubicBezTo>
                <a:cubicBezTo>
                  <a:pt x="118904" y="376399"/>
                  <a:pt x="478247" y="65182"/>
                  <a:pt x="534395" y="12243"/>
                </a:cubicBezTo>
                <a:cubicBezTo>
                  <a:pt x="590543" y="-40696"/>
                  <a:pt x="407663" y="92454"/>
                  <a:pt x="380391" y="137372"/>
                </a:cubicBezTo>
                <a:cubicBezTo>
                  <a:pt x="353119" y="182290"/>
                  <a:pt x="399641" y="232020"/>
                  <a:pt x="370765" y="281751"/>
                </a:cubicBezTo>
                <a:cubicBezTo>
                  <a:pt x="341889" y="331482"/>
                  <a:pt x="184677" y="390837"/>
                  <a:pt x="207136" y="435755"/>
                </a:cubicBezTo>
                <a:cubicBezTo>
                  <a:pt x="229595" y="480673"/>
                  <a:pt x="394829" y="512757"/>
                  <a:pt x="505519" y="551258"/>
                </a:cubicBezTo>
                <a:cubicBezTo>
                  <a:pt x="616209" y="589759"/>
                  <a:pt x="853633" y="705263"/>
                  <a:pt x="861654" y="714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F83FE6A-11BD-4798-8063-C10663DE39B3}"/>
              </a:ext>
            </a:extLst>
          </p:cNvPr>
          <p:cNvSpPr/>
          <p:nvPr/>
        </p:nvSpPr>
        <p:spPr>
          <a:xfrm>
            <a:off x="6314860" y="207061"/>
            <a:ext cx="3317012" cy="800070"/>
          </a:xfrm>
          <a:custGeom>
            <a:avLst/>
            <a:gdLst>
              <a:gd name="connsiteX0" fmla="*/ 9740 w 3317012"/>
              <a:gd name="connsiteY0" fmla="*/ 470272 h 800070"/>
              <a:gd name="connsiteX1" fmla="*/ 314540 w 3317012"/>
              <a:gd name="connsiteY1" fmla="*/ 402539 h 800070"/>
              <a:gd name="connsiteX2" fmla="*/ 974940 w 3317012"/>
              <a:gd name="connsiteY2" fmla="*/ 190872 h 800070"/>
              <a:gd name="connsiteX3" fmla="*/ 771740 w 3317012"/>
              <a:gd name="connsiteY3" fmla="*/ 190872 h 800070"/>
              <a:gd name="connsiteX4" fmla="*/ 1296673 w 3317012"/>
              <a:gd name="connsiteY4" fmla="*/ 80806 h 800070"/>
              <a:gd name="connsiteX5" fmla="*/ 2177207 w 3317012"/>
              <a:gd name="connsiteY5" fmla="*/ 190872 h 800070"/>
              <a:gd name="connsiteX6" fmla="*/ 2050207 w 3317012"/>
              <a:gd name="connsiteY6" fmla="*/ 182406 h 800070"/>
              <a:gd name="connsiteX7" fmla="*/ 3294807 w 3317012"/>
              <a:gd name="connsiteY7" fmla="*/ 792006 h 800070"/>
              <a:gd name="connsiteX8" fmla="*/ 2803740 w 3317012"/>
              <a:gd name="connsiteY8" fmla="*/ 512606 h 800070"/>
              <a:gd name="connsiteX9" fmla="*/ 2236473 w 3317012"/>
              <a:gd name="connsiteY9" fmla="*/ 233206 h 800070"/>
              <a:gd name="connsiteX10" fmla="*/ 1999407 w 3317012"/>
              <a:gd name="connsiteY10" fmla="*/ 148539 h 800070"/>
              <a:gd name="connsiteX11" fmla="*/ 1330540 w 3317012"/>
              <a:gd name="connsiteY11" fmla="*/ 4606 h 800070"/>
              <a:gd name="connsiteX12" fmla="*/ 1406740 w 3317012"/>
              <a:gd name="connsiteY12" fmla="*/ 55406 h 800070"/>
              <a:gd name="connsiteX13" fmla="*/ 653207 w 3317012"/>
              <a:gd name="connsiteY13" fmla="*/ 250139 h 800070"/>
              <a:gd name="connsiteX14" fmla="*/ 9740 w 3317012"/>
              <a:gd name="connsiteY14" fmla="*/ 470272 h 80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7012" h="800070">
                <a:moveTo>
                  <a:pt x="9740" y="470272"/>
                </a:moveTo>
                <a:cubicBezTo>
                  <a:pt x="-46705" y="495672"/>
                  <a:pt x="153673" y="449106"/>
                  <a:pt x="314540" y="402539"/>
                </a:cubicBezTo>
                <a:cubicBezTo>
                  <a:pt x="475407" y="355972"/>
                  <a:pt x="898740" y="226150"/>
                  <a:pt x="974940" y="190872"/>
                </a:cubicBezTo>
                <a:cubicBezTo>
                  <a:pt x="1051140" y="155594"/>
                  <a:pt x="718118" y="209216"/>
                  <a:pt x="771740" y="190872"/>
                </a:cubicBezTo>
                <a:cubicBezTo>
                  <a:pt x="825362" y="172528"/>
                  <a:pt x="1062429" y="80806"/>
                  <a:pt x="1296673" y="80806"/>
                </a:cubicBezTo>
                <a:cubicBezTo>
                  <a:pt x="1530917" y="80806"/>
                  <a:pt x="2051618" y="173939"/>
                  <a:pt x="2177207" y="190872"/>
                </a:cubicBezTo>
                <a:cubicBezTo>
                  <a:pt x="2302796" y="207805"/>
                  <a:pt x="1863940" y="82217"/>
                  <a:pt x="2050207" y="182406"/>
                </a:cubicBezTo>
                <a:cubicBezTo>
                  <a:pt x="2236474" y="282595"/>
                  <a:pt x="3169218" y="736973"/>
                  <a:pt x="3294807" y="792006"/>
                </a:cubicBezTo>
                <a:cubicBezTo>
                  <a:pt x="3420396" y="847039"/>
                  <a:pt x="2980129" y="605739"/>
                  <a:pt x="2803740" y="512606"/>
                </a:cubicBezTo>
                <a:cubicBezTo>
                  <a:pt x="2627351" y="419473"/>
                  <a:pt x="2370529" y="293884"/>
                  <a:pt x="2236473" y="233206"/>
                </a:cubicBezTo>
                <a:cubicBezTo>
                  <a:pt x="2102418" y="172528"/>
                  <a:pt x="2150396" y="186639"/>
                  <a:pt x="1999407" y="148539"/>
                </a:cubicBezTo>
                <a:cubicBezTo>
                  <a:pt x="1848418" y="110439"/>
                  <a:pt x="1429318" y="20128"/>
                  <a:pt x="1330540" y="4606"/>
                </a:cubicBezTo>
                <a:cubicBezTo>
                  <a:pt x="1231762" y="-10916"/>
                  <a:pt x="1519629" y="14484"/>
                  <a:pt x="1406740" y="55406"/>
                </a:cubicBezTo>
                <a:cubicBezTo>
                  <a:pt x="1293851" y="96328"/>
                  <a:pt x="887452" y="182406"/>
                  <a:pt x="653207" y="250139"/>
                </a:cubicBezTo>
                <a:cubicBezTo>
                  <a:pt x="418962" y="317872"/>
                  <a:pt x="66185" y="444872"/>
                  <a:pt x="9740" y="470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91C6DC3-3564-4723-B8A0-F36F8BEE1D1B}"/>
              </a:ext>
            </a:extLst>
          </p:cNvPr>
          <p:cNvSpPr/>
          <p:nvPr/>
        </p:nvSpPr>
        <p:spPr>
          <a:xfrm>
            <a:off x="6073826" y="561491"/>
            <a:ext cx="4358476" cy="1415012"/>
          </a:xfrm>
          <a:custGeom>
            <a:avLst/>
            <a:gdLst>
              <a:gd name="connsiteX0" fmla="*/ 5241 w 4358476"/>
              <a:gd name="connsiteY0" fmla="*/ 496842 h 1415012"/>
              <a:gd name="connsiteX1" fmla="*/ 1850974 w 4358476"/>
              <a:gd name="connsiteY1" fmla="*/ 56576 h 1415012"/>
              <a:gd name="connsiteX2" fmla="*/ 1588507 w 4358476"/>
              <a:gd name="connsiteY2" fmla="*/ 5776 h 1415012"/>
              <a:gd name="connsiteX3" fmla="*/ 2113441 w 4358476"/>
              <a:gd name="connsiteY3" fmla="*/ 107376 h 1415012"/>
              <a:gd name="connsiteX4" fmla="*/ 3823707 w 4358476"/>
              <a:gd name="connsiteY4" fmla="*/ 843976 h 1415012"/>
              <a:gd name="connsiteX5" fmla="*/ 3840641 w 4358476"/>
              <a:gd name="connsiteY5" fmla="*/ 835509 h 1415012"/>
              <a:gd name="connsiteX6" fmla="*/ 4348641 w 4358476"/>
              <a:gd name="connsiteY6" fmla="*/ 1402776 h 1415012"/>
              <a:gd name="connsiteX7" fmla="*/ 4111574 w 4358476"/>
              <a:gd name="connsiteY7" fmla="*/ 1165709 h 1415012"/>
              <a:gd name="connsiteX8" fmla="*/ 3349574 w 4358476"/>
              <a:gd name="connsiteY8" fmla="*/ 488376 h 1415012"/>
              <a:gd name="connsiteX9" fmla="*/ 3341107 w 4358476"/>
              <a:gd name="connsiteY9" fmla="*/ 581509 h 1415012"/>
              <a:gd name="connsiteX10" fmla="*/ 2045707 w 4358476"/>
              <a:gd name="connsiteY10" fmla="*/ 192042 h 1415012"/>
              <a:gd name="connsiteX11" fmla="*/ 1969507 w 4358476"/>
              <a:gd name="connsiteY11" fmla="*/ 200509 h 1415012"/>
              <a:gd name="connsiteX12" fmla="*/ 1317574 w 4358476"/>
              <a:gd name="connsiteY12" fmla="*/ 141242 h 1415012"/>
              <a:gd name="connsiteX13" fmla="*/ 5241 w 4358476"/>
              <a:gd name="connsiteY13" fmla="*/ 496842 h 14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8476" h="1415012">
                <a:moveTo>
                  <a:pt x="5241" y="496842"/>
                </a:moveTo>
                <a:cubicBezTo>
                  <a:pt x="94141" y="482731"/>
                  <a:pt x="1587096" y="138420"/>
                  <a:pt x="1850974" y="56576"/>
                </a:cubicBezTo>
                <a:cubicBezTo>
                  <a:pt x="2114852" y="-25268"/>
                  <a:pt x="1588507" y="5776"/>
                  <a:pt x="1588507" y="5776"/>
                </a:cubicBezTo>
                <a:cubicBezTo>
                  <a:pt x="1632252" y="14243"/>
                  <a:pt x="1740908" y="-32324"/>
                  <a:pt x="2113441" y="107376"/>
                </a:cubicBezTo>
                <a:cubicBezTo>
                  <a:pt x="2485974" y="247076"/>
                  <a:pt x="3535840" y="722621"/>
                  <a:pt x="3823707" y="843976"/>
                </a:cubicBezTo>
                <a:cubicBezTo>
                  <a:pt x="4111574" y="965332"/>
                  <a:pt x="3753152" y="742376"/>
                  <a:pt x="3840641" y="835509"/>
                </a:cubicBezTo>
                <a:cubicBezTo>
                  <a:pt x="3928130" y="928642"/>
                  <a:pt x="4303486" y="1347743"/>
                  <a:pt x="4348641" y="1402776"/>
                </a:cubicBezTo>
                <a:cubicBezTo>
                  <a:pt x="4393797" y="1457809"/>
                  <a:pt x="4278085" y="1318109"/>
                  <a:pt x="4111574" y="1165709"/>
                </a:cubicBezTo>
                <a:cubicBezTo>
                  <a:pt x="3945063" y="1013309"/>
                  <a:pt x="3477985" y="585743"/>
                  <a:pt x="3349574" y="488376"/>
                </a:cubicBezTo>
                <a:cubicBezTo>
                  <a:pt x="3221163" y="391009"/>
                  <a:pt x="3558418" y="630898"/>
                  <a:pt x="3341107" y="581509"/>
                </a:cubicBezTo>
                <a:cubicBezTo>
                  <a:pt x="3123796" y="532120"/>
                  <a:pt x="2274307" y="255542"/>
                  <a:pt x="2045707" y="192042"/>
                </a:cubicBezTo>
                <a:cubicBezTo>
                  <a:pt x="1817107" y="128542"/>
                  <a:pt x="2090863" y="208976"/>
                  <a:pt x="1969507" y="200509"/>
                </a:cubicBezTo>
                <a:cubicBezTo>
                  <a:pt x="1848151" y="192042"/>
                  <a:pt x="1652007" y="89031"/>
                  <a:pt x="1317574" y="141242"/>
                </a:cubicBezTo>
                <a:cubicBezTo>
                  <a:pt x="983141" y="193453"/>
                  <a:pt x="-83659" y="510953"/>
                  <a:pt x="5241" y="49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F80F14BE-4882-483E-AF5E-005DF2BF646E}"/>
              </a:ext>
            </a:extLst>
          </p:cNvPr>
          <p:cNvSpPr/>
          <p:nvPr/>
        </p:nvSpPr>
        <p:spPr>
          <a:xfrm>
            <a:off x="6145825" y="1142230"/>
            <a:ext cx="906910" cy="3540684"/>
          </a:xfrm>
          <a:custGeom>
            <a:avLst/>
            <a:gdLst>
              <a:gd name="connsiteX0" fmla="*/ 906908 w 906910"/>
              <a:gd name="connsiteY0" fmla="*/ 770 h 3540684"/>
              <a:gd name="connsiteX1" fmla="*/ 314242 w 906910"/>
              <a:gd name="connsiteY1" fmla="*/ 932103 h 3540684"/>
              <a:gd name="connsiteX2" fmla="*/ 517442 w 906910"/>
              <a:gd name="connsiteY2" fmla="*/ 508770 h 3540684"/>
              <a:gd name="connsiteX3" fmla="*/ 246508 w 906910"/>
              <a:gd name="connsiteY3" fmla="*/ 1270770 h 3540684"/>
              <a:gd name="connsiteX4" fmla="*/ 119508 w 906910"/>
              <a:gd name="connsiteY4" fmla="*/ 2041237 h 3540684"/>
              <a:gd name="connsiteX5" fmla="*/ 144908 w 906910"/>
              <a:gd name="connsiteY5" fmla="*/ 1719503 h 3540684"/>
              <a:gd name="connsiteX6" fmla="*/ 975 w 906910"/>
              <a:gd name="connsiteY6" fmla="*/ 3446703 h 3540684"/>
              <a:gd name="connsiteX7" fmla="*/ 85642 w 906910"/>
              <a:gd name="connsiteY7" fmla="*/ 3099570 h 3540684"/>
              <a:gd name="connsiteX8" fmla="*/ 161842 w 906910"/>
              <a:gd name="connsiteY8" fmla="*/ 1313103 h 3540684"/>
              <a:gd name="connsiteX9" fmla="*/ 212642 w 906910"/>
              <a:gd name="connsiteY9" fmla="*/ 1169170 h 3540684"/>
              <a:gd name="connsiteX10" fmla="*/ 305775 w 906910"/>
              <a:gd name="connsiteY10" fmla="*/ 779703 h 3540684"/>
              <a:gd name="connsiteX11" fmla="*/ 906908 w 906910"/>
              <a:gd name="connsiteY11" fmla="*/ 770 h 354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910" h="3540684">
                <a:moveTo>
                  <a:pt x="906908" y="770"/>
                </a:moveTo>
                <a:cubicBezTo>
                  <a:pt x="908319" y="26170"/>
                  <a:pt x="379153" y="847436"/>
                  <a:pt x="314242" y="932103"/>
                </a:cubicBezTo>
                <a:cubicBezTo>
                  <a:pt x="249331" y="1016770"/>
                  <a:pt x="528731" y="452326"/>
                  <a:pt x="517442" y="508770"/>
                </a:cubicBezTo>
                <a:cubicBezTo>
                  <a:pt x="506153" y="565214"/>
                  <a:pt x="312830" y="1015359"/>
                  <a:pt x="246508" y="1270770"/>
                </a:cubicBezTo>
                <a:cubicBezTo>
                  <a:pt x="180186" y="1526181"/>
                  <a:pt x="136441" y="1966448"/>
                  <a:pt x="119508" y="2041237"/>
                </a:cubicBezTo>
                <a:cubicBezTo>
                  <a:pt x="102575" y="2116026"/>
                  <a:pt x="164663" y="1485259"/>
                  <a:pt x="144908" y="1719503"/>
                </a:cubicBezTo>
                <a:cubicBezTo>
                  <a:pt x="125152" y="1953747"/>
                  <a:pt x="10853" y="3216692"/>
                  <a:pt x="975" y="3446703"/>
                </a:cubicBezTo>
                <a:cubicBezTo>
                  <a:pt x="-8903" y="3676714"/>
                  <a:pt x="58831" y="3455170"/>
                  <a:pt x="85642" y="3099570"/>
                </a:cubicBezTo>
                <a:cubicBezTo>
                  <a:pt x="112453" y="2743970"/>
                  <a:pt x="140675" y="1634836"/>
                  <a:pt x="161842" y="1313103"/>
                </a:cubicBezTo>
                <a:cubicBezTo>
                  <a:pt x="183009" y="991370"/>
                  <a:pt x="188653" y="1258070"/>
                  <a:pt x="212642" y="1169170"/>
                </a:cubicBezTo>
                <a:cubicBezTo>
                  <a:pt x="236631" y="1080270"/>
                  <a:pt x="192886" y="974436"/>
                  <a:pt x="305775" y="779703"/>
                </a:cubicBezTo>
                <a:cubicBezTo>
                  <a:pt x="418664" y="584970"/>
                  <a:pt x="905497" y="-24630"/>
                  <a:pt x="906908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3738225-D6AD-464E-B487-6ABC37731CD0}"/>
              </a:ext>
            </a:extLst>
          </p:cNvPr>
          <p:cNvSpPr/>
          <p:nvPr/>
        </p:nvSpPr>
        <p:spPr>
          <a:xfrm>
            <a:off x="6757988" y="1404884"/>
            <a:ext cx="4139498" cy="2956417"/>
          </a:xfrm>
          <a:custGeom>
            <a:avLst/>
            <a:gdLst>
              <a:gd name="connsiteX0" fmla="*/ 23812 w 4139498"/>
              <a:gd name="connsiteY0" fmla="*/ 9049 h 2956417"/>
              <a:gd name="connsiteX1" fmla="*/ 2369079 w 4139498"/>
              <a:gd name="connsiteY1" fmla="*/ 584783 h 2956417"/>
              <a:gd name="connsiteX2" fmla="*/ 2081212 w 4139498"/>
              <a:gd name="connsiteY2" fmla="*/ 474716 h 2956417"/>
              <a:gd name="connsiteX3" fmla="*/ 3410479 w 4139498"/>
              <a:gd name="connsiteY3" fmla="*/ 1710849 h 2956417"/>
              <a:gd name="connsiteX4" fmla="*/ 3435879 w 4139498"/>
              <a:gd name="connsiteY4" fmla="*/ 1676983 h 2956417"/>
              <a:gd name="connsiteX5" fmla="*/ 4130145 w 4139498"/>
              <a:gd name="connsiteY5" fmla="*/ 2930049 h 2956417"/>
              <a:gd name="connsiteX6" fmla="*/ 3732212 w 4139498"/>
              <a:gd name="connsiteY6" fmla="*/ 2371249 h 2956417"/>
              <a:gd name="connsiteX7" fmla="*/ 2335212 w 4139498"/>
              <a:gd name="connsiteY7" fmla="*/ 559383 h 2956417"/>
              <a:gd name="connsiteX8" fmla="*/ 2369079 w 4139498"/>
              <a:gd name="connsiteY8" fmla="*/ 669449 h 2956417"/>
              <a:gd name="connsiteX9" fmla="*/ 1226079 w 4139498"/>
              <a:gd name="connsiteY9" fmla="*/ 263049 h 2956417"/>
              <a:gd name="connsiteX10" fmla="*/ 23812 w 4139498"/>
              <a:gd name="connsiteY10" fmla="*/ 9049 h 295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9498" h="2956417">
                <a:moveTo>
                  <a:pt x="23812" y="9049"/>
                </a:moveTo>
                <a:cubicBezTo>
                  <a:pt x="214312" y="62671"/>
                  <a:pt x="2026179" y="507172"/>
                  <a:pt x="2369079" y="584783"/>
                </a:cubicBezTo>
                <a:cubicBezTo>
                  <a:pt x="2711979" y="662394"/>
                  <a:pt x="1907645" y="287038"/>
                  <a:pt x="2081212" y="474716"/>
                </a:cubicBezTo>
                <a:cubicBezTo>
                  <a:pt x="2254779" y="662394"/>
                  <a:pt x="3184701" y="1510471"/>
                  <a:pt x="3410479" y="1710849"/>
                </a:cubicBezTo>
                <a:cubicBezTo>
                  <a:pt x="3636257" y="1911227"/>
                  <a:pt x="3315935" y="1473783"/>
                  <a:pt x="3435879" y="1676983"/>
                </a:cubicBezTo>
                <a:cubicBezTo>
                  <a:pt x="3555823" y="1880183"/>
                  <a:pt x="4080756" y="2814338"/>
                  <a:pt x="4130145" y="2930049"/>
                </a:cubicBezTo>
                <a:cubicBezTo>
                  <a:pt x="4179534" y="3045760"/>
                  <a:pt x="4031368" y="2766360"/>
                  <a:pt x="3732212" y="2371249"/>
                </a:cubicBezTo>
                <a:cubicBezTo>
                  <a:pt x="3433057" y="1976138"/>
                  <a:pt x="2562401" y="843016"/>
                  <a:pt x="2335212" y="559383"/>
                </a:cubicBezTo>
                <a:cubicBezTo>
                  <a:pt x="2108023" y="275750"/>
                  <a:pt x="2553935" y="718838"/>
                  <a:pt x="2369079" y="669449"/>
                </a:cubicBezTo>
                <a:cubicBezTo>
                  <a:pt x="2184224" y="620060"/>
                  <a:pt x="1615546" y="373116"/>
                  <a:pt x="1226079" y="263049"/>
                </a:cubicBezTo>
                <a:cubicBezTo>
                  <a:pt x="836612" y="152982"/>
                  <a:pt x="-166688" y="-44573"/>
                  <a:pt x="23812" y="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5104FAE5-3872-4993-937D-58A7FC7364FA}"/>
              </a:ext>
            </a:extLst>
          </p:cNvPr>
          <p:cNvSpPr/>
          <p:nvPr/>
        </p:nvSpPr>
        <p:spPr>
          <a:xfrm>
            <a:off x="7836761" y="3009258"/>
            <a:ext cx="3077513" cy="2143212"/>
          </a:xfrm>
          <a:custGeom>
            <a:avLst/>
            <a:gdLst>
              <a:gd name="connsiteX0" fmla="*/ 28772 w 3077513"/>
              <a:gd name="connsiteY0" fmla="*/ 13342 h 2143212"/>
              <a:gd name="connsiteX1" fmla="*/ 1383439 w 3077513"/>
              <a:gd name="connsiteY1" fmla="*/ 258875 h 2143212"/>
              <a:gd name="connsiteX2" fmla="*/ 1231039 w 3077513"/>
              <a:gd name="connsiteY2" fmla="*/ 216542 h 2143212"/>
              <a:gd name="connsiteX3" fmla="*/ 1976106 w 3077513"/>
              <a:gd name="connsiteY3" fmla="*/ 682209 h 2143212"/>
              <a:gd name="connsiteX4" fmla="*/ 1967639 w 3077513"/>
              <a:gd name="connsiteY4" fmla="*/ 597542 h 2143212"/>
              <a:gd name="connsiteX5" fmla="*/ 2526439 w 3077513"/>
              <a:gd name="connsiteY5" fmla="*/ 1224075 h 2143212"/>
              <a:gd name="connsiteX6" fmla="*/ 2501039 w 3077513"/>
              <a:gd name="connsiteY6" fmla="*/ 1181742 h 2143212"/>
              <a:gd name="connsiteX7" fmla="*/ 2924372 w 3077513"/>
              <a:gd name="connsiteY7" fmla="*/ 1926809 h 2143212"/>
              <a:gd name="connsiteX8" fmla="*/ 3076772 w 3077513"/>
              <a:gd name="connsiteY8" fmla="*/ 2138475 h 2143212"/>
              <a:gd name="connsiteX9" fmla="*/ 2873572 w 3077513"/>
              <a:gd name="connsiteY9" fmla="*/ 1774409 h 2143212"/>
              <a:gd name="connsiteX10" fmla="*/ 2433306 w 3077513"/>
              <a:gd name="connsiteY10" fmla="*/ 944675 h 2143212"/>
              <a:gd name="connsiteX11" fmla="*/ 2492572 w 3077513"/>
              <a:gd name="connsiteY11" fmla="*/ 1003942 h 2143212"/>
              <a:gd name="connsiteX12" fmla="*/ 1772906 w 3077513"/>
              <a:gd name="connsiteY12" fmla="*/ 453609 h 2143212"/>
              <a:gd name="connsiteX13" fmla="*/ 1874506 w 3077513"/>
              <a:gd name="connsiteY13" fmla="*/ 479009 h 2143212"/>
              <a:gd name="connsiteX14" fmla="*/ 1383439 w 3077513"/>
              <a:gd name="connsiteY14" fmla="*/ 250409 h 2143212"/>
              <a:gd name="connsiteX15" fmla="*/ 528306 w 3077513"/>
              <a:gd name="connsiteY15" fmla="*/ 55675 h 2143212"/>
              <a:gd name="connsiteX16" fmla="*/ 28772 w 3077513"/>
              <a:gd name="connsiteY16" fmla="*/ 13342 h 21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7513" h="2143212">
                <a:moveTo>
                  <a:pt x="28772" y="13342"/>
                </a:moveTo>
                <a:cubicBezTo>
                  <a:pt x="171294" y="47209"/>
                  <a:pt x="1183061" y="225008"/>
                  <a:pt x="1383439" y="258875"/>
                </a:cubicBezTo>
                <a:cubicBezTo>
                  <a:pt x="1583817" y="292742"/>
                  <a:pt x="1132261" y="145986"/>
                  <a:pt x="1231039" y="216542"/>
                </a:cubicBezTo>
                <a:cubicBezTo>
                  <a:pt x="1329817" y="287098"/>
                  <a:pt x="1853339" y="618709"/>
                  <a:pt x="1976106" y="682209"/>
                </a:cubicBezTo>
                <a:cubicBezTo>
                  <a:pt x="2098873" y="745709"/>
                  <a:pt x="1875917" y="507231"/>
                  <a:pt x="1967639" y="597542"/>
                </a:cubicBezTo>
                <a:cubicBezTo>
                  <a:pt x="2059361" y="687853"/>
                  <a:pt x="2437539" y="1126708"/>
                  <a:pt x="2526439" y="1224075"/>
                </a:cubicBezTo>
                <a:cubicBezTo>
                  <a:pt x="2615339" y="1321442"/>
                  <a:pt x="2434717" y="1064620"/>
                  <a:pt x="2501039" y="1181742"/>
                </a:cubicBezTo>
                <a:cubicBezTo>
                  <a:pt x="2567361" y="1298864"/>
                  <a:pt x="2828417" y="1767354"/>
                  <a:pt x="2924372" y="1926809"/>
                </a:cubicBezTo>
                <a:cubicBezTo>
                  <a:pt x="3020327" y="2086264"/>
                  <a:pt x="3085239" y="2163875"/>
                  <a:pt x="3076772" y="2138475"/>
                </a:cubicBezTo>
                <a:cubicBezTo>
                  <a:pt x="3068305" y="2113075"/>
                  <a:pt x="2980816" y="1973376"/>
                  <a:pt x="2873572" y="1774409"/>
                </a:cubicBezTo>
                <a:cubicBezTo>
                  <a:pt x="2766328" y="1575442"/>
                  <a:pt x="2496806" y="1073086"/>
                  <a:pt x="2433306" y="944675"/>
                </a:cubicBezTo>
                <a:cubicBezTo>
                  <a:pt x="2369806" y="816264"/>
                  <a:pt x="2602639" y="1085786"/>
                  <a:pt x="2492572" y="1003942"/>
                </a:cubicBezTo>
                <a:cubicBezTo>
                  <a:pt x="2382505" y="922098"/>
                  <a:pt x="1875917" y="541098"/>
                  <a:pt x="1772906" y="453609"/>
                </a:cubicBezTo>
                <a:cubicBezTo>
                  <a:pt x="1669895" y="366120"/>
                  <a:pt x="1939417" y="512876"/>
                  <a:pt x="1874506" y="479009"/>
                </a:cubicBezTo>
                <a:cubicBezTo>
                  <a:pt x="1809595" y="445142"/>
                  <a:pt x="1607806" y="320965"/>
                  <a:pt x="1383439" y="250409"/>
                </a:cubicBezTo>
                <a:cubicBezTo>
                  <a:pt x="1159072" y="179853"/>
                  <a:pt x="748439" y="95186"/>
                  <a:pt x="528306" y="55675"/>
                </a:cubicBezTo>
                <a:cubicBezTo>
                  <a:pt x="308173" y="16164"/>
                  <a:pt x="-113750" y="-20525"/>
                  <a:pt x="28772" y="1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784429BF-8189-4B4A-A1AB-12204DDF3AB6}"/>
              </a:ext>
            </a:extLst>
          </p:cNvPr>
          <p:cNvSpPr/>
          <p:nvPr/>
        </p:nvSpPr>
        <p:spPr>
          <a:xfrm>
            <a:off x="10337451" y="1625262"/>
            <a:ext cx="1169969" cy="2440543"/>
          </a:xfrm>
          <a:custGeom>
            <a:avLst/>
            <a:gdLst>
              <a:gd name="connsiteX0" fmla="*/ 349 w 1169969"/>
              <a:gd name="connsiteY0" fmla="*/ 338 h 2440543"/>
              <a:gd name="connsiteX1" fmla="*/ 540099 w 1169969"/>
              <a:gd name="connsiteY1" fmla="*/ 940138 h 2440543"/>
              <a:gd name="connsiteX2" fmla="*/ 565499 w 1169969"/>
              <a:gd name="connsiteY2" fmla="*/ 914738 h 2440543"/>
              <a:gd name="connsiteX3" fmla="*/ 1060799 w 1169969"/>
              <a:gd name="connsiteY3" fmla="*/ 1784688 h 2440543"/>
              <a:gd name="connsiteX4" fmla="*/ 984599 w 1169969"/>
              <a:gd name="connsiteY4" fmla="*/ 1771988 h 2440543"/>
              <a:gd name="connsiteX5" fmla="*/ 1168749 w 1169969"/>
              <a:gd name="connsiteY5" fmla="*/ 2438738 h 2440543"/>
              <a:gd name="connsiteX6" fmla="*/ 1041749 w 1169969"/>
              <a:gd name="connsiteY6" fmla="*/ 1930738 h 2440543"/>
              <a:gd name="connsiteX7" fmla="*/ 628999 w 1169969"/>
              <a:gd name="connsiteY7" fmla="*/ 844888 h 2440543"/>
              <a:gd name="connsiteX8" fmla="*/ 349 w 1169969"/>
              <a:gd name="connsiteY8" fmla="*/ 338 h 244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969" h="2440543">
                <a:moveTo>
                  <a:pt x="349" y="338"/>
                </a:moveTo>
                <a:cubicBezTo>
                  <a:pt x="-14468" y="16213"/>
                  <a:pt x="445907" y="787738"/>
                  <a:pt x="540099" y="940138"/>
                </a:cubicBezTo>
                <a:cubicBezTo>
                  <a:pt x="634291" y="1092538"/>
                  <a:pt x="478716" y="773980"/>
                  <a:pt x="565499" y="914738"/>
                </a:cubicBezTo>
                <a:cubicBezTo>
                  <a:pt x="652282" y="1055496"/>
                  <a:pt x="990949" y="1641813"/>
                  <a:pt x="1060799" y="1784688"/>
                </a:cubicBezTo>
                <a:cubicBezTo>
                  <a:pt x="1130649" y="1927563"/>
                  <a:pt x="966607" y="1662980"/>
                  <a:pt x="984599" y="1771988"/>
                </a:cubicBezTo>
                <a:cubicBezTo>
                  <a:pt x="1002591" y="1880996"/>
                  <a:pt x="1159224" y="2412280"/>
                  <a:pt x="1168749" y="2438738"/>
                </a:cubicBezTo>
                <a:cubicBezTo>
                  <a:pt x="1178274" y="2465196"/>
                  <a:pt x="1131707" y="2196380"/>
                  <a:pt x="1041749" y="1930738"/>
                </a:cubicBezTo>
                <a:cubicBezTo>
                  <a:pt x="951791" y="1665096"/>
                  <a:pt x="805741" y="1159213"/>
                  <a:pt x="628999" y="844888"/>
                </a:cubicBezTo>
                <a:cubicBezTo>
                  <a:pt x="452257" y="530563"/>
                  <a:pt x="15166" y="-15537"/>
                  <a:pt x="349" y="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A08C83CD-6AFA-46D6-850D-1AF6E0F381D2}"/>
              </a:ext>
            </a:extLst>
          </p:cNvPr>
          <p:cNvSpPr/>
          <p:nvPr/>
        </p:nvSpPr>
        <p:spPr>
          <a:xfrm>
            <a:off x="11658296" y="4211625"/>
            <a:ext cx="648939" cy="1963566"/>
          </a:xfrm>
          <a:custGeom>
            <a:avLst/>
            <a:gdLst>
              <a:gd name="connsiteX0" fmla="*/ 304 w 648939"/>
              <a:gd name="connsiteY0" fmla="*/ 4775 h 1963566"/>
              <a:gd name="connsiteX1" fmla="*/ 216204 w 648939"/>
              <a:gd name="connsiteY1" fmla="*/ 900125 h 1963566"/>
              <a:gd name="connsiteX2" fmla="*/ 190804 w 648939"/>
              <a:gd name="connsiteY2" fmla="*/ 792175 h 1963566"/>
              <a:gd name="connsiteX3" fmla="*/ 413054 w 648939"/>
              <a:gd name="connsiteY3" fmla="*/ 1433525 h 1963566"/>
              <a:gd name="connsiteX4" fmla="*/ 457504 w 648939"/>
              <a:gd name="connsiteY4" fmla="*/ 1376375 h 1963566"/>
              <a:gd name="connsiteX5" fmla="*/ 648004 w 648939"/>
              <a:gd name="connsiteY5" fmla="*/ 1954225 h 1963566"/>
              <a:gd name="connsiteX6" fmla="*/ 514654 w 648939"/>
              <a:gd name="connsiteY6" fmla="*/ 1649425 h 1963566"/>
              <a:gd name="connsiteX7" fmla="*/ 178104 w 648939"/>
              <a:gd name="connsiteY7" fmla="*/ 595325 h 1963566"/>
              <a:gd name="connsiteX8" fmla="*/ 304 w 648939"/>
              <a:gd name="connsiteY8" fmla="*/ 4775 h 196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9" h="1963566">
                <a:moveTo>
                  <a:pt x="304" y="4775"/>
                </a:moveTo>
                <a:cubicBezTo>
                  <a:pt x="6654" y="55575"/>
                  <a:pt x="184454" y="768892"/>
                  <a:pt x="216204" y="900125"/>
                </a:cubicBezTo>
                <a:cubicBezTo>
                  <a:pt x="247954" y="1031358"/>
                  <a:pt x="157996" y="703275"/>
                  <a:pt x="190804" y="792175"/>
                </a:cubicBezTo>
                <a:cubicBezTo>
                  <a:pt x="223612" y="881075"/>
                  <a:pt x="368604" y="1336158"/>
                  <a:pt x="413054" y="1433525"/>
                </a:cubicBezTo>
                <a:cubicBezTo>
                  <a:pt x="457504" y="1530892"/>
                  <a:pt x="418346" y="1289592"/>
                  <a:pt x="457504" y="1376375"/>
                </a:cubicBezTo>
                <a:cubicBezTo>
                  <a:pt x="496662" y="1463158"/>
                  <a:pt x="638479" y="1908717"/>
                  <a:pt x="648004" y="1954225"/>
                </a:cubicBezTo>
                <a:cubicBezTo>
                  <a:pt x="657529" y="1999733"/>
                  <a:pt x="592971" y="1875908"/>
                  <a:pt x="514654" y="1649425"/>
                </a:cubicBezTo>
                <a:cubicBezTo>
                  <a:pt x="436337" y="1422942"/>
                  <a:pt x="268062" y="871550"/>
                  <a:pt x="178104" y="595325"/>
                </a:cubicBezTo>
                <a:cubicBezTo>
                  <a:pt x="88146" y="319100"/>
                  <a:pt x="-6046" y="-46025"/>
                  <a:pt x="304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862D6F0-7232-401A-A44F-1E267FB7387F}"/>
              </a:ext>
            </a:extLst>
          </p:cNvPr>
          <p:cNvSpPr/>
          <p:nvPr/>
        </p:nvSpPr>
        <p:spPr>
          <a:xfrm>
            <a:off x="11986440" y="6305387"/>
            <a:ext cx="409480" cy="2705755"/>
          </a:xfrm>
          <a:custGeom>
            <a:avLst/>
            <a:gdLst>
              <a:gd name="connsiteX0" fmla="*/ 408760 w 409480"/>
              <a:gd name="connsiteY0" fmla="*/ 163 h 2705755"/>
              <a:gd name="connsiteX1" fmla="*/ 110310 w 409480"/>
              <a:gd name="connsiteY1" fmla="*/ 470063 h 2705755"/>
              <a:gd name="connsiteX2" fmla="*/ 237310 w 409480"/>
              <a:gd name="connsiteY2" fmla="*/ 939963 h 2705755"/>
              <a:gd name="connsiteX3" fmla="*/ 408760 w 409480"/>
              <a:gd name="connsiteY3" fmla="*/ 1581313 h 2705755"/>
              <a:gd name="connsiteX4" fmla="*/ 237310 w 409480"/>
              <a:gd name="connsiteY4" fmla="*/ 1162213 h 2705755"/>
              <a:gd name="connsiteX5" fmla="*/ 269060 w 409480"/>
              <a:gd name="connsiteY5" fmla="*/ 2140113 h 2705755"/>
              <a:gd name="connsiteX6" fmla="*/ 357960 w 409480"/>
              <a:gd name="connsiteY6" fmla="*/ 2705263 h 2705755"/>
              <a:gd name="connsiteX7" fmla="*/ 243660 w 409480"/>
              <a:gd name="connsiteY7" fmla="*/ 2051213 h 2705755"/>
              <a:gd name="connsiteX8" fmla="*/ 154760 w 409480"/>
              <a:gd name="connsiteY8" fmla="*/ 781213 h 2705755"/>
              <a:gd name="connsiteX9" fmla="*/ 8710 w 409480"/>
              <a:gd name="connsiteY9" fmla="*/ 520863 h 2705755"/>
              <a:gd name="connsiteX10" fmla="*/ 408760 w 409480"/>
              <a:gd name="connsiteY10" fmla="*/ 163 h 270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480" h="2705755">
                <a:moveTo>
                  <a:pt x="408760" y="163"/>
                </a:moveTo>
                <a:cubicBezTo>
                  <a:pt x="425693" y="-8304"/>
                  <a:pt x="138885" y="313430"/>
                  <a:pt x="110310" y="470063"/>
                </a:cubicBezTo>
                <a:cubicBezTo>
                  <a:pt x="81735" y="626696"/>
                  <a:pt x="237310" y="939963"/>
                  <a:pt x="237310" y="939963"/>
                </a:cubicBezTo>
                <a:cubicBezTo>
                  <a:pt x="287052" y="1125171"/>
                  <a:pt x="408760" y="1544271"/>
                  <a:pt x="408760" y="1581313"/>
                </a:cubicBezTo>
                <a:cubicBezTo>
                  <a:pt x="408760" y="1618355"/>
                  <a:pt x="260593" y="1069080"/>
                  <a:pt x="237310" y="1162213"/>
                </a:cubicBezTo>
                <a:cubicBezTo>
                  <a:pt x="214027" y="1255346"/>
                  <a:pt x="248952" y="1882938"/>
                  <a:pt x="269060" y="2140113"/>
                </a:cubicBezTo>
                <a:cubicBezTo>
                  <a:pt x="289168" y="2397288"/>
                  <a:pt x="362193" y="2720080"/>
                  <a:pt x="357960" y="2705263"/>
                </a:cubicBezTo>
                <a:cubicBezTo>
                  <a:pt x="353727" y="2690446"/>
                  <a:pt x="277527" y="2371888"/>
                  <a:pt x="243660" y="2051213"/>
                </a:cubicBezTo>
                <a:cubicBezTo>
                  <a:pt x="209793" y="1730538"/>
                  <a:pt x="193918" y="1036271"/>
                  <a:pt x="154760" y="781213"/>
                </a:cubicBezTo>
                <a:cubicBezTo>
                  <a:pt x="115602" y="526155"/>
                  <a:pt x="-37857" y="652096"/>
                  <a:pt x="8710" y="520863"/>
                </a:cubicBezTo>
                <a:cubicBezTo>
                  <a:pt x="55277" y="389630"/>
                  <a:pt x="391827" y="8630"/>
                  <a:pt x="40876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13E987F9-D8B9-4B73-BA3D-CC8C7575538B}"/>
              </a:ext>
            </a:extLst>
          </p:cNvPr>
          <p:cNvSpPr/>
          <p:nvPr/>
        </p:nvSpPr>
        <p:spPr>
          <a:xfrm>
            <a:off x="12007850" y="8489950"/>
            <a:ext cx="1304040" cy="1838496"/>
          </a:xfrm>
          <a:custGeom>
            <a:avLst/>
            <a:gdLst>
              <a:gd name="connsiteX0" fmla="*/ 0 w 1304040"/>
              <a:gd name="connsiteY0" fmla="*/ 0 h 1838496"/>
              <a:gd name="connsiteX1" fmla="*/ 482600 w 1304040"/>
              <a:gd name="connsiteY1" fmla="*/ 723900 h 1838496"/>
              <a:gd name="connsiteX2" fmla="*/ 152400 w 1304040"/>
              <a:gd name="connsiteY2" fmla="*/ 1149350 h 1838496"/>
              <a:gd name="connsiteX3" fmla="*/ 209550 w 1304040"/>
              <a:gd name="connsiteY3" fmla="*/ 1149350 h 1838496"/>
              <a:gd name="connsiteX4" fmla="*/ 1282700 w 1304040"/>
              <a:gd name="connsiteY4" fmla="*/ 1822450 h 1838496"/>
              <a:gd name="connsiteX5" fmla="*/ 863600 w 1304040"/>
              <a:gd name="connsiteY5" fmla="*/ 1574800 h 1838496"/>
              <a:gd name="connsiteX6" fmla="*/ 120650 w 1304040"/>
              <a:gd name="connsiteY6" fmla="*/ 984250 h 1838496"/>
              <a:gd name="connsiteX7" fmla="*/ 508000 w 1304040"/>
              <a:gd name="connsiteY7" fmla="*/ 838200 h 1838496"/>
              <a:gd name="connsiteX8" fmla="*/ 393700 w 1304040"/>
              <a:gd name="connsiteY8" fmla="*/ 622300 h 1838496"/>
              <a:gd name="connsiteX9" fmla="*/ 590550 w 1304040"/>
              <a:gd name="connsiteY9" fmla="*/ 755650 h 1838496"/>
              <a:gd name="connsiteX10" fmla="*/ 241300 w 1304040"/>
              <a:gd name="connsiteY10" fmla="*/ 336550 h 1838496"/>
              <a:gd name="connsiteX11" fmla="*/ 0 w 1304040"/>
              <a:gd name="connsiteY11" fmla="*/ 0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4040" h="1838496">
                <a:moveTo>
                  <a:pt x="0" y="0"/>
                </a:moveTo>
                <a:cubicBezTo>
                  <a:pt x="228600" y="266171"/>
                  <a:pt x="457200" y="532342"/>
                  <a:pt x="482600" y="723900"/>
                </a:cubicBezTo>
                <a:cubicBezTo>
                  <a:pt x="508000" y="915458"/>
                  <a:pt x="197908" y="1078442"/>
                  <a:pt x="152400" y="1149350"/>
                </a:cubicBezTo>
                <a:cubicBezTo>
                  <a:pt x="106892" y="1220258"/>
                  <a:pt x="21167" y="1037167"/>
                  <a:pt x="209550" y="1149350"/>
                </a:cubicBezTo>
                <a:cubicBezTo>
                  <a:pt x="397933" y="1261533"/>
                  <a:pt x="1173692" y="1751542"/>
                  <a:pt x="1282700" y="1822450"/>
                </a:cubicBezTo>
                <a:cubicBezTo>
                  <a:pt x="1391708" y="1893358"/>
                  <a:pt x="1057275" y="1714500"/>
                  <a:pt x="863600" y="1574800"/>
                </a:cubicBezTo>
                <a:cubicBezTo>
                  <a:pt x="669925" y="1435100"/>
                  <a:pt x="179917" y="1107017"/>
                  <a:pt x="120650" y="984250"/>
                </a:cubicBezTo>
                <a:cubicBezTo>
                  <a:pt x="61383" y="861483"/>
                  <a:pt x="462492" y="898525"/>
                  <a:pt x="508000" y="838200"/>
                </a:cubicBezTo>
                <a:cubicBezTo>
                  <a:pt x="553508" y="777875"/>
                  <a:pt x="379942" y="636058"/>
                  <a:pt x="393700" y="622300"/>
                </a:cubicBezTo>
                <a:cubicBezTo>
                  <a:pt x="407458" y="608542"/>
                  <a:pt x="615950" y="803275"/>
                  <a:pt x="590550" y="755650"/>
                </a:cubicBezTo>
                <a:cubicBezTo>
                  <a:pt x="565150" y="708025"/>
                  <a:pt x="241300" y="336550"/>
                  <a:pt x="241300" y="336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16B7C1A0-93BE-43FB-8E50-CD8A086F3824}"/>
              </a:ext>
            </a:extLst>
          </p:cNvPr>
          <p:cNvSpPr/>
          <p:nvPr/>
        </p:nvSpPr>
        <p:spPr>
          <a:xfrm>
            <a:off x="12189290" y="7036715"/>
            <a:ext cx="755871" cy="1676749"/>
          </a:xfrm>
          <a:custGeom>
            <a:avLst/>
            <a:gdLst>
              <a:gd name="connsiteX0" fmla="*/ 28110 w 755871"/>
              <a:gd name="connsiteY0" fmla="*/ 56235 h 1676749"/>
              <a:gd name="connsiteX1" fmla="*/ 72560 w 755871"/>
              <a:gd name="connsiteY1" fmla="*/ 126085 h 1676749"/>
              <a:gd name="connsiteX2" fmla="*/ 548810 w 755871"/>
              <a:gd name="connsiteY2" fmla="*/ 1040485 h 1676749"/>
              <a:gd name="connsiteX3" fmla="*/ 536110 w 755871"/>
              <a:gd name="connsiteY3" fmla="*/ 881735 h 1676749"/>
              <a:gd name="connsiteX4" fmla="*/ 726610 w 755871"/>
              <a:gd name="connsiteY4" fmla="*/ 1383385 h 1676749"/>
              <a:gd name="connsiteX5" fmla="*/ 745660 w 755871"/>
              <a:gd name="connsiteY5" fmla="*/ 1675485 h 1676749"/>
              <a:gd name="connsiteX6" fmla="*/ 631360 w 755871"/>
              <a:gd name="connsiteY6" fmla="*/ 1275435 h 1676749"/>
              <a:gd name="connsiteX7" fmla="*/ 332910 w 755871"/>
              <a:gd name="connsiteY7" fmla="*/ 583285 h 1676749"/>
              <a:gd name="connsiteX8" fmla="*/ 28110 w 755871"/>
              <a:gd name="connsiteY8" fmla="*/ 56235 h 167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871" h="1676749">
                <a:moveTo>
                  <a:pt x="28110" y="56235"/>
                </a:moveTo>
                <a:cubicBezTo>
                  <a:pt x="-15282" y="-19965"/>
                  <a:pt x="-14223" y="-37957"/>
                  <a:pt x="72560" y="126085"/>
                </a:cubicBezTo>
                <a:cubicBezTo>
                  <a:pt x="159343" y="290127"/>
                  <a:pt x="471552" y="914544"/>
                  <a:pt x="548810" y="1040485"/>
                </a:cubicBezTo>
                <a:cubicBezTo>
                  <a:pt x="626068" y="1166426"/>
                  <a:pt x="506477" y="824585"/>
                  <a:pt x="536110" y="881735"/>
                </a:cubicBezTo>
                <a:cubicBezTo>
                  <a:pt x="565743" y="938885"/>
                  <a:pt x="691685" y="1251093"/>
                  <a:pt x="726610" y="1383385"/>
                </a:cubicBezTo>
                <a:cubicBezTo>
                  <a:pt x="761535" y="1515677"/>
                  <a:pt x="761535" y="1693477"/>
                  <a:pt x="745660" y="1675485"/>
                </a:cubicBezTo>
                <a:cubicBezTo>
                  <a:pt x="729785" y="1657493"/>
                  <a:pt x="700152" y="1457468"/>
                  <a:pt x="631360" y="1275435"/>
                </a:cubicBezTo>
                <a:cubicBezTo>
                  <a:pt x="562568" y="1093402"/>
                  <a:pt x="435568" y="786485"/>
                  <a:pt x="332910" y="583285"/>
                </a:cubicBezTo>
                <a:cubicBezTo>
                  <a:pt x="230252" y="380085"/>
                  <a:pt x="71502" y="132435"/>
                  <a:pt x="28110" y="56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D029394F-9553-430E-ABF1-4FAD78EDB841}"/>
              </a:ext>
            </a:extLst>
          </p:cNvPr>
          <p:cNvSpPr/>
          <p:nvPr/>
        </p:nvSpPr>
        <p:spPr>
          <a:xfrm>
            <a:off x="12893040" y="10292080"/>
            <a:ext cx="1925646" cy="2591359"/>
          </a:xfrm>
          <a:custGeom>
            <a:avLst/>
            <a:gdLst>
              <a:gd name="connsiteX0" fmla="*/ 0 w 1925646"/>
              <a:gd name="connsiteY0" fmla="*/ 0 h 2591359"/>
              <a:gd name="connsiteX1" fmla="*/ 177800 w 1925646"/>
              <a:gd name="connsiteY1" fmla="*/ 91440 h 2591359"/>
              <a:gd name="connsiteX2" fmla="*/ 914400 w 1925646"/>
              <a:gd name="connsiteY2" fmla="*/ 497840 h 2591359"/>
              <a:gd name="connsiteX3" fmla="*/ 690880 w 1925646"/>
              <a:gd name="connsiteY3" fmla="*/ 386080 h 2591359"/>
              <a:gd name="connsiteX4" fmla="*/ 1361440 w 1925646"/>
              <a:gd name="connsiteY4" fmla="*/ 944880 h 2591359"/>
              <a:gd name="connsiteX5" fmla="*/ 1447800 w 1925646"/>
              <a:gd name="connsiteY5" fmla="*/ 1021080 h 2591359"/>
              <a:gd name="connsiteX6" fmla="*/ 1910080 w 1925646"/>
              <a:gd name="connsiteY6" fmla="*/ 1493520 h 2591359"/>
              <a:gd name="connsiteX7" fmla="*/ 1818640 w 1925646"/>
              <a:gd name="connsiteY7" fmla="*/ 1457960 h 2591359"/>
              <a:gd name="connsiteX8" fmla="*/ 1838960 w 1925646"/>
              <a:gd name="connsiteY8" fmla="*/ 1544320 h 2591359"/>
              <a:gd name="connsiteX9" fmla="*/ 1828800 w 1925646"/>
              <a:gd name="connsiteY9" fmla="*/ 1651000 h 2591359"/>
              <a:gd name="connsiteX10" fmla="*/ 1554480 w 1925646"/>
              <a:gd name="connsiteY10" fmla="*/ 2174240 h 2591359"/>
              <a:gd name="connsiteX11" fmla="*/ 1132840 w 1925646"/>
              <a:gd name="connsiteY11" fmla="*/ 2590800 h 2591359"/>
              <a:gd name="connsiteX12" fmla="*/ 1397000 w 1925646"/>
              <a:gd name="connsiteY12" fmla="*/ 2270760 h 2591359"/>
              <a:gd name="connsiteX13" fmla="*/ 1925320 w 1925646"/>
              <a:gd name="connsiteY13" fmla="*/ 1600200 h 2591359"/>
              <a:gd name="connsiteX14" fmla="*/ 1442720 w 1925646"/>
              <a:gd name="connsiteY14" fmla="*/ 1127760 h 2591359"/>
              <a:gd name="connsiteX15" fmla="*/ 1285240 w 1925646"/>
              <a:gd name="connsiteY15" fmla="*/ 863600 h 2591359"/>
              <a:gd name="connsiteX16" fmla="*/ 1330960 w 1925646"/>
              <a:gd name="connsiteY16" fmla="*/ 807720 h 2591359"/>
              <a:gd name="connsiteX17" fmla="*/ 878840 w 1925646"/>
              <a:gd name="connsiteY17" fmla="*/ 472440 h 2591359"/>
              <a:gd name="connsiteX18" fmla="*/ 0 w 1925646"/>
              <a:gd name="connsiteY18" fmla="*/ 0 h 259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5646" h="2591359">
                <a:moveTo>
                  <a:pt x="0" y="0"/>
                </a:moveTo>
                <a:cubicBezTo>
                  <a:pt x="12700" y="4233"/>
                  <a:pt x="177800" y="91440"/>
                  <a:pt x="177800" y="91440"/>
                </a:cubicBezTo>
                <a:lnTo>
                  <a:pt x="914400" y="497840"/>
                </a:lnTo>
                <a:cubicBezTo>
                  <a:pt x="999913" y="546947"/>
                  <a:pt x="616373" y="311573"/>
                  <a:pt x="690880" y="386080"/>
                </a:cubicBezTo>
                <a:cubicBezTo>
                  <a:pt x="765387" y="460587"/>
                  <a:pt x="1235287" y="839047"/>
                  <a:pt x="1361440" y="944880"/>
                </a:cubicBezTo>
                <a:cubicBezTo>
                  <a:pt x="1487593" y="1050713"/>
                  <a:pt x="1356360" y="929640"/>
                  <a:pt x="1447800" y="1021080"/>
                </a:cubicBezTo>
                <a:cubicBezTo>
                  <a:pt x="1539240" y="1112520"/>
                  <a:pt x="1848273" y="1420707"/>
                  <a:pt x="1910080" y="1493520"/>
                </a:cubicBezTo>
                <a:cubicBezTo>
                  <a:pt x="1971887" y="1566333"/>
                  <a:pt x="1830493" y="1449493"/>
                  <a:pt x="1818640" y="1457960"/>
                </a:cubicBezTo>
                <a:cubicBezTo>
                  <a:pt x="1806787" y="1466427"/>
                  <a:pt x="1837267" y="1512147"/>
                  <a:pt x="1838960" y="1544320"/>
                </a:cubicBezTo>
                <a:cubicBezTo>
                  <a:pt x="1840653" y="1576493"/>
                  <a:pt x="1876213" y="1546013"/>
                  <a:pt x="1828800" y="1651000"/>
                </a:cubicBezTo>
                <a:cubicBezTo>
                  <a:pt x="1781387" y="1755987"/>
                  <a:pt x="1670473" y="2017607"/>
                  <a:pt x="1554480" y="2174240"/>
                </a:cubicBezTo>
                <a:cubicBezTo>
                  <a:pt x="1438487" y="2330873"/>
                  <a:pt x="1159087" y="2574713"/>
                  <a:pt x="1132840" y="2590800"/>
                </a:cubicBezTo>
                <a:cubicBezTo>
                  <a:pt x="1106593" y="2606887"/>
                  <a:pt x="1397000" y="2270760"/>
                  <a:pt x="1397000" y="2270760"/>
                </a:cubicBezTo>
                <a:cubicBezTo>
                  <a:pt x="1529080" y="2105660"/>
                  <a:pt x="1917700" y="1790700"/>
                  <a:pt x="1925320" y="1600200"/>
                </a:cubicBezTo>
                <a:cubicBezTo>
                  <a:pt x="1932940" y="1409700"/>
                  <a:pt x="1549400" y="1250527"/>
                  <a:pt x="1442720" y="1127760"/>
                </a:cubicBezTo>
                <a:cubicBezTo>
                  <a:pt x="1336040" y="1004993"/>
                  <a:pt x="1303867" y="916940"/>
                  <a:pt x="1285240" y="863600"/>
                </a:cubicBezTo>
                <a:cubicBezTo>
                  <a:pt x="1266613" y="810260"/>
                  <a:pt x="1398693" y="872913"/>
                  <a:pt x="1330960" y="807720"/>
                </a:cubicBezTo>
                <a:cubicBezTo>
                  <a:pt x="1263227" y="742527"/>
                  <a:pt x="1099820" y="614680"/>
                  <a:pt x="878840" y="472440"/>
                </a:cubicBezTo>
                <a:cubicBezTo>
                  <a:pt x="657860" y="330200"/>
                  <a:pt x="331470" y="14224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5F48F785-EEB4-4B9B-877A-57F7CE36BD28}"/>
              </a:ext>
            </a:extLst>
          </p:cNvPr>
          <p:cNvSpPr/>
          <p:nvPr/>
        </p:nvSpPr>
        <p:spPr>
          <a:xfrm>
            <a:off x="11736770" y="9022101"/>
            <a:ext cx="725508" cy="2611997"/>
          </a:xfrm>
          <a:custGeom>
            <a:avLst/>
            <a:gdLst>
              <a:gd name="connsiteX0" fmla="*/ 709230 w 725508"/>
              <a:gd name="connsiteY0" fmla="*/ 30459 h 2611997"/>
              <a:gd name="connsiteX1" fmla="*/ 23430 w 725508"/>
              <a:gd name="connsiteY1" fmla="*/ 1153139 h 2611997"/>
              <a:gd name="connsiteX2" fmla="*/ 180910 w 725508"/>
              <a:gd name="connsiteY2" fmla="*/ 848339 h 2611997"/>
              <a:gd name="connsiteX3" fmla="*/ 28510 w 725508"/>
              <a:gd name="connsiteY3" fmla="*/ 1717019 h 2611997"/>
              <a:gd name="connsiteX4" fmla="*/ 3110 w 725508"/>
              <a:gd name="connsiteY4" fmla="*/ 1605259 h 2611997"/>
              <a:gd name="connsiteX5" fmla="*/ 69150 w 725508"/>
              <a:gd name="connsiteY5" fmla="*/ 1127739 h 2611997"/>
              <a:gd name="connsiteX6" fmla="*/ 74230 w 725508"/>
              <a:gd name="connsiteY6" fmla="*/ 2047219 h 2611997"/>
              <a:gd name="connsiteX7" fmla="*/ 211390 w 725508"/>
              <a:gd name="connsiteY7" fmla="*/ 2606019 h 2611997"/>
              <a:gd name="connsiteX8" fmla="*/ 155510 w 725508"/>
              <a:gd name="connsiteY8" fmla="*/ 2235179 h 2611997"/>
              <a:gd name="connsiteX9" fmla="*/ 58990 w 725508"/>
              <a:gd name="connsiteY9" fmla="*/ 716259 h 2611997"/>
              <a:gd name="connsiteX10" fmla="*/ 338390 w 725508"/>
              <a:gd name="connsiteY10" fmla="*/ 553699 h 2611997"/>
              <a:gd name="connsiteX11" fmla="*/ 33590 w 725508"/>
              <a:gd name="connsiteY11" fmla="*/ 914379 h 2611997"/>
              <a:gd name="connsiteX12" fmla="*/ 470470 w 725508"/>
              <a:gd name="connsiteY12" fmla="*/ 365739 h 2611997"/>
              <a:gd name="connsiteX13" fmla="*/ 709230 w 725508"/>
              <a:gd name="connsiteY13" fmla="*/ 30459 h 261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508" h="2611997">
                <a:moveTo>
                  <a:pt x="709230" y="30459"/>
                </a:moveTo>
                <a:cubicBezTo>
                  <a:pt x="634723" y="161692"/>
                  <a:pt x="111483" y="1016826"/>
                  <a:pt x="23430" y="1153139"/>
                </a:cubicBezTo>
                <a:cubicBezTo>
                  <a:pt x="-64623" y="1289452"/>
                  <a:pt x="180063" y="754359"/>
                  <a:pt x="180910" y="848339"/>
                </a:cubicBezTo>
                <a:cubicBezTo>
                  <a:pt x="181757" y="942319"/>
                  <a:pt x="58143" y="1590866"/>
                  <a:pt x="28510" y="1717019"/>
                </a:cubicBezTo>
                <a:cubicBezTo>
                  <a:pt x="-1123" y="1843172"/>
                  <a:pt x="-3663" y="1703472"/>
                  <a:pt x="3110" y="1605259"/>
                </a:cubicBezTo>
                <a:cubicBezTo>
                  <a:pt x="9883" y="1507046"/>
                  <a:pt x="57297" y="1054079"/>
                  <a:pt x="69150" y="1127739"/>
                </a:cubicBezTo>
                <a:cubicBezTo>
                  <a:pt x="81003" y="1201399"/>
                  <a:pt x="50523" y="1800839"/>
                  <a:pt x="74230" y="2047219"/>
                </a:cubicBezTo>
                <a:cubicBezTo>
                  <a:pt x="97937" y="2293599"/>
                  <a:pt x="197843" y="2574692"/>
                  <a:pt x="211390" y="2606019"/>
                </a:cubicBezTo>
                <a:cubicBezTo>
                  <a:pt x="224937" y="2637346"/>
                  <a:pt x="180910" y="2550139"/>
                  <a:pt x="155510" y="2235179"/>
                </a:cubicBezTo>
                <a:cubicBezTo>
                  <a:pt x="130110" y="1920219"/>
                  <a:pt x="28510" y="996505"/>
                  <a:pt x="58990" y="716259"/>
                </a:cubicBezTo>
                <a:cubicBezTo>
                  <a:pt x="89470" y="436013"/>
                  <a:pt x="342623" y="520679"/>
                  <a:pt x="338390" y="553699"/>
                </a:cubicBezTo>
                <a:cubicBezTo>
                  <a:pt x="334157" y="586719"/>
                  <a:pt x="33590" y="914379"/>
                  <a:pt x="33590" y="914379"/>
                </a:cubicBezTo>
                <a:cubicBezTo>
                  <a:pt x="55603" y="883052"/>
                  <a:pt x="356170" y="505439"/>
                  <a:pt x="470470" y="365739"/>
                </a:cubicBezTo>
                <a:cubicBezTo>
                  <a:pt x="584770" y="226039"/>
                  <a:pt x="783737" y="-100774"/>
                  <a:pt x="709230" y="30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8AF1380E-C3F7-43C8-B560-CEC7FA5D0B0A}"/>
              </a:ext>
            </a:extLst>
          </p:cNvPr>
          <p:cNvSpPr/>
          <p:nvPr/>
        </p:nvSpPr>
        <p:spPr>
          <a:xfrm>
            <a:off x="10828488" y="10926422"/>
            <a:ext cx="1061361" cy="2935157"/>
          </a:xfrm>
          <a:custGeom>
            <a:avLst/>
            <a:gdLst>
              <a:gd name="connsiteX0" fmla="*/ 647232 w 1061361"/>
              <a:gd name="connsiteY0" fmla="*/ 658 h 2935157"/>
              <a:gd name="connsiteX1" fmla="*/ 1028232 w 1061361"/>
              <a:gd name="connsiteY1" fmla="*/ 843938 h 2935157"/>
              <a:gd name="connsiteX2" fmla="*/ 987592 w 1061361"/>
              <a:gd name="connsiteY2" fmla="*/ 650898 h 2935157"/>
              <a:gd name="connsiteX3" fmla="*/ 550712 w 1061361"/>
              <a:gd name="connsiteY3" fmla="*/ 1778658 h 2935157"/>
              <a:gd name="connsiteX4" fmla="*/ 581192 w 1061361"/>
              <a:gd name="connsiteY4" fmla="*/ 1804058 h 2935157"/>
              <a:gd name="connsiteX5" fmla="*/ 32552 w 1061361"/>
              <a:gd name="connsiteY5" fmla="*/ 2886098 h 2935157"/>
              <a:gd name="connsiteX6" fmla="*/ 159552 w 1061361"/>
              <a:gd name="connsiteY6" fmla="*/ 2560978 h 2935157"/>
              <a:gd name="connsiteX7" fmla="*/ 952032 w 1061361"/>
              <a:gd name="connsiteY7" fmla="*/ 899818 h 2935157"/>
              <a:gd name="connsiteX8" fmla="*/ 901232 w 1061361"/>
              <a:gd name="connsiteY8" fmla="*/ 706778 h 2935157"/>
              <a:gd name="connsiteX9" fmla="*/ 647232 w 1061361"/>
              <a:gd name="connsiteY9" fmla="*/ 658 h 293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361" h="2935157">
                <a:moveTo>
                  <a:pt x="647232" y="658"/>
                </a:moveTo>
                <a:cubicBezTo>
                  <a:pt x="668399" y="23518"/>
                  <a:pt x="971505" y="735565"/>
                  <a:pt x="1028232" y="843938"/>
                </a:cubicBezTo>
                <a:cubicBezTo>
                  <a:pt x="1084959" y="952311"/>
                  <a:pt x="1067179" y="495111"/>
                  <a:pt x="987592" y="650898"/>
                </a:cubicBezTo>
                <a:cubicBezTo>
                  <a:pt x="908005" y="806685"/>
                  <a:pt x="618445" y="1586465"/>
                  <a:pt x="550712" y="1778658"/>
                </a:cubicBezTo>
                <a:cubicBezTo>
                  <a:pt x="482979" y="1970851"/>
                  <a:pt x="667552" y="1619485"/>
                  <a:pt x="581192" y="1804058"/>
                </a:cubicBezTo>
                <a:cubicBezTo>
                  <a:pt x="494832" y="1988631"/>
                  <a:pt x="102825" y="2759945"/>
                  <a:pt x="32552" y="2886098"/>
                </a:cubicBezTo>
                <a:cubicBezTo>
                  <a:pt x="-37721" y="3012251"/>
                  <a:pt x="6305" y="2892025"/>
                  <a:pt x="159552" y="2560978"/>
                </a:cubicBezTo>
                <a:cubicBezTo>
                  <a:pt x="312799" y="2229931"/>
                  <a:pt x="828419" y="1208851"/>
                  <a:pt x="952032" y="899818"/>
                </a:cubicBezTo>
                <a:cubicBezTo>
                  <a:pt x="1075645" y="590785"/>
                  <a:pt x="952032" y="856638"/>
                  <a:pt x="901232" y="706778"/>
                </a:cubicBezTo>
                <a:cubicBezTo>
                  <a:pt x="850432" y="556918"/>
                  <a:pt x="626065" y="-22202"/>
                  <a:pt x="647232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44956E02-94A5-4716-8549-5600A4E74A3B}"/>
              </a:ext>
            </a:extLst>
          </p:cNvPr>
          <p:cNvSpPr/>
          <p:nvPr/>
        </p:nvSpPr>
        <p:spPr>
          <a:xfrm>
            <a:off x="13803554" y="12055286"/>
            <a:ext cx="1020333" cy="2168160"/>
          </a:xfrm>
          <a:custGeom>
            <a:avLst/>
            <a:gdLst>
              <a:gd name="connsiteX0" fmla="*/ 14046 w 1020333"/>
              <a:gd name="connsiteY0" fmla="*/ 24954 h 2168160"/>
              <a:gd name="connsiteX1" fmla="*/ 567766 w 1020333"/>
              <a:gd name="connsiteY1" fmla="*/ 1432114 h 2168160"/>
              <a:gd name="connsiteX2" fmla="*/ 410286 w 1020333"/>
              <a:gd name="connsiteY2" fmla="*/ 1076514 h 2168160"/>
              <a:gd name="connsiteX3" fmla="*/ 999566 w 1020333"/>
              <a:gd name="connsiteY3" fmla="*/ 2117914 h 2168160"/>
              <a:gd name="connsiteX4" fmla="*/ 842086 w 1020333"/>
              <a:gd name="connsiteY4" fmla="*/ 1919794 h 2168160"/>
              <a:gd name="connsiteX5" fmla="*/ 405206 w 1020333"/>
              <a:gd name="connsiteY5" fmla="*/ 1183194 h 2168160"/>
              <a:gd name="connsiteX6" fmla="*/ 186766 w 1020333"/>
              <a:gd name="connsiteY6" fmla="*/ 578674 h 2168160"/>
              <a:gd name="connsiteX7" fmla="*/ 14046 w 1020333"/>
              <a:gd name="connsiteY7" fmla="*/ 24954 h 21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33" h="2168160">
                <a:moveTo>
                  <a:pt x="14046" y="24954"/>
                </a:moveTo>
                <a:cubicBezTo>
                  <a:pt x="77546" y="167194"/>
                  <a:pt x="501726" y="1256854"/>
                  <a:pt x="567766" y="1432114"/>
                </a:cubicBezTo>
                <a:cubicBezTo>
                  <a:pt x="633806" y="1607374"/>
                  <a:pt x="338319" y="962214"/>
                  <a:pt x="410286" y="1076514"/>
                </a:cubicBezTo>
                <a:cubicBezTo>
                  <a:pt x="482253" y="1190814"/>
                  <a:pt x="927599" y="1977367"/>
                  <a:pt x="999566" y="2117914"/>
                </a:cubicBezTo>
                <a:cubicBezTo>
                  <a:pt x="1071533" y="2258461"/>
                  <a:pt x="941146" y="2075581"/>
                  <a:pt x="842086" y="1919794"/>
                </a:cubicBezTo>
                <a:cubicBezTo>
                  <a:pt x="743026" y="1764007"/>
                  <a:pt x="514426" y="1406714"/>
                  <a:pt x="405206" y="1183194"/>
                </a:cubicBezTo>
                <a:cubicBezTo>
                  <a:pt x="295986" y="959674"/>
                  <a:pt x="254499" y="770867"/>
                  <a:pt x="186766" y="578674"/>
                </a:cubicBezTo>
                <a:cubicBezTo>
                  <a:pt x="119033" y="386481"/>
                  <a:pt x="-49454" y="-117286"/>
                  <a:pt x="14046" y="2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C59DEC69-D3E8-4A5A-A4F2-145E97EE7603}"/>
              </a:ext>
            </a:extLst>
          </p:cNvPr>
          <p:cNvSpPr/>
          <p:nvPr/>
        </p:nvSpPr>
        <p:spPr>
          <a:xfrm>
            <a:off x="11371932" y="12151258"/>
            <a:ext cx="3357068" cy="2374075"/>
          </a:xfrm>
          <a:custGeom>
            <a:avLst/>
            <a:gdLst>
              <a:gd name="connsiteX0" fmla="*/ 58068 w 3357068"/>
              <a:gd name="connsiteY0" fmla="*/ 35662 h 2374075"/>
              <a:gd name="connsiteX1" fmla="*/ 2511708 w 3357068"/>
              <a:gd name="connsiteY1" fmla="*/ 1249782 h 2374075"/>
              <a:gd name="connsiteX2" fmla="*/ 1460148 w 3357068"/>
              <a:gd name="connsiteY2" fmla="*/ 848462 h 2374075"/>
              <a:gd name="connsiteX3" fmla="*/ 1927508 w 3357068"/>
              <a:gd name="connsiteY3" fmla="*/ 1005942 h 2374075"/>
              <a:gd name="connsiteX4" fmla="*/ 2704748 w 3357068"/>
              <a:gd name="connsiteY4" fmla="*/ 1569822 h 2374075"/>
              <a:gd name="connsiteX5" fmla="*/ 2471068 w 3357068"/>
              <a:gd name="connsiteY5" fmla="*/ 1412342 h 2374075"/>
              <a:gd name="connsiteX6" fmla="*/ 3339748 w 3357068"/>
              <a:gd name="connsiteY6" fmla="*/ 2352142 h 2374075"/>
              <a:gd name="connsiteX7" fmla="*/ 2948588 w 3357068"/>
              <a:gd name="connsiteY7" fmla="*/ 1976222 h 2374075"/>
              <a:gd name="connsiteX8" fmla="*/ 1749708 w 3357068"/>
              <a:gd name="connsiteY8" fmla="*/ 873862 h 2374075"/>
              <a:gd name="connsiteX9" fmla="*/ 1907188 w 3357068"/>
              <a:gd name="connsiteY9" fmla="*/ 904342 h 2374075"/>
              <a:gd name="connsiteX10" fmla="*/ 865788 w 3357068"/>
              <a:gd name="connsiteY10" fmla="*/ 376022 h 2374075"/>
              <a:gd name="connsiteX11" fmla="*/ 58068 w 3357068"/>
              <a:gd name="connsiteY11" fmla="*/ 35662 h 237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7068" h="2374075">
                <a:moveTo>
                  <a:pt x="58068" y="35662"/>
                </a:moveTo>
                <a:cubicBezTo>
                  <a:pt x="332388" y="181289"/>
                  <a:pt x="2278028" y="1114315"/>
                  <a:pt x="2511708" y="1249782"/>
                </a:cubicBezTo>
                <a:cubicBezTo>
                  <a:pt x="2745388" y="1385249"/>
                  <a:pt x="1557515" y="889102"/>
                  <a:pt x="1460148" y="848462"/>
                </a:cubicBezTo>
                <a:cubicBezTo>
                  <a:pt x="1362781" y="807822"/>
                  <a:pt x="1720075" y="885715"/>
                  <a:pt x="1927508" y="1005942"/>
                </a:cubicBezTo>
                <a:cubicBezTo>
                  <a:pt x="2134941" y="1126169"/>
                  <a:pt x="2614155" y="1502089"/>
                  <a:pt x="2704748" y="1569822"/>
                </a:cubicBezTo>
                <a:cubicBezTo>
                  <a:pt x="2795341" y="1637555"/>
                  <a:pt x="2365235" y="1281955"/>
                  <a:pt x="2471068" y="1412342"/>
                </a:cubicBezTo>
                <a:cubicBezTo>
                  <a:pt x="2576901" y="1542729"/>
                  <a:pt x="3260161" y="2258162"/>
                  <a:pt x="3339748" y="2352142"/>
                </a:cubicBezTo>
                <a:cubicBezTo>
                  <a:pt x="3419335" y="2446122"/>
                  <a:pt x="3213595" y="2222602"/>
                  <a:pt x="2948588" y="1976222"/>
                </a:cubicBezTo>
                <a:cubicBezTo>
                  <a:pt x="2683581" y="1729842"/>
                  <a:pt x="1923275" y="1052509"/>
                  <a:pt x="1749708" y="873862"/>
                </a:cubicBezTo>
                <a:cubicBezTo>
                  <a:pt x="1576141" y="695215"/>
                  <a:pt x="2054508" y="987315"/>
                  <a:pt x="1907188" y="904342"/>
                </a:cubicBezTo>
                <a:cubicBezTo>
                  <a:pt x="1759868" y="821369"/>
                  <a:pt x="1178208" y="524189"/>
                  <a:pt x="865788" y="376022"/>
                </a:cubicBezTo>
                <a:cubicBezTo>
                  <a:pt x="553368" y="227855"/>
                  <a:pt x="-216252" y="-109965"/>
                  <a:pt x="58068" y="35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55B62AB8-B212-4D68-8CEB-E6BB5A833403}"/>
              </a:ext>
            </a:extLst>
          </p:cNvPr>
          <p:cNvSpPr/>
          <p:nvPr/>
        </p:nvSpPr>
        <p:spPr>
          <a:xfrm>
            <a:off x="11977639" y="12755915"/>
            <a:ext cx="1076678" cy="2759173"/>
          </a:xfrm>
          <a:custGeom>
            <a:avLst/>
            <a:gdLst>
              <a:gd name="connsiteX0" fmla="*/ 51801 w 1076678"/>
              <a:gd name="connsiteY0" fmla="*/ 25365 h 2759173"/>
              <a:gd name="connsiteX1" fmla="*/ 153401 w 1076678"/>
              <a:gd name="connsiteY1" fmla="*/ 121885 h 2759173"/>
              <a:gd name="connsiteX2" fmla="*/ 1072881 w 1076678"/>
              <a:gd name="connsiteY2" fmla="*/ 721325 h 2759173"/>
              <a:gd name="connsiteX3" fmla="*/ 473441 w 1076678"/>
              <a:gd name="connsiteY3" fmla="*/ 1026125 h 2759173"/>
              <a:gd name="connsiteX4" fmla="*/ 300721 w 1076678"/>
              <a:gd name="connsiteY4" fmla="*/ 1904965 h 2759173"/>
              <a:gd name="connsiteX5" fmla="*/ 437881 w 1076678"/>
              <a:gd name="connsiteY5" fmla="*/ 1559525 h 2759173"/>
              <a:gd name="connsiteX6" fmla="*/ 168641 w 1076678"/>
              <a:gd name="connsiteY6" fmla="*/ 2707605 h 2759173"/>
              <a:gd name="connsiteX7" fmla="*/ 163561 w 1076678"/>
              <a:gd name="connsiteY7" fmla="*/ 2387565 h 2759173"/>
              <a:gd name="connsiteX8" fmla="*/ 615681 w 1076678"/>
              <a:gd name="connsiteY8" fmla="*/ 858485 h 2759173"/>
              <a:gd name="connsiteX9" fmla="*/ 890001 w 1076678"/>
              <a:gd name="connsiteY9" fmla="*/ 706085 h 2759173"/>
              <a:gd name="connsiteX10" fmla="*/ 686801 w 1076678"/>
              <a:gd name="connsiteY10" fmla="*/ 452085 h 2759173"/>
              <a:gd name="connsiteX11" fmla="*/ 51801 w 1076678"/>
              <a:gd name="connsiteY11" fmla="*/ 25365 h 275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678" h="2759173">
                <a:moveTo>
                  <a:pt x="51801" y="25365"/>
                </a:moveTo>
                <a:cubicBezTo>
                  <a:pt x="-37099" y="-29668"/>
                  <a:pt x="-16779" y="5892"/>
                  <a:pt x="153401" y="121885"/>
                </a:cubicBezTo>
                <a:cubicBezTo>
                  <a:pt x="323581" y="237878"/>
                  <a:pt x="1019541" y="570618"/>
                  <a:pt x="1072881" y="721325"/>
                </a:cubicBezTo>
                <a:cubicBezTo>
                  <a:pt x="1126221" y="872032"/>
                  <a:pt x="602134" y="828852"/>
                  <a:pt x="473441" y="1026125"/>
                </a:cubicBezTo>
                <a:cubicBezTo>
                  <a:pt x="344748" y="1223398"/>
                  <a:pt x="306648" y="1816065"/>
                  <a:pt x="300721" y="1904965"/>
                </a:cubicBezTo>
                <a:cubicBezTo>
                  <a:pt x="294794" y="1993865"/>
                  <a:pt x="459894" y="1425752"/>
                  <a:pt x="437881" y="1559525"/>
                </a:cubicBezTo>
                <a:cubicBezTo>
                  <a:pt x="415868" y="1693298"/>
                  <a:pt x="214361" y="2569598"/>
                  <a:pt x="168641" y="2707605"/>
                </a:cubicBezTo>
                <a:cubicBezTo>
                  <a:pt x="122921" y="2845612"/>
                  <a:pt x="89054" y="2695752"/>
                  <a:pt x="163561" y="2387565"/>
                </a:cubicBezTo>
                <a:cubicBezTo>
                  <a:pt x="238068" y="2079378"/>
                  <a:pt x="494608" y="1138732"/>
                  <a:pt x="615681" y="858485"/>
                </a:cubicBezTo>
                <a:cubicBezTo>
                  <a:pt x="736754" y="578238"/>
                  <a:pt x="878148" y="773818"/>
                  <a:pt x="890001" y="706085"/>
                </a:cubicBezTo>
                <a:cubicBezTo>
                  <a:pt x="901854" y="638352"/>
                  <a:pt x="828194" y="567232"/>
                  <a:pt x="686801" y="452085"/>
                </a:cubicBezTo>
                <a:cubicBezTo>
                  <a:pt x="545408" y="336938"/>
                  <a:pt x="140701" y="80398"/>
                  <a:pt x="51801" y="25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0EBA03B-79DE-4D40-824A-E02038FCFB3A}"/>
              </a:ext>
            </a:extLst>
          </p:cNvPr>
          <p:cNvSpPr/>
          <p:nvPr/>
        </p:nvSpPr>
        <p:spPr>
          <a:xfrm>
            <a:off x="10902875" y="12609132"/>
            <a:ext cx="902507" cy="3099415"/>
          </a:xfrm>
          <a:custGeom>
            <a:avLst/>
            <a:gdLst>
              <a:gd name="connsiteX0" fmla="*/ 882725 w 902507"/>
              <a:gd name="connsiteY0" fmla="*/ 4508 h 3099415"/>
              <a:gd name="connsiteX1" fmla="*/ 603325 w 902507"/>
              <a:gd name="connsiteY1" fmla="*/ 944308 h 3099415"/>
              <a:gd name="connsiteX2" fmla="*/ 54685 w 902507"/>
              <a:gd name="connsiteY2" fmla="*/ 1599628 h 3099415"/>
              <a:gd name="connsiteX3" fmla="*/ 435685 w 902507"/>
              <a:gd name="connsiteY3" fmla="*/ 1106868 h 3099415"/>
              <a:gd name="connsiteX4" fmla="*/ 725245 w 902507"/>
              <a:gd name="connsiteY4" fmla="*/ 908748 h 3099415"/>
              <a:gd name="connsiteX5" fmla="*/ 207085 w 902507"/>
              <a:gd name="connsiteY5" fmla="*/ 1640268 h 3099415"/>
              <a:gd name="connsiteX6" fmla="*/ 141045 w 902507"/>
              <a:gd name="connsiteY6" fmla="*/ 1909508 h 3099415"/>
              <a:gd name="connsiteX7" fmla="*/ 293445 w 902507"/>
              <a:gd name="connsiteY7" fmla="*/ 2463228 h 3099415"/>
              <a:gd name="connsiteX8" fmla="*/ 735405 w 902507"/>
              <a:gd name="connsiteY8" fmla="*/ 3093148 h 3099415"/>
              <a:gd name="connsiteX9" fmla="*/ 471245 w 902507"/>
              <a:gd name="connsiteY9" fmla="*/ 2747708 h 3099415"/>
              <a:gd name="connsiteX10" fmla="*/ 115645 w 902507"/>
              <a:gd name="connsiteY10" fmla="*/ 2127948 h 3099415"/>
              <a:gd name="connsiteX11" fmla="*/ 19125 w 902507"/>
              <a:gd name="connsiteY11" fmla="*/ 1665668 h 3099415"/>
              <a:gd name="connsiteX12" fmla="*/ 450925 w 902507"/>
              <a:gd name="connsiteY12" fmla="*/ 1177988 h 3099415"/>
              <a:gd name="connsiteX13" fmla="*/ 831925 w 902507"/>
              <a:gd name="connsiteY13" fmla="*/ 614108 h 3099415"/>
              <a:gd name="connsiteX14" fmla="*/ 882725 w 902507"/>
              <a:gd name="connsiteY14" fmla="*/ 4508 h 309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2507" h="3099415">
                <a:moveTo>
                  <a:pt x="882725" y="4508"/>
                </a:moveTo>
                <a:cubicBezTo>
                  <a:pt x="844625" y="59541"/>
                  <a:pt x="741332" y="678455"/>
                  <a:pt x="603325" y="944308"/>
                </a:cubicBezTo>
                <a:cubicBezTo>
                  <a:pt x="465318" y="1210161"/>
                  <a:pt x="82625" y="1572535"/>
                  <a:pt x="54685" y="1599628"/>
                </a:cubicBezTo>
                <a:cubicBezTo>
                  <a:pt x="26745" y="1626721"/>
                  <a:pt x="323925" y="1222015"/>
                  <a:pt x="435685" y="1106868"/>
                </a:cubicBezTo>
                <a:cubicBezTo>
                  <a:pt x="547445" y="991721"/>
                  <a:pt x="763345" y="819848"/>
                  <a:pt x="725245" y="908748"/>
                </a:cubicBezTo>
                <a:cubicBezTo>
                  <a:pt x="687145" y="997648"/>
                  <a:pt x="304452" y="1473475"/>
                  <a:pt x="207085" y="1640268"/>
                </a:cubicBezTo>
                <a:cubicBezTo>
                  <a:pt x="109718" y="1807061"/>
                  <a:pt x="126652" y="1772348"/>
                  <a:pt x="141045" y="1909508"/>
                </a:cubicBezTo>
                <a:cubicBezTo>
                  <a:pt x="155438" y="2046668"/>
                  <a:pt x="194385" y="2265955"/>
                  <a:pt x="293445" y="2463228"/>
                </a:cubicBezTo>
                <a:cubicBezTo>
                  <a:pt x="392505" y="2660501"/>
                  <a:pt x="705772" y="3045735"/>
                  <a:pt x="735405" y="3093148"/>
                </a:cubicBezTo>
                <a:cubicBezTo>
                  <a:pt x="765038" y="3140561"/>
                  <a:pt x="574538" y="2908575"/>
                  <a:pt x="471245" y="2747708"/>
                </a:cubicBezTo>
                <a:cubicBezTo>
                  <a:pt x="367952" y="2586841"/>
                  <a:pt x="190998" y="2308288"/>
                  <a:pt x="115645" y="2127948"/>
                </a:cubicBezTo>
                <a:cubicBezTo>
                  <a:pt x="40292" y="1947608"/>
                  <a:pt x="-36755" y="1823995"/>
                  <a:pt x="19125" y="1665668"/>
                </a:cubicBezTo>
                <a:cubicBezTo>
                  <a:pt x="75005" y="1507341"/>
                  <a:pt x="315458" y="1353248"/>
                  <a:pt x="450925" y="1177988"/>
                </a:cubicBezTo>
                <a:cubicBezTo>
                  <a:pt x="586392" y="1002728"/>
                  <a:pt x="759958" y="815615"/>
                  <a:pt x="831925" y="614108"/>
                </a:cubicBezTo>
                <a:cubicBezTo>
                  <a:pt x="903892" y="412601"/>
                  <a:pt x="920825" y="-50525"/>
                  <a:pt x="882725" y="4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7F700996-963E-4D9C-9050-7D1E06A2170D}"/>
              </a:ext>
            </a:extLst>
          </p:cNvPr>
          <p:cNvSpPr/>
          <p:nvPr/>
        </p:nvSpPr>
        <p:spPr>
          <a:xfrm>
            <a:off x="9683104" y="11239218"/>
            <a:ext cx="388406" cy="1553100"/>
          </a:xfrm>
          <a:custGeom>
            <a:avLst/>
            <a:gdLst>
              <a:gd name="connsiteX0" fmla="*/ 385456 w 388406"/>
              <a:gd name="connsiteY0" fmla="*/ 33302 h 1553100"/>
              <a:gd name="connsiteX1" fmla="*/ 116216 w 388406"/>
              <a:gd name="connsiteY1" fmla="*/ 1430302 h 1553100"/>
              <a:gd name="connsiteX2" fmla="*/ 253376 w 388406"/>
              <a:gd name="connsiteY2" fmla="*/ 714022 h 1553100"/>
              <a:gd name="connsiteX3" fmla="*/ 14616 w 388406"/>
              <a:gd name="connsiteY3" fmla="*/ 1536982 h 1553100"/>
              <a:gd name="connsiteX4" fmla="*/ 50176 w 388406"/>
              <a:gd name="connsiteY4" fmla="*/ 1201702 h 1553100"/>
              <a:gd name="connsiteX5" fmla="*/ 248296 w 388406"/>
              <a:gd name="connsiteY5" fmla="*/ 500662 h 1553100"/>
              <a:gd name="connsiteX6" fmla="*/ 385456 w 388406"/>
              <a:gd name="connsiteY6" fmla="*/ 33302 h 15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406" h="1553100">
                <a:moveTo>
                  <a:pt x="385456" y="33302"/>
                </a:moveTo>
                <a:cubicBezTo>
                  <a:pt x="363443" y="188242"/>
                  <a:pt x="138229" y="1316849"/>
                  <a:pt x="116216" y="1430302"/>
                </a:cubicBezTo>
                <a:cubicBezTo>
                  <a:pt x="94203" y="1543755"/>
                  <a:pt x="270309" y="696242"/>
                  <a:pt x="253376" y="714022"/>
                </a:cubicBezTo>
                <a:cubicBezTo>
                  <a:pt x="236443" y="731802"/>
                  <a:pt x="48483" y="1455702"/>
                  <a:pt x="14616" y="1536982"/>
                </a:cubicBezTo>
                <a:cubicBezTo>
                  <a:pt x="-19251" y="1618262"/>
                  <a:pt x="11229" y="1374422"/>
                  <a:pt x="50176" y="1201702"/>
                </a:cubicBezTo>
                <a:cubicBezTo>
                  <a:pt x="89123" y="1028982"/>
                  <a:pt x="195803" y="697935"/>
                  <a:pt x="248296" y="500662"/>
                </a:cubicBezTo>
                <a:cubicBezTo>
                  <a:pt x="300789" y="303389"/>
                  <a:pt x="407469" y="-121638"/>
                  <a:pt x="385456" y="33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C0DB4D6-D2F8-4D3E-9550-21AB152D39C7}"/>
              </a:ext>
            </a:extLst>
          </p:cNvPr>
          <p:cNvSpPr/>
          <p:nvPr/>
        </p:nvSpPr>
        <p:spPr>
          <a:xfrm>
            <a:off x="9646585" y="11777198"/>
            <a:ext cx="302623" cy="1932807"/>
          </a:xfrm>
          <a:custGeom>
            <a:avLst/>
            <a:gdLst>
              <a:gd name="connsiteX0" fmla="*/ 218775 w 302623"/>
              <a:gd name="connsiteY0" fmla="*/ 8402 h 1932807"/>
              <a:gd name="connsiteX1" fmla="*/ 284815 w 302623"/>
              <a:gd name="connsiteY1" fmla="*/ 790722 h 1932807"/>
              <a:gd name="connsiteX2" fmla="*/ 284815 w 302623"/>
              <a:gd name="connsiteY2" fmla="*/ 684042 h 1932807"/>
              <a:gd name="connsiteX3" fmla="*/ 81615 w 302623"/>
              <a:gd name="connsiteY3" fmla="*/ 1303802 h 1932807"/>
              <a:gd name="connsiteX4" fmla="*/ 10495 w 302623"/>
              <a:gd name="connsiteY4" fmla="*/ 1918482 h 1932807"/>
              <a:gd name="connsiteX5" fmla="*/ 15575 w 302623"/>
              <a:gd name="connsiteY5" fmla="*/ 1659402 h 1932807"/>
              <a:gd name="connsiteX6" fmla="*/ 152735 w 302623"/>
              <a:gd name="connsiteY6" fmla="*/ 800882 h 1932807"/>
              <a:gd name="connsiteX7" fmla="*/ 274655 w 302623"/>
              <a:gd name="connsiteY7" fmla="*/ 521482 h 1932807"/>
              <a:gd name="connsiteX8" fmla="*/ 289895 w 302623"/>
              <a:gd name="connsiteY8" fmla="*/ 384322 h 1932807"/>
              <a:gd name="connsiteX9" fmla="*/ 218775 w 302623"/>
              <a:gd name="connsiteY9" fmla="*/ 8402 h 19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623" h="1932807">
                <a:moveTo>
                  <a:pt x="218775" y="8402"/>
                </a:moveTo>
                <a:cubicBezTo>
                  <a:pt x="217928" y="76135"/>
                  <a:pt x="273808" y="678115"/>
                  <a:pt x="284815" y="790722"/>
                </a:cubicBezTo>
                <a:cubicBezTo>
                  <a:pt x="295822" y="903329"/>
                  <a:pt x="318682" y="598529"/>
                  <a:pt x="284815" y="684042"/>
                </a:cubicBezTo>
                <a:cubicBezTo>
                  <a:pt x="250948" y="769555"/>
                  <a:pt x="127335" y="1098062"/>
                  <a:pt x="81615" y="1303802"/>
                </a:cubicBezTo>
                <a:cubicBezTo>
                  <a:pt x="35895" y="1509542"/>
                  <a:pt x="21502" y="1859215"/>
                  <a:pt x="10495" y="1918482"/>
                </a:cubicBezTo>
                <a:cubicBezTo>
                  <a:pt x="-512" y="1977749"/>
                  <a:pt x="-8132" y="1845669"/>
                  <a:pt x="15575" y="1659402"/>
                </a:cubicBezTo>
                <a:cubicBezTo>
                  <a:pt x="39282" y="1473135"/>
                  <a:pt x="109555" y="990535"/>
                  <a:pt x="152735" y="800882"/>
                </a:cubicBezTo>
                <a:cubicBezTo>
                  <a:pt x="195915" y="611229"/>
                  <a:pt x="251795" y="590909"/>
                  <a:pt x="274655" y="521482"/>
                </a:cubicBezTo>
                <a:cubicBezTo>
                  <a:pt x="297515" y="452055"/>
                  <a:pt x="304288" y="466449"/>
                  <a:pt x="289895" y="384322"/>
                </a:cubicBezTo>
                <a:cubicBezTo>
                  <a:pt x="275502" y="302195"/>
                  <a:pt x="219622" y="-59331"/>
                  <a:pt x="218775" y="8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E8039BB-980A-402B-A793-C65C634FBE03}"/>
              </a:ext>
            </a:extLst>
          </p:cNvPr>
          <p:cNvSpPr/>
          <p:nvPr/>
        </p:nvSpPr>
        <p:spPr>
          <a:xfrm>
            <a:off x="9692604" y="13551242"/>
            <a:ext cx="255631" cy="1222315"/>
          </a:xfrm>
          <a:custGeom>
            <a:avLst/>
            <a:gdLst>
              <a:gd name="connsiteX0" fmla="*/ 36 w 255631"/>
              <a:gd name="connsiteY0" fmla="*/ 2198 h 1222315"/>
              <a:gd name="connsiteX1" fmla="*/ 96556 w 255631"/>
              <a:gd name="connsiteY1" fmla="*/ 682918 h 1222315"/>
              <a:gd name="connsiteX2" fmla="*/ 76236 w 255631"/>
              <a:gd name="connsiteY2" fmla="*/ 571158 h 1222315"/>
              <a:gd name="connsiteX3" fmla="*/ 254036 w 255631"/>
              <a:gd name="connsiteY3" fmla="*/ 1201078 h 1222315"/>
              <a:gd name="connsiteX4" fmla="*/ 157516 w 255631"/>
              <a:gd name="connsiteY4" fmla="*/ 1043598 h 1222315"/>
              <a:gd name="connsiteX5" fmla="*/ 50836 w 255631"/>
              <a:gd name="connsiteY5" fmla="*/ 743878 h 1222315"/>
              <a:gd name="connsiteX6" fmla="*/ 157516 w 255631"/>
              <a:gd name="connsiteY6" fmla="*/ 784518 h 1222315"/>
              <a:gd name="connsiteX7" fmla="*/ 167676 w 255631"/>
              <a:gd name="connsiteY7" fmla="*/ 743878 h 1222315"/>
              <a:gd name="connsiteX8" fmla="*/ 86396 w 255631"/>
              <a:gd name="connsiteY8" fmla="*/ 474638 h 1222315"/>
              <a:gd name="connsiteX9" fmla="*/ 36 w 255631"/>
              <a:gd name="connsiteY9" fmla="*/ 2198 h 122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631" h="1222315">
                <a:moveTo>
                  <a:pt x="36" y="2198"/>
                </a:moveTo>
                <a:cubicBezTo>
                  <a:pt x="1729" y="36911"/>
                  <a:pt x="83856" y="588091"/>
                  <a:pt x="96556" y="682918"/>
                </a:cubicBezTo>
                <a:cubicBezTo>
                  <a:pt x="109256" y="777745"/>
                  <a:pt x="49989" y="484798"/>
                  <a:pt x="76236" y="571158"/>
                </a:cubicBezTo>
                <a:cubicBezTo>
                  <a:pt x="102483" y="657518"/>
                  <a:pt x="240489" y="1122338"/>
                  <a:pt x="254036" y="1201078"/>
                </a:cubicBezTo>
                <a:cubicBezTo>
                  <a:pt x="267583" y="1279818"/>
                  <a:pt x="191383" y="1119798"/>
                  <a:pt x="157516" y="1043598"/>
                </a:cubicBezTo>
                <a:cubicBezTo>
                  <a:pt x="123649" y="967398"/>
                  <a:pt x="50836" y="787058"/>
                  <a:pt x="50836" y="743878"/>
                </a:cubicBezTo>
                <a:cubicBezTo>
                  <a:pt x="50836" y="700698"/>
                  <a:pt x="138043" y="784518"/>
                  <a:pt x="157516" y="784518"/>
                </a:cubicBezTo>
                <a:cubicBezTo>
                  <a:pt x="176989" y="784518"/>
                  <a:pt x="179529" y="795525"/>
                  <a:pt x="167676" y="743878"/>
                </a:cubicBezTo>
                <a:cubicBezTo>
                  <a:pt x="155823" y="692231"/>
                  <a:pt x="116029" y="595711"/>
                  <a:pt x="86396" y="474638"/>
                </a:cubicBezTo>
                <a:cubicBezTo>
                  <a:pt x="56763" y="353565"/>
                  <a:pt x="-1657" y="-32515"/>
                  <a:pt x="36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8B3BBA88-79DF-4755-B949-C784C636E354}"/>
              </a:ext>
            </a:extLst>
          </p:cNvPr>
          <p:cNvSpPr/>
          <p:nvPr/>
        </p:nvSpPr>
        <p:spPr>
          <a:xfrm>
            <a:off x="8487103" y="14582730"/>
            <a:ext cx="1681460" cy="1214228"/>
          </a:xfrm>
          <a:custGeom>
            <a:avLst/>
            <a:gdLst>
              <a:gd name="connsiteX0" fmla="*/ 1669722 w 1681460"/>
              <a:gd name="connsiteY0" fmla="*/ 6395 h 1214228"/>
              <a:gd name="connsiteX1" fmla="*/ 1047422 w 1681460"/>
              <a:gd name="connsiteY1" fmla="*/ 530270 h 1214228"/>
              <a:gd name="connsiteX2" fmla="*/ 1244272 w 1681460"/>
              <a:gd name="connsiteY2" fmla="*/ 406445 h 1214228"/>
              <a:gd name="connsiteX3" fmla="*/ 723572 w 1681460"/>
              <a:gd name="connsiteY3" fmla="*/ 841420 h 1214228"/>
              <a:gd name="connsiteX4" fmla="*/ 860097 w 1681460"/>
              <a:gd name="connsiteY4" fmla="*/ 752520 h 1214228"/>
              <a:gd name="connsiteX5" fmla="*/ 15547 w 1681460"/>
              <a:gd name="connsiteY5" fmla="*/ 1203370 h 1214228"/>
              <a:gd name="connsiteX6" fmla="*/ 323522 w 1681460"/>
              <a:gd name="connsiteY6" fmla="*/ 1070020 h 1214228"/>
              <a:gd name="connsiteX7" fmla="*/ 466397 w 1681460"/>
              <a:gd name="connsiteY7" fmla="*/ 1022395 h 1214228"/>
              <a:gd name="connsiteX8" fmla="*/ 431472 w 1681460"/>
              <a:gd name="connsiteY8" fmla="*/ 1028745 h 1214228"/>
              <a:gd name="connsiteX9" fmla="*/ 1237922 w 1681460"/>
              <a:gd name="connsiteY9" fmla="*/ 479470 h 1214228"/>
              <a:gd name="connsiteX10" fmla="*/ 1168072 w 1681460"/>
              <a:gd name="connsiteY10" fmla="*/ 542970 h 1214228"/>
              <a:gd name="connsiteX11" fmla="*/ 1377622 w 1681460"/>
              <a:gd name="connsiteY11" fmla="*/ 292145 h 1214228"/>
              <a:gd name="connsiteX12" fmla="*/ 1450647 w 1681460"/>
              <a:gd name="connsiteY12" fmla="*/ 241345 h 1214228"/>
              <a:gd name="connsiteX13" fmla="*/ 1669722 w 1681460"/>
              <a:gd name="connsiteY13" fmla="*/ 6395 h 121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1460" h="1214228">
                <a:moveTo>
                  <a:pt x="1669722" y="6395"/>
                </a:moveTo>
                <a:cubicBezTo>
                  <a:pt x="1602518" y="54549"/>
                  <a:pt x="1118330" y="463595"/>
                  <a:pt x="1047422" y="530270"/>
                </a:cubicBezTo>
                <a:cubicBezTo>
                  <a:pt x="976514" y="596945"/>
                  <a:pt x="1298247" y="354587"/>
                  <a:pt x="1244272" y="406445"/>
                </a:cubicBezTo>
                <a:cubicBezTo>
                  <a:pt x="1190297" y="458303"/>
                  <a:pt x="787601" y="783741"/>
                  <a:pt x="723572" y="841420"/>
                </a:cubicBezTo>
                <a:cubicBezTo>
                  <a:pt x="659543" y="899099"/>
                  <a:pt x="978101" y="692195"/>
                  <a:pt x="860097" y="752520"/>
                </a:cubicBezTo>
                <a:cubicBezTo>
                  <a:pt x="742093" y="812845"/>
                  <a:pt x="104976" y="1150453"/>
                  <a:pt x="15547" y="1203370"/>
                </a:cubicBezTo>
                <a:cubicBezTo>
                  <a:pt x="-73882" y="1256287"/>
                  <a:pt x="248380" y="1100183"/>
                  <a:pt x="323522" y="1070020"/>
                </a:cubicBezTo>
                <a:cubicBezTo>
                  <a:pt x="398664" y="1039857"/>
                  <a:pt x="448405" y="1029274"/>
                  <a:pt x="466397" y="1022395"/>
                </a:cubicBezTo>
                <a:cubicBezTo>
                  <a:pt x="484389" y="1015516"/>
                  <a:pt x="302885" y="1119232"/>
                  <a:pt x="431472" y="1028745"/>
                </a:cubicBezTo>
                <a:cubicBezTo>
                  <a:pt x="560059" y="938258"/>
                  <a:pt x="1115155" y="560432"/>
                  <a:pt x="1237922" y="479470"/>
                </a:cubicBezTo>
                <a:cubicBezTo>
                  <a:pt x="1360689" y="398508"/>
                  <a:pt x="1144789" y="574191"/>
                  <a:pt x="1168072" y="542970"/>
                </a:cubicBezTo>
                <a:cubicBezTo>
                  <a:pt x="1191355" y="511749"/>
                  <a:pt x="1330526" y="342416"/>
                  <a:pt x="1377622" y="292145"/>
                </a:cubicBezTo>
                <a:cubicBezTo>
                  <a:pt x="1424718" y="241874"/>
                  <a:pt x="1405668" y="286324"/>
                  <a:pt x="1450647" y="241345"/>
                </a:cubicBezTo>
                <a:cubicBezTo>
                  <a:pt x="1495626" y="196366"/>
                  <a:pt x="1736926" y="-41759"/>
                  <a:pt x="1669722" y="6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18FDC8AB-9A8F-4EB9-91BA-783F75F7DB1F}"/>
              </a:ext>
            </a:extLst>
          </p:cNvPr>
          <p:cNvSpPr/>
          <p:nvPr/>
        </p:nvSpPr>
        <p:spPr>
          <a:xfrm>
            <a:off x="8543723" y="15017081"/>
            <a:ext cx="1346437" cy="1009647"/>
          </a:xfrm>
          <a:custGeom>
            <a:avLst/>
            <a:gdLst>
              <a:gd name="connsiteX0" fmla="*/ 1346402 w 1346437"/>
              <a:gd name="connsiteY0" fmla="*/ 669 h 1009647"/>
              <a:gd name="connsiteX1" fmla="*/ 1168602 w 1346437"/>
              <a:gd name="connsiteY1" fmla="*/ 483269 h 1009647"/>
              <a:gd name="connsiteX2" fmla="*/ 1143202 w 1346437"/>
              <a:gd name="connsiteY2" fmla="*/ 407069 h 1009647"/>
              <a:gd name="connsiteX3" fmla="*/ 1013027 w 1346437"/>
              <a:gd name="connsiteY3" fmla="*/ 575344 h 1009647"/>
              <a:gd name="connsiteX4" fmla="*/ 1063827 w 1346437"/>
              <a:gd name="connsiteY4" fmla="*/ 492794 h 1009647"/>
              <a:gd name="connsiteX5" fmla="*/ 635202 w 1346437"/>
              <a:gd name="connsiteY5" fmla="*/ 749969 h 1009647"/>
              <a:gd name="connsiteX6" fmla="*/ 343102 w 1346437"/>
              <a:gd name="connsiteY6" fmla="*/ 873794 h 1009647"/>
              <a:gd name="connsiteX7" fmla="*/ 762202 w 1346437"/>
              <a:gd name="connsiteY7" fmla="*/ 613444 h 1009647"/>
              <a:gd name="connsiteX8" fmla="*/ 419302 w 1346437"/>
              <a:gd name="connsiteY8" fmla="*/ 826169 h 1009647"/>
              <a:gd name="connsiteX9" fmla="*/ 3377 w 1346437"/>
              <a:gd name="connsiteY9" fmla="*/ 1007144 h 1009647"/>
              <a:gd name="connsiteX10" fmla="*/ 660602 w 1346437"/>
              <a:gd name="connsiteY10" fmla="*/ 689644 h 1009647"/>
              <a:gd name="connsiteX11" fmla="*/ 1108277 w 1346437"/>
              <a:gd name="connsiteY11" fmla="*/ 410244 h 1009647"/>
              <a:gd name="connsiteX12" fmla="*/ 1152727 w 1346437"/>
              <a:gd name="connsiteY12" fmla="*/ 378494 h 1009647"/>
              <a:gd name="connsiteX13" fmla="*/ 1346402 w 1346437"/>
              <a:gd name="connsiteY13" fmla="*/ 669 h 100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6437" h="1009647">
                <a:moveTo>
                  <a:pt x="1346402" y="669"/>
                </a:moveTo>
                <a:cubicBezTo>
                  <a:pt x="1349048" y="18132"/>
                  <a:pt x="1202469" y="415536"/>
                  <a:pt x="1168602" y="483269"/>
                </a:cubicBezTo>
                <a:cubicBezTo>
                  <a:pt x="1134735" y="551002"/>
                  <a:pt x="1169131" y="391723"/>
                  <a:pt x="1143202" y="407069"/>
                </a:cubicBezTo>
                <a:cubicBezTo>
                  <a:pt x="1117273" y="422415"/>
                  <a:pt x="1026256" y="561057"/>
                  <a:pt x="1013027" y="575344"/>
                </a:cubicBezTo>
                <a:cubicBezTo>
                  <a:pt x="999798" y="589632"/>
                  <a:pt x="1126798" y="463690"/>
                  <a:pt x="1063827" y="492794"/>
                </a:cubicBezTo>
                <a:cubicBezTo>
                  <a:pt x="1000856" y="521898"/>
                  <a:pt x="755323" y="686469"/>
                  <a:pt x="635202" y="749969"/>
                </a:cubicBezTo>
                <a:cubicBezTo>
                  <a:pt x="515081" y="813469"/>
                  <a:pt x="321935" y="896548"/>
                  <a:pt x="343102" y="873794"/>
                </a:cubicBezTo>
                <a:cubicBezTo>
                  <a:pt x="364269" y="851040"/>
                  <a:pt x="749502" y="621381"/>
                  <a:pt x="762202" y="613444"/>
                </a:cubicBezTo>
                <a:cubicBezTo>
                  <a:pt x="774902" y="605507"/>
                  <a:pt x="545773" y="760552"/>
                  <a:pt x="419302" y="826169"/>
                </a:cubicBezTo>
                <a:cubicBezTo>
                  <a:pt x="292831" y="891786"/>
                  <a:pt x="-36840" y="1029898"/>
                  <a:pt x="3377" y="1007144"/>
                </a:cubicBezTo>
                <a:cubicBezTo>
                  <a:pt x="43594" y="984390"/>
                  <a:pt x="476452" y="789127"/>
                  <a:pt x="660602" y="689644"/>
                </a:cubicBezTo>
                <a:cubicBezTo>
                  <a:pt x="844752" y="590161"/>
                  <a:pt x="1026256" y="462102"/>
                  <a:pt x="1108277" y="410244"/>
                </a:cubicBezTo>
                <a:cubicBezTo>
                  <a:pt x="1190298" y="358386"/>
                  <a:pt x="1114098" y="444640"/>
                  <a:pt x="1152727" y="378494"/>
                </a:cubicBezTo>
                <a:cubicBezTo>
                  <a:pt x="1191356" y="312348"/>
                  <a:pt x="1343756" y="-16794"/>
                  <a:pt x="1346402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B6161E2B-1A82-4E53-B805-DA6FA6FB3DD1}"/>
              </a:ext>
            </a:extLst>
          </p:cNvPr>
          <p:cNvSpPr/>
          <p:nvPr/>
        </p:nvSpPr>
        <p:spPr>
          <a:xfrm>
            <a:off x="1739152" y="7808268"/>
            <a:ext cx="1120866" cy="3362143"/>
          </a:xfrm>
          <a:custGeom>
            <a:avLst/>
            <a:gdLst>
              <a:gd name="connsiteX0" fmla="*/ 1105648 w 1120866"/>
              <a:gd name="connsiteY0" fmla="*/ 53032 h 3362143"/>
              <a:gd name="connsiteX1" fmla="*/ 349998 w 1120866"/>
              <a:gd name="connsiteY1" fmla="*/ 1634182 h 3362143"/>
              <a:gd name="connsiteX2" fmla="*/ 686548 w 1120866"/>
              <a:gd name="connsiteY2" fmla="*/ 1043632 h 3362143"/>
              <a:gd name="connsiteX3" fmla="*/ 464298 w 1120866"/>
              <a:gd name="connsiteY3" fmla="*/ 2021532 h 3362143"/>
              <a:gd name="connsiteX4" fmla="*/ 686548 w 1120866"/>
              <a:gd name="connsiteY4" fmla="*/ 1646882 h 3362143"/>
              <a:gd name="connsiteX5" fmla="*/ 13448 w 1120866"/>
              <a:gd name="connsiteY5" fmla="*/ 3329632 h 3362143"/>
              <a:gd name="connsiteX6" fmla="*/ 273798 w 1120866"/>
              <a:gd name="connsiteY6" fmla="*/ 2637482 h 3362143"/>
              <a:gd name="connsiteX7" fmla="*/ 718298 w 1120866"/>
              <a:gd name="connsiteY7" fmla="*/ 1183332 h 3362143"/>
              <a:gd name="connsiteX8" fmla="*/ 572248 w 1120866"/>
              <a:gd name="connsiteY8" fmla="*/ 1424632 h 3362143"/>
              <a:gd name="connsiteX9" fmla="*/ 775448 w 1120866"/>
              <a:gd name="connsiteY9" fmla="*/ 643582 h 3362143"/>
              <a:gd name="connsiteX10" fmla="*/ 851648 w 1120866"/>
              <a:gd name="connsiteY10" fmla="*/ 402282 h 3362143"/>
              <a:gd name="connsiteX11" fmla="*/ 1105648 w 1120866"/>
              <a:gd name="connsiteY11" fmla="*/ 53032 h 33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0866" h="3362143">
                <a:moveTo>
                  <a:pt x="1105648" y="53032"/>
                </a:moveTo>
                <a:cubicBezTo>
                  <a:pt x="1022040" y="258349"/>
                  <a:pt x="419848" y="1469082"/>
                  <a:pt x="349998" y="1634182"/>
                </a:cubicBezTo>
                <a:cubicBezTo>
                  <a:pt x="280148" y="1799282"/>
                  <a:pt x="667498" y="979074"/>
                  <a:pt x="686548" y="1043632"/>
                </a:cubicBezTo>
                <a:cubicBezTo>
                  <a:pt x="705598" y="1108190"/>
                  <a:pt x="464298" y="1920990"/>
                  <a:pt x="464298" y="2021532"/>
                </a:cubicBezTo>
                <a:cubicBezTo>
                  <a:pt x="464298" y="2122074"/>
                  <a:pt x="761690" y="1428865"/>
                  <a:pt x="686548" y="1646882"/>
                </a:cubicBezTo>
                <a:cubicBezTo>
                  <a:pt x="611406" y="1864899"/>
                  <a:pt x="82240" y="3164532"/>
                  <a:pt x="13448" y="3329632"/>
                </a:cubicBezTo>
                <a:cubicBezTo>
                  <a:pt x="-55344" y="3494732"/>
                  <a:pt x="156323" y="2995199"/>
                  <a:pt x="273798" y="2637482"/>
                </a:cubicBezTo>
                <a:cubicBezTo>
                  <a:pt x="391273" y="2279765"/>
                  <a:pt x="668556" y="1385474"/>
                  <a:pt x="718298" y="1183332"/>
                </a:cubicBezTo>
                <a:cubicBezTo>
                  <a:pt x="768040" y="981190"/>
                  <a:pt x="562723" y="1514590"/>
                  <a:pt x="572248" y="1424632"/>
                </a:cubicBezTo>
                <a:cubicBezTo>
                  <a:pt x="581773" y="1334674"/>
                  <a:pt x="728881" y="813973"/>
                  <a:pt x="775448" y="643582"/>
                </a:cubicBezTo>
                <a:cubicBezTo>
                  <a:pt x="822015" y="473191"/>
                  <a:pt x="799790" y="507057"/>
                  <a:pt x="851648" y="402282"/>
                </a:cubicBezTo>
                <a:cubicBezTo>
                  <a:pt x="903506" y="297507"/>
                  <a:pt x="1189256" y="-152285"/>
                  <a:pt x="1105648" y="5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603D078B-F274-441D-AC90-02AF8CC53406}"/>
              </a:ext>
            </a:extLst>
          </p:cNvPr>
          <p:cNvSpPr/>
          <p:nvPr/>
        </p:nvSpPr>
        <p:spPr>
          <a:xfrm>
            <a:off x="1090954" y="7797717"/>
            <a:ext cx="1353992" cy="3056692"/>
          </a:xfrm>
          <a:custGeom>
            <a:avLst/>
            <a:gdLst>
              <a:gd name="connsiteX0" fmla="*/ 1347446 w 1353992"/>
              <a:gd name="connsiteY0" fmla="*/ 6433 h 3056692"/>
              <a:gd name="connsiteX1" fmla="*/ 693396 w 1353992"/>
              <a:gd name="connsiteY1" fmla="*/ 1174833 h 3056692"/>
              <a:gd name="connsiteX2" fmla="*/ 1093446 w 1353992"/>
              <a:gd name="connsiteY2" fmla="*/ 666833 h 3056692"/>
              <a:gd name="connsiteX3" fmla="*/ 909296 w 1353992"/>
              <a:gd name="connsiteY3" fmla="*/ 1079583 h 3056692"/>
              <a:gd name="connsiteX4" fmla="*/ 452096 w 1353992"/>
              <a:gd name="connsiteY4" fmla="*/ 1898733 h 3056692"/>
              <a:gd name="connsiteX5" fmla="*/ 401296 w 1353992"/>
              <a:gd name="connsiteY5" fmla="*/ 1981283 h 3056692"/>
              <a:gd name="connsiteX6" fmla="*/ 382246 w 1353992"/>
              <a:gd name="connsiteY6" fmla="*/ 2063833 h 3056692"/>
              <a:gd name="connsiteX7" fmla="*/ 1246 w 1353992"/>
              <a:gd name="connsiteY7" fmla="*/ 3041733 h 3056692"/>
              <a:gd name="connsiteX8" fmla="*/ 274296 w 1353992"/>
              <a:gd name="connsiteY8" fmla="*/ 2584533 h 3056692"/>
              <a:gd name="connsiteX9" fmla="*/ 661646 w 1353992"/>
              <a:gd name="connsiteY9" fmla="*/ 1632033 h 3056692"/>
              <a:gd name="connsiteX10" fmla="*/ 947396 w 1353992"/>
              <a:gd name="connsiteY10" fmla="*/ 876383 h 3056692"/>
              <a:gd name="connsiteX11" fmla="*/ 1023596 w 1353992"/>
              <a:gd name="connsiteY11" fmla="*/ 711283 h 3056692"/>
              <a:gd name="connsiteX12" fmla="*/ 1347446 w 1353992"/>
              <a:gd name="connsiteY12" fmla="*/ 6433 h 30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3992" h="3056692">
                <a:moveTo>
                  <a:pt x="1347446" y="6433"/>
                </a:moveTo>
                <a:cubicBezTo>
                  <a:pt x="1292413" y="83691"/>
                  <a:pt x="735729" y="1064766"/>
                  <a:pt x="693396" y="1174833"/>
                </a:cubicBezTo>
                <a:cubicBezTo>
                  <a:pt x="651063" y="1284900"/>
                  <a:pt x="1057463" y="682708"/>
                  <a:pt x="1093446" y="666833"/>
                </a:cubicBezTo>
                <a:cubicBezTo>
                  <a:pt x="1129429" y="650958"/>
                  <a:pt x="1016188" y="874266"/>
                  <a:pt x="909296" y="1079583"/>
                </a:cubicBezTo>
                <a:cubicBezTo>
                  <a:pt x="802404" y="1284900"/>
                  <a:pt x="536763" y="1748450"/>
                  <a:pt x="452096" y="1898733"/>
                </a:cubicBezTo>
                <a:cubicBezTo>
                  <a:pt x="367429" y="2049016"/>
                  <a:pt x="412938" y="1953766"/>
                  <a:pt x="401296" y="1981283"/>
                </a:cubicBezTo>
                <a:cubicBezTo>
                  <a:pt x="389654" y="2008800"/>
                  <a:pt x="448921" y="1887091"/>
                  <a:pt x="382246" y="2063833"/>
                </a:cubicBezTo>
                <a:cubicBezTo>
                  <a:pt x="315571" y="2240575"/>
                  <a:pt x="19238" y="2954950"/>
                  <a:pt x="1246" y="3041733"/>
                </a:cubicBezTo>
                <a:cubicBezTo>
                  <a:pt x="-16746" y="3128516"/>
                  <a:pt x="164229" y="2819483"/>
                  <a:pt x="274296" y="2584533"/>
                </a:cubicBezTo>
                <a:cubicBezTo>
                  <a:pt x="384363" y="2349583"/>
                  <a:pt x="549463" y="1916725"/>
                  <a:pt x="661646" y="1632033"/>
                </a:cubicBezTo>
                <a:cubicBezTo>
                  <a:pt x="773829" y="1347341"/>
                  <a:pt x="887071" y="1029841"/>
                  <a:pt x="947396" y="876383"/>
                </a:cubicBezTo>
                <a:cubicBezTo>
                  <a:pt x="1007721" y="722925"/>
                  <a:pt x="952688" y="852041"/>
                  <a:pt x="1023596" y="711283"/>
                </a:cubicBezTo>
                <a:cubicBezTo>
                  <a:pt x="1094504" y="570525"/>
                  <a:pt x="1402479" y="-70825"/>
                  <a:pt x="1347446" y="6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A777971-D2F5-4ACE-9A4C-834AF95409F4}"/>
              </a:ext>
            </a:extLst>
          </p:cNvPr>
          <p:cNvSpPr/>
          <p:nvPr/>
        </p:nvSpPr>
        <p:spPr>
          <a:xfrm>
            <a:off x="1802588" y="10476741"/>
            <a:ext cx="571639" cy="1544343"/>
          </a:xfrm>
          <a:custGeom>
            <a:avLst/>
            <a:gdLst>
              <a:gd name="connsiteX0" fmla="*/ 564692 w 571639"/>
              <a:gd name="connsiteY0" fmla="*/ 28699 h 1544343"/>
              <a:gd name="connsiteX1" fmla="*/ 71932 w 571639"/>
              <a:gd name="connsiteY1" fmla="*/ 932939 h 1544343"/>
              <a:gd name="connsiteX2" fmla="*/ 209092 w 571639"/>
              <a:gd name="connsiteY2" fmla="*/ 689099 h 1544343"/>
              <a:gd name="connsiteX3" fmla="*/ 10972 w 571639"/>
              <a:gd name="connsiteY3" fmla="*/ 1359659 h 1544343"/>
              <a:gd name="connsiteX4" fmla="*/ 26212 w 571639"/>
              <a:gd name="connsiteY4" fmla="*/ 1268219 h 1544343"/>
              <a:gd name="connsiteX5" fmla="*/ 31292 w 571639"/>
              <a:gd name="connsiteY5" fmla="*/ 1532379 h 1544343"/>
              <a:gd name="connsiteX6" fmla="*/ 143052 w 571639"/>
              <a:gd name="connsiteY6" fmla="*/ 811019 h 1544343"/>
              <a:gd name="connsiteX7" fmla="*/ 346252 w 571639"/>
              <a:gd name="connsiteY7" fmla="*/ 277619 h 1544343"/>
              <a:gd name="connsiteX8" fmla="*/ 564692 w 571639"/>
              <a:gd name="connsiteY8" fmla="*/ 28699 h 154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39" h="1544343">
                <a:moveTo>
                  <a:pt x="564692" y="28699"/>
                </a:moveTo>
                <a:cubicBezTo>
                  <a:pt x="518972" y="137919"/>
                  <a:pt x="131199" y="822872"/>
                  <a:pt x="71932" y="932939"/>
                </a:cubicBezTo>
                <a:cubicBezTo>
                  <a:pt x="12665" y="1043006"/>
                  <a:pt x="219252" y="617979"/>
                  <a:pt x="209092" y="689099"/>
                </a:cubicBezTo>
                <a:cubicBezTo>
                  <a:pt x="198932" y="760219"/>
                  <a:pt x="41452" y="1263139"/>
                  <a:pt x="10972" y="1359659"/>
                </a:cubicBezTo>
                <a:cubicBezTo>
                  <a:pt x="-19508" y="1456179"/>
                  <a:pt x="22825" y="1239432"/>
                  <a:pt x="26212" y="1268219"/>
                </a:cubicBezTo>
                <a:cubicBezTo>
                  <a:pt x="29599" y="1297006"/>
                  <a:pt x="11819" y="1608579"/>
                  <a:pt x="31292" y="1532379"/>
                </a:cubicBezTo>
                <a:cubicBezTo>
                  <a:pt x="50765" y="1456179"/>
                  <a:pt x="90559" y="1020146"/>
                  <a:pt x="143052" y="811019"/>
                </a:cubicBezTo>
                <a:cubicBezTo>
                  <a:pt x="195545" y="601892"/>
                  <a:pt x="274285" y="407159"/>
                  <a:pt x="346252" y="277619"/>
                </a:cubicBezTo>
                <a:cubicBezTo>
                  <a:pt x="418219" y="148079"/>
                  <a:pt x="610412" y="-80521"/>
                  <a:pt x="564692" y="2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E6CEFD92-F15E-4AC1-94E9-6C6AB4B84DD1}"/>
              </a:ext>
            </a:extLst>
          </p:cNvPr>
          <p:cNvSpPr/>
          <p:nvPr/>
        </p:nvSpPr>
        <p:spPr>
          <a:xfrm>
            <a:off x="3100306" y="7213476"/>
            <a:ext cx="570206" cy="2403886"/>
          </a:xfrm>
          <a:custGeom>
            <a:avLst/>
            <a:gdLst>
              <a:gd name="connsiteX0" fmla="*/ 567454 w 570206"/>
              <a:gd name="connsiteY0" fmla="*/ 5204 h 2403886"/>
              <a:gd name="connsiteX1" fmla="*/ 110254 w 570206"/>
              <a:gd name="connsiteY1" fmla="*/ 878964 h 2403886"/>
              <a:gd name="connsiteX2" fmla="*/ 267734 w 570206"/>
              <a:gd name="connsiteY2" fmla="*/ 594484 h 2403886"/>
              <a:gd name="connsiteX3" fmla="*/ 222014 w 570206"/>
              <a:gd name="connsiteY3" fmla="*/ 1468244 h 2403886"/>
              <a:gd name="connsiteX4" fmla="*/ 308374 w 570206"/>
              <a:gd name="connsiteY4" fmla="*/ 1077084 h 2403886"/>
              <a:gd name="connsiteX5" fmla="*/ 3574 w 570206"/>
              <a:gd name="connsiteY5" fmla="*/ 2367404 h 2403886"/>
              <a:gd name="connsiteX6" fmla="*/ 150894 w 570206"/>
              <a:gd name="connsiteY6" fmla="*/ 1920364 h 2403886"/>
              <a:gd name="connsiteX7" fmla="*/ 293134 w 570206"/>
              <a:gd name="connsiteY7" fmla="*/ 584324 h 2403886"/>
              <a:gd name="connsiteX8" fmla="*/ 567454 w 570206"/>
              <a:gd name="connsiteY8" fmla="*/ 5204 h 240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206" h="2403886">
                <a:moveTo>
                  <a:pt x="567454" y="5204"/>
                </a:moveTo>
                <a:cubicBezTo>
                  <a:pt x="536974" y="54311"/>
                  <a:pt x="160207" y="780751"/>
                  <a:pt x="110254" y="878964"/>
                </a:cubicBezTo>
                <a:cubicBezTo>
                  <a:pt x="60301" y="977177"/>
                  <a:pt x="249107" y="496271"/>
                  <a:pt x="267734" y="594484"/>
                </a:cubicBezTo>
                <a:cubicBezTo>
                  <a:pt x="286361" y="692697"/>
                  <a:pt x="215241" y="1387811"/>
                  <a:pt x="222014" y="1468244"/>
                </a:cubicBezTo>
                <a:cubicBezTo>
                  <a:pt x="228787" y="1548677"/>
                  <a:pt x="344781" y="927224"/>
                  <a:pt x="308374" y="1077084"/>
                </a:cubicBezTo>
                <a:cubicBezTo>
                  <a:pt x="271967" y="1226944"/>
                  <a:pt x="29821" y="2226857"/>
                  <a:pt x="3574" y="2367404"/>
                </a:cubicBezTo>
                <a:cubicBezTo>
                  <a:pt x="-22673" y="2507951"/>
                  <a:pt x="102634" y="2217544"/>
                  <a:pt x="150894" y="1920364"/>
                </a:cubicBezTo>
                <a:cubicBezTo>
                  <a:pt x="199154" y="1623184"/>
                  <a:pt x="219474" y="906057"/>
                  <a:pt x="293134" y="584324"/>
                </a:cubicBezTo>
                <a:cubicBezTo>
                  <a:pt x="366794" y="262591"/>
                  <a:pt x="597934" y="-43903"/>
                  <a:pt x="567454" y="5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7D1412A4-2FC2-4EE7-B969-F52BAD81BBBE}"/>
              </a:ext>
            </a:extLst>
          </p:cNvPr>
          <p:cNvSpPr/>
          <p:nvPr/>
        </p:nvSpPr>
        <p:spPr>
          <a:xfrm>
            <a:off x="2145732" y="10519840"/>
            <a:ext cx="734995" cy="4387332"/>
          </a:xfrm>
          <a:custGeom>
            <a:avLst/>
            <a:gdLst>
              <a:gd name="connsiteX0" fmla="*/ 674470 w 734995"/>
              <a:gd name="connsiteY0" fmla="*/ 164202 h 4387332"/>
              <a:gd name="connsiteX1" fmla="*/ 10327 w 734995"/>
              <a:gd name="connsiteY1" fmla="*/ 2166257 h 4387332"/>
              <a:gd name="connsiteX2" fmla="*/ 260584 w 734995"/>
              <a:gd name="connsiteY2" fmla="*/ 1367360 h 4387332"/>
              <a:gd name="connsiteX3" fmla="*/ 135455 w 734995"/>
              <a:gd name="connsiteY3" fmla="*/ 1935251 h 4387332"/>
              <a:gd name="connsiteX4" fmla="*/ 154706 w 734995"/>
              <a:gd name="connsiteY4" fmla="*/ 2378013 h 4387332"/>
              <a:gd name="connsiteX5" fmla="*/ 510841 w 734995"/>
              <a:gd name="connsiteY5" fmla="*/ 4331941 h 4387332"/>
              <a:gd name="connsiteX6" fmla="*/ 385712 w 734995"/>
              <a:gd name="connsiteY6" fmla="*/ 3667798 h 4387332"/>
              <a:gd name="connsiteX7" fmla="*/ 154706 w 734995"/>
              <a:gd name="connsiteY7" fmla="*/ 1761996 h 4387332"/>
              <a:gd name="connsiteX8" fmla="*/ 684095 w 734995"/>
              <a:gd name="connsiteY8" fmla="*/ 741718 h 4387332"/>
              <a:gd name="connsiteX9" fmla="*/ 376087 w 734995"/>
              <a:gd name="connsiteY9" fmla="*/ 1030476 h 4387332"/>
              <a:gd name="connsiteX10" fmla="*/ 376087 w 734995"/>
              <a:gd name="connsiteY10" fmla="*/ 693592 h 4387332"/>
              <a:gd name="connsiteX11" fmla="*/ 693721 w 734995"/>
              <a:gd name="connsiteY11" fmla="*/ 116076 h 4387332"/>
              <a:gd name="connsiteX12" fmla="*/ 703346 w 734995"/>
              <a:gd name="connsiteY12" fmla="*/ 116076 h 4387332"/>
              <a:gd name="connsiteX13" fmla="*/ 674470 w 734995"/>
              <a:gd name="connsiteY13" fmla="*/ 164202 h 43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995" h="4387332">
                <a:moveTo>
                  <a:pt x="674470" y="164202"/>
                </a:moveTo>
                <a:cubicBezTo>
                  <a:pt x="558967" y="505899"/>
                  <a:pt x="79308" y="1965731"/>
                  <a:pt x="10327" y="2166257"/>
                </a:cubicBezTo>
                <a:cubicBezTo>
                  <a:pt x="-58654" y="2366783"/>
                  <a:pt x="239729" y="1405861"/>
                  <a:pt x="260584" y="1367360"/>
                </a:cubicBezTo>
                <a:cubicBezTo>
                  <a:pt x="281439" y="1328859"/>
                  <a:pt x="153101" y="1766809"/>
                  <a:pt x="135455" y="1935251"/>
                </a:cubicBezTo>
                <a:cubicBezTo>
                  <a:pt x="117809" y="2103693"/>
                  <a:pt x="92142" y="1978565"/>
                  <a:pt x="154706" y="2378013"/>
                </a:cubicBezTo>
                <a:cubicBezTo>
                  <a:pt x="217270" y="2777461"/>
                  <a:pt x="472340" y="4116977"/>
                  <a:pt x="510841" y="4331941"/>
                </a:cubicBezTo>
                <a:cubicBezTo>
                  <a:pt x="549342" y="4546905"/>
                  <a:pt x="445068" y="4096122"/>
                  <a:pt x="385712" y="3667798"/>
                </a:cubicBezTo>
                <a:cubicBezTo>
                  <a:pt x="326356" y="3239474"/>
                  <a:pt x="104975" y="2249676"/>
                  <a:pt x="154706" y="1761996"/>
                </a:cubicBezTo>
                <a:cubicBezTo>
                  <a:pt x="204436" y="1274316"/>
                  <a:pt x="647198" y="863638"/>
                  <a:pt x="684095" y="741718"/>
                </a:cubicBezTo>
                <a:cubicBezTo>
                  <a:pt x="720992" y="619798"/>
                  <a:pt x="427422" y="1038497"/>
                  <a:pt x="376087" y="1030476"/>
                </a:cubicBezTo>
                <a:cubicBezTo>
                  <a:pt x="324752" y="1022455"/>
                  <a:pt x="323148" y="845992"/>
                  <a:pt x="376087" y="693592"/>
                </a:cubicBezTo>
                <a:cubicBezTo>
                  <a:pt x="429026" y="541192"/>
                  <a:pt x="639178" y="212329"/>
                  <a:pt x="693721" y="116076"/>
                </a:cubicBezTo>
                <a:cubicBezTo>
                  <a:pt x="748264" y="19823"/>
                  <a:pt x="701742" y="111263"/>
                  <a:pt x="703346" y="116076"/>
                </a:cubicBezTo>
                <a:cubicBezTo>
                  <a:pt x="704950" y="120889"/>
                  <a:pt x="789973" y="-177495"/>
                  <a:pt x="674470" y="164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370AF170-AE29-4B59-A80D-AE3FE81AA30E}"/>
              </a:ext>
            </a:extLst>
          </p:cNvPr>
          <p:cNvSpPr/>
          <p:nvPr/>
        </p:nvSpPr>
        <p:spPr>
          <a:xfrm>
            <a:off x="2070599" y="12444027"/>
            <a:ext cx="1553614" cy="5327163"/>
          </a:xfrm>
          <a:custGeom>
            <a:avLst/>
            <a:gdLst>
              <a:gd name="connsiteX0" fmla="*/ 855481 w 1553614"/>
              <a:gd name="connsiteY0" fmla="*/ 39939 h 5327163"/>
              <a:gd name="connsiteX1" fmla="*/ 46959 w 1553614"/>
              <a:gd name="connsiteY1" fmla="*/ 2176748 h 5327163"/>
              <a:gd name="connsiteX2" fmla="*/ 133586 w 1553614"/>
              <a:gd name="connsiteY2" fmla="*/ 1984242 h 5327163"/>
              <a:gd name="connsiteX3" fmla="*/ 441595 w 1553614"/>
              <a:gd name="connsiteY3" fmla="*/ 3129649 h 5327163"/>
              <a:gd name="connsiteX4" fmla="*/ 306841 w 1553614"/>
              <a:gd name="connsiteY4" fmla="*/ 2735013 h 5327163"/>
              <a:gd name="connsiteX5" fmla="*/ 1086487 w 1553614"/>
              <a:gd name="connsiteY5" fmla="*/ 4525312 h 5327163"/>
              <a:gd name="connsiteX6" fmla="*/ 990235 w 1553614"/>
              <a:gd name="connsiteY6" fmla="*/ 4207678 h 5327163"/>
              <a:gd name="connsiteX7" fmla="*/ 1548500 w 1553614"/>
              <a:gd name="connsiteY7" fmla="*/ 5324209 h 5327163"/>
              <a:gd name="connsiteX8" fmla="*/ 1201990 w 1553614"/>
              <a:gd name="connsiteY8" fmla="*/ 4438685 h 5327163"/>
              <a:gd name="connsiteX9" fmla="*/ 162462 w 1553614"/>
              <a:gd name="connsiteY9" fmla="*/ 1820613 h 5327163"/>
              <a:gd name="connsiteX10" fmla="*/ 277965 w 1553614"/>
              <a:gd name="connsiteY10" fmla="*/ 1377851 h 5327163"/>
              <a:gd name="connsiteX11" fmla="*/ 95085 w 1553614"/>
              <a:gd name="connsiteY11" fmla="*/ 1676234 h 5327163"/>
              <a:gd name="connsiteX12" fmla="*/ 518597 w 1553614"/>
              <a:gd name="connsiteY12" fmla="*/ 848461 h 5327163"/>
              <a:gd name="connsiteX13" fmla="*/ 855481 w 1553614"/>
              <a:gd name="connsiteY13" fmla="*/ 39939 h 53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3614" h="5327163">
                <a:moveTo>
                  <a:pt x="855481" y="39939"/>
                </a:moveTo>
                <a:cubicBezTo>
                  <a:pt x="776875" y="261320"/>
                  <a:pt x="167275" y="1852698"/>
                  <a:pt x="46959" y="2176748"/>
                </a:cubicBezTo>
                <a:cubicBezTo>
                  <a:pt x="-73357" y="2500798"/>
                  <a:pt x="67813" y="1825425"/>
                  <a:pt x="133586" y="1984242"/>
                </a:cubicBezTo>
                <a:cubicBezTo>
                  <a:pt x="199359" y="2143059"/>
                  <a:pt x="412719" y="3004521"/>
                  <a:pt x="441595" y="3129649"/>
                </a:cubicBezTo>
                <a:cubicBezTo>
                  <a:pt x="470471" y="3254777"/>
                  <a:pt x="199359" y="2502403"/>
                  <a:pt x="306841" y="2735013"/>
                </a:cubicBezTo>
                <a:cubicBezTo>
                  <a:pt x="414323" y="2967623"/>
                  <a:pt x="972588" y="4279868"/>
                  <a:pt x="1086487" y="4525312"/>
                </a:cubicBezTo>
                <a:cubicBezTo>
                  <a:pt x="1200386" y="4770756"/>
                  <a:pt x="913233" y="4074529"/>
                  <a:pt x="990235" y="4207678"/>
                </a:cubicBezTo>
                <a:cubicBezTo>
                  <a:pt x="1067237" y="4340828"/>
                  <a:pt x="1513208" y="5285708"/>
                  <a:pt x="1548500" y="5324209"/>
                </a:cubicBezTo>
                <a:cubicBezTo>
                  <a:pt x="1583792" y="5362710"/>
                  <a:pt x="1432996" y="5022618"/>
                  <a:pt x="1201990" y="4438685"/>
                </a:cubicBezTo>
                <a:cubicBezTo>
                  <a:pt x="970984" y="3854752"/>
                  <a:pt x="316466" y="2330752"/>
                  <a:pt x="162462" y="1820613"/>
                </a:cubicBezTo>
                <a:cubicBezTo>
                  <a:pt x="8458" y="1310474"/>
                  <a:pt x="289194" y="1401914"/>
                  <a:pt x="277965" y="1377851"/>
                </a:cubicBezTo>
                <a:cubicBezTo>
                  <a:pt x="266736" y="1353788"/>
                  <a:pt x="54980" y="1764466"/>
                  <a:pt x="95085" y="1676234"/>
                </a:cubicBezTo>
                <a:cubicBezTo>
                  <a:pt x="135190" y="1588002"/>
                  <a:pt x="398281" y="1119573"/>
                  <a:pt x="518597" y="848461"/>
                </a:cubicBezTo>
                <a:cubicBezTo>
                  <a:pt x="638913" y="577350"/>
                  <a:pt x="934087" y="-181442"/>
                  <a:pt x="855481" y="39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61CE5765-F8AC-4B09-BF88-D88980C73AAB}"/>
              </a:ext>
            </a:extLst>
          </p:cNvPr>
          <p:cNvSpPr/>
          <p:nvPr/>
        </p:nvSpPr>
        <p:spPr>
          <a:xfrm>
            <a:off x="5678800" y="16067586"/>
            <a:ext cx="638518" cy="2176169"/>
          </a:xfrm>
          <a:custGeom>
            <a:avLst/>
            <a:gdLst>
              <a:gd name="connsiteX0" fmla="*/ 404366 w 638518"/>
              <a:gd name="connsiteY0" fmla="*/ 6603 h 2176169"/>
              <a:gd name="connsiteX1" fmla="*/ 38606 w 638518"/>
              <a:gd name="connsiteY1" fmla="*/ 1142385 h 2176169"/>
              <a:gd name="connsiteX2" fmla="*/ 77107 w 638518"/>
              <a:gd name="connsiteY2" fmla="*/ 1007631 h 2176169"/>
              <a:gd name="connsiteX3" fmla="*/ 625747 w 638518"/>
              <a:gd name="connsiteY3" fmla="*/ 2162662 h 2176169"/>
              <a:gd name="connsiteX4" fmla="*/ 442867 w 638518"/>
              <a:gd name="connsiteY4" fmla="*/ 1604397 h 2176169"/>
              <a:gd name="connsiteX5" fmla="*/ 202236 w 638518"/>
              <a:gd name="connsiteY5" fmla="*/ 1075008 h 2176169"/>
              <a:gd name="connsiteX6" fmla="*/ 67482 w 638518"/>
              <a:gd name="connsiteY6" fmla="*/ 834376 h 2176169"/>
              <a:gd name="connsiteX7" fmla="*/ 48232 w 638518"/>
              <a:gd name="connsiteY7" fmla="*/ 680372 h 2176169"/>
              <a:gd name="connsiteX8" fmla="*/ 404366 w 638518"/>
              <a:gd name="connsiteY8" fmla="*/ 6603 h 217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518" h="2176169">
                <a:moveTo>
                  <a:pt x="404366" y="6603"/>
                </a:moveTo>
                <a:cubicBezTo>
                  <a:pt x="402762" y="83605"/>
                  <a:pt x="93149" y="975547"/>
                  <a:pt x="38606" y="1142385"/>
                </a:cubicBezTo>
                <a:cubicBezTo>
                  <a:pt x="-15937" y="1309223"/>
                  <a:pt x="-20750" y="837585"/>
                  <a:pt x="77107" y="1007631"/>
                </a:cubicBezTo>
                <a:cubicBezTo>
                  <a:pt x="174964" y="1177677"/>
                  <a:pt x="564787" y="2063201"/>
                  <a:pt x="625747" y="2162662"/>
                </a:cubicBezTo>
                <a:cubicBezTo>
                  <a:pt x="686707" y="2262123"/>
                  <a:pt x="513452" y="1785673"/>
                  <a:pt x="442867" y="1604397"/>
                </a:cubicBezTo>
                <a:cubicBezTo>
                  <a:pt x="372282" y="1423121"/>
                  <a:pt x="264800" y="1203345"/>
                  <a:pt x="202236" y="1075008"/>
                </a:cubicBezTo>
                <a:cubicBezTo>
                  <a:pt x="139672" y="946671"/>
                  <a:pt x="93149" y="900149"/>
                  <a:pt x="67482" y="834376"/>
                </a:cubicBezTo>
                <a:cubicBezTo>
                  <a:pt x="41815" y="768603"/>
                  <a:pt x="-9520" y="811917"/>
                  <a:pt x="48232" y="680372"/>
                </a:cubicBezTo>
                <a:cubicBezTo>
                  <a:pt x="105984" y="548827"/>
                  <a:pt x="405970" y="-70399"/>
                  <a:pt x="404366" y="6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C47D427-BF89-4CE2-A7EF-B5CBB0056C93}"/>
              </a:ext>
            </a:extLst>
          </p:cNvPr>
          <p:cNvSpPr/>
          <p:nvPr/>
        </p:nvSpPr>
        <p:spPr>
          <a:xfrm>
            <a:off x="3619099" y="16613204"/>
            <a:ext cx="2848302" cy="3873363"/>
          </a:xfrm>
          <a:custGeom>
            <a:avLst/>
            <a:gdLst>
              <a:gd name="connsiteX0" fmla="*/ 0 w 2848302"/>
              <a:gd name="connsiteY0" fmla="*/ 0 h 3873363"/>
              <a:gd name="connsiteX1" fmla="*/ 2695074 w 2848302"/>
              <a:gd name="connsiteY1" fmla="*/ 1337912 h 3873363"/>
              <a:gd name="connsiteX2" fmla="*/ 2483318 w 2848302"/>
              <a:gd name="connsiteY2" fmla="*/ 1309036 h 3873363"/>
              <a:gd name="connsiteX3" fmla="*/ 2223436 w 2848302"/>
              <a:gd name="connsiteY3" fmla="*/ 2569945 h 3873363"/>
              <a:gd name="connsiteX4" fmla="*/ 2396690 w 2848302"/>
              <a:gd name="connsiteY4" fmla="*/ 2079057 h 3873363"/>
              <a:gd name="connsiteX5" fmla="*/ 962526 w 2848302"/>
              <a:gd name="connsiteY5" fmla="*/ 3859731 h 3873363"/>
              <a:gd name="connsiteX6" fmla="*/ 1790299 w 2848302"/>
              <a:gd name="connsiteY6" fmla="*/ 2849078 h 3873363"/>
              <a:gd name="connsiteX7" fmla="*/ 2415941 w 2848302"/>
              <a:gd name="connsiteY7" fmla="*/ 1896177 h 3873363"/>
              <a:gd name="connsiteX8" fmla="*/ 2213810 w 2848302"/>
              <a:gd name="connsiteY8" fmla="*/ 2040556 h 3873363"/>
              <a:gd name="connsiteX9" fmla="*/ 2406316 w 2848302"/>
              <a:gd name="connsiteY9" fmla="*/ 1010653 h 3873363"/>
              <a:gd name="connsiteX10" fmla="*/ 1742173 w 2848302"/>
              <a:gd name="connsiteY10" fmla="*/ 731520 h 3873363"/>
              <a:gd name="connsiteX11" fmla="*/ 0 w 2848302"/>
              <a:gd name="connsiteY11" fmla="*/ 0 h 387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8302" h="3873363">
                <a:moveTo>
                  <a:pt x="0" y="0"/>
                </a:moveTo>
                <a:lnTo>
                  <a:pt x="2695074" y="1337912"/>
                </a:lnTo>
                <a:cubicBezTo>
                  <a:pt x="3108960" y="1556085"/>
                  <a:pt x="2561924" y="1103697"/>
                  <a:pt x="2483318" y="1309036"/>
                </a:cubicBezTo>
                <a:cubicBezTo>
                  <a:pt x="2404712" y="1514375"/>
                  <a:pt x="2237874" y="2441608"/>
                  <a:pt x="2223436" y="2569945"/>
                </a:cubicBezTo>
                <a:cubicBezTo>
                  <a:pt x="2208998" y="2698282"/>
                  <a:pt x="2606842" y="1864093"/>
                  <a:pt x="2396690" y="2079057"/>
                </a:cubicBezTo>
                <a:cubicBezTo>
                  <a:pt x="2186538" y="2294021"/>
                  <a:pt x="1063591" y="3731394"/>
                  <a:pt x="962526" y="3859731"/>
                </a:cubicBezTo>
                <a:cubicBezTo>
                  <a:pt x="861461" y="3988068"/>
                  <a:pt x="1548063" y="3176337"/>
                  <a:pt x="1790299" y="2849078"/>
                </a:cubicBezTo>
                <a:cubicBezTo>
                  <a:pt x="2032535" y="2521819"/>
                  <a:pt x="2345356" y="2030931"/>
                  <a:pt x="2415941" y="1896177"/>
                </a:cubicBezTo>
                <a:cubicBezTo>
                  <a:pt x="2486526" y="1761423"/>
                  <a:pt x="2215414" y="2188143"/>
                  <a:pt x="2213810" y="2040556"/>
                </a:cubicBezTo>
                <a:cubicBezTo>
                  <a:pt x="2212206" y="1892969"/>
                  <a:pt x="2484922" y="1228826"/>
                  <a:pt x="2406316" y="1010653"/>
                </a:cubicBezTo>
                <a:cubicBezTo>
                  <a:pt x="2327710" y="792480"/>
                  <a:pt x="1742173" y="731520"/>
                  <a:pt x="1742173" y="73152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2955DD59-7523-498B-A63E-3C21C1FC85AE}"/>
              </a:ext>
            </a:extLst>
          </p:cNvPr>
          <p:cNvSpPr/>
          <p:nvPr/>
        </p:nvSpPr>
        <p:spPr>
          <a:xfrm>
            <a:off x="3808860" y="15845901"/>
            <a:ext cx="1526489" cy="4088450"/>
          </a:xfrm>
          <a:custGeom>
            <a:avLst/>
            <a:gdLst>
              <a:gd name="connsiteX0" fmla="*/ 281877 w 1526489"/>
              <a:gd name="connsiteY0" fmla="*/ 6907 h 4088450"/>
              <a:gd name="connsiteX1" fmla="*/ 1465784 w 1526489"/>
              <a:gd name="connsiteY1" fmla="*/ 1200440 h 4088450"/>
              <a:gd name="connsiteX2" fmla="*/ 1215527 w 1526489"/>
              <a:gd name="connsiteY2" fmla="*/ 1441072 h 4088450"/>
              <a:gd name="connsiteX3" fmla="*/ 21995 w 1526489"/>
              <a:gd name="connsiteY3" fmla="*/ 4030267 h 4088450"/>
              <a:gd name="connsiteX4" fmla="*/ 484007 w 1526489"/>
              <a:gd name="connsiteY4" fmla="*/ 3106242 h 4088450"/>
              <a:gd name="connsiteX5" fmla="*/ 1023022 w 1526489"/>
              <a:gd name="connsiteY5" fmla="*/ 1518074 h 4088450"/>
              <a:gd name="connsiteX6" fmla="*/ 753515 w 1526489"/>
              <a:gd name="connsiteY6" fmla="*/ 2047463 h 4088450"/>
              <a:gd name="connsiteX7" fmla="*/ 1417658 w 1526489"/>
              <a:gd name="connsiteY7" fmla="*/ 1104187 h 4088450"/>
              <a:gd name="connsiteX8" fmla="*/ 1244403 w 1526489"/>
              <a:gd name="connsiteY8" fmla="*/ 728802 h 4088450"/>
              <a:gd name="connsiteX9" fmla="*/ 281877 w 1526489"/>
              <a:gd name="connsiteY9" fmla="*/ 6907 h 408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6489" h="4088450">
                <a:moveTo>
                  <a:pt x="281877" y="6907"/>
                </a:moveTo>
                <a:cubicBezTo>
                  <a:pt x="318774" y="85513"/>
                  <a:pt x="1310176" y="961413"/>
                  <a:pt x="1465784" y="1200440"/>
                </a:cubicBezTo>
                <a:cubicBezTo>
                  <a:pt x="1621392" y="1439468"/>
                  <a:pt x="1456158" y="969434"/>
                  <a:pt x="1215527" y="1441072"/>
                </a:cubicBezTo>
                <a:cubicBezTo>
                  <a:pt x="974896" y="1912710"/>
                  <a:pt x="143915" y="3752739"/>
                  <a:pt x="21995" y="4030267"/>
                </a:cubicBezTo>
                <a:cubicBezTo>
                  <a:pt x="-99925" y="4307795"/>
                  <a:pt x="317169" y="3524941"/>
                  <a:pt x="484007" y="3106242"/>
                </a:cubicBezTo>
                <a:cubicBezTo>
                  <a:pt x="650845" y="2687543"/>
                  <a:pt x="978104" y="1694537"/>
                  <a:pt x="1023022" y="1518074"/>
                </a:cubicBezTo>
                <a:cubicBezTo>
                  <a:pt x="1067940" y="1341611"/>
                  <a:pt x="687742" y="2116444"/>
                  <a:pt x="753515" y="2047463"/>
                </a:cubicBezTo>
                <a:cubicBezTo>
                  <a:pt x="819288" y="1978482"/>
                  <a:pt x="1335843" y="1323964"/>
                  <a:pt x="1417658" y="1104187"/>
                </a:cubicBezTo>
                <a:cubicBezTo>
                  <a:pt x="1499473" y="884410"/>
                  <a:pt x="1440117" y="914890"/>
                  <a:pt x="1244403" y="728802"/>
                </a:cubicBezTo>
                <a:cubicBezTo>
                  <a:pt x="1048689" y="542714"/>
                  <a:pt x="244980" y="-71699"/>
                  <a:pt x="281877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5A769D79-03EB-433B-AEEE-F22064726594}"/>
              </a:ext>
            </a:extLst>
          </p:cNvPr>
          <p:cNvSpPr/>
          <p:nvPr/>
        </p:nvSpPr>
        <p:spPr>
          <a:xfrm>
            <a:off x="2803584" y="14748986"/>
            <a:ext cx="2066769" cy="5758835"/>
          </a:xfrm>
          <a:custGeom>
            <a:avLst/>
            <a:gdLst>
              <a:gd name="connsiteX0" fmla="*/ 1229401 w 2066769"/>
              <a:gd name="connsiteY0" fmla="*/ 112420 h 5758835"/>
              <a:gd name="connsiteX1" fmla="*/ 26243 w 2066769"/>
              <a:gd name="connsiteY1" fmla="*/ 3173254 h 5758835"/>
              <a:gd name="connsiteX2" fmla="*/ 382378 w 2066769"/>
              <a:gd name="connsiteY2" fmla="*/ 2162601 h 5758835"/>
              <a:gd name="connsiteX3" fmla="*/ 170622 w 2066769"/>
              <a:gd name="connsiteY3" fmla="*/ 3028875 h 5758835"/>
              <a:gd name="connsiteX4" fmla="*/ 372753 w 2066769"/>
              <a:gd name="connsiteY4" fmla="*/ 4183907 h 5758835"/>
              <a:gd name="connsiteX5" fmla="*/ 141747 w 2066769"/>
              <a:gd name="connsiteY5" fmla="*/ 3625641 h 5758835"/>
              <a:gd name="connsiteX6" fmla="*/ 2018673 w 2066769"/>
              <a:gd name="connsiteY6" fmla="*/ 5695073 h 5758835"/>
              <a:gd name="connsiteX7" fmla="*/ 1393031 w 2066769"/>
              <a:gd name="connsiteY7" fmla="*/ 5030930 h 5758835"/>
              <a:gd name="connsiteX8" fmla="*/ 122496 w 2066769"/>
              <a:gd name="connsiteY8" fmla="*/ 3028875 h 5758835"/>
              <a:gd name="connsiteX9" fmla="*/ 257250 w 2066769"/>
              <a:gd name="connsiteY9" fmla="*/ 2595738 h 5758835"/>
              <a:gd name="connsiteX10" fmla="*/ 507507 w 2066769"/>
              <a:gd name="connsiteY10" fmla="*/ 1989347 h 5758835"/>
              <a:gd name="connsiteX11" fmla="*/ 796264 w 2066769"/>
              <a:gd name="connsiteY11" fmla="*/ 920942 h 5758835"/>
              <a:gd name="connsiteX12" fmla="*/ 911768 w 2066769"/>
              <a:gd name="connsiteY12" fmla="*/ 689936 h 5758835"/>
              <a:gd name="connsiteX13" fmla="*/ 1229401 w 2066769"/>
              <a:gd name="connsiteY13" fmla="*/ 112420 h 57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6769" h="5758835">
                <a:moveTo>
                  <a:pt x="1229401" y="112420"/>
                </a:moveTo>
                <a:cubicBezTo>
                  <a:pt x="1081813" y="526306"/>
                  <a:pt x="167413" y="2831557"/>
                  <a:pt x="26243" y="3173254"/>
                </a:cubicBezTo>
                <a:cubicBezTo>
                  <a:pt x="-114928" y="3514951"/>
                  <a:pt x="358315" y="2186664"/>
                  <a:pt x="382378" y="2162601"/>
                </a:cubicBezTo>
                <a:cubicBezTo>
                  <a:pt x="406441" y="2138538"/>
                  <a:pt x="172226" y="2691991"/>
                  <a:pt x="170622" y="3028875"/>
                </a:cubicBezTo>
                <a:cubicBezTo>
                  <a:pt x="169018" y="3365759"/>
                  <a:pt x="377566" y="4084446"/>
                  <a:pt x="372753" y="4183907"/>
                </a:cubicBezTo>
                <a:cubicBezTo>
                  <a:pt x="367940" y="4283368"/>
                  <a:pt x="-132573" y="3373780"/>
                  <a:pt x="141747" y="3625641"/>
                </a:cubicBezTo>
                <a:cubicBezTo>
                  <a:pt x="416067" y="3877502"/>
                  <a:pt x="1810126" y="5460858"/>
                  <a:pt x="2018673" y="5695073"/>
                </a:cubicBezTo>
                <a:cubicBezTo>
                  <a:pt x="2227220" y="5929288"/>
                  <a:pt x="1709061" y="5475296"/>
                  <a:pt x="1393031" y="5030930"/>
                </a:cubicBezTo>
                <a:cubicBezTo>
                  <a:pt x="1077001" y="4586564"/>
                  <a:pt x="311793" y="3434740"/>
                  <a:pt x="122496" y="3028875"/>
                </a:cubicBezTo>
                <a:cubicBezTo>
                  <a:pt x="-66801" y="2623010"/>
                  <a:pt x="193081" y="2768993"/>
                  <a:pt x="257250" y="2595738"/>
                </a:cubicBezTo>
                <a:cubicBezTo>
                  <a:pt x="321418" y="2422483"/>
                  <a:pt x="417671" y="2268480"/>
                  <a:pt x="507507" y="1989347"/>
                </a:cubicBezTo>
                <a:cubicBezTo>
                  <a:pt x="597343" y="1710214"/>
                  <a:pt x="728887" y="1137510"/>
                  <a:pt x="796264" y="920942"/>
                </a:cubicBezTo>
                <a:cubicBezTo>
                  <a:pt x="863641" y="704374"/>
                  <a:pt x="837974" y="829502"/>
                  <a:pt x="911768" y="689936"/>
                </a:cubicBezTo>
                <a:cubicBezTo>
                  <a:pt x="985562" y="550370"/>
                  <a:pt x="1376989" y="-301466"/>
                  <a:pt x="1229401" y="11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98610135-5016-4462-BFC4-EA723F1109AE}"/>
              </a:ext>
            </a:extLst>
          </p:cNvPr>
          <p:cNvSpPr/>
          <p:nvPr/>
        </p:nvSpPr>
        <p:spPr>
          <a:xfrm>
            <a:off x="271903" y="12911667"/>
            <a:ext cx="2475414" cy="577622"/>
          </a:xfrm>
          <a:custGeom>
            <a:avLst/>
            <a:gdLst>
              <a:gd name="connsiteX0" fmla="*/ 2437430 w 2475414"/>
              <a:gd name="connsiteY0" fmla="*/ 0 h 577622"/>
              <a:gd name="connsiteX1" fmla="*/ 744097 w 2475414"/>
              <a:gd name="connsiteY1" fmla="*/ 211666 h 577622"/>
              <a:gd name="connsiteX2" fmla="*/ 1091230 w 2475414"/>
              <a:gd name="connsiteY2" fmla="*/ 211666 h 577622"/>
              <a:gd name="connsiteX3" fmla="*/ 642497 w 2475414"/>
              <a:gd name="connsiteY3" fmla="*/ 237066 h 577622"/>
              <a:gd name="connsiteX4" fmla="*/ 320764 w 2475414"/>
              <a:gd name="connsiteY4" fmla="*/ 465666 h 577622"/>
              <a:gd name="connsiteX5" fmla="*/ 7497 w 2475414"/>
              <a:gd name="connsiteY5" fmla="*/ 575733 h 577622"/>
              <a:gd name="connsiteX6" fmla="*/ 650964 w 2475414"/>
              <a:gd name="connsiteY6" fmla="*/ 381000 h 577622"/>
              <a:gd name="connsiteX7" fmla="*/ 1819364 w 2475414"/>
              <a:gd name="connsiteY7" fmla="*/ 211666 h 577622"/>
              <a:gd name="connsiteX8" fmla="*/ 2437430 w 2475414"/>
              <a:gd name="connsiteY8" fmla="*/ 0 h 57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414" h="577622">
                <a:moveTo>
                  <a:pt x="2437430" y="0"/>
                </a:moveTo>
                <a:cubicBezTo>
                  <a:pt x="2258219" y="0"/>
                  <a:pt x="968464" y="176388"/>
                  <a:pt x="744097" y="211666"/>
                </a:cubicBezTo>
                <a:cubicBezTo>
                  <a:pt x="519730" y="246944"/>
                  <a:pt x="1108163" y="207433"/>
                  <a:pt x="1091230" y="211666"/>
                </a:cubicBezTo>
                <a:cubicBezTo>
                  <a:pt x="1074297" y="215899"/>
                  <a:pt x="770908" y="194733"/>
                  <a:pt x="642497" y="237066"/>
                </a:cubicBezTo>
                <a:cubicBezTo>
                  <a:pt x="514086" y="279399"/>
                  <a:pt x="426597" y="409222"/>
                  <a:pt x="320764" y="465666"/>
                </a:cubicBezTo>
                <a:cubicBezTo>
                  <a:pt x="214931" y="522110"/>
                  <a:pt x="-47536" y="589844"/>
                  <a:pt x="7497" y="575733"/>
                </a:cubicBezTo>
                <a:cubicBezTo>
                  <a:pt x="62530" y="561622"/>
                  <a:pt x="348986" y="441678"/>
                  <a:pt x="650964" y="381000"/>
                </a:cubicBezTo>
                <a:cubicBezTo>
                  <a:pt x="952942" y="320322"/>
                  <a:pt x="1518797" y="280810"/>
                  <a:pt x="1819364" y="211666"/>
                </a:cubicBezTo>
                <a:cubicBezTo>
                  <a:pt x="2119931" y="142522"/>
                  <a:pt x="2616641" y="0"/>
                  <a:pt x="24374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A67F677A-2E55-4E25-AB20-1189758D52B3}"/>
              </a:ext>
            </a:extLst>
          </p:cNvPr>
          <p:cNvSpPr/>
          <p:nvPr/>
        </p:nvSpPr>
        <p:spPr>
          <a:xfrm>
            <a:off x="78743" y="12622979"/>
            <a:ext cx="2463513" cy="825659"/>
          </a:xfrm>
          <a:custGeom>
            <a:avLst/>
            <a:gdLst>
              <a:gd name="connsiteX0" fmla="*/ 2444324 w 2463513"/>
              <a:gd name="connsiteY0" fmla="*/ 821 h 825659"/>
              <a:gd name="connsiteX1" fmla="*/ 996524 w 2463513"/>
              <a:gd name="connsiteY1" fmla="*/ 347954 h 825659"/>
              <a:gd name="connsiteX2" fmla="*/ 1275924 w 2463513"/>
              <a:gd name="connsiteY2" fmla="*/ 254821 h 825659"/>
              <a:gd name="connsiteX3" fmla="*/ 22857 w 2463513"/>
              <a:gd name="connsiteY3" fmla="*/ 813621 h 825659"/>
              <a:gd name="connsiteX4" fmla="*/ 530857 w 2463513"/>
              <a:gd name="connsiteY4" fmla="*/ 618888 h 825659"/>
              <a:gd name="connsiteX5" fmla="*/ 1343657 w 2463513"/>
              <a:gd name="connsiteY5" fmla="*/ 390288 h 825659"/>
              <a:gd name="connsiteX6" fmla="*/ 1174324 w 2463513"/>
              <a:gd name="connsiteY6" fmla="*/ 390288 h 825659"/>
              <a:gd name="connsiteX7" fmla="*/ 1783924 w 2463513"/>
              <a:gd name="connsiteY7" fmla="*/ 254821 h 825659"/>
              <a:gd name="connsiteX8" fmla="*/ 2444324 w 2463513"/>
              <a:gd name="connsiteY8" fmla="*/ 821 h 8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513" h="825659">
                <a:moveTo>
                  <a:pt x="2444324" y="821"/>
                </a:moveTo>
                <a:cubicBezTo>
                  <a:pt x="2313091" y="16343"/>
                  <a:pt x="1191257" y="305621"/>
                  <a:pt x="996524" y="347954"/>
                </a:cubicBezTo>
                <a:cubicBezTo>
                  <a:pt x="801791" y="390287"/>
                  <a:pt x="1438202" y="177210"/>
                  <a:pt x="1275924" y="254821"/>
                </a:cubicBezTo>
                <a:cubicBezTo>
                  <a:pt x="1113646" y="332432"/>
                  <a:pt x="147035" y="752943"/>
                  <a:pt x="22857" y="813621"/>
                </a:cubicBezTo>
                <a:cubicBezTo>
                  <a:pt x="-101321" y="874299"/>
                  <a:pt x="310724" y="689443"/>
                  <a:pt x="530857" y="618888"/>
                </a:cubicBezTo>
                <a:cubicBezTo>
                  <a:pt x="750990" y="548333"/>
                  <a:pt x="1236412" y="428388"/>
                  <a:pt x="1343657" y="390288"/>
                </a:cubicBezTo>
                <a:cubicBezTo>
                  <a:pt x="1450901" y="352188"/>
                  <a:pt x="1100946" y="412866"/>
                  <a:pt x="1174324" y="390288"/>
                </a:cubicBezTo>
                <a:cubicBezTo>
                  <a:pt x="1247702" y="367710"/>
                  <a:pt x="1569435" y="315499"/>
                  <a:pt x="1783924" y="254821"/>
                </a:cubicBezTo>
                <a:cubicBezTo>
                  <a:pt x="1998413" y="194143"/>
                  <a:pt x="2575557" y="-14701"/>
                  <a:pt x="24443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4D81D08B-9D28-44C0-B631-85C7F9D716B3}"/>
              </a:ext>
            </a:extLst>
          </p:cNvPr>
          <p:cNvSpPr/>
          <p:nvPr/>
        </p:nvSpPr>
        <p:spPr>
          <a:xfrm>
            <a:off x="200253" y="13681196"/>
            <a:ext cx="1733760" cy="3049481"/>
          </a:xfrm>
          <a:custGeom>
            <a:avLst/>
            <a:gdLst>
              <a:gd name="connsiteX0" fmla="*/ 2947 w 1733760"/>
              <a:gd name="connsiteY0" fmla="*/ 937 h 3049481"/>
              <a:gd name="connsiteX1" fmla="*/ 510947 w 1733760"/>
              <a:gd name="connsiteY1" fmla="*/ 678271 h 3049481"/>
              <a:gd name="connsiteX2" fmla="*/ 494014 w 1733760"/>
              <a:gd name="connsiteY2" fmla="*/ 686737 h 3049481"/>
              <a:gd name="connsiteX3" fmla="*/ 731080 w 1733760"/>
              <a:gd name="connsiteY3" fmla="*/ 1516471 h 3049481"/>
              <a:gd name="connsiteX4" fmla="*/ 722614 w 1733760"/>
              <a:gd name="connsiteY4" fmla="*/ 1355604 h 3049481"/>
              <a:gd name="connsiteX5" fmla="*/ 1018947 w 1733760"/>
              <a:gd name="connsiteY5" fmla="*/ 2075271 h 3049481"/>
              <a:gd name="connsiteX6" fmla="*/ 1018947 w 1733760"/>
              <a:gd name="connsiteY6" fmla="*/ 1999071 h 3049481"/>
              <a:gd name="connsiteX7" fmla="*/ 1628547 w 1733760"/>
              <a:gd name="connsiteY7" fmla="*/ 2905004 h 3049481"/>
              <a:gd name="connsiteX8" fmla="*/ 1696280 w 1733760"/>
              <a:gd name="connsiteY8" fmla="*/ 2989671 h 3049481"/>
              <a:gd name="connsiteX9" fmla="*/ 1230614 w 1733760"/>
              <a:gd name="connsiteY9" fmla="*/ 2320804 h 3049481"/>
              <a:gd name="connsiteX10" fmla="*/ 595614 w 1733760"/>
              <a:gd name="connsiteY10" fmla="*/ 1110071 h 3049481"/>
              <a:gd name="connsiteX11" fmla="*/ 587147 w 1733760"/>
              <a:gd name="connsiteY11" fmla="*/ 1025404 h 3049481"/>
              <a:gd name="connsiteX12" fmla="*/ 316214 w 1733760"/>
              <a:gd name="connsiteY12" fmla="*/ 542804 h 3049481"/>
              <a:gd name="connsiteX13" fmla="*/ 2947 w 1733760"/>
              <a:gd name="connsiteY13" fmla="*/ 937 h 304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60" h="3049481">
                <a:moveTo>
                  <a:pt x="2947" y="937"/>
                </a:moveTo>
                <a:cubicBezTo>
                  <a:pt x="35402" y="23515"/>
                  <a:pt x="429103" y="563971"/>
                  <a:pt x="510947" y="678271"/>
                </a:cubicBezTo>
                <a:cubicBezTo>
                  <a:pt x="592791" y="792571"/>
                  <a:pt x="457325" y="547037"/>
                  <a:pt x="494014" y="686737"/>
                </a:cubicBezTo>
                <a:cubicBezTo>
                  <a:pt x="530703" y="826437"/>
                  <a:pt x="692980" y="1404993"/>
                  <a:pt x="731080" y="1516471"/>
                </a:cubicBezTo>
                <a:cubicBezTo>
                  <a:pt x="769180" y="1627949"/>
                  <a:pt x="674636" y="1262471"/>
                  <a:pt x="722614" y="1355604"/>
                </a:cubicBezTo>
                <a:cubicBezTo>
                  <a:pt x="770592" y="1448737"/>
                  <a:pt x="969558" y="1968027"/>
                  <a:pt x="1018947" y="2075271"/>
                </a:cubicBezTo>
                <a:cubicBezTo>
                  <a:pt x="1068336" y="2182516"/>
                  <a:pt x="917347" y="1860782"/>
                  <a:pt x="1018947" y="1999071"/>
                </a:cubicBezTo>
                <a:cubicBezTo>
                  <a:pt x="1120547" y="2137360"/>
                  <a:pt x="1515658" y="2739904"/>
                  <a:pt x="1628547" y="2905004"/>
                </a:cubicBezTo>
                <a:cubicBezTo>
                  <a:pt x="1741436" y="3070104"/>
                  <a:pt x="1762602" y="3087038"/>
                  <a:pt x="1696280" y="2989671"/>
                </a:cubicBezTo>
                <a:cubicBezTo>
                  <a:pt x="1629958" y="2892304"/>
                  <a:pt x="1414058" y="2634071"/>
                  <a:pt x="1230614" y="2320804"/>
                </a:cubicBezTo>
                <a:cubicBezTo>
                  <a:pt x="1047170" y="2007537"/>
                  <a:pt x="702858" y="1325971"/>
                  <a:pt x="595614" y="1110071"/>
                </a:cubicBezTo>
                <a:cubicBezTo>
                  <a:pt x="488370" y="894171"/>
                  <a:pt x="633714" y="1119948"/>
                  <a:pt x="587147" y="1025404"/>
                </a:cubicBezTo>
                <a:cubicBezTo>
                  <a:pt x="540580" y="930860"/>
                  <a:pt x="417814" y="716371"/>
                  <a:pt x="316214" y="542804"/>
                </a:cubicBezTo>
                <a:cubicBezTo>
                  <a:pt x="214614" y="369237"/>
                  <a:pt x="-29508" y="-21641"/>
                  <a:pt x="2947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57AFD107-FCA7-4759-9A9F-D0AC94303896}"/>
              </a:ext>
            </a:extLst>
          </p:cNvPr>
          <p:cNvSpPr/>
          <p:nvPr/>
        </p:nvSpPr>
        <p:spPr>
          <a:xfrm>
            <a:off x="1304340" y="15935056"/>
            <a:ext cx="1028400" cy="2184931"/>
          </a:xfrm>
          <a:custGeom>
            <a:avLst/>
            <a:gdLst>
              <a:gd name="connsiteX0" fmla="*/ 16460 w 1028400"/>
              <a:gd name="connsiteY0" fmla="*/ 50011 h 2184931"/>
              <a:gd name="connsiteX1" fmla="*/ 812327 w 1028400"/>
              <a:gd name="connsiteY1" fmla="*/ 1421611 h 2184931"/>
              <a:gd name="connsiteX2" fmla="*/ 634527 w 1028400"/>
              <a:gd name="connsiteY2" fmla="*/ 786611 h 2184931"/>
              <a:gd name="connsiteX3" fmla="*/ 736127 w 1028400"/>
              <a:gd name="connsiteY3" fmla="*/ 1540144 h 2184931"/>
              <a:gd name="connsiteX4" fmla="*/ 1023993 w 1028400"/>
              <a:gd name="connsiteY4" fmla="*/ 2183611 h 2184931"/>
              <a:gd name="connsiteX5" fmla="*/ 880060 w 1028400"/>
              <a:gd name="connsiteY5" fmla="*/ 1675611 h 2184931"/>
              <a:gd name="connsiteX6" fmla="*/ 482127 w 1028400"/>
              <a:gd name="connsiteY6" fmla="*/ 625744 h 2184931"/>
              <a:gd name="connsiteX7" fmla="*/ 541393 w 1028400"/>
              <a:gd name="connsiteY7" fmla="*/ 685011 h 2184931"/>
              <a:gd name="connsiteX8" fmla="*/ 295860 w 1028400"/>
              <a:gd name="connsiteY8" fmla="*/ 337877 h 2184931"/>
              <a:gd name="connsiteX9" fmla="*/ 16460 w 1028400"/>
              <a:gd name="connsiteY9" fmla="*/ 50011 h 218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400" h="2184931">
                <a:moveTo>
                  <a:pt x="16460" y="50011"/>
                </a:moveTo>
                <a:cubicBezTo>
                  <a:pt x="102538" y="230633"/>
                  <a:pt x="709316" y="1298844"/>
                  <a:pt x="812327" y="1421611"/>
                </a:cubicBezTo>
                <a:cubicBezTo>
                  <a:pt x="915338" y="1544378"/>
                  <a:pt x="647227" y="766856"/>
                  <a:pt x="634527" y="786611"/>
                </a:cubicBezTo>
                <a:cubicBezTo>
                  <a:pt x="621827" y="806366"/>
                  <a:pt x="671216" y="1307311"/>
                  <a:pt x="736127" y="1540144"/>
                </a:cubicBezTo>
                <a:cubicBezTo>
                  <a:pt x="801038" y="1772977"/>
                  <a:pt x="1000004" y="2161033"/>
                  <a:pt x="1023993" y="2183611"/>
                </a:cubicBezTo>
                <a:cubicBezTo>
                  <a:pt x="1047982" y="2206189"/>
                  <a:pt x="970371" y="1935255"/>
                  <a:pt x="880060" y="1675611"/>
                </a:cubicBezTo>
                <a:cubicBezTo>
                  <a:pt x="789749" y="1415967"/>
                  <a:pt x="538571" y="790844"/>
                  <a:pt x="482127" y="625744"/>
                </a:cubicBezTo>
                <a:cubicBezTo>
                  <a:pt x="425683" y="460644"/>
                  <a:pt x="572437" y="732989"/>
                  <a:pt x="541393" y="685011"/>
                </a:cubicBezTo>
                <a:cubicBezTo>
                  <a:pt x="510349" y="637033"/>
                  <a:pt x="386171" y="447944"/>
                  <a:pt x="295860" y="337877"/>
                </a:cubicBezTo>
                <a:cubicBezTo>
                  <a:pt x="205549" y="227810"/>
                  <a:pt x="-69618" y="-130611"/>
                  <a:pt x="16460" y="50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20624454-6FDC-454C-8743-786DB9D18DC4}"/>
              </a:ext>
            </a:extLst>
          </p:cNvPr>
          <p:cNvSpPr/>
          <p:nvPr/>
        </p:nvSpPr>
        <p:spPr>
          <a:xfrm>
            <a:off x="779875" y="17056002"/>
            <a:ext cx="2005670" cy="2480194"/>
          </a:xfrm>
          <a:custGeom>
            <a:avLst/>
            <a:gdLst>
              <a:gd name="connsiteX0" fmla="*/ 41392 w 2005670"/>
              <a:gd name="connsiteY0" fmla="*/ 21265 h 2480194"/>
              <a:gd name="connsiteX1" fmla="*/ 210725 w 2005670"/>
              <a:gd name="connsiteY1" fmla="*/ 114398 h 2480194"/>
              <a:gd name="connsiteX2" fmla="*/ 1396058 w 2005670"/>
              <a:gd name="connsiteY2" fmla="*/ 850998 h 2480194"/>
              <a:gd name="connsiteX3" fmla="*/ 1311392 w 2005670"/>
              <a:gd name="connsiteY3" fmla="*/ 698598 h 2480194"/>
              <a:gd name="connsiteX4" fmla="*/ 1624658 w 2005670"/>
              <a:gd name="connsiteY4" fmla="*/ 1096531 h 2480194"/>
              <a:gd name="connsiteX5" fmla="*/ 1582325 w 2005670"/>
              <a:gd name="connsiteY5" fmla="*/ 1257398 h 2480194"/>
              <a:gd name="connsiteX6" fmla="*/ 1565392 w 2005670"/>
              <a:gd name="connsiteY6" fmla="*/ 1553731 h 2480194"/>
              <a:gd name="connsiteX7" fmla="*/ 1802458 w 2005670"/>
              <a:gd name="connsiteY7" fmla="*/ 2307265 h 2480194"/>
              <a:gd name="connsiteX8" fmla="*/ 2005658 w 2005670"/>
              <a:gd name="connsiteY8" fmla="*/ 2468131 h 2480194"/>
              <a:gd name="connsiteX9" fmla="*/ 1810925 w 2005670"/>
              <a:gd name="connsiteY9" fmla="*/ 2087131 h 2480194"/>
              <a:gd name="connsiteX10" fmla="*/ 1556925 w 2005670"/>
              <a:gd name="connsiteY10" fmla="*/ 1426731 h 2480194"/>
              <a:gd name="connsiteX11" fmla="*/ 1260592 w 2005670"/>
              <a:gd name="connsiteY11" fmla="*/ 588531 h 2480194"/>
              <a:gd name="connsiteX12" fmla="*/ 921925 w 2005670"/>
              <a:gd name="connsiteY12" fmla="*/ 419198 h 2480194"/>
              <a:gd name="connsiteX13" fmla="*/ 752592 w 2005670"/>
              <a:gd name="connsiteY13" fmla="*/ 309131 h 2480194"/>
              <a:gd name="connsiteX14" fmla="*/ 955792 w 2005670"/>
              <a:gd name="connsiteY14" fmla="*/ 478465 h 2480194"/>
              <a:gd name="connsiteX15" fmla="*/ 684858 w 2005670"/>
              <a:gd name="connsiteY15" fmla="*/ 309131 h 2480194"/>
              <a:gd name="connsiteX16" fmla="*/ 41392 w 2005670"/>
              <a:gd name="connsiteY16" fmla="*/ 21265 h 24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5670" h="2480194">
                <a:moveTo>
                  <a:pt x="41392" y="21265"/>
                </a:moveTo>
                <a:cubicBezTo>
                  <a:pt x="-37630" y="-11191"/>
                  <a:pt x="-15053" y="-23891"/>
                  <a:pt x="210725" y="114398"/>
                </a:cubicBezTo>
                <a:cubicBezTo>
                  <a:pt x="436503" y="252687"/>
                  <a:pt x="1212614" y="753631"/>
                  <a:pt x="1396058" y="850998"/>
                </a:cubicBezTo>
                <a:cubicBezTo>
                  <a:pt x="1579503" y="948365"/>
                  <a:pt x="1273292" y="657676"/>
                  <a:pt x="1311392" y="698598"/>
                </a:cubicBezTo>
                <a:cubicBezTo>
                  <a:pt x="1349492" y="739520"/>
                  <a:pt x="1579503" y="1003398"/>
                  <a:pt x="1624658" y="1096531"/>
                </a:cubicBezTo>
                <a:cubicBezTo>
                  <a:pt x="1669814" y="1189664"/>
                  <a:pt x="1592203" y="1181198"/>
                  <a:pt x="1582325" y="1257398"/>
                </a:cubicBezTo>
                <a:cubicBezTo>
                  <a:pt x="1572447" y="1333598"/>
                  <a:pt x="1528703" y="1378753"/>
                  <a:pt x="1565392" y="1553731"/>
                </a:cubicBezTo>
                <a:cubicBezTo>
                  <a:pt x="1602081" y="1728709"/>
                  <a:pt x="1729080" y="2154865"/>
                  <a:pt x="1802458" y="2307265"/>
                </a:cubicBezTo>
                <a:cubicBezTo>
                  <a:pt x="1875836" y="2459665"/>
                  <a:pt x="2004247" y="2504820"/>
                  <a:pt x="2005658" y="2468131"/>
                </a:cubicBezTo>
                <a:cubicBezTo>
                  <a:pt x="2007069" y="2431442"/>
                  <a:pt x="1885714" y="2260698"/>
                  <a:pt x="1810925" y="2087131"/>
                </a:cubicBezTo>
                <a:cubicBezTo>
                  <a:pt x="1736136" y="1913564"/>
                  <a:pt x="1648647" y="1676498"/>
                  <a:pt x="1556925" y="1426731"/>
                </a:cubicBezTo>
                <a:cubicBezTo>
                  <a:pt x="1465203" y="1176964"/>
                  <a:pt x="1366425" y="756453"/>
                  <a:pt x="1260592" y="588531"/>
                </a:cubicBezTo>
                <a:cubicBezTo>
                  <a:pt x="1154759" y="420609"/>
                  <a:pt x="1006592" y="465765"/>
                  <a:pt x="921925" y="419198"/>
                </a:cubicBezTo>
                <a:cubicBezTo>
                  <a:pt x="837258" y="372631"/>
                  <a:pt x="746948" y="299253"/>
                  <a:pt x="752592" y="309131"/>
                </a:cubicBezTo>
                <a:cubicBezTo>
                  <a:pt x="758237" y="319009"/>
                  <a:pt x="967081" y="478465"/>
                  <a:pt x="955792" y="478465"/>
                </a:cubicBezTo>
                <a:cubicBezTo>
                  <a:pt x="944503" y="478465"/>
                  <a:pt x="833025" y="392387"/>
                  <a:pt x="684858" y="309131"/>
                </a:cubicBezTo>
                <a:cubicBezTo>
                  <a:pt x="536691" y="225875"/>
                  <a:pt x="120414" y="53721"/>
                  <a:pt x="41392" y="2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2BDEF656-4F16-4042-8CAB-55C568683DD3}"/>
              </a:ext>
            </a:extLst>
          </p:cNvPr>
          <p:cNvSpPr/>
          <p:nvPr/>
        </p:nvSpPr>
        <p:spPr>
          <a:xfrm>
            <a:off x="6836257" y="10616199"/>
            <a:ext cx="910238" cy="906352"/>
          </a:xfrm>
          <a:custGeom>
            <a:avLst/>
            <a:gdLst>
              <a:gd name="connsiteX0" fmla="*/ 1106 w 910238"/>
              <a:gd name="connsiteY0" fmla="*/ 1001 h 906352"/>
              <a:gd name="connsiteX1" fmla="*/ 445606 w 910238"/>
              <a:gd name="connsiteY1" fmla="*/ 150226 h 906352"/>
              <a:gd name="connsiteX2" fmla="*/ 413856 w 910238"/>
              <a:gd name="connsiteY2" fmla="*/ 147051 h 906352"/>
              <a:gd name="connsiteX3" fmla="*/ 467831 w 910238"/>
              <a:gd name="connsiteY3" fmla="*/ 174039 h 906352"/>
              <a:gd name="connsiteX4" fmla="*/ 505931 w 910238"/>
              <a:gd name="connsiteY4" fmla="*/ 208964 h 906352"/>
              <a:gd name="connsiteX5" fmla="*/ 685318 w 910238"/>
              <a:gd name="connsiteY5" fmla="*/ 491539 h 906352"/>
              <a:gd name="connsiteX6" fmla="*/ 648806 w 910238"/>
              <a:gd name="connsiteY6" fmla="*/ 447089 h 906352"/>
              <a:gd name="connsiteX7" fmla="*/ 899631 w 910238"/>
              <a:gd name="connsiteY7" fmla="*/ 886826 h 906352"/>
              <a:gd name="connsiteX8" fmla="*/ 853593 w 910238"/>
              <a:gd name="connsiteY8" fmla="*/ 813801 h 906352"/>
              <a:gd name="connsiteX9" fmla="*/ 761518 w 910238"/>
              <a:gd name="connsiteY9" fmla="*/ 674101 h 906352"/>
              <a:gd name="connsiteX10" fmla="*/ 771043 w 910238"/>
              <a:gd name="connsiteY10" fmla="*/ 694739 h 906352"/>
              <a:gd name="connsiteX11" fmla="*/ 612293 w 910238"/>
              <a:gd name="connsiteY11" fmla="*/ 393114 h 906352"/>
              <a:gd name="connsiteX12" fmla="*/ 572606 w 910238"/>
              <a:gd name="connsiteY12" fmla="*/ 342314 h 906352"/>
              <a:gd name="connsiteX13" fmla="*/ 480531 w 910238"/>
              <a:gd name="connsiteY13" fmla="*/ 210551 h 906352"/>
              <a:gd name="connsiteX14" fmla="*/ 456718 w 910238"/>
              <a:gd name="connsiteY14" fmla="*/ 181976 h 906352"/>
              <a:gd name="connsiteX15" fmla="*/ 323368 w 910238"/>
              <a:gd name="connsiteY15" fmla="*/ 89901 h 906352"/>
              <a:gd name="connsiteX16" fmla="*/ 1106 w 910238"/>
              <a:gd name="connsiteY16" fmla="*/ 1001 h 90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0238" h="906352">
                <a:moveTo>
                  <a:pt x="1106" y="1001"/>
                </a:moveTo>
                <a:cubicBezTo>
                  <a:pt x="21479" y="11055"/>
                  <a:pt x="376814" y="125884"/>
                  <a:pt x="445606" y="150226"/>
                </a:cubicBezTo>
                <a:cubicBezTo>
                  <a:pt x="514398" y="174568"/>
                  <a:pt x="410152" y="143082"/>
                  <a:pt x="413856" y="147051"/>
                </a:cubicBezTo>
                <a:cubicBezTo>
                  <a:pt x="417560" y="151020"/>
                  <a:pt x="452485" y="163720"/>
                  <a:pt x="467831" y="174039"/>
                </a:cubicBezTo>
                <a:cubicBezTo>
                  <a:pt x="483177" y="184358"/>
                  <a:pt x="469683" y="156047"/>
                  <a:pt x="505931" y="208964"/>
                </a:cubicBezTo>
                <a:cubicBezTo>
                  <a:pt x="542179" y="261881"/>
                  <a:pt x="661506" y="451852"/>
                  <a:pt x="685318" y="491539"/>
                </a:cubicBezTo>
                <a:cubicBezTo>
                  <a:pt x="709131" y="531227"/>
                  <a:pt x="613087" y="381208"/>
                  <a:pt x="648806" y="447089"/>
                </a:cubicBezTo>
                <a:cubicBezTo>
                  <a:pt x="684525" y="512970"/>
                  <a:pt x="865500" y="825707"/>
                  <a:pt x="899631" y="886826"/>
                </a:cubicBezTo>
                <a:cubicBezTo>
                  <a:pt x="933762" y="947945"/>
                  <a:pt x="876612" y="849255"/>
                  <a:pt x="853593" y="813801"/>
                </a:cubicBezTo>
                <a:cubicBezTo>
                  <a:pt x="830574" y="778347"/>
                  <a:pt x="775276" y="693945"/>
                  <a:pt x="761518" y="674101"/>
                </a:cubicBezTo>
                <a:cubicBezTo>
                  <a:pt x="747760" y="654257"/>
                  <a:pt x="795914" y="741570"/>
                  <a:pt x="771043" y="694739"/>
                </a:cubicBezTo>
                <a:cubicBezTo>
                  <a:pt x="746172" y="647908"/>
                  <a:pt x="645366" y="451852"/>
                  <a:pt x="612293" y="393114"/>
                </a:cubicBezTo>
                <a:cubicBezTo>
                  <a:pt x="579220" y="334377"/>
                  <a:pt x="594566" y="372741"/>
                  <a:pt x="572606" y="342314"/>
                </a:cubicBezTo>
                <a:cubicBezTo>
                  <a:pt x="550646" y="311887"/>
                  <a:pt x="499846" y="237274"/>
                  <a:pt x="480531" y="210551"/>
                </a:cubicBezTo>
                <a:cubicBezTo>
                  <a:pt x="461216" y="183828"/>
                  <a:pt x="482912" y="202084"/>
                  <a:pt x="456718" y="181976"/>
                </a:cubicBezTo>
                <a:cubicBezTo>
                  <a:pt x="430524" y="161868"/>
                  <a:pt x="399303" y="120593"/>
                  <a:pt x="323368" y="89901"/>
                </a:cubicBezTo>
                <a:cubicBezTo>
                  <a:pt x="247433" y="59209"/>
                  <a:pt x="-19267" y="-9053"/>
                  <a:pt x="1106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44FA70F7-ED39-45A5-9489-1CF22EB6124E}"/>
              </a:ext>
            </a:extLst>
          </p:cNvPr>
          <p:cNvSpPr/>
          <p:nvPr/>
        </p:nvSpPr>
        <p:spPr>
          <a:xfrm>
            <a:off x="7696559" y="11450307"/>
            <a:ext cx="404567" cy="948442"/>
          </a:xfrm>
          <a:custGeom>
            <a:avLst/>
            <a:gdLst>
              <a:gd name="connsiteX0" fmla="*/ 1229 w 404567"/>
              <a:gd name="connsiteY0" fmla="*/ 5093 h 948442"/>
              <a:gd name="connsiteX1" fmla="*/ 188554 w 404567"/>
              <a:gd name="connsiteY1" fmla="*/ 286081 h 948442"/>
              <a:gd name="connsiteX2" fmla="*/ 164741 w 404567"/>
              <a:gd name="connsiteY2" fmla="*/ 263856 h 948442"/>
              <a:gd name="connsiteX3" fmla="*/ 344129 w 404567"/>
              <a:gd name="connsiteY3" fmla="*/ 614693 h 948442"/>
              <a:gd name="connsiteX4" fmla="*/ 337779 w 404567"/>
              <a:gd name="connsiteY4" fmla="*/ 594056 h 948442"/>
              <a:gd name="connsiteX5" fmla="*/ 398104 w 404567"/>
              <a:gd name="connsiteY5" fmla="*/ 711531 h 948442"/>
              <a:gd name="connsiteX6" fmla="*/ 402866 w 404567"/>
              <a:gd name="connsiteY6" fmla="*/ 941718 h 948442"/>
              <a:gd name="connsiteX7" fmla="*/ 398104 w 404567"/>
              <a:gd name="connsiteY7" fmla="*/ 863931 h 948442"/>
              <a:gd name="connsiteX8" fmla="*/ 340954 w 404567"/>
              <a:gd name="connsiteY8" fmla="*/ 628981 h 948442"/>
              <a:gd name="connsiteX9" fmla="*/ 245704 w 404567"/>
              <a:gd name="connsiteY9" fmla="*/ 419431 h 948442"/>
              <a:gd name="connsiteX10" fmla="*/ 255229 w 404567"/>
              <a:gd name="connsiteY10" fmla="*/ 425781 h 948442"/>
              <a:gd name="connsiteX11" fmla="*/ 174266 w 404567"/>
              <a:gd name="connsiteY11" fmla="*/ 238456 h 948442"/>
              <a:gd name="connsiteX12" fmla="*/ 161566 w 404567"/>
              <a:gd name="connsiteY12" fmla="*/ 205118 h 948442"/>
              <a:gd name="connsiteX13" fmla="*/ 109179 w 404567"/>
              <a:gd name="connsiteY13" fmla="*/ 111456 h 948442"/>
              <a:gd name="connsiteX14" fmla="*/ 1229 w 404567"/>
              <a:gd name="connsiteY14" fmla="*/ 5093 h 94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4567" h="948442">
                <a:moveTo>
                  <a:pt x="1229" y="5093"/>
                </a:moveTo>
                <a:cubicBezTo>
                  <a:pt x="14458" y="34197"/>
                  <a:pt x="161302" y="242954"/>
                  <a:pt x="188554" y="286081"/>
                </a:cubicBezTo>
                <a:cubicBezTo>
                  <a:pt x="215806" y="329208"/>
                  <a:pt x="138812" y="209087"/>
                  <a:pt x="164741" y="263856"/>
                </a:cubicBezTo>
                <a:cubicBezTo>
                  <a:pt x="190670" y="318625"/>
                  <a:pt x="315289" y="559660"/>
                  <a:pt x="344129" y="614693"/>
                </a:cubicBezTo>
                <a:cubicBezTo>
                  <a:pt x="372969" y="669726"/>
                  <a:pt x="328783" y="577916"/>
                  <a:pt x="337779" y="594056"/>
                </a:cubicBezTo>
                <a:cubicBezTo>
                  <a:pt x="346775" y="610196"/>
                  <a:pt x="387256" y="653587"/>
                  <a:pt x="398104" y="711531"/>
                </a:cubicBezTo>
                <a:cubicBezTo>
                  <a:pt x="408952" y="769475"/>
                  <a:pt x="402866" y="916318"/>
                  <a:pt x="402866" y="941718"/>
                </a:cubicBezTo>
                <a:cubicBezTo>
                  <a:pt x="402866" y="967118"/>
                  <a:pt x="408423" y="916054"/>
                  <a:pt x="398104" y="863931"/>
                </a:cubicBezTo>
                <a:cubicBezTo>
                  <a:pt x="387785" y="811808"/>
                  <a:pt x="366354" y="703064"/>
                  <a:pt x="340954" y="628981"/>
                </a:cubicBezTo>
                <a:cubicBezTo>
                  <a:pt x="315554" y="554898"/>
                  <a:pt x="259992" y="453298"/>
                  <a:pt x="245704" y="419431"/>
                </a:cubicBezTo>
                <a:cubicBezTo>
                  <a:pt x="231416" y="385564"/>
                  <a:pt x="267135" y="455943"/>
                  <a:pt x="255229" y="425781"/>
                </a:cubicBezTo>
                <a:cubicBezTo>
                  <a:pt x="243323" y="395619"/>
                  <a:pt x="189876" y="275233"/>
                  <a:pt x="174266" y="238456"/>
                </a:cubicBezTo>
                <a:cubicBezTo>
                  <a:pt x="158656" y="201679"/>
                  <a:pt x="172414" y="226285"/>
                  <a:pt x="161566" y="205118"/>
                </a:cubicBezTo>
                <a:cubicBezTo>
                  <a:pt x="150718" y="183951"/>
                  <a:pt x="132991" y="143206"/>
                  <a:pt x="109179" y="111456"/>
                </a:cubicBezTo>
                <a:cubicBezTo>
                  <a:pt x="85367" y="79706"/>
                  <a:pt x="-12000" y="-24011"/>
                  <a:pt x="1229" y="5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5D5ABC55-C3B7-4034-B1F3-0ECC40169685}"/>
              </a:ext>
            </a:extLst>
          </p:cNvPr>
          <p:cNvSpPr/>
          <p:nvPr/>
        </p:nvSpPr>
        <p:spPr>
          <a:xfrm>
            <a:off x="7913177" y="11801844"/>
            <a:ext cx="178436" cy="438088"/>
          </a:xfrm>
          <a:custGeom>
            <a:avLst/>
            <a:gdLst>
              <a:gd name="connsiteX0" fmla="*/ 2098 w 178436"/>
              <a:gd name="connsiteY0" fmla="*/ 1219 h 438088"/>
              <a:gd name="connsiteX1" fmla="*/ 154498 w 178436"/>
              <a:gd name="connsiteY1" fmla="*/ 256806 h 438088"/>
              <a:gd name="connsiteX2" fmla="*/ 124336 w 178436"/>
              <a:gd name="connsiteY2" fmla="*/ 210769 h 438088"/>
              <a:gd name="connsiteX3" fmla="*/ 178311 w 178436"/>
              <a:gd name="connsiteY3" fmla="*/ 434606 h 438088"/>
              <a:gd name="connsiteX4" fmla="*/ 137036 w 178436"/>
              <a:gd name="connsiteY4" fmla="*/ 334594 h 438088"/>
              <a:gd name="connsiteX5" fmla="*/ 68773 w 178436"/>
              <a:gd name="connsiteY5" fmla="*/ 166319 h 438088"/>
              <a:gd name="connsiteX6" fmla="*/ 2098 w 178436"/>
              <a:gd name="connsiteY6" fmla="*/ 1219 h 4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436" h="438088">
                <a:moveTo>
                  <a:pt x="2098" y="1219"/>
                </a:moveTo>
                <a:cubicBezTo>
                  <a:pt x="16386" y="16300"/>
                  <a:pt x="134125" y="221881"/>
                  <a:pt x="154498" y="256806"/>
                </a:cubicBezTo>
                <a:cubicBezTo>
                  <a:pt x="174871" y="291731"/>
                  <a:pt x="120367" y="181136"/>
                  <a:pt x="124336" y="210769"/>
                </a:cubicBezTo>
                <a:cubicBezTo>
                  <a:pt x="128305" y="240402"/>
                  <a:pt x="176194" y="413969"/>
                  <a:pt x="178311" y="434606"/>
                </a:cubicBezTo>
                <a:cubicBezTo>
                  <a:pt x="180428" y="455243"/>
                  <a:pt x="155292" y="379308"/>
                  <a:pt x="137036" y="334594"/>
                </a:cubicBezTo>
                <a:cubicBezTo>
                  <a:pt x="118780" y="289880"/>
                  <a:pt x="87029" y="217648"/>
                  <a:pt x="68773" y="166319"/>
                </a:cubicBezTo>
                <a:cubicBezTo>
                  <a:pt x="50517" y="114990"/>
                  <a:pt x="-12190" y="-13862"/>
                  <a:pt x="2098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D9066F86-AB8C-423D-9A3B-37E1D4A2E965}"/>
              </a:ext>
            </a:extLst>
          </p:cNvPr>
          <p:cNvSpPr/>
          <p:nvPr/>
        </p:nvSpPr>
        <p:spPr>
          <a:xfrm>
            <a:off x="8074313" y="12333512"/>
            <a:ext cx="33794" cy="780171"/>
          </a:xfrm>
          <a:custGeom>
            <a:avLst/>
            <a:gdLst>
              <a:gd name="connsiteX0" fmla="*/ 18762 w 33794"/>
              <a:gd name="connsiteY0" fmla="*/ 6126 h 780171"/>
              <a:gd name="connsiteX1" fmla="*/ 31462 w 33794"/>
              <a:gd name="connsiteY1" fmla="*/ 472851 h 780171"/>
              <a:gd name="connsiteX2" fmla="*/ 31462 w 33794"/>
              <a:gd name="connsiteY2" fmla="*/ 409351 h 780171"/>
              <a:gd name="connsiteX3" fmla="*/ 7650 w 33794"/>
              <a:gd name="connsiteY3" fmla="*/ 764951 h 780171"/>
              <a:gd name="connsiteX4" fmla="*/ 1300 w 33794"/>
              <a:gd name="connsiteY4" fmla="*/ 672876 h 780171"/>
              <a:gd name="connsiteX5" fmla="*/ 2887 w 33794"/>
              <a:gd name="connsiteY5" fmla="*/ 293463 h 780171"/>
              <a:gd name="connsiteX6" fmla="*/ 29875 w 33794"/>
              <a:gd name="connsiteY6" fmla="*/ 404588 h 780171"/>
              <a:gd name="connsiteX7" fmla="*/ 1300 w 33794"/>
              <a:gd name="connsiteY7" fmla="*/ 217263 h 780171"/>
              <a:gd name="connsiteX8" fmla="*/ 18762 w 33794"/>
              <a:gd name="connsiteY8" fmla="*/ 6126 h 7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94" h="780171">
                <a:moveTo>
                  <a:pt x="18762" y="6126"/>
                </a:moveTo>
                <a:cubicBezTo>
                  <a:pt x="23789" y="48724"/>
                  <a:pt x="29345" y="405647"/>
                  <a:pt x="31462" y="472851"/>
                </a:cubicBezTo>
                <a:cubicBezTo>
                  <a:pt x="33579" y="540055"/>
                  <a:pt x="35431" y="360668"/>
                  <a:pt x="31462" y="409351"/>
                </a:cubicBezTo>
                <a:cubicBezTo>
                  <a:pt x="27493" y="458034"/>
                  <a:pt x="12677" y="721030"/>
                  <a:pt x="7650" y="764951"/>
                </a:cubicBezTo>
                <a:cubicBezTo>
                  <a:pt x="2623" y="808872"/>
                  <a:pt x="2094" y="751457"/>
                  <a:pt x="1300" y="672876"/>
                </a:cubicBezTo>
                <a:cubicBezTo>
                  <a:pt x="506" y="594295"/>
                  <a:pt x="-1876" y="338178"/>
                  <a:pt x="2887" y="293463"/>
                </a:cubicBezTo>
                <a:cubicBezTo>
                  <a:pt x="7649" y="248748"/>
                  <a:pt x="30140" y="417288"/>
                  <a:pt x="29875" y="404588"/>
                </a:cubicBezTo>
                <a:cubicBezTo>
                  <a:pt x="29611" y="391888"/>
                  <a:pt x="3681" y="279705"/>
                  <a:pt x="1300" y="217263"/>
                </a:cubicBezTo>
                <a:cubicBezTo>
                  <a:pt x="-1081" y="154821"/>
                  <a:pt x="13735" y="-36472"/>
                  <a:pt x="18762" y="6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EE9E3E4E-C147-4890-AF9C-7E28C4017FE7}"/>
              </a:ext>
            </a:extLst>
          </p:cNvPr>
          <p:cNvSpPr/>
          <p:nvPr/>
        </p:nvSpPr>
        <p:spPr>
          <a:xfrm>
            <a:off x="7956762" y="13010117"/>
            <a:ext cx="101762" cy="1644792"/>
          </a:xfrm>
          <a:custGeom>
            <a:avLst/>
            <a:gdLst>
              <a:gd name="connsiteX0" fmla="*/ 101388 w 101762"/>
              <a:gd name="connsiteY0" fmla="*/ 1033 h 1644792"/>
              <a:gd name="connsiteX1" fmla="*/ 75988 w 101762"/>
              <a:gd name="connsiteY1" fmla="*/ 851933 h 1644792"/>
              <a:gd name="connsiteX2" fmla="*/ 75988 w 101762"/>
              <a:gd name="connsiteY2" fmla="*/ 734458 h 1644792"/>
              <a:gd name="connsiteX3" fmla="*/ 53763 w 101762"/>
              <a:gd name="connsiteY3" fmla="*/ 1220233 h 1644792"/>
              <a:gd name="connsiteX4" fmla="*/ 50588 w 101762"/>
              <a:gd name="connsiteY4" fmla="*/ 1099583 h 1644792"/>
              <a:gd name="connsiteX5" fmla="*/ 28363 w 101762"/>
              <a:gd name="connsiteY5" fmla="*/ 1290083 h 1644792"/>
              <a:gd name="connsiteX6" fmla="*/ 9313 w 101762"/>
              <a:gd name="connsiteY6" fmla="*/ 1626633 h 1644792"/>
              <a:gd name="connsiteX7" fmla="*/ 2963 w 101762"/>
              <a:gd name="connsiteY7" fmla="*/ 1483758 h 1644792"/>
              <a:gd name="connsiteX8" fmla="*/ 56938 w 101762"/>
              <a:gd name="connsiteY8" fmla="*/ 524908 h 1644792"/>
              <a:gd name="connsiteX9" fmla="*/ 53763 w 101762"/>
              <a:gd name="connsiteY9" fmla="*/ 674133 h 1644792"/>
              <a:gd name="connsiteX10" fmla="*/ 101388 w 101762"/>
              <a:gd name="connsiteY10" fmla="*/ 1033 h 16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62" h="1644792">
                <a:moveTo>
                  <a:pt x="101388" y="1033"/>
                </a:moveTo>
                <a:cubicBezTo>
                  <a:pt x="105092" y="30666"/>
                  <a:pt x="80221" y="729696"/>
                  <a:pt x="75988" y="851933"/>
                </a:cubicBezTo>
                <a:cubicBezTo>
                  <a:pt x="71755" y="974170"/>
                  <a:pt x="79692" y="673075"/>
                  <a:pt x="75988" y="734458"/>
                </a:cubicBezTo>
                <a:cubicBezTo>
                  <a:pt x="72284" y="795841"/>
                  <a:pt x="57996" y="1159379"/>
                  <a:pt x="53763" y="1220233"/>
                </a:cubicBezTo>
                <a:cubicBezTo>
                  <a:pt x="49530" y="1281087"/>
                  <a:pt x="54821" y="1087941"/>
                  <a:pt x="50588" y="1099583"/>
                </a:cubicBezTo>
                <a:cubicBezTo>
                  <a:pt x="46355" y="1111225"/>
                  <a:pt x="35242" y="1202241"/>
                  <a:pt x="28363" y="1290083"/>
                </a:cubicBezTo>
                <a:cubicBezTo>
                  <a:pt x="21484" y="1377925"/>
                  <a:pt x="13546" y="1594354"/>
                  <a:pt x="9313" y="1626633"/>
                </a:cubicBezTo>
                <a:cubicBezTo>
                  <a:pt x="5080" y="1658912"/>
                  <a:pt x="-4974" y="1667379"/>
                  <a:pt x="2963" y="1483758"/>
                </a:cubicBezTo>
                <a:cubicBezTo>
                  <a:pt x="10900" y="1300137"/>
                  <a:pt x="48471" y="659845"/>
                  <a:pt x="56938" y="524908"/>
                </a:cubicBezTo>
                <a:cubicBezTo>
                  <a:pt x="65405" y="389971"/>
                  <a:pt x="44238" y="760387"/>
                  <a:pt x="53763" y="674133"/>
                </a:cubicBezTo>
                <a:cubicBezTo>
                  <a:pt x="63288" y="587879"/>
                  <a:pt x="97684" y="-28600"/>
                  <a:pt x="101388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5E7E590D-F386-457F-BA17-203C76189BAD}"/>
              </a:ext>
            </a:extLst>
          </p:cNvPr>
          <p:cNvSpPr/>
          <p:nvPr/>
        </p:nvSpPr>
        <p:spPr>
          <a:xfrm>
            <a:off x="7882692" y="14394032"/>
            <a:ext cx="644882" cy="1670765"/>
          </a:xfrm>
          <a:custGeom>
            <a:avLst/>
            <a:gdLst>
              <a:gd name="connsiteX0" fmla="*/ 4008 w 644882"/>
              <a:gd name="connsiteY0" fmla="*/ 1418 h 1670765"/>
              <a:gd name="connsiteX1" fmla="*/ 242133 w 644882"/>
              <a:gd name="connsiteY1" fmla="*/ 553868 h 1670765"/>
              <a:gd name="connsiteX2" fmla="*/ 219908 w 644882"/>
              <a:gd name="connsiteY2" fmla="*/ 468143 h 1670765"/>
              <a:gd name="connsiteX3" fmla="*/ 486608 w 644882"/>
              <a:gd name="connsiteY3" fmla="*/ 1153943 h 1670765"/>
              <a:gd name="connsiteX4" fmla="*/ 442158 w 644882"/>
              <a:gd name="connsiteY4" fmla="*/ 1125368 h 1670765"/>
              <a:gd name="connsiteX5" fmla="*/ 642183 w 644882"/>
              <a:gd name="connsiteY5" fmla="*/ 1655593 h 1670765"/>
              <a:gd name="connsiteX6" fmla="*/ 537408 w 644882"/>
              <a:gd name="connsiteY6" fmla="*/ 1455568 h 1670765"/>
              <a:gd name="connsiteX7" fmla="*/ 258008 w 644882"/>
              <a:gd name="connsiteY7" fmla="*/ 731668 h 1670765"/>
              <a:gd name="connsiteX8" fmla="*/ 337383 w 644882"/>
              <a:gd name="connsiteY8" fmla="*/ 877718 h 1670765"/>
              <a:gd name="connsiteX9" fmla="*/ 223083 w 644882"/>
              <a:gd name="connsiteY9" fmla="*/ 560218 h 1670765"/>
              <a:gd name="connsiteX10" fmla="*/ 102433 w 644882"/>
              <a:gd name="connsiteY10" fmla="*/ 398293 h 1670765"/>
              <a:gd name="connsiteX11" fmla="*/ 4008 w 644882"/>
              <a:gd name="connsiteY11" fmla="*/ 1418 h 16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82" h="1670765">
                <a:moveTo>
                  <a:pt x="4008" y="1418"/>
                </a:moveTo>
                <a:cubicBezTo>
                  <a:pt x="27291" y="27347"/>
                  <a:pt x="206150" y="476080"/>
                  <a:pt x="242133" y="553868"/>
                </a:cubicBezTo>
                <a:cubicBezTo>
                  <a:pt x="278116" y="631656"/>
                  <a:pt x="179162" y="368131"/>
                  <a:pt x="219908" y="468143"/>
                </a:cubicBezTo>
                <a:cubicBezTo>
                  <a:pt x="260654" y="568156"/>
                  <a:pt x="449566" y="1044406"/>
                  <a:pt x="486608" y="1153943"/>
                </a:cubicBezTo>
                <a:cubicBezTo>
                  <a:pt x="523650" y="1263481"/>
                  <a:pt x="416229" y="1041760"/>
                  <a:pt x="442158" y="1125368"/>
                </a:cubicBezTo>
                <a:cubicBezTo>
                  <a:pt x="468087" y="1208976"/>
                  <a:pt x="626308" y="1600560"/>
                  <a:pt x="642183" y="1655593"/>
                </a:cubicBezTo>
                <a:cubicBezTo>
                  <a:pt x="658058" y="1710626"/>
                  <a:pt x="601437" y="1609555"/>
                  <a:pt x="537408" y="1455568"/>
                </a:cubicBezTo>
                <a:cubicBezTo>
                  <a:pt x="473379" y="1301581"/>
                  <a:pt x="291346" y="827976"/>
                  <a:pt x="258008" y="731668"/>
                </a:cubicBezTo>
                <a:cubicBezTo>
                  <a:pt x="224670" y="635360"/>
                  <a:pt x="343204" y="906293"/>
                  <a:pt x="337383" y="877718"/>
                </a:cubicBezTo>
                <a:cubicBezTo>
                  <a:pt x="331562" y="849143"/>
                  <a:pt x="262241" y="640122"/>
                  <a:pt x="223083" y="560218"/>
                </a:cubicBezTo>
                <a:cubicBezTo>
                  <a:pt x="183925" y="480314"/>
                  <a:pt x="140004" y="484018"/>
                  <a:pt x="102433" y="398293"/>
                </a:cubicBezTo>
                <a:cubicBezTo>
                  <a:pt x="64862" y="312568"/>
                  <a:pt x="-19275" y="-24511"/>
                  <a:pt x="4008" y="1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BB5E650D-1016-44DC-BA4B-6A2EEE48CE6F}"/>
              </a:ext>
            </a:extLst>
          </p:cNvPr>
          <p:cNvSpPr/>
          <p:nvPr/>
        </p:nvSpPr>
        <p:spPr>
          <a:xfrm>
            <a:off x="6369342" y="10163246"/>
            <a:ext cx="390004" cy="395385"/>
          </a:xfrm>
          <a:custGeom>
            <a:avLst/>
            <a:gdLst>
              <a:gd name="connsiteX0" fmla="*/ 1825 w 390004"/>
              <a:gd name="connsiteY0" fmla="*/ 987 h 395385"/>
              <a:gd name="connsiteX1" fmla="*/ 319325 w 390004"/>
              <a:gd name="connsiteY1" fmla="*/ 263454 h 395385"/>
              <a:gd name="connsiteX2" fmla="*/ 312975 w 390004"/>
              <a:gd name="connsiteY2" fmla="*/ 257104 h 395385"/>
              <a:gd name="connsiteX3" fmla="*/ 389175 w 390004"/>
              <a:gd name="connsiteY3" fmla="*/ 394687 h 395385"/>
              <a:gd name="connsiteX4" fmla="*/ 348958 w 390004"/>
              <a:gd name="connsiteY4" fmla="*/ 305787 h 395385"/>
              <a:gd name="connsiteX5" fmla="*/ 279108 w 390004"/>
              <a:gd name="connsiteY5" fmla="*/ 199954 h 395385"/>
              <a:gd name="connsiteX6" fmla="*/ 192325 w 390004"/>
              <a:gd name="connsiteY6" fmla="*/ 174554 h 395385"/>
              <a:gd name="connsiteX7" fmla="*/ 1825 w 390004"/>
              <a:gd name="connsiteY7" fmla="*/ 987 h 3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004" h="395385">
                <a:moveTo>
                  <a:pt x="1825" y="987"/>
                </a:moveTo>
                <a:cubicBezTo>
                  <a:pt x="22992" y="15804"/>
                  <a:pt x="267467" y="220768"/>
                  <a:pt x="319325" y="263454"/>
                </a:cubicBezTo>
                <a:cubicBezTo>
                  <a:pt x="371183" y="306140"/>
                  <a:pt x="301333" y="235232"/>
                  <a:pt x="312975" y="257104"/>
                </a:cubicBezTo>
                <a:cubicBezTo>
                  <a:pt x="324617" y="278976"/>
                  <a:pt x="383178" y="386573"/>
                  <a:pt x="389175" y="394687"/>
                </a:cubicBezTo>
                <a:cubicBezTo>
                  <a:pt x="395172" y="402801"/>
                  <a:pt x="367303" y="338243"/>
                  <a:pt x="348958" y="305787"/>
                </a:cubicBezTo>
                <a:cubicBezTo>
                  <a:pt x="330613" y="273331"/>
                  <a:pt x="305213" y="221826"/>
                  <a:pt x="279108" y="199954"/>
                </a:cubicBezTo>
                <a:cubicBezTo>
                  <a:pt x="253003" y="178082"/>
                  <a:pt x="235011" y="206657"/>
                  <a:pt x="192325" y="174554"/>
                </a:cubicBezTo>
                <a:cubicBezTo>
                  <a:pt x="149639" y="142451"/>
                  <a:pt x="-19342" y="-13830"/>
                  <a:pt x="1825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D31A1705-D560-4D1E-8B3F-8FEC469C8887}"/>
              </a:ext>
            </a:extLst>
          </p:cNvPr>
          <p:cNvSpPr/>
          <p:nvPr/>
        </p:nvSpPr>
        <p:spPr>
          <a:xfrm>
            <a:off x="6372021" y="10106190"/>
            <a:ext cx="556717" cy="655497"/>
          </a:xfrm>
          <a:custGeom>
            <a:avLst/>
            <a:gdLst>
              <a:gd name="connsiteX0" fmla="*/ 16079 w 556717"/>
              <a:gd name="connsiteY0" fmla="*/ 13593 h 655497"/>
              <a:gd name="connsiteX1" fmla="*/ 322996 w 556717"/>
              <a:gd name="connsiteY1" fmla="*/ 257010 h 655497"/>
              <a:gd name="connsiteX2" fmla="*/ 310296 w 556717"/>
              <a:gd name="connsiteY2" fmla="*/ 267593 h 655497"/>
              <a:gd name="connsiteX3" fmla="*/ 464812 w 556717"/>
              <a:gd name="connsiteY3" fmla="*/ 460210 h 655497"/>
              <a:gd name="connsiteX4" fmla="*/ 401312 w 556717"/>
              <a:gd name="connsiteY4" fmla="*/ 504660 h 655497"/>
              <a:gd name="connsiteX5" fmla="*/ 303946 w 556717"/>
              <a:gd name="connsiteY5" fmla="*/ 532177 h 655497"/>
              <a:gd name="connsiteX6" fmla="*/ 388612 w 556717"/>
              <a:gd name="connsiteY6" fmla="*/ 498310 h 655497"/>
              <a:gd name="connsiteX7" fmla="*/ 382262 w 556717"/>
              <a:gd name="connsiteY7" fmla="*/ 652827 h 655497"/>
              <a:gd name="connsiteX8" fmla="*/ 399196 w 556717"/>
              <a:gd name="connsiteY8" fmla="*/ 589327 h 655497"/>
              <a:gd name="connsiteX9" fmla="*/ 555829 w 556717"/>
              <a:gd name="connsiteY9" fmla="*/ 500427 h 655497"/>
              <a:gd name="connsiteX10" fmla="*/ 462696 w 556717"/>
              <a:gd name="connsiteY10" fmla="*/ 481377 h 655497"/>
              <a:gd name="connsiteX11" fmla="*/ 456346 w 556717"/>
              <a:gd name="connsiteY11" fmla="*/ 432693 h 655497"/>
              <a:gd name="connsiteX12" fmla="*/ 316646 w 556717"/>
              <a:gd name="connsiteY12" fmla="*/ 282410 h 655497"/>
              <a:gd name="connsiteX13" fmla="*/ 208696 w 556717"/>
              <a:gd name="connsiteY13" fmla="*/ 189277 h 655497"/>
              <a:gd name="connsiteX14" fmla="*/ 58412 w 556717"/>
              <a:gd name="connsiteY14" fmla="*/ 45343 h 655497"/>
              <a:gd name="connsiteX15" fmla="*/ 16079 w 556717"/>
              <a:gd name="connsiteY15" fmla="*/ 13593 h 65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6717" h="655497">
                <a:moveTo>
                  <a:pt x="16079" y="13593"/>
                </a:moveTo>
                <a:cubicBezTo>
                  <a:pt x="60176" y="48871"/>
                  <a:pt x="273960" y="214677"/>
                  <a:pt x="322996" y="257010"/>
                </a:cubicBezTo>
                <a:cubicBezTo>
                  <a:pt x="372032" y="299343"/>
                  <a:pt x="286660" y="233726"/>
                  <a:pt x="310296" y="267593"/>
                </a:cubicBezTo>
                <a:cubicBezTo>
                  <a:pt x="333932" y="301460"/>
                  <a:pt x="449643" y="420699"/>
                  <a:pt x="464812" y="460210"/>
                </a:cubicBezTo>
                <a:cubicBezTo>
                  <a:pt x="479981" y="499721"/>
                  <a:pt x="428123" y="492666"/>
                  <a:pt x="401312" y="504660"/>
                </a:cubicBezTo>
                <a:cubicBezTo>
                  <a:pt x="374501" y="516654"/>
                  <a:pt x="306063" y="533235"/>
                  <a:pt x="303946" y="532177"/>
                </a:cubicBezTo>
                <a:cubicBezTo>
                  <a:pt x="301829" y="531119"/>
                  <a:pt x="375559" y="478202"/>
                  <a:pt x="388612" y="498310"/>
                </a:cubicBezTo>
                <a:cubicBezTo>
                  <a:pt x="401665" y="518418"/>
                  <a:pt x="380498" y="637658"/>
                  <a:pt x="382262" y="652827"/>
                </a:cubicBezTo>
                <a:cubicBezTo>
                  <a:pt x="384026" y="667996"/>
                  <a:pt x="370268" y="614727"/>
                  <a:pt x="399196" y="589327"/>
                </a:cubicBezTo>
                <a:cubicBezTo>
                  <a:pt x="428124" y="563927"/>
                  <a:pt x="545246" y="518419"/>
                  <a:pt x="555829" y="500427"/>
                </a:cubicBezTo>
                <a:cubicBezTo>
                  <a:pt x="566412" y="482435"/>
                  <a:pt x="479277" y="492666"/>
                  <a:pt x="462696" y="481377"/>
                </a:cubicBezTo>
                <a:cubicBezTo>
                  <a:pt x="446115" y="470088"/>
                  <a:pt x="480688" y="465854"/>
                  <a:pt x="456346" y="432693"/>
                </a:cubicBezTo>
                <a:cubicBezTo>
                  <a:pt x="432004" y="399532"/>
                  <a:pt x="357921" y="322979"/>
                  <a:pt x="316646" y="282410"/>
                </a:cubicBezTo>
                <a:cubicBezTo>
                  <a:pt x="275371" y="241841"/>
                  <a:pt x="251735" y="228788"/>
                  <a:pt x="208696" y="189277"/>
                </a:cubicBezTo>
                <a:cubicBezTo>
                  <a:pt x="165657" y="149766"/>
                  <a:pt x="87340" y="70743"/>
                  <a:pt x="58412" y="45343"/>
                </a:cubicBezTo>
                <a:cubicBezTo>
                  <a:pt x="29484" y="19943"/>
                  <a:pt x="-28018" y="-21685"/>
                  <a:pt x="16079" y="13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0905DC4-5FF0-4723-A742-E5AC0A5D6518}"/>
              </a:ext>
            </a:extLst>
          </p:cNvPr>
          <p:cNvSpPr/>
          <p:nvPr/>
        </p:nvSpPr>
        <p:spPr>
          <a:xfrm>
            <a:off x="6889662" y="10696739"/>
            <a:ext cx="372711" cy="189390"/>
          </a:xfrm>
          <a:custGeom>
            <a:avLst/>
            <a:gdLst>
              <a:gd name="connsiteX0" fmla="*/ 372621 w 372711"/>
              <a:gd name="connsiteY0" fmla="*/ 134244 h 189390"/>
              <a:gd name="connsiteX1" fmla="*/ 154605 w 372711"/>
              <a:gd name="connsiteY1" fmla="*/ 47461 h 189390"/>
              <a:gd name="connsiteX2" fmla="*/ 2205 w 372711"/>
              <a:gd name="connsiteY2" fmla="*/ 3011 h 189390"/>
              <a:gd name="connsiteX3" fmla="*/ 63588 w 372711"/>
              <a:gd name="connsiteY3" fmla="*/ 24178 h 189390"/>
              <a:gd name="connsiteX4" fmla="*/ 55121 w 372711"/>
              <a:gd name="connsiteY4" fmla="*/ 185044 h 189390"/>
              <a:gd name="connsiteX5" fmla="*/ 59355 w 372711"/>
              <a:gd name="connsiteY5" fmla="*/ 134244 h 189390"/>
              <a:gd name="connsiteX6" fmla="*/ 84755 w 372711"/>
              <a:gd name="connsiteY6" fmla="*/ 34761 h 189390"/>
              <a:gd name="connsiteX7" fmla="*/ 180005 w 372711"/>
              <a:gd name="connsiteY7" fmla="*/ 74978 h 189390"/>
              <a:gd name="connsiteX8" fmla="*/ 372621 w 372711"/>
              <a:gd name="connsiteY8" fmla="*/ 134244 h 1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711" h="189390">
                <a:moveTo>
                  <a:pt x="372621" y="134244"/>
                </a:moveTo>
                <a:cubicBezTo>
                  <a:pt x="368388" y="129658"/>
                  <a:pt x="216341" y="69333"/>
                  <a:pt x="154605" y="47461"/>
                </a:cubicBezTo>
                <a:cubicBezTo>
                  <a:pt x="92869" y="25589"/>
                  <a:pt x="17374" y="6891"/>
                  <a:pt x="2205" y="3011"/>
                </a:cubicBezTo>
                <a:cubicBezTo>
                  <a:pt x="-12964" y="-869"/>
                  <a:pt x="54769" y="-6161"/>
                  <a:pt x="63588" y="24178"/>
                </a:cubicBezTo>
                <a:cubicBezTo>
                  <a:pt x="72407" y="54517"/>
                  <a:pt x="55826" y="166700"/>
                  <a:pt x="55121" y="185044"/>
                </a:cubicBezTo>
                <a:cubicBezTo>
                  <a:pt x="54416" y="203388"/>
                  <a:pt x="54416" y="159291"/>
                  <a:pt x="59355" y="134244"/>
                </a:cubicBezTo>
                <a:cubicBezTo>
                  <a:pt x="64294" y="109197"/>
                  <a:pt x="64647" y="44639"/>
                  <a:pt x="84755" y="34761"/>
                </a:cubicBezTo>
                <a:cubicBezTo>
                  <a:pt x="104863" y="24883"/>
                  <a:pt x="129205" y="60161"/>
                  <a:pt x="180005" y="74978"/>
                </a:cubicBezTo>
                <a:cubicBezTo>
                  <a:pt x="230805" y="89795"/>
                  <a:pt x="376854" y="138830"/>
                  <a:pt x="372621" y="13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386C20E1-2A41-4385-B27E-DA907C954250}"/>
              </a:ext>
            </a:extLst>
          </p:cNvPr>
          <p:cNvSpPr/>
          <p:nvPr/>
        </p:nvSpPr>
        <p:spPr>
          <a:xfrm>
            <a:off x="6785698" y="10693278"/>
            <a:ext cx="447220" cy="767306"/>
          </a:xfrm>
          <a:custGeom>
            <a:avLst/>
            <a:gdLst>
              <a:gd name="connsiteX0" fmla="*/ 335 w 447220"/>
              <a:gd name="connsiteY0" fmla="*/ 122 h 767306"/>
              <a:gd name="connsiteX1" fmla="*/ 212002 w 447220"/>
              <a:gd name="connsiteY1" fmla="*/ 292222 h 767306"/>
              <a:gd name="connsiteX2" fmla="*/ 148502 w 447220"/>
              <a:gd name="connsiteY2" fmla="*/ 173689 h 767306"/>
              <a:gd name="connsiteX3" fmla="*/ 212002 w 447220"/>
              <a:gd name="connsiteY3" fmla="*/ 256239 h 767306"/>
              <a:gd name="connsiteX4" fmla="*/ 239519 w 447220"/>
              <a:gd name="connsiteY4" fmla="*/ 334555 h 767306"/>
              <a:gd name="connsiteX5" fmla="*/ 438485 w 447220"/>
              <a:gd name="connsiteY5" fmla="*/ 751539 h 767306"/>
              <a:gd name="connsiteX6" fmla="*/ 402502 w 447220"/>
              <a:gd name="connsiteY6" fmla="*/ 654172 h 767306"/>
              <a:gd name="connsiteX7" fmla="*/ 317835 w 447220"/>
              <a:gd name="connsiteY7" fmla="*/ 412872 h 767306"/>
              <a:gd name="connsiteX8" fmla="*/ 269152 w 447220"/>
              <a:gd name="connsiteY8" fmla="*/ 332439 h 767306"/>
              <a:gd name="connsiteX9" fmla="*/ 335 w 447220"/>
              <a:gd name="connsiteY9" fmla="*/ 122 h 7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220" h="767306">
                <a:moveTo>
                  <a:pt x="335" y="122"/>
                </a:moveTo>
                <a:cubicBezTo>
                  <a:pt x="-9190" y="-6581"/>
                  <a:pt x="187308" y="263294"/>
                  <a:pt x="212002" y="292222"/>
                </a:cubicBezTo>
                <a:cubicBezTo>
                  <a:pt x="236697" y="321150"/>
                  <a:pt x="148502" y="179686"/>
                  <a:pt x="148502" y="173689"/>
                </a:cubicBezTo>
                <a:cubicBezTo>
                  <a:pt x="148502" y="167692"/>
                  <a:pt x="196832" y="229428"/>
                  <a:pt x="212002" y="256239"/>
                </a:cubicBezTo>
                <a:cubicBezTo>
                  <a:pt x="227172" y="283050"/>
                  <a:pt x="201772" y="252005"/>
                  <a:pt x="239519" y="334555"/>
                </a:cubicBezTo>
                <a:cubicBezTo>
                  <a:pt x="277266" y="417105"/>
                  <a:pt x="411321" y="698270"/>
                  <a:pt x="438485" y="751539"/>
                </a:cubicBezTo>
                <a:cubicBezTo>
                  <a:pt x="465649" y="804808"/>
                  <a:pt x="422610" y="710616"/>
                  <a:pt x="402502" y="654172"/>
                </a:cubicBezTo>
                <a:cubicBezTo>
                  <a:pt x="382394" y="597728"/>
                  <a:pt x="340060" y="466494"/>
                  <a:pt x="317835" y="412872"/>
                </a:cubicBezTo>
                <a:cubicBezTo>
                  <a:pt x="295610" y="359250"/>
                  <a:pt x="322069" y="398056"/>
                  <a:pt x="269152" y="332439"/>
                </a:cubicBezTo>
                <a:cubicBezTo>
                  <a:pt x="216235" y="266822"/>
                  <a:pt x="9860" y="6825"/>
                  <a:pt x="33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8A67808E-6595-4262-B058-A50FC38E285E}"/>
              </a:ext>
            </a:extLst>
          </p:cNvPr>
          <p:cNvSpPr/>
          <p:nvPr/>
        </p:nvSpPr>
        <p:spPr>
          <a:xfrm>
            <a:off x="7196040" y="10841556"/>
            <a:ext cx="142549" cy="186627"/>
          </a:xfrm>
          <a:custGeom>
            <a:avLst/>
            <a:gdLst>
              <a:gd name="connsiteX0" fmla="*/ 142443 w 142549"/>
              <a:gd name="connsiteY0" fmla="*/ 11 h 186627"/>
              <a:gd name="connsiteX1" fmla="*/ 19677 w 142549"/>
              <a:gd name="connsiteY1" fmla="*/ 61394 h 186627"/>
              <a:gd name="connsiteX2" fmla="*/ 4860 w 142549"/>
              <a:gd name="connsiteY2" fmla="*/ 184161 h 186627"/>
              <a:gd name="connsiteX3" fmla="*/ 2743 w 142549"/>
              <a:gd name="connsiteY3" fmla="*/ 137594 h 186627"/>
              <a:gd name="connsiteX4" fmla="*/ 40843 w 142549"/>
              <a:gd name="connsiteY4" fmla="*/ 65627 h 186627"/>
              <a:gd name="connsiteX5" fmla="*/ 142443 w 142549"/>
              <a:gd name="connsiteY5" fmla="*/ 11 h 1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49" h="186627">
                <a:moveTo>
                  <a:pt x="142443" y="11"/>
                </a:moveTo>
                <a:cubicBezTo>
                  <a:pt x="138915" y="-694"/>
                  <a:pt x="42607" y="30702"/>
                  <a:pt x="19677" y="61394"/>
                </a:cubicBezTo>
                <a:cubicBezTo>
                  <a:pt x="-3254" y="92086"/>
                  <a:pt x="7682" y="171461"/>
                  <a:pt x="4860" y="184161"/>
                </a:cubicBezTo>
                <a:cubicBezTo>
                  <a:pt x="2038" y="196861"/>
                  <a:pt x="-3254" y="157350"/>
                  <a:pt x="2743" y="137594"/>
                </a:cubicBezTo>
                <a:cubicBezTo>
                  <a:pt x="8740" y="117838"/>
                  <a:pt x="21087" y="86441"/>
                  <a:pt x="40843" y="65627"/>
                </a:cubicBezTo>
                <a:cubicBezTo>
                  <a:pt x="60599" y="44813"/>
                  <a:pt x="145971" y="716"/>
                  <a:pt x="14244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42BE8D3D-6413-4FCB-AD44-D6390A2E58DB}"/>
              </a:ext>
            </a:extLst>
          </p:cNvPr>
          <p:cNvSpPr/>
          <p:nvPr/>
        </p:nvSpPr>
        <p:spPr>
          <a:xfrm>
            <a:off x="7135751" y="10894301"/>
            <a:ext cx="230566" cy="437943"/>
          </a:xfrm>
          <a:custGeom>
            <a:avLst/>
            <a:gdLst>
              <a:gd name="connsiteX0" fmla="*/ 230249 w 230566"/>
              <a:gd name="connsiteY0" fmla="*/ 182 h 437943"/>
              <a:gd name="connsiteX1" fmla="*/ 137116 w 230566"/>
              <a:gd name="connsiteY1" fmla="*/ 86966 h 437943"/>
              <a:gd name="connsiteX2" fmla="*/ 120182 w 230566"/>
              <a:gd name="connsiteY2" fmla="*/ 190682 h 437943"/>
              <a:gd name="connsiteX3" fmla="*/ 96899 w 230566"/>
              <a:gd name="connsiteY3" fmla="*/ 165282 h 437943"/>
              <a:gd name="connsiteX4" fmla="*/ 132882 w 230566"/>
              <a:gd name="connsiteY4" fmla="*/ 288049 h 437943"/>
              <a:gd name="connsiteX5" fmla="*/ 128649 w 230566"/>
              <a:gd name="connsiteY5" fmla="*/ 283816 h 437943"/>
              <a:gd name="connsiteX6" fmla="*/ 164632 w 230566"/>
              <a:gd name="connsiteY6" fmla="*/ 436216 h 437943"/>
              <a:gd name="connsiteX7" fmla="*/ 128649 w 230566"/>
              <a:gd name="connsiteY7" fmla="*/ 353666 h 437943"/>
              <a:gd name="connsiteX8" fmla="*/ 52449 w 230566"/>
              <a:gd name="connsiteY8" fmla="*/ 167399 h 437943"/>
              <a:gd name="connsiteX9" fmla="*/ 1649 w 230566"/>
              <a:gd name="connsiteY9" fmla="*/ 84849 h 437943"/>
              <a:gd name="connsiteX10" fmla="*/ 113832 w 230566"/>
              <a:gd name="connsiteY10" fmla="*/ 268999 h 437943"/>
              <a:gd name="connsiteX11" fmla="*/ 99016 w 230566"/>
              <a:gd name="connsiteY11" fmla="*/ 213966 h 437943"/>
              <a:gd name="connsiteX12" fmla="*/ 101132 w 230566"/>
              <a:gd name="connsiteY12" fmla="*/ 110249 h 437943"/>
              <a:gd name="connsiteX13" fmla="*/ 230249 w 230566"/>
              <a:gd name="connsiteY13" fmla="*/ 182 h 43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566" h="437943">
                <a:moveTo>
                  <a:pt x="230249" y="182"/>
                </a:moveTo>
                <a:cubicBezTo>
                  <a:pt x="236246" y="-3699"/>
                  <a:pt x="155460" y="55216"/>
                  <a:pt x="137116" y="86966"/>
                </a:cubicBezTo>
                <a:cubicBezTo>
                  <a:pt x="118772" y="118716"/>
                  <a:pt x="126885" y="177629"/>
                  <a:pt x="120182" y="190682"/>
                </a:cubicBezTo>
                <a:cubicBezTo>
                  <a:pt x="113479" y="203735"/>
                  <a:pt x="94782" y="149054"/>
                  <a:pt x="96899" y="165282"/>
                </a:cubicBezTo>
                <a:cubicBezTo>
                  <a:pt x="99016" y="181510"/>
                  <a:pt x="127590" y="268293"/>
                  <a:pt x="132882" y="288049"/>
                </a:cubicBezTo>
                <a:cubicBezTo>
                  <a:pt x="138174" y="307805"/>
                  <a:pt x="123357" y="259122"/>
                  <a:pt x="128649" y="283816"/>
                </a:cubicBezTo>
                <a:cubicBezTo>
                  <a:pt x="133941" y="308510"/>
                  <a:pt x="164632" y="424574"/>
                  <a:pt x="164632" y="436216"/>
                </a:cubicBezTo>
                <a:cubicBezTo>
                  <a:pt x="164632" y="447858"/>
                  <a:pt x="147346" y="398469"/>
                  <a:pt x="128649" y="353666"/>
                </a:cubicBezTo>
                <a:cubicBezTo>
                  <a:pt x="109952" y="308863"/>
                  <a:pt x="73616" y="212202"/>
                  <a:pt x="52449" y="167399"/>
                </a:cubicBezTo>
                <a:cubicBezTo>
                  <a:pt x="31282" y="122596"/>
                  <a:pt x="-8582" y="67916"/>
                  <a:pt x="1649" y="84849"/>
                </a:cubicBezTo>
                <a:cubicBezTo>
                  <a:pt x="11880" y="101782"/>
                  <a:pt x="97604" y="247480"/>
                  <a:pt x="113832" y="268999"/>
                </a:cubicBezTo>
                <a:cubicBezTo>
                  <a:pt x="130060" y="290519"/>
                  <a:pt x="101133" y="240424"/>
                  <a:pt x="99016" y="213966"/>
                </a:cubicBezTo>
                <a:cubicBezTo>
                  <a:pt x="96899" y="187508"/>
                  <a:pt x="80671" y="143410"/>
                  <a:pt x="101132" y="110249"/>
                </a:cubicBezTo>
                <a:cubicBezTo>
                  <a:pt x="121593" y="77088"/>
                  <a:pt x="224252" y="4063"/>
                  <a:pt x="230249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B1132A7-7A89-4E9E-9991-E9BF3D0F55EC}"/>
              </a:ext>
            </a:extLst>
          </p:cNvPr>
          <p:cNvSpPr/>
          <p:nvPr/>
        </p:nvSpPr>
        <p:spPr>
          <a:xfrm>
            <a:off x="7244845" y="11350039"/>
            <a:ext cx="470693" cy="913867"/>
          </a:xfrm>
          <a:custGeom>
            <a:avLst/>
            <a:gdLst>
              <a:gd name="connsiteX0" fmla="*/ 505 w 470693"/>
              <a:gd name="connsiteY0" fmla="*/ 1644 h 913867"/>
              <a:gd name="connsiteX1" fmla="*/ 148672 w 470693"/>
              <a:gd name="connsiteY1" fmla="*/ 317028 h 913867"/>
              <a:gd name="connsiteX2" fmla="*/ 163488 w 470693"/>
              <a:gd name="connsiteY2" fmla="*/ 321261 h 913867"/>
              <a:gd name="connsiteX3" fmla="*/ 339172 w 470693"/>
              <a:gd name="connsiteY3" fmla="*/ 596428 h 913867"/>
              <a:gd name="connsiteX4" fmla="*/ 324355 w 470693"/>
              <a:gd name="connsiteY4" fmla="*/ 573144 h 913867"/>
              <a:gd name="connsiteX5" fmla="*/ 400555 w 470693"/>
              <a:gd name="connsiteY5" fmla="*/ 710728 h 913867"/>
              <a:gd name="connsiteX6" fmla="*/ 402672 w 470693"/>
              <a:gd name="connsiteY6" fmla="*/ 611244 h 913867"/>
              <a:gd name="connsiteX7" fmla="*/ 470405 w 470693"/>
              <a:gd name="connsiteY7" fmla="*/ 909694 h 913867"/>
              <a:gd name="connsiteX8" fmla="*/ 423838 w 470693"/>
              <a:gd name="connsiteY8" fmla="*/ 772111 h 913867"/>
              <a:gd name="connsiteX9" fmla="*/ 347638 w 470693"/>
              <a:gd name="connsiteY9" fmla="*/ 577378 h 913867"/>
              <a:gd name="connsiteX10" fmla="*/ 277788 w 470693"/>
              <a:gd name="connsiteY10" fmla="*/ 475778 h 913867"/>
              <a:gd name="connsiteX11" fmla="*/ 106338 w 470693"/>
              <a:gd name="connsiteY11" fmla="*/ 204844 h 913867"/>
              <a:gd name="connsiteX12" fmla="*/ 505 w 470693"/>
              <a:gd name="connsiteY12" fmla="*/ 1644 h 91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693" h="913867">
                <a:moveTo>
                  <a:pt x="505" y="1644"/>
                </a:moveTo>
                <a:cubicBezTo>
                  <a:pt x="7561" y="20341"/>
                  <a:pt x="121508" y="263759"/>
                  <a:pt x="148672" y="317028"/>
                </a:cubicBezTo>
                <a:cubicBezTo>
                  <a:pt x="175836" y="370297"/>
                  <a:pt x="131738" y="274694"/>
                  <a:pt x="163488" y="321261"/>
                </a:cubicBezTo>
                <a:cubicBezTo>
                  <a:pt x="195238" y="367828"/>
                  <a:pt x="312361" y="554448"/>
                  <a:pt x="339172" y="596428"/>
                </a:cubicBezTo>
                <a:cubicBezTo>
                  <a:pt x="365983" y="638409"/>
                  <a:pt x="314125" y="554094"/>
                  <a:pt x="324355" y="573144"/>
                </a:cubicBezTo>
                <a:cubicBezTo>
                  <a:pt x="334585" y="592194"/>
                  <a:pt x="387502" y="704378"/>
                  <a:pt x="400555" y="710728"/>
                </a:cubicBezTo>
                <a:cubicBezTo>
                  <a:pt x="413608" y="717078"/>
                  <a:pt x="391030" y="578083"/>
                  <a:pt x="402672" y="611244"/>
                </a:cubicBezTo>
                <a:cubicBezTo>
                  <a:pt x="414314" y="644405"/>
                  <a:pt x="466877" y="882883"/>
                  <a:pt x="470405" y="909694"/>
                </a:cubicBezTo>
                <a:cubicBezTo>
                  <a:pt x="473933" y="936505"/>
                  <a:pt x="444299" y="827497"/>
                  <a:pt x="423838" y="772111"/>
                </a:cubicBezTo>
                <a:cubicBezTo>
                  <a:pt x="403377" y="716725"/>
                  <a:pt x="371980" y="626767"/>
                  <a:pt x="347638" y="577378"/>
                </a:cubicBezTo>
                <a:cubicBezTo>
                  <a:pt x="323296" y="527989"/>
                  <a:pt x="318005" y="537867"/>
                  <a:pt x="277788" y="475778"/>
                </a:cubicBezTo>
                <a:cubicBezTo>
                  <a:pt x="237571" y="413689"/>
                  <a:pt x="150788" y="281397"/>
                  <a:pt x="106338" y="204844"/>
                </a:cubicBezTo>
                <a:cubicBezTo>
                  <a:pt x="61888" y="128291"/>
                  <a:pt x="-6551" y="-17053"/>
                  <a:pt x="505" y="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DA84E9C4-A1D2-4CA0-AE0C-26386DE82E1C}"/>
              </a:ext>
            </a:extLst>
          </p:cNvPr>
          <p:cNvSpPr/>
          <p:nvPr/>
        </p:nvSpPr>
        <p:spPr>
          <a:xfrm>
            <a:off x="7541670" y="11385525"/>
            <a:ext cx="116430" cy="256148"/>
          </a:xfrm>
          <a:custGeom>
            <a:avLst/>
            <a:gdLst>
              <a:gd name="connsiteX0" fmla="*/ 80447 w 116430"/>
              <a:gd name="connsiteY0" fmla="*/ 25 h 256148"/>
              <a:gd name="connsiteX1" fmla="*/ 116430 w 116430"/>
              <a:gd name="connsiteY1" fmla="*/ 163008 h 256148"/>
              <a:gd name="connsiteX2" fmla="*/ 80447 w 116430"/>
              <a:gd name="connsiteY2" fmla="*/ 188408 h 256148"/>
              <a:gd name="connsiteX3" fmla="*/ 13 w 116430"/>
              <a:gd name="connsiteY3" fmla="*/ 256142 h 256148"/>
              <a:gd name="connsiteX4" fmla="*/ 86797 w 116430"/>
              <a:gd name="connsiteY4" fmla="*/ 184175 h 256148"/>
              <a:gd name="connsiteX5" fmla="*/ 95263 w 116430"/>
              <a:gd name="connsiteY5" fmla="*/ 152425 h 256148"/>
              <a:gd name="connsiteX6" fmla="*/ 95263 w 116430"/>
              <a:gd name="connsiteY6" fmla="*/ 150308 h 256148"/>
              <a:gd name="connsiteX7" fmla="*/ 80447 w 116430"/>
              <a:gd name="connsiteY7" fmla="*/ 25 h 25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30" h="256148">
                <a:moveTo>
                  <a:pt x="80447" y="25"/>
                </a:moveTo>
                <a:cubicBezTo>
                  <a:pt x="83975" y="2142"/>
                  <a:pt x="116430" y="131611"/>
                  <a:pt x="116430" y="163008"/>
                </a:cubicBezTo>
                <a:cubicBezTo>
                  <a:pt x="116430" y="194405"/>
                  <a:pt x="99850" y="172886"/>
                  <a:pt x="80447" y="188408"/>
                </a:cubicBezTo>
                <a:cubicBezTo>
                  <a:pt x="61044" y="203930"/>
                  <a:pt x="-1045" y="256847"/>
                  <a:pt x="13" y="256142"/>
                </a:cubicBezTo>
                <a:cubicBezTo>
                  <a:pt x="1071" y="255437"/>
                  <a:pt x="70922" y="201461"/>
                  <a:pt x="86797" y="184175"/>
                </a:cubicBezTo>
                <a:cubicBezTo>
                  <a:pt x="102672" y="166889"/>
                  <a:pt x="95263" y="152425"/>
                  <a:pt x="95263" y="152425"/>
                </a:cubicBezTo>
                <a:cubicBezTo>
                  <a:pt x="96674" y="146781"/>
                  <a:pt x="95616" y="171122"/>
                  <a:pt x="95263" y="150308"/>
                </a:cubicBezTo>
                <a:cubicBezTo>
                  <a:pt x="94910" y="129494"/>
                  <a:pt x="76919" y="-2092"/>
                  <a:pt x="8044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EBF0BD8-D726-4EE4-8408-84AE5B55DC82}"/>
              </a:ext>
            </a:extLst>
          </p:cNvPr>
          <p:cNvSpPr/>
          <p:nvPr/>
        </p:nvSpPr>
        <p:spPr>
          <a:xfrm>
            <a:off x="5750433" y="9201013"/>
            <a:ext cx="618172" cy="1052460"/>
          </a:xfrm>
          <a:custGeom>
            <a:avLst/>
            <a:gdLst>
              <a:gd name="connsiteX0" fmla="*/ 550 w 618172"/>
              <a:gd name="connsiteY0" fmla="*/ 2254 h 1052460"/>
              <a:gd name="connsiteX1" fmla="*/ 216450 w 618172"/>
              <a:gd name="connsiteY1" fmla="*/ 222387 h 1052460"/>
              <a:gd name="connsiteX2" fmla="*/ 195284 w 618172"/>
              <a:gd name="connsiteY2" fmla="*/ 196987 h 1052460"/>
              <a:gd name="connsiteX3" fmla="*/ 364617 w 618172"/>
              <a:gd name="connsiteY3" fmla="*/ 506020 h 1052460"/>
              <a:gd name="connsiteX4" fmla="*/ 356150 w 618172"/>
              <a:gd name="connsiteY4" fmla="*/ 455220 h 1052460"/>
              <a:gd name="connsiteX5" fmla="*/ 474684 w 618172"/>
              <a:gd name="connsiteY5" fmla="*/ 724037 h 1052460"/>
              <a:gd name="connsiteX6" fmla="*/ 493734 w 618172"/>
              <a:gd name="connsiteY6" fmla="*/ 690170 h 1052460"/>
              <a:gd name="connsiteX7" fmla="*/ 588984 w 618172"/>
              <a:gd name="connsiteY7" fmla="*/ 891254 h 1052460"/>
              <a:gd name="connsiteX8" fmla="*/ 584750 w 618172"/>
              <a:gd name="connsiteY8" fmla="*/ 944170 h 1052460"/>
              <a:gd name="connsiteX9" fmla="*/ 578400 w 618172"/>
              <a:gd name="connsiteY9" fmla="*/ 1052120 h 1052460"/>
              <a:gd name="connsiteX10" fmla="*/ 608034 w 618172"/>
              <a:gd name="connsiteY10" fmla="*/ 975920 h 1052460"/>
              <a:gd name="connsiteX11" fmla="*/ 608034 w 618172"/>
              <a:gd name="connsiteY11" fmla="*/ 910304 h 1052460"/>
              <a:gd name="connsiteX12" fmla="*/ 487384 w 618172"/>
              <a:gd name="connsiteY12" fmla="*/ 669004 h 1052460"/>
              <a:gd name="connsiteX13" fmla="*/ 381550 w 618172"/>
              <a:gd name="connsiteY13" fmla="*/ 495437 h 1052460"/>
              <a:gd name="connsiteX14" fmla="*/ 381550 w 618172"/>
              <a:gd name="connsiteY14" fmla="*/ 480620 h 1052460"/>
              <a:gd name="connsiteX15" fmla="*/ 186817 w 618172"/>
              <a:gd name="connsiteY15" fmla="*/ 199104 h 1052460"/>
              <a:gd name="connsiteX16" fmla="*/ 199517 w 618172"/>
              <a:gd name="connsiteY16" fmla="*/ 180054 h 1052460"/>
              <a:gd name="connsiteX17" fmla="*/ 155067 w 618172"/>
              <a:gd name="connsiteY17" fmla="*/ 112320 h 1052460"/>
              <a:gd name="connsiteX18" fmla="*/ 550 w 618172"/>
              <a:gd name="connsiteY18" fmla="*/ 2254 h 105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172" h="1052460">
                <a:moveTo>
                  <a:pt x="550" y="2254"/>
                </a:moveTo>
                <a:cubicBezTo>
                  <a:pt x="10781" y="20599"/>
                  <a:pt x="183994" y="189932"/>
                  <a:pt x="216450" y="222387"/>
                </a:cubicBezTo>
                <a:cubicBezTo>
                  <a:pt x="248906" y="254842"/>
                  <a:pt x="170590" y="149715"/>
                  <a:pt x="195284" y="196987"/>
                </a:cubicBezTo>
                <a:cubicBezTo>
                  <a:pt x="219979" y="244259"/>
                  <a:pt x="337806" y="462981"/>
                  <a:pt x="364617" y="506020"/>
                </a:cubicBezTo>
                <a:cubicBezTo>
                  <a:pt x="391428" y="549059"/>
                  <a:pt x="337806" y="418884"/>
                  <a:pt x="356150" y="455220"/>
                </a:cubicBezTo>
                <a:cubicBezTo>
                  <a:pt x="374494" y="491556"/>
                  <a:pt x="451753" y="684879"/>
                  <a:pt x="474684" y="724037"/>
                </a:cubicBezTo>
                <a:cubicBezTo>
                  <a:pt x="497615" y="763195"/>
                  <a:pt x="474684" y="662301"/>
                  <a:pt x="493734" y="690170"/>
                </a:cubicBezTo>
                <a:cubicBezTo>
                  <a:pt x="512784" y="718040"/>
                  <a:pt x="573815" y="848921"/>
                  <a:pt x="588984" y="891254"/>
                </a:cubicBezTo>
                <a:cubicBezTo>
                  <a:pt x="604153" y="933587"/>
                  <a:pt x="586514" y="917359"/>
                  <a:pt x="584750" y="944170"/>
                </a:cubicBezTo>
                <a:cubicBezTo>
                  <a:pt x="582986" y="970981"/>
                  <a:pt x="574519" y="1046828"/>
                  <a:pt x="578400" y="1052120"/>
                </a:cubicBezTo>
                <a:cubicBezTo>
                  <a:pt x="582281" y="1057412"/>
                  <a:pt x="603095" y="999556"/>
                  <a:pt x="608034" y="975920"/>
                </a:cubicBezTo>
                <a:cubicBezTo>
                  <a:pt x="612973" y="952284"/>
                  <a:pt x="628142" y="961457"/>
                  <a:pt x="608034" y="910304"/>
                </a:cubicBezTo>
                <a:cubicBezTo>
                  <a:pt x="587926" y="859151"/>
                  <a:pt x="525131" y="738148"/>
                  <a:pt x="487384" y="669004"/>
                </a:cubicBezTo>
                <a:cubicBezTo>
                  <a:pt x="449637" y="599860"/>
                  <a:pt x="399189" y="526834"/>
                  <a:pt x="381550" y="495437"/>
                </a:cubicBezTo>
                <a:cubicBezTo>
                  <a:pt x="363911" y="464040"/>
                  <a:pt x="414006" y="530009"/>
                  <a:pt x="381550" y="480620"/>
                </a:cubicBezTo>
                <a:cubicBezTo>
                  <a:pt x="349095" y="431231"/>
                  <a:pt x="217156" y="249198"/>
                  <a:pt x="186817" y="199104"/>
                </a:cubicBezTo>
                <a:cubicBezTo>
                  <a:pt x="156478" y="149010"/>
                  <a:pt x="204809" y="194518"/>
                  <a:pt x="199517" y="180054"/>
                </a:cubicBezTo>
                <a:cubicBezTo>
                  <a:pt x="194225" y="165590"/>
                  <a:pt x="184347" y="141953"/>
                  <a:pt x="155067" y="112320"/>
                </a:cubicBezTo>
                <a:cubicBezTo>
                  <a:pt x="125787" y="82687"/>
                  <a:pt x="-9681" y="-16091"/>
                  <a:pt x="550" y="2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61D508F-81D8-4E1E-95DA-FB453652C8A8}"/>
              </a:ext>
            </a:extLst>
          </p:cNvPr>
          <p:cNvSpPr/>
          <p:nvPr/>
        </p:nvSpPr>
        <p:spPr>
          <a:xfrm>
            <a:off x="5408804" y="9312106"/>
            <a:ext cx="152759" cy="566042"/>
          </a:xfrm>
          <a:custGeom>
            <a:avLst/>
            <a:gdLst>
              <a:gd name="connsiteX0" fmla="*/ 33146 w 152759"/>
              <a:gd name="connsiteY0" fmla="*/ 1227 h 566042"/>
              <a:gd name="connsiteX1" fmla="*/ 31029 w 152759"/>
              <a:gd name="connsiteY1" fmla="*/ 314494 h 566042"/>
              <a:gd name="connsiteX2" fmla="*/ 22563 w 152759"/>
              <a:gd name="connsiteY2" fmla="*/ 259461 h 566042"/>
              <a:gd name="connsiteX3" fmla="*/ 147446 w 152759"/>
              <a:gd name="connsiteY3" fmla="*/ 557911 h 566042"/>
              <a:gd name="connsiteX4" fmla="*/ 124163 w 152759"/>
              <a:gd name="connsiteY4" fmla="*/ 466894 h 566042"/>
              <a:gd name="connsiteX5" fmla="*/ 73363 w 152759"/>
              <a:gd name="connsiteY5" fmla="*/ 310261 h 566042"/>
              <a:gd name="connsiteX6" fmla="*/ 107229 w 152759"/>
              <a:gd name="connsiteY6" fmla="*/ 369527 h 566042"/>
              <a:gd name="connsiteX7" fmla="*/ 1396 w 152759"/>
              <a:gd name="connsiteY7" fmla="*/ 210777 h 566042"/>
              <a:gd name="connsiteX8" fmla="*/ 33146 w 152759"/>
              <a:gd name="connsiteY8" fmla="*/ 1227 h 56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59" h="566042">
                <a:moveTo>
                  <a:pt x="33146" y="1227"/>
                </a:moveTo>
                <a:cubicBezTo>
                  <a:pt x="38085" y="18513"/>
                  <a:pt x="32793" y="271455"/>
                  <a:pt x="31029" y="314494"/>
                </a:cubicBezTo>
                <a:cubicBezTo>
                  <a:pt x="29265" y="357533"/>
                  <a:pt x="3160" y="218892"/>
                  <a:pt x="22563" y="259461"/>
                </a:cubicBezTo>
                <a:cubicBezTo>
                  <a:pt x="41966" y="300031"/>
                  <a:pt x="130513" y="523339"/>
                  <a:pt x="147446" y="557911"/>
                </a:cubicBezTo>
                <a:cubicBezTo>
                  <a:pt x="164379" y="592483"/>
                  <a:pt x="136510" y="508169"/>
                  <a:pt x="124163" y="466894"/>
                </a:cubicBezTo>
                <a:cubicBezTo>
                  <a:pt x="111816" y="425619"/>
                  <a:pt x="76185" y="326489"/>
                  <a:pt x="73363" y="310261"/>
                </a:cubicBezTo>
                <a:cubicBezTo>
                  <a:pt x="70541" y="294033"/>
                  <a:pt x="119224" y="386108"/>
                  <a:pt x="107229" y="369527"/>
                </a:cubicBezTo>
                <a:cubicBezTo>
                  <a:pt x="95235" y="352946"/>
                  <a:pt x="10215" y="267574"/>
                  <a:pt x="1396" y="210777"/>
                </a:cubicBezTo>
                <a:cubicBezTo>
                  <a:pt x="-7423" y="153980"/>
                  <a:pt x="28207" y="-16059"/>
                  <a:pt x="33146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025C6DBF-40F4-40C2-A3C1-18FA4433E31D}"/>
              </a:ext>
            </a:extLst>
          </p:cNvPr>
          <p:cNvSpPr/>
          <p:nvPr/>
        </p:nvSpPr>
        <p:spPr>
          <a:xfrm>
            <a:off x="5523511" y="9801804"/>
            <a:ext cx="323180" cy="970920"/>
          </a:xfrm>
          <a:custGeom>
            <a:avLst/>
            <a:gdLst>
              <a:gd name="connsiteX0" fmla="*/ 39089 w 323180"/>
              <a:gd name="connsiteY0" fmla="*/ 6829 h 970920"/>
              <a:gd name="connsiteX1" fmla="*/ 56022 w 323180"/>
              <a:gd name="connsiteY1" fmla="*/ 362429 h 970920"/>
              <a:gd name="connsiteX2" fmla="*/ 49672 w 323180"/>
              <a:gd name="connsiteY2" fmla="*/ 332796 h 970920"/>
              <a:gd name="connsiteX3" fmla="*/ 187256 w 323180"/>
              <a:gd name="connsiteY3" fmla="*/ 677813 h 970920"/>
              <a:gd name="connsiteX4" fmla="*/ 183022 w 323180"/>
              <a:gd name="connsiteY4" fmla="*/ 646063 h 970920"/>
              <a:gd name="connsiteX5" fmla="*/ 318489 w 323180"/>
              <a:gd name="connsiteY5" fmla="*/ 957213 h 970920"/>
              <a:gd name="connsiteX6" fmla="*/ 282506 w 323180"/>
              <a:gd name="connsiteY6" fmla="*/ 891596 h 970920"/>
              <a:gd name="connsiteX7" fmla="*/ 189372 w 323180"/>
              <a:gd name="connsiteY7" fmla="*/ 673579 h 970920"/>
              <a:gd name="connsiteX8" fmla="*/ 13689 w 323180"/>
              <a:gd name="connsiteY8" fmla="*/ 459796 h 970920"/>
              <a:gd name="connsiteX9" fmla="*/ 22156 w 323180"/>
              <a:gd name="connsiteY9" fmla="*/ 279879 h 970920"/>
              <a:gd name="connsiteX10" fmla="*/ 85656 w 323180"/>
              <a:gd name="connsiteY10" fmla="*/ 436513 h 970920"/>
              <a:gd name="connsiteX11" fmla="*/ 70839 w 323180"/>
              <a:gd name="connsiteY11" fmla="*/ 559279 h 970920"/>
              <a:gd name="connsiteX12" fmla="*/ 68722 w 323180"/>
              <a:gd name="connsiteY12" fmla="*/ 389946 h 970920"/>
              <a:gd name="connsiteX13" fmla="*/ 989 w 323180"/>
              <a:gd name="connsiteY13" fmla="*/ 146529 h 970920"/>
              <a:gd name="connsiteX14" fmla="*/ 39089 w 323180"/>
              <a:gd name="connsiteY14" fmla="*/ 6829 h 97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180" h="970920">
                <a:moveTo>
                  <a:pt x="39089" y="6829"/>
                </a:moveTo>
                <a:cubicBezTo>
                  <a:pt x="48261" y="42812"/>
                  <a:pt x="54258" y="308101"/>
                  <a:pt x="56022" y="362429"/>
                </a:cubicBezTo>
                <a:cubicBezTo>
                  <a:pt x="57786" y="416757"/>
                  <a:pt x="27800" y="280232"/>
                  <a:pt x="49672" y="332796"/>
                </a:cubicBezTo>
                <a:cubicBezTo>
                  <a:pt x="71544" y="385360"/>
                  <a:pt x="165031" y="625602"/>
                  <a:pt x="187256" y="677813"/>
                </a:cubicBezTo>
                <a:cubicBezTo>
                  <a:pt x="209481" y="730024"/>
                  <a:pt x="161150" y="599496"/>
                  <a:pt x="183022" y="646063"/>
                </a:cubicBezTo>
                <a:cubicBezTo>
                  <a:pt x="204894" y="692630"/>
                  <a:pt x="301908" y="916291"/>
                  <a:pt x="318489" y="957213"/>
                </a:cubicBezTo>
                <a:cubicBezTo>
                  <a:pt x="335070" y="998135"/>
                  <a:pt x="304025" y="938868"/>
                  <a:pt x="282506" y="891596"/>
                </a:cubicBezTo>
                <a:cubicBezTo>
                  <a:pt x="260987" y="844324"/>
                  <a:pt x="234175" y="745546"/>
                  <a:pt x="189372" y="673579"/>
                </a:cubicBezTo>
                <a:cubicBezTo>
                  <a:pt x="144569" y="601612"/>
                  <a:pt x="41558" y="525413"/>
                  <a:pt x="13689" y="459796"/>
                </a:cubicBezTo>
                <a:cubicBezTo>
                  <a:pt x="-14180" y="394179"/>
                  <a:pt x="10162" y="283759"/>
                  <a:pt x="22156" y="279879"/>
                </a:cubicBezTo>
                <a:cubicBezTo>
                  <a:pt x="34150" y="275999"/>
                  <a:pt x="77542" y="389946"/>
                  <a:pt x="85656" y="436513"/>
                </a:cubicBezTo>
                <a:cubicBezTo>
                  <a:pt x="93770" y="483080"/>
                  <a:pt x="73661" y="567040"/>
                  <a:pt x="70839" y="559279"/>
                </a:cubicBezTo>
                <a:cubicBezTo>
                  <a:pt x="68017" y="551518"/>
                  <a:pt x="80364" y="458738"/>
                  <a:pt x="68722" y="389946"/>
                </a:cubicBezTo>
                <a:cubicBezTo>
                  <a:pt x="57080" y="321154"/>
                  <a:pt x="8397" y="207207"/>
                  <a:pt x="989" y="146529"/>
                </a:cubicBezTo>
                <a:cubicBezTo>
                  <a:pt x="-6419" y="85851"/>
                  <a:pt x="29917" y="-29154"/>
                  <a:pt x="39089" y="6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57480C5-29AA-4A6D-9414-3B5FE4D230EF}"/>
              </a:ext>
            </a:extLst>
          </p:cNvPr>
          <p:cNvSpPr/>
          <p:nvPr/>
        </p:nvSpPr>
        <p:spPr>
          <a:xfrm>
            <a:off x="5594200" y="9807143"/>
            <a:ext cx="546216" cy="524385"/>
          </a:xfrm>
          <a:custGeom>
            <a:avLst/>
            <a:gdLst>
              <a:gd name="connsiteX0" fmla="*/ 150 w 546216"/>
              <a:gd name="connsiteY0" fmla="*/ 37474 h 524385"/>
              <a:gd name="connsiteX1" fmla="*/ 133500 w 546216"/>
              <a:gd name="connsiteY1" fmla="*/ 3607 h 524385"/>
              <a:gd name="connsiteX2" fmla="*/ 391733 w 546216"/>
              <a:gd name="connsiteY2" fmla="*/ 134840 h 524385"/>
              <a:gd name="connsiteX3" fmla="*/ 349400 w 546216"/>
              <a:gd name="connsiteY3" fmla="*/ 117907 h 524385"/>
              <a:gd name="connsiteX4" fmla="*/ 535667 w 546216"/>
              <a:gd name="connsiteY4" fmla="*/ 170824 h 524385"/>
              <a:gd name="connsiteX5" fmla="*/ 522967 w 546216"/>
              <a:gd name="connsiteY5" fmla="*/ 316874 h 524385"/>
              <a:gd name="connsiteX6" fmla="*/ 522967 w 546216"/>
              <a:gd name="connsiteY6" fmla="*/ 325340 h 524385"/>
              <a:gd name="connsiteX7" fmla="*/ 249917 w 546216"/>
              <a:gd name="connsiteY7" fmla="*/ 437524 h 524385"/>
              <a:gd name="connsiteX8" fmla="*/ 207583 w 546216"/>
              <a:gd name="connsiteY8" fmla="*/ 524307 h 524385"/>
              <a:gd name="connsiteX9" fmla="*/ 283783 w 546216"/>
              <a:gd name="connsiteY9" fmla="*/ 422707 h 524385"/>
              <a:gd name="connsiteX10" fmla="*/ 514500 w 546216"/>
              <a:gd name="connsiteY10" fmla="*/ 333807 h 524385"/>
              <a:gd name="connsiteX11" fmla="*/ 522967 w 546216"/>
              <a:gd name="connsiteY11" fmla="*/ 268190 h 524385"/>
              <a:gd name="connsiteX12" fmla="*/ 398083 w 546216"/>
              <a:gd name="connsiteY12" fmla="*/ 151774 h 524385"/>
              <a:gd name="connsiteX13" fmla="*/ 156783 w 546216"/>
              <a:gd name="connsiteY13" fmla="*/ 43824 h 524385"/>
              <a:gd name="connsiteX14" fmla="*/ 150 w 546216"/>
              <a:gd name="connsiteY14" fmla="*/ 37474 h 52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216" h="524385">
                <a:moveTo>
                  <a:pt x="150" y="37474"/>
                </a:moveTo>
                <a:cubicBezTo>
                  <a:pt x="-3730" y="30771"/>
                  <a:pt x="68236" y="-12621"/>
                  <a:pt x="133500" y="3607"/>
                </a:cubicBezTo>
                <a:cubicBezTo>
                  <a:pt x="198764" y="19835"/>
                  <a:pt x="355750" y="115790"/>
                  <a:pt x="391733" y="134840"/>
                </a:cubicBezTo>
                <a:cubicBezTo>
                  <a:pt x="427716" y="153890"/>
                  <a:pt x="325411" y="111910"/>
                  <a:pt x="349400" y="117907"/>
                </a:cubicBezTo>
                <a:cubicBezTo>
                  <a:pt x="373389" y="123904"/>
                  <a:pt x="506739" y="137663"/>
                  <a:pt x="535667" y="170824"/>
                </a:cubicBezTo>
                <a:cubicBezTo>
                  <a:pt x="564595" y="203985"/>
                  <a:pt x="525084" y="291121"/>
                  <a:pt x="522967" y="316874"/>
                </a:cubicBezTo>
                <a:cubicBezTo>
                  <a:pt x="520850" y="342627"/>
                  <a:pt x="568475" y="305232"/>
                  <a:pt x="522967" y="325340"/>
                </a:cubicBezTo>
                <a:cubicBezTo>
                  <a:pt x="477459" y="345448"/>
                  <a:pt x="302481" y="404363"/>
                  <a:pt x="249917" y="437524"/>
                </a:cubicBezTo>
                <a:cubicBezTo>
                  <a:pt x="197353" y="470685"/>
                  <a:pt x="201939" y="526776"/>
                  <a:pt x="207583" y="524307"/>
                </a:cubicBezTo>
                <a:cubicBezTo>
                  <a:pt x="213227" y="521838"/>
                  <a:pt x="232630" y="454457"/>
                  <a:pt x="283783" y="422707"/>
                </a:cubicBezTo>
                <a:cubicBezTo>
                  <a:pt x="334936" y="390957"/>
                  <a:pt x="474636" y="359560"/>
                  <a:pt x="514500" y="333807"/>
                </a:cubicBezTo>
                <a:cubicBezTo>
                  <a:pt x="554364" y="308054"/>
                  <a:pt x="542370" y="298529"/>
                  <a:pt x="522967" y="268190"/>
                </a:cubicBezTo>
                <a:cubicBezTo>
                  <a:pt x="503564" y="237851"/>
                  <a:pt x="459114" y="189168"/>
                  <a:pt x="398083" y="151774"/>
                </a:cubicBezTo>
                <a:cubicBezTo>
                  <a:pt x="337052" y="114380"/>
                  <a:pt x="221694" y="65696"/>
                  <a:pt x="156783" y="43824"/>
                </a:cubicBezTo>
                <a:cubicBezTo>
                  <a:pt x="91872" y="21952"/>
                  <a:pt x="4030" y="44177"/>
                  <a:pt x="150" y="37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43F9B701-6B7E-4372-8A53-4EE73C283234}"/>
              </a:ext>
            </a:extLst>
          </p:cNvPr>
          <p:cNvSpPr/>
          <p:nvPr/>
        </p:nvSpPr>
        <p:spPr>
          <a:xfrm>
            <a:off x="5714450" y="9946176"/>
            <a:ext cx="76791" cy="266079"/>
          </a:xfrm>
          <a:custGeom>
            <a:avLst/>
            <a:gdLst>
              <a:gd name="connsiteX0" fmla="*/ 70400 w 76791"/>
              <a:gd name="connsiteY0" fmla="*/ 41 h 266079"/>
              <a:gd name="connsiteX1" fmla="*/ 21717 w 76791"/>
              <a:gd name="connsiteY1" fmla="*/ 120691 h 266079"/>
              <a:gd name="connsiteX2" fmla="*/ 76750 w 76791"/>
              <a:gd name="connsiteY2" fmla="*/ 262507 h 266079"/>
              <a:gd name="connsiteX3" fmla="*/ 30183 w 76791"/>
              <a:gd name="connsiteY3" fmla="*/ 215941 h 266079"/>
              <a:gd name="connsiteX4" fmla="*/ 550 w 76791"/>
              <a:gd name="connsiteY4" fmla="*/ 133391 h 266079"/>
              <a:gd name="connsiteX5" fmla="*/ 70400 w 76791"/>
              <a:gd name="connsiteY5" fmla="*/ 41 h 26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1" h="266079">
                <a:moveTo>
                  <a:pt x="70400" y="41"/>
                </a:moveTo>
                <a:cubicBezTo>
                  <a:pt x="73928" y="-2076"/>
                  <a:pt x="20659" y="76947"/>
                  <a:pt x="21717" y="120691"/>
                </a:cubicBezTo>
                <a:cubicBezTo>
                  <a:pt x="22775" y="164435"/>
                  <a:pt x="75339" y="246632"/>
                  <a:pt x="76750" y="262507"/>
                </a:cubicBezTo>
                <a:cubicBezTo>
                  <a:pt x="78161" y="278382"/>
                  <a:pt x="42883" y="237460"/>
                  <a:pt x="30183" y="215941"/>
                </a:cubicBezTo>
                <a:cubicBezTo>
                  <a:pt x="17483" y="194422"/>
                  <a:pt x="-3683" y="166199"/>
                  <a:pt x="550" y="133391"/>
                </a:cubicBezTo>
                <a:cubicBezTo>
                  <a:pt x="4783" y="100583"/>
                  <a:pt x="66872" y="2158"/>
                  <a:pt x="7040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A29A3CA4-9C22-4EBB-A62B-3BA05E20473B}"/>
              </a:ext>
            </a:extLst>
          </p:cNvPr>
          <p:cNvSpPr/>
          <p:nvPr/>
        </p:nvSpPr>
        <p:spPr>
          <a:xfrm>
            <a:off x="5309164" y="9038801"/>
            <a:ext cx="104241" cy="503815"/>
          </a:xfrm>
          <a:custGeom>
            <a:avLst/>
            <a:gdLst>
              <a:gd name="connsiteX0" fmla="*/ 104211 w 104241"/>
              <a:gd name="connsiteY0" fmla="*/ 424 h 503815"/>
              <a:gd name="connsiteX1" fmla="*/ 34361 w 104241"/>
              <a:gd name="connsiteY1" fmla="*/ 132187 h 503815"/>
              <a:gd name="connsiteX2" fmla="*/ 45474 w 104241"/>
              <a:gd name="connsiteY2" fmla="*/ 102024 h 503815"/>
              <a:gd name="connsiteX3" fmla="*/ 1024 w 104241"/>
              <a:gd name="connsiteY3" fmla="*/ 159174 h 503815"/>
              <a:gd name="connsiteX4" fmla="*/ 16899 w 104241"/>
              <a:gd name="connsiteY4" fmla="*/ 181399 h 503815"/>
              <a:gd name="connsiteX5" fmla="*/ 47061 w 104241"/>
              <a:gd name="connsiteY5" fmla="*/ 290937 h 503815"/>
              <a:gd name="connsiteX6" fmla="*/ 61349 w 104241"/>
              <a:gd name="connsiteY6" fmla="*/ 305224 h 503815"/>
              <a:gd name="connsiteX7" fmla="*/ 62936 w 104241"/>
              <a:gd name="connsiteY7" fmla="*/ 294112 h 503815"/>
              <a:gd name="connsiteX8" fmla="*/ 75636 w 104241"/>
              <a:gd name="connsiteY8" fmla="*/ 375074 h 503815"/>
              <a:gd name="connsiteX9" fmla="*/ 83574 w 104241"/>
              <a:gd name="connsiteY9" fmla="*/ 503662 h 503815"/>
              <a:gd name="connsiteX10" fmla="*/ 96274 w 104241"/>
              <a:gd name="connsiteY10" fmla="*/ 395712 h 503815"/>
              <a:gd name="connsiteX11" fmla="*/ 24836 w 104241"/>
              <a:gd name="connsiteY11" fmla="*/ 165524 h 503815"/>
              <a:gd name="connsiteX12" fmla="*/ 24836 w 104241"/>
              <a:gd name="connsiteY12" fmla="*/ 92499 h 503815"/>
              <a:gd name="connsiteX13" fmla="*/ 104211 w 104241"/>
              <a:gd name="connsiteY13" fmla="*/ 424 h 50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241" h="503815">
                <a:moveTo>
                  <a:pt x="104211" y="424"/>
                </a:moveTo>
                <a:cubicBezTo>
                  <a:pt x="105798" y="7039"/>
                  <a:pt x="44150" y="115254"/>
                  <a:pt x="34361" y="132187"/>
                </a:cubicBezTo>
                <a:cubicBezTo>
                  <a:pt x="24572" y="149120"/>
                  <a:pt x="51030" y="97526"/>
                  <a:pt x="45474" y="102024"/>
                </a:cubicBezTo>
                <a:cubicBezTo>
                  <a:pt x="39918" y="106522"/>
                  <a:pt x="5786" y="145945"/>
                  <a:pt x="1024" y="159174"/>
                </a:cubicBezTo>
                <a:cubicBezTo>
                  <a:pt x="-3738" y="172403"/>
                  <a:pt x="9226" y="159438"/>
                  <a:pt x="16899" y="181399"/>
                </a:cubicBezTo>
                <a:cubicBezTo>
                  <a:pt x="24572" y="203360"/>
                  <a:pt x="39653" y="270300"/>
                  <a:pt x="47061" y="290937"/>
                </a:cubicBezTo>
                <a:cubicBezTo>
                  <a:pt x="54469" y="311574"/>
                  <a:pt x="58703" y="304695"/>
                  <a:pt x="61349" y="305224"/>
                </a:cubicBezTo>
                <a:cubicBezTo>
                  <a:pt x="63995" y="305753"/>
                  <a:pt x="60555" y="282470"/>
                  <a:pt x="62936" y="294112"/>
                </a:cubicBezTo>
                <a:cubicBezTo>
                  <a:pt x="65317" y="305754"/>
                  <a:pt x="72196" y="340149"/>
                  <a:pt x="75636" y="375074"/>
                </a:cubicBezTo>
                <a:cubicBezTo>
                  <a:pt x="79076" y="409999"/>
                  <a:pt x="80134" y="500222"/>
                  <a:pt x="83574" y="503662"/>
                </a:cubicBezTo>
                <a:cubicBezTo>
                  <a:pt x="87014" y="507102"/>
                  <a:pt x="106064" y="452068"/>
                  <a:pt x="96274" y="395712"/>
                </a:cubicBezTo>
                <a:cubicBezTo>
                  <a:pt x="86484" y="339356"/>
                  <a:pt x="36742" y="216059"/>
                  <a:pt x="24836" y="165524"/>
                </a:cubicBezTo>
                <a:cubicBezTo>
                  <a:pt x="12930" y="114989"/>
                  <a:pt x="11078" y="118693"/>
                  <a:pt x="24836" y="92499"/>
                </a:cubicBezTo>
                <a:cubicBezTo>
                  <a:pt x="38594" y="66305"/>
                  <a:pt x="102624" y="-6191"/>
                  <a:pt x="104211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2717A91D-55BB-4214-AFA3-F2C018A0D0BF}"/>
              </a:ext>
            </a:extLst>
          </p:cNvPr>
          <p:cNvSpPr/>
          <p:nvPr/>
        </p:nvSpPr>
        <p:spPr>
          <a:xfrm>
            <a:off x="5443257" y="8983376"/>
            <a:ext cx="658954" cy="526558"/>
          </a:xfrm>
          <a:custGeom>
            <a:avLst/>
            <a:gdLst>
              <a:gd name="connsiteX0" fmla="*/ 281 w 658954"/>
              <a:gd name="connsiteY0" fmla="*/ 41562 h 526558"/>
              <a:gd name="connsiteX1" fmla="*/ 154268 w 658954"/>
              <a:gd name="connsiteY1" fmla="*/ 9812 h 526558"/>
              <a:gd name="connsiteX2" fmla="*/ 170143 w 658954"/>
              <a:gd name="connsiteY2" fmla="*/ 33624 h 526558"/>
              <a:gd name="connsiteX3" fmla="*/ 233643 w 658954"/>
              <a:gd name="connsiteY3" fmla="*/ 71724 h 526558"/>
              <a:gd name="connsiteX4" fmla="*/ 243168 w 658954"/>
              <a:gd name="connsiteY4" fmla="*/ 90774 h 526558"/>
              <a:gd name="connsiteX5" fmla="*/ 290793 w 658954"/>
              <a:gd name="connsiteY5" fmla="*/ 106649 h 526558"/>
              <a:gd name="connsiteX6" fmla="*/ 271743 w 658954"/>
              <a:gd name="connsiteY6" fmla="*/ 203487 h 526558"/>
              <a:gd name="connsiteX7" fmla="*/ 286031 w 658954"/>
              <a:gd name="connsiteY7" fmla="*/ 176499 h 526558"/>
              <a:gd name="connsiteX8" fmla="*/ 390806 w 658954"/>
              <a:gd name="connsiteY8" fmla="*/ 200312 h 526558"/>
              <a:gd name="connsiteX9" fmla="*/ 393981 w 658954"/>
              <a:gd name="connsiteY9" fmla="*/ 206662 h 526558"/>
              <a:gd name="connsiteX10" fmla="*/ 535268 w 658954"/>
              <a:gd name="connsiteY10" fmla="*/ 373349 h 526558"/>
              <a:gd name="connsiteX11" fmla="*/ 541618 w 658954"/>
              <a:gd name="connsiteY11" fmla="*/ 373349 h 526558"/>
              <a:gd name="connsiteX12" fmla="*/ 657506 w 658954"/>
              <a:gd name="connsiteY12" fmla="*/ 525749 h 526558"/>
              <a:gd name="connsiteX13" fmla="*/ 587656 w 658954"/>
              <a:gd name="connsiteY13" fmla="*/ 420974 h 526558"/>
              <a:gd name="connsiteX14" fmla="*/ 328893 w 658954"/>
              <a:gd name="connsiteY14" fmla="*/ 159037 h 526558"/>
              <a:gd name="connsiteX15" fmla="*/ 216181 w 658954"/>
              <a:gd name="connsiteY15" fmla="*/ 78074 h 526558"/>
              <a:gd name="connsiteX16" fmla="*/ 119343 w 658954"/>
              <a:gd name="connsiteY16" fmla="*/ 287 h 526558"/>
              <a:gd name="connsiteX17" fmla="*/ 281 w 658954"/>
              <a:gd name="connsiteY17" fmla="*/ 41562 h 5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8954" h="526558">
                <a:moveTo>
                  <a:pt x="281" y="41562"/>
                </a:moveTo>
                <a:cubicBezTo>
                  <a:pt x="6102" y="43150"/>
                  <a:pt x="125958" y="11135"/>
                  <a:pt x="154268" y="9812"/>
                </a:cubicBezTo>
                <a:cubicBezTo>
                  <a:pt x="182578" y="8489"/>
                  <a:pt x="156914" y="23305"/>
                  <a:pt x="170143" y="33624"/>
                </a:cubicBezTo>
                <a:cubicBezTo>
                  <a:pt x="183372" y="43943"/>
                  <a:pt x="221472" y="62199"/>
                  <a:pt x="233643" y="71724"/>
                </a:cubicBezTo>
                <a:cubicBezTo>
                  <a:pt x="245814" y="81249"/>
                  <a:pt x="233643" y="84953"/>
                  <a:pt x="243168" y="90774"/>
                </a:cubicBezTo>
                <a:cubicBezTo>
                  <a:pt x="252693" y="96595"/>
                  <a:pt x="286031" y="87864"/>
                  <a:pt x="290793" y="106649"/>
                </a:cubicBezTo>
                <a:cubicBezTo>
                  <a:pt x="295555" y="125434"/>
                  <a:pt x="272537" y="191845"/>
                  <a:pt x="271743" y="203487"/>
                </a:cubicBezTo>
                <a:cubicBezTo>
                  <a:pt x="270949" y="215129"/>
                  <a:pt x="266187" y="177028"/>
                  <a:pt x="286031" y="176499"/>
                </a:cubicBezTo>
                <a:cubicBezTo>
                  <a:pt x="305875" y="175970"/>
                  <a:pt x="372814" y="195285"/>
                  <a:pt x="390806" y="200312"/>
                </a:cubicBezTo>
                <a:cubicBezTo>
                  <a:pt x="408798" y="205339"/>
                  <a:pt x="369904" y="177823"/>
                  <a:pt x="393981" y="206662"/>
                </a:cubicBezTo>
                <a:cubicBezTo>
                  <a:pt x="418058" y="235501"/>
                  <a:pt x="510662" y="345568"/>
                  <a:pt x="535268" y="373349"/>
                </a:cubicBezTo>
                <a:cubicBezTo>
                  <a:pt x="559874" y="401130"/>
                  <a:pt x="521245" y="347949"/>
                  <a:pt x="541618" y="373349"/>
                </a:cubicBezTo>
                <a:cubicBezTo>
                  <a:pt x="561991" y="398749"/>
                  <a:pt x="649833" y="517812"/>
                  <a:pt x="657506" y="525749"/>
                </a:cubicBezTo>
                <a:cubicBezTo>
                  <a:pt x="665179" y="533687"/>
                  <a:pt x="642425" y="482093"/>
                  <a:pt x="587656" y="420974"/>
                </a:cubicBezTo>
                <a:cubicBezTo>
                  <a:pt x="532887" y="359855"/>
                  <a:pt x="390805" y="216187"/>
                  <a:pt x="328893" y="159037"/>
                </a:cubicBezTo>
                <a:cubicBezTo>
                  <a:pt x="266981" y="101887"/>
                  <a:pt x="251106" y="104532"/>
                  <a:pt x="216181" y="78074"/>
                </a:cubicBezTo>
                <a:cubicBezTo>
                  <a:pt x="181256" y="51616"/>
                  <a:pt x="158237" y="4520"/>
                  <a:pt x="119343" y="287"/>
                </a:cubicBezTo>
                <a:cubicBezTo>
                  <a:pt x="80449" y="-3946"/>
                  <a:pt x="-5540" y="39974"/>
                  <a:pt x="281" y="41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57BFA600-B82A-44C6-9C8F-DBB758FD5E72}"/>
              </a:ext>
            </a:extLst>
          </p:cNvPr>
          <p:cNvSpPr/>
          <p:nvPr/>
        </p:nvSpPr>
        <p:spPr>
          <a:xfrm>
            <a:off x="5354927" y="9128590"/>
            <a:ext cx="374415" cy="231794"/>
          </a:xfrm>
          <a:custGeom>
            <a:avLst/>
            <a:gdLst>
              <a:gd name="connsiteX0" fmla="*/ 374361 w 374415"/>
              <a:gd name="connsiteY0" fmla="*/ 5885 h 231794"/>
              <a:gd name="connsiteX1" fmla="*/ 188623 w 374415"/>
              <a:gd name="connsiteY1" fmla="*/ 18585 h 231794"/>
              <a:gd name="connsiteX2" fmla="*/ 237836 w 374415"/>
              <a:gd name="connsiteY2" fmla="*/ 4298 h 231794"/>
              <a:gd name="connsiteX3" fmla="*/ 96548 w 374415"/>
              <a:gd name="connsiteY3" fmla="*/ 61448 h 231794"/>
              <a:gd name="connsiteX4" fmla="*/ 140998 w 374415"/>
              <a:gd name="connsiteY4" fmla="*/ 47160 h 231794"/>
              <a:gd name="connsiteX5" fmla="*/ 101311 w 374415"/>
              <a:gd name="connsiteY5" fmla="*/ 86848 h 231794"/>
              <a:gd name="connsiteX6" fmla="*/ 1298 w 374415"/>
              <a:gd name="connsiteY6" fmla="*/ 186860 h 231794"/>
              <a:gd name="connsiteX7" fmla="*/ 42573 w 374415"/>
              <a:gd name="connsiteY7" fmla="*/ 126535 h 231794"/>
              <a:gd name="connsiteX8" fmla="*/ 15586 w 374415"/>
              <a:gd name="connsiteY8" fmla="*/ 231310 h 231794"/>
              <a:gd name="connsiteX9" fmla="*/ 55273 w 374415"/>
              <a:gd name="connsiteY9" fmla="*/ 159873 h 231794"/>
              <a:gd name="connsiteX10" fmla="*/ 140998 w 374415"/>
              <a:gd name="connsiteY10" fmla="*/ 29698 h 231794"/>
              <a:gd name="connsiteX11" fmla="*/ 207673 w 374415"/>
              <a:gd name="connsiteY11" fmla="*/ 1123 h 231794"/>
              <a:gd name="connsiteX12" fmla="*/ 374361 w 374415"/>
              <a:gd name="connsiteY12" fmla="*/ 5885 h 2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415" h="231794">
                <a:moveTo>
                  <a:pt x="374361" y="5885"/>
                </a:moveTo>
                <a:cubicBezTo>
                  <a:pt x="371186" y="8795"/>
                  <a:pt x="211377" y="18849"/>
                  <a:pt x="188623" y="18585"/>
                </a:cubicBezTo>
                <a:cubicBezTo>
                  <a:pt x="165869" y="18321"/>
                  <a:pt x="253182" y="-2846"/>
                  <a:pt x="237836" y="4298"/>
                </a:cubicBezTo>
                <a:cubicBezTo>
                  <a:pt x="222490" y="11442"/>
                  <a:pt x="112688" y="54304"/>
                  <a:pt x="96548" y="61448"/>
                </a:cubicBezTo>
                <a:cubicBezTo>
                  <a:pt x="80408" y="68592"/>
                  <a:pt x="140204" y="42927"/>
                  <a:pt x="140998" y="47160"/>
                </a:cubicBezTo>
                <a:cubicBezTo>
                  <a:pt x="141792" y="51393"/>
                  <a:pt x="101311" y="86848"/>
                  <a:pt x="101311" y="86848"/>
                </a:cubicBezTo>
                <a:cubicBezTo>
                  <a:pt x="78028" y="110131"/>
                  <a:pt x="11088" y="180246"/>
                  <a:pt x="1298" y="186860"/>
                </a:cubicBezTo>
                <a:cubicBezTo>
                  <a:pt x="-8492" y="193475"/>
                  <a:pt x="40192" y="119127"/>
                  <a:pt x="42573" y="126535"/>
                </a:cubicBezTo>
                <a:cubicBezTo>
                  <a:pt x="44954" y="133943"/>
                  <a:pt x="13469" y="225754"/>
                  <a:pt x="15586" y="231310"/>
                </a:cubicBezTo>
                <a:cubicBezTo>
                  <a:pt x="17703" y="236866"/>
                  <a:pt x="34371" y="193475"/>
                  <a:pt x="55273" y="159873"/>
                </a:cubicBezTo>
                <a:cubicBezTo>
                  <a:pt x="76175" y="126271"/>
                  <a:pt x="115598" y="56156"/>
                  <a:pt x="140998" y="29698"/>
                </a:cubicBezTo>
                <a:cubicBezTo>
                  <a:pt x="166398" y="3240"/>
                  <a:pt x="174335" y="4563"/>
                  <a:pt x="207673" y="1123"/>
                </a:cubicBezTo>
                <a:cubicBezTo>
                  <a:pt x="241011" y="-2317"/>
                  <a:pt x="377536" y="2975"/>
                  <a:pt x="374361" y="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BAA25DE1-F18A-4672-BC8F-457FAC0619EC}"/>
              </a:ext>
            </a:extLst>
          </p:cNvPr>
          <p:cNvSpPr/>
          <p:nvPr/>
        </p:nvSpPr>
        <p:spPr>
          <a:xfrm>
            <a:off x="5395974" y="9169473"/>
            <a:ext cx="417148" cy="273536"/>
          </a:xfrm>
          <a:custGeom>
            <a:avLst/>
            <a:gdLst>
              <a:gd name="connsiteX0" fmla="*/ 415864 w 417148"/>
              <a:gd name="connsiteY0" fmla="*/ 7865 h 273536"/>
              <a:gd name="connsiteX1" fmla="*/ 136464 w 417148"/>
              <a:gd name="connsiteY1" fmla="*/ 15802 h 273536"/>
              <a:gd name="connsiteX2" fmla="*/ 171389 w 417148"/>
              <a:gd name="connsiteY2" fmla="*/ 20565 h 273536"/>
              <a:gd name="connsiteX3" fmla="*/ 122176 w 417148"/>
              <a:gd name="connsiteY3" fmla="*/ 34852 h 273536"/>
              <a:gd name="connsiteX4" fmla="*/ 134876 w 417148"/>
              <a:gd name="connsiteY4" fmla="*/ 36440 h 273536"/>
              <a:gd name="connsiteX5" fmla="*/ 93601 w 417148"/>
              <a:gd name="connsiteY5" fmla="*/ 63427 h 273536"/>
              <a:gd name="connsiteX6" fmla="*/ 120589 w 417148"/>
              <a:gd name="connsiteY6" fmla="*/ 68190 h 273536"/>
              <a:gd name="connsiteX7" fmla="*/ 82489 w 417148"/>
              <a:gd name="connsiteY7" fmla="*/ 80890 h 273536"/>
              <a:gd name="connsiteX8" fmla="*/ 115826 w 417148"/>
              <a:gd name="connsiteY8" fmla="*/ 96765 h 273536"/>
              <a:gd name="connsiteX9" fmla="*/ 50739 w 417148"/>
              <a:gd name="connsiteY9" fmla="*/ 118990 h 273536"/>
              <a:gd name="connsiteX10" fmla="*/ 41214 w 417148"/>
              <a:gd name="connsiteY10" fmla="*/ 150740 h 273536"/>
              <a:gd name="connsiteX11" fmla="*/ 6289 w 417148"/>
              <a:gd name="connsiteY11" fmla="*/ 271390 h 273536"/>
              <a:gd name="connsiteX12" fmla="*/ 3114 w 417148"/>
              <a:gd name="connsiteY12" fmla="*/ 219002 h 273536"/>
              <a:gd name="connsiteX13" fmla="*/ 39626 w 417148"/>
              <a:gd name="connsiteY13" fmla="*/ 106290 h 273536"/>
              <a:gd name="connsiteX14" fmla="*/ 87251 w 417148"/>
              <a:gd name="connsiteY14" fmla="*/ 71365 h 273536"/>
              <a:gd name="connsiteX15" fmla="*/ 122176 w 417148"/>
              <a:gd name="connsiteY15" fmla="*/ 7865 h 273536"/>
              <a:gd name="connsiteX16" fmla="*/ 236476 w 417148"/>
              <a:gd name="connsiteY16" fmla="*/ 1515 h 273536"/>
              <a:gd name="connsiteX17" fmla="*/ 415864 w 417148"/>
              <a:gd name="connsiteY17" fmla="*/ 7865 h 2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7148" h="273536">
                <a:moveTo>
                  <a:pt x="415864" y="7865"/>
                </a:moveTo>
                <a:cubicBezTo>
                  <a:pt x="399195" y="10246"/>
                  <a:pt x="177210" y="13685"/>
                  <a:pt x="136464" y="15802"/>
                </a:cubicBezTo>
                <a:cubicBezTo>
                  <a:pt x="95718" y="17919"/>
                  <a:pt x="173770" y="17390"/>
                  <a:pt x="171389" y="20565"/>
                </a:cubicBezTo>
                <a:cubicBezTo>
                  <a:pt x="169008" y="23740"/>
                  <a:pt x="128261" y="32206"/>
                  <a:pt x="122176" y="34852"/>
                </a:cubicBezTo>
                <a:cubicBezTo>
                  <a:pt x="116091" y="37498"/>
                  <a:pt x="139638" y="31678"/>
                  <a:pt x="134876" y="36440"/>
                </a:cubicBezTo>
                <a:cubicBezTo>
                  <a:pt x="130114" y="41202"/>
                  <a:pt x="95982" y="58135"/>
                  <a:pt x="93601" y="63427"/>
                </a:cubicBezTo>
                <a:cubicBezTo>
                  <a:pt x="91220" y="68719"/>
                  <a:pt x="122441" y="65280"/>
                  <a:pt x="120589" y="68190"/>
                </a:cubicBezTo>
                <a:cubicBezTo>
                  <a:pt x="118737" y="71100"/>
                  <a:pt x="83283" y="76128"/>
                  <a:pt x="82489" y="80890"/>
                </a:cubicBezTo>
                <a:cubicBezTo>
                  <a:pt x="81695" y="85652"/>
                  <a:pt x="121118" y="90415"/>
                  <a:pt x="115826" y="96765"/>
                </a:cubicBezTo>
                <a:cubicBezTo>
                  <a:pt x="110534" y="103115"/>
                  <a:pt x="63174" y="109994"/>
                  <a:pt x="50739" y="118990"/>
                </a:cubicBezTo>
                <a:cubicBezTo>
                  <a:pt x="38304" y="127986"/>
                  <a:pt x="48622" y="125340"/>
                  <a:pt x="41214" y="150740"/>
                </a:cubicBezTo>
                <a:cubicBezTo>
                  <a:pt x="33806" y="176140"/>
                  <a:pt x="12639" y="260013"/>
                  <a:pt x="6289" y="271390"/>
                </a:cubicBezTo>
                <a:cubicBezTo>
                  <a:pt x="-61" y="282767"/>
                  <a:pt x="-2442" y="246519"/>
                  <a:pt x="3114" y="219002"/>
                </a:cubicBezTo>
                <a:cubicBezTo>
                  <a:pt x="8670" y="191485"/>
                  <a:pt x="25603" y="130896"/>
                  <a:pt x="39626" y="106290"/>
                </a:cubicBezTo>
                <a:cubicBezTo>
                  <a:pt x="53649" y="81684"/>
                  <a:pt x="73493" y="87769"/>
                  <a:pt x="87251" y="71365"/>
                </a:cubicBezTo>
                <a:cubicBezTo>
                  <a:pt x="101009" y="54961"/>
                  <a:pt x="97305" y="19507"/>
                  <a:pt x="122176" y="7865"/>
                </a:cubicBezTo>
                <a:cubicBezTo>
                  <a:pt x="147047" y="-3777"/>
                  <a:pt x="190703" y="721"/>
                  <a:pt x="236476" y="1515"/>
                </a:cubicBezTo>
                <a:cubicBezTo>
                  <a:pt x="282249" y="2309"/>
                  <a:pt x="432533" y="5484"/>
                  <a:pt x="415864" y="7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D8B096CF-024C-4F14-A5F7-5DFBEB0864D6}"/>
              </a:ext>
            </a:extLst>
          </p:cNvPr>
          <p:cNvSpPr/>
          <p:nvPr/>
        </p:nvSpPr>
        <p:spPr>
          <a:xfrm>
            <a:off x="5828305" y="10675149"/>
            <a:ext cx="366555" cy="339644"/>
          </a:xfrm>
          <a:custGeom>
            <a:avLst/>
            <a:gdLst>
              <a:gd name="connsiteX0" fmla="*/ 4170 w 366555"/>
              <a:gd name="connsiteY0" fmla="*/ 8726 h 339644"/>
              <a:gd name="connsiteX1" fmla="*/ 359770 w 366555"/>
              <a:gd name="connsiteY1" fmla="*/ 335751 h 339644"/>
              <a:gd name="connsiteX2" fmla="*/ 232770 w 366555"/>
              <a:gd name="connsiteY2" fmla="*/ 183351 h 339644"/>
              <a:gd name="connsiteX3" fmla="*/ 169270 w 366555"/>
              <a:gd name="connsiteY3" fmla="*/ 100801 h 339644"/>
              <a:gd name="connsiteX4" fmla="*/ 4170 w 366555"/>
              <a:gd name="connsiteY4" fmla="*/ 8726 h 33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555" h="339644">
                <a:moveTo>
                  <a:pt x="4170" y="8726"/>
                </a:moveTo>
                <a:cubicBezTo>
                  <a:pt x="35920" y="47884"/>
                  <a:pt x="321670" y="306647"/>
                  <a:pt x="359770" y="335751"/>
                </a:cubicBezTo>
                <a:cubicBezTo>
                  <a:pt x="397870" y="364855"/>
                  <a:pt x="264520" y="222509"/>
                  <a:pt x="232770" y="183351"/>
                </a:cubicBezTo>
                <a:cubicBezTo>
                  <a:pt x="201020" y="144193"/>
                  <a:pt x="207370" y="128318"/>
                  <a:pt x="169270" y="100801"/>
                </a:cubicBezTo>
                <a:cubicBezTo>
                  <a:pt x="131170" y="73284"/>
                  <a:pt x="-27580" y="-30432"/>
                  <a:pt x="4170" y="8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10F96BF3-FC13-4A6F-9367-BABB1286ABDE}"/>
              </a:ext>
            </a:extLst>
          </p:cNvPr>
          <p:cNvSpPr/>
          <p:nvPr/>
        </p:nvSpPr>
        <p:spPr>
          <a:xfrm>
            <a:off x="5721078" y="10519876"/>
            <a:ext cx="483996" cy="784848"/>
          </a:xfrm>
          <a:custGeom>
            <a:avLst/>
            <a:gdLst>
              <a:gd name="connsiteX0" fmla="*/ 9797 w 483996"/>
              <a:gd name="connsiteY0" fmla="*/ 27474 h 784848"/>
              <a:gd name="connsiteX1" fmla="*/ 44722 w 483996"/>
              <a:gd name="connsiteY1" fmla="*/ 71924 h 784848"/>
              <a:gd name="connsiteX2" fmla="*/ 209822 w 483996"/>
              <a:gd name="connsiteY2" fmla="*/ 491024 h 784848"/>
              <a:gd name="connsiteX3" fmla="*/ 162197 w 483996"/>
              <a:gd name="connsiteY3" fmla="*/ 364024 h 784848"/>
              <a:gd name="connsiteX4" fmla="*/ 270147 w 483996"/>
              <a:gd name="connsiteY4" fmla="*/ 579924 h 784848"/>
              <a:gd name="connsiteX5" fmla="*/ 384447 w 483996"/>
              <a:gd name="connsiteY5" fmla="*/ 719624 h 784848"/>
              <a:gd name="connsiteX6" fmla="*/ 482872 w 483996"/>
              <a:gd name="connsiteY6" fmla="*/ 783124 h 784848"/>
              <a:gd name="connsiteX7" fmla="*/ 317772 w 483996"/>
              <a:gd name="connsiteY7" fmla="*/ 656124 h 784848"/>
              <a:gd name="connsiteX8" fmla="*/ 238397 w 483996"/>
              <a:gd name="connsiteY8" fmla="*/ 503724 h 784848"/>
              <a:gd name="connsiteX9" fmla="*/ 254272 w 483996"/>
              <a:gd name="connsiteY9" fmla="*/ 506899 h 784848"/>
              <a:gd name="connsiteX10" fmla="*/ 193947 w 483996"/>
              <a:gd name="connsiteY10" fmla="*/ 360849 h 784848"/>
              <a:gd name="connsiteX11" fmla="*/ 9797 w 483996"/>
              <a:gd name="connsiteY11" fmla="*/ 27474 h 7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996" h="784848">
                <a:moveTo>
                  <a:pt x="9797" y="27474"/>
                </a:moveTo>
                <a:cubicBezTo>
                  <a:pt x="-15074" y="-20680"/>
                  <a:pt x="11385" y="-5334"/>
                  <a:pt x="44722" y="71924"/>
                </a:cubicBezTo>
                <a:cubicBezTo>
                  <a:pt x="78060" y="149182"/>
                  <a:pt x="190243" y="442341"/>
                  <a:pt x="209822" y="491024"/>
                </a:cubicBezTo>
                <a:cubicBezTo>
                  <a:pt x="229401" y="539707"/>
                  <a:pt x="152143" y="349207"/>
                  <a:pt x="162197" y="364024"/>
                </a:cubicBezTo>
                <a:cubicBezTo>
                  <a:pt x="172251" y="378841"/>
                  <a:pt x="233105" y="520657"/>
                  <a:pt x="270147" y="579924"/>
                </a:cubicBezTo>
                <a:cubicBezTo>
                  <a:pt x="307189" y="639191"/>
                  <a:pt x="348993" y="685757"/>
                  <a:pt x="384447" y="719624"/>
                </a:cubicBezTo>
                <a:cubicBezTo>
                  <a:pt x="419901" y="753491"/>
                  <a:pt x="493984" y="793707"/>
                  <a:pt x="482872" y="783124"/>
                </a:cubicBezTo>
                <a:cubicBezTo>
                  <a:pt x="471760" y="772541"/>
                  <a:pt x="358518" y="702691"/>
                  <a:pt x="317772" y="656124"/>
                </a:cubicBezTo>
                <a:cubicBezTo>
                  <a:pt x="277026" y="609557"/>
                  <a:pt x="248980" y="528595"/>
                  <a:pt x="238397" y="503724"/>
                </a:cubicBezTo>
                <a:cubicBezTo>
                  <a:pt x="227814" y="478853"/>
                  <a:pt x="261680" y="530712"/>
                  <a:pt x="254272" y="506899"/>
                </a:cubicBezTo>
                <a:cubicBezTo>
                  <a:pt x="246864" y="483087"/>
                  <a:pt x="231518" y="442341"/>
                  <a:pt x="193947" y="360849"/>
                </a:cubicBezTo>
                <a:cubicBezTo>
                  <a:pt x="156376" y="279357"/>
                  <a:pt x="34668" y="75628"/>
                  <a:pt x="9797" y="27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5B92A0EC-1318-4D77-A622-0B954D406F6D}"/>
              </a:ext>
            </a:extLst>
          </p:cNvPr>
          <p:cNvSpPr/>
          <p:nvPr/>
        </p:nvSpPr>
        <p:spPr>
          <a:xfrm>
            <a:off x="4922059" y="10231877"/>
            <a:ext cx="661708" cy="509294"/>
          </a:xfrm>
          <a:custGeom>
            <a:avLst/>
            <a:gdLst>
              <a:gd name="connsiteX0" fmla="*/ 661708 w 661708"/>
              <a:gd name="connsiteY0" fmla="*/ 61473 h 509294"/>
              <a:gd name="connsiteX1" fmla="*/ 240491 w 661708"/>
              <a:gd name="connsiteY1" fmla="*/ 33956 h 509294"/>
              <a:gd name="connsiteX2" fmla="*/ 390774 w 661708"/>
              <a:gd name="connsiteY2" fmla="*/ 38190 h 509294"/>
              <a:gd name="connsiteX3" fmla="*/ 274358 w 661708"/>
              <a:gd name="connsiteY3" fmla="*/ 59356 h 509294"/>
              <a:gd name="connsiteX4" fmla="*/ 16124 w 661708"/>
              <a:gd name="connsiteY4" fmla="*/ 226573 h 509294"/>
              <a:gd name="connsiteX5" fmla="*/ 88091 w 661708"/>
              <a:gd name="connsiteY5" fmla="*/ 171540 h 509294"/>
              <a:gd name="connsiteX6" fmla="*/ 56341 w 661708"/>
              <a:gd name="connsiteY6" fmla="*/ 235040 h 509294"/>
              <a:gd name="connsiteX7" fmla="*/ 1308 w 661708"/>
              <a:gd name="connsiteY7" fmla="*/ 505973 h 509294"/>
              <a:gd name="connsiteX8" fmla="*/ 26708 w 661708"/>
              <a:gd name="connsiteY8" fmla="*/ 368390 h 509294"/>
              <a:gd name="connsiteX9" fmla="*/ 128308 w 661708"/>
              <a:gd name="connsiteY9" fmla="*/ 112273 h 509294"/>
              <a:gd name="connsiteX10" fmla="*/ 198158 w 661708"/>
              <a:gd name="connsiteY10" fmla="*/ 61473 h 509294"/>
              <a:gd name="connsiteX11" fmla="*/ 270124 w 661708"/>
              <a:gd name="connsiteY11" fmla="*/ 90 h 509294"/>
              <a:gd name="connsiteX12" fmla="*/ 496608 w 661708"/>
              <a:gd name="connsiteY12" fmla="*/ 46656 h 509294"/>
              <a:gd name="connsiteX13" fmla="*/ 661708 w 661708"/>
              <a:gd name="connsiteY13" fmla="*/ 61473 h 5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1708" h="509294">
                <a:moveTo>
                  <a:pt x="661708" y="61473"/>
                </a:moveTo>
                <a:lnTo>
                  <a:pt x="240491" y="33956"/>
                </a:lnTo>
                <a:cubicBezTo>
                  <a:pt x="195335" y="30075"/>
                  <a:pt x="385130" y="33957"/>
                  <a:pt x="390774" y="38190"/>
                </a:cubicBezTo>
                <a:cubicBezTo>
                  <a:pt x="396418" y="42423"/>
                  <a:pt x="336800" y="27959"/>
                  <a:pt x="274358" y="59356"/>
                </a:cubicBezTo>
                <a:cubicBezTo>
                  <a:pt x="211916" y="90753"/>
                  <a:pt x="47168" y="207876"/>
                  <a:pt x="16124" y="226573"/>
                </a:cubicBezTo>
                <a:cubicBezTo>
                  <a:pt x="-14920" y="245270"/>
                  <a:pt x="81388" y="170129"/>
                  <a:pt x="88091" y="171540"/>
                </a:cubicBezTo>
                <a:cubicBezTo>
                  <a:pt x="94794" y="172951"/>
                  <a:pt x="70805" y="179301"/>
                  <a:pt x="56341" y="235040"/>
                </a:cubicBezTo>
                <a:cubicBezTo>
                  <a:pt x="41877" y="290779"/>
                  <a:pt x="6247" y="483748"/>
                  <a:pt x="1308" y="505973"/>
                </a:cubicBezTo>
                <a:cubicBezTo>
                  <a:pt x="-3631" y="528198"/>
                  <a:pt x="5541" y="434007"/>
                  <a:pt x="26708" y="368390"/>
                </a:cubicBezTo>
                <a:cubicBezTo>
                  <a:pt x="47875" y="302773"/>
                  <a:pt x="99733" y="163426"/>
                  <a:pt x="128308" y="112273"/>
                </a:cubicBezTo>
                <a:cubicBezTo>
                  <a:pt x="156883" y="61120"/>
                  <a:pt x="174522" y="80170"/>
                  <a:pt x="198158" y="61473"/>
                </a:cubicBezTo>
                <a:cubicBezTo>
                  <a:pt x="221794" y="42776"/>
                  <a:pt x="220382" y="2559"/>
                  <a:pt x="270124" y="90"/>
                </a:cubicBezTo>
                <a:cubicBezTo>
                  <a:pt x="319866" y="-2380"/>
                  <a:pt x="496608" y="46656"/>
                  <a:pt x="496608" y="46656"/>
                </a:cubicBezTo>
                <a:lnTo>
                  <a:pt x="661708" y="6147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0158B7A1-A280-4235-A79E-E6220BCA6426}"/>
              </a:ext>
            </a:extLst>
          </p:cNvPr>
          <p:cNvSpPr/>
          <p:nvPr/>
        </p:nvSpPr>
        <p:spPr>
          <a:xfrm>
            <a:off x="5371409" y="10305787"/>
            <a:ext cx="364715" cy="587508"/>
          </a:xfrm>
          <a:custGeom>
            <a:avLst/>
            <a:gdLst>
              <a:gd name="connsiteX0" fmla="*/ 70541 w 364715"/>
              <a:gd name="connsiteY0" fmla="*/ 263 h 587508"/>
              <a:gd name="connsiteX1" fmla="*/ 23974 w 364715"/>
              <a:gd name="connsiteY1" fmla="*/ 214046 h 587508"/>
              <a:gd name="connsiteX2" fmla="*/ 34558 w 364715"/>
              <a:gd name="connsiteY2" fmla="*/ 171713 h 587508"/>
              <a:gd name="connsiteX3" fmla="*/ 153091 w 364715"/>
              <a:gd name="connsiteY3" fmla="*/ 423596 h 587508"/>
              <a:gd name="connsiteX4" fmla="*/ 144624 w 364715"/>
              <a:gd name="connsiteY4" fmla="*/ 374913 h 587508"/>
              <a:gd name="connsiteX5" fmla="*/ 349941 w 364715"/>
              <a:gd name="connsiteY5" fmla="*/ 582346 h 587508"/>
              <a:gd name="connsiteX6" fmla="*/ 311841 w 364715"/>
              <a:gd name="connsiteY6" fmla="*/ 506146 h 587508"/>
              <a:gd name="connsiteX7" fmla="*/ 19741 w 364715"/>
              <a:gd name="connsiteY7" fmla="*/ 305063 h 587508"/>
              <a:gd name="connsiteX8" fmla="*/ 34558 w 364715"/>
              <a:gd name="connsiteY8" fmla="*/ 173830 h 587508"/>
              <a:gd name="connsiteX9" fmla="*/ 70541 w 364715"/>
              <a:gd name="connsiteY9" fmla="*/ 263 h 58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715" h="587508">
                <a:moveTo>
                  <a:pt x="70541" y="263"/>
                </a:moveTo>
                <a:cubicBezTo>
                  <a:pt x="68777" y="6966"/>
                  <a:pt x="29971" y="185471"/>
                  <a:pt x="23974" y="214046"/>
                </a:cubicBezTo>
                <a:cubicBezTo>
                  <a:pt x="17977" y="242621"/>
                  <a:pt x="13038" y="136788"/>
                  <a:pt x="34558" y="171713"/>
                </a:cubicBezTo>
                <a:cubicBezTo>
                  <a:pt x="56077" y="206638"/>
                  <a:pt x="134747" y="389729"/>
                  <a:pt x="153091" y="423596"/>
                </a:cubicBezTo>
                <a:cubicBezTo>
                  <a:pt x="171435" y="457463"/>
                  <a:pt x="111816" y="348455"/>
                  <a:pt x="144624" y="374913"/>
                </a:cubicBezTo>
                <a:cubicBezTo>
                  <a:pt x="177432" y="401371"/>
                  <a:pt x="322072" y="560474"/>
                  <a:pt x="349941" y="582346"/>
                </a:cubicBezTo>
                <a:cubicBezTo>
                  <a:pt x="377810" y="604218"/>
                  <a:pt x="366874" y="552360"/>
                  <a:pt x="311841" y="506146"/>
                </a:cubicBezTo>
                <a:cubicBezTo>
                  <a:pt x="256808" y="459932"/>
                  <a:pt x="65955" y="360449"/>
                  <a:pt x="19741" y="305063"/>
                </a:cubicBezTo>
                <a:cubicBezTo>
                  <a:pt x="-26473" y="249677"/>
                  <a:pt x="21153" y="231333"/>
                  <a:pt x="34558" y="173830"/>
                </a:cubicBezTo>
                <a:cubicBezTo>
                  <a:pt x="47963" y="116327"/>
                  <a:pt x="72305" y="-6440"/>
                  <a:pt x="70541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9C3226D4-2B0C-40CF-923A-133FD12AAB8F}"/>
              </a:ext>
            </a:extLst>
          </p:cNvPr>
          <p:cNvSpPr/>
          <p:nvPr/>
        </p:nvSpPr>
        <p:spPr>
          <a:xfrm>
            <a:off x="5699601" y="10739892"/>
            <a:ext cx="312205" cy="519766"/>
          </a:xfrm>
          <a:custGeom>
            <a:avLst/>
            <a:gdLst>
              <a:gd name="connsiteX0" fmla="*/ 38682 w 312205"/>
              <a:gd name="connsiteY0" fmla="*/ 75 h 519766"/>
              <a:gd name="connsiteX1" fmla="*/ 40799 w 312205"/>
              <a:gd name="connsiteY1" fmla="*/ 131308 h 519766"/>
              <a:gd name="connsiteX2" fmla="*/ 49266 w 312205"/>
              <a:gd name="connsiteY2" fmla="*/ 139775 h 519766"/>
              <a:gd name="connsiteX3" fmla="*/ 140282 w 312205"/>
              <a:gd name="connsiteY3" fmla="*/ 258308 h 519766"/>
              <a:gd name="connsiteX4" fmla="*/ 301149 w 312205"/>
              <a:gd name="connsiteY4" fmla="*/ 510191 h 519766"/>
              <a:gd name="connsiteX5" fmla="*/ 271516 w 312205"/>
              <a:gd name="connsiteY5" fmla="*/ 444575 h 519766"/>
              <a:gd name="connsiteX6" fmla="*/ 57732 w 312205"/>
              <a:gd name="connsiteY6" fmla="*/ 232908 h 519766"/>
              <a:gd name="connsiteX7" fmla="*/ 78899 w 312205"/>
              <a:gd name="connsiteY7" fmla="*/ 239258 h 519766"/>
              <a:gd name="connsiteX8" fmla="*/ 582 w 312205"/>
              <a:gd name="connsiteY8" fmla="*/ 114375 h 519766"/>
              <a:gd name="connsiteX9" fmla="*/ 38682 w 312205"/>
              <a:gd name="connsiteY9" fmla="*/ 75 h 51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205" h="519766">
                <a:moveTo>
                  <a:pt x="38682" y="75"/>
                </a:moveTo>
                <a:cubicBezTo>
                  <a:pt x="45385" y="2897"/>
                  <a:pt x="39035" y="108025"/>
                  <a:pt x="40799" y="131308"/>
                </a:cubicBezTo>
                <a:cubicBezTo>
                  <a:pt x="42563" y="154591"/>
                  <a:pt x="32685" y="118608"/>
                  <a:pt x="49266" y="139775"/>
                </a:cubicBezTo>
                <a:cubicBezTo>
                  <a:pt x="65847" y="160942"/>
                  <a:pt x="98302" y="196572"/>
                  <a:pt x="140282" y="258308"/>
                </a:cubicBezTo>
                <a:cubicBezTo>
                  <a:pt x="182262" y="320044"/>
                  <a:pt x="279277" y="479146"/>
                  <a:pt x="301149" y="510191"/>
                </a:cubicBezTo>
                <a:cubicBezTo>
                  <a:pt x="323021" y="541236"/>
                  <a:pt x="312085" y="490789"/>
                  <a:pt x="271516" y="444575"/>
                </a:cubicBezTo>
                <a:cubicBezTo>
                  <a:pt x="230947" y="398361"/>
                  <a:pt x="89835" y="267127"/>
                  <a:pt x="57732" y="232908"/>
                </a:cubicBezTo>
                <a:cubicBezTo>
                  <a:pt x="25629" y="198689"/>
                  <a:pt x="88424" y="259013"/>
                  <a:pt x="78899" y="239258"/>
                </a:cubicBezTo>
                <a:cubicBezTo>
                  <a:pt x="69374" y="219503"/>
                  <a:pt x="6226" y="154944"/>
                  <a:pt x="582" y="114375"/>
                </a:cubicBezTo>
                <a:cubicBezTo>
                  <a:pt x="-5062" y="73806"/>
                  <a:pt x="31979" y="-2747"/>
                  <a:pt x="3868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6A68C0C3-F9BD-4975-A641-B4398A9BCCA2}"/>
              </a:ext>
            </a:extLst>
          </p:cNvPr>
          <p:cNvSpPr/>
          <p:nvPr/>
        </p:nvSpPr>
        <p:spPr>
          <a:xfrm>
            <a:off x="5055790" y="10367263"/>
            <a:ext cx="343898" cy="296285"/>
          </a:xfrm>
          <a:custGeom>
            <a:avLst/>
            <a:gdLst>
              <a:gd name="connsiteX0" fmla="*/ 343827 w 343898"/>
              <a:gd name="connsiteY0" fmla="*/ 170 h 296285"/>
              <a:gd name="connsiteX1" fmla="*/ 91943 w 343898"/>
              <a:gd name="connsiteY1" fmla="*/ 40387 h 296285"/>
              <a:gd name="connsiteX2" fmla="*/ 64427 w 343898"/>
              <a:gd name="connsiteY2" fmla="*/ 72137 h 296285"/>
              <a:gd name="connsiteX3" fmla="*/ 927 w 343898"/>
              <a:gd name="connsiteY3" fmla="*/ 294387 h 296285"/>
              <a:gd name="connsiteX4" fmla="*/ 28443 w 343898"/>
              <a:gd name="connsiteY4" fmla="*/ 171620 h 296285"/>
              <a:gd name="connsiteX5" fmla="*/ 53843 w 343898"/>
              <a:gd name="connsiteY5" fmla="*/ 36154 h 296285"/>
              <a:gd name="connsiteX6" fmla="*/ 117343 w 343898"/>
              <a:gd name="connsiteY6" fmla="*/ 25570 h 296285"/>
              <a:gd name="connsiteX7" fmla="*/ 343827 w 343898"/>
              <a:gd name="connsiteY7" fmla="*/ 170 h 29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898" h="296285">
                <a:moveTo>
                  <a:pt x="343827" y="170"/>
                </a:moveTo>
                <a:cubicBezTo>
                  <a:pt x="339594" y="2639"/>
                  <a:pt x="138510" y="28392"/>
                  <a:pt x="91943" y="40387"/>
                </a:cubicBezTo>
                <a:cubicBezTo>
                  <a:pt x="45376" y="52382"/>
                  <a:pt x="79596" y="29804"/>
                  <a:pt x="64427" y="72137"/>
                </a:cubicBezTo>
                <a:cubicBezTo>
                  <a:pt x="49258" y="114470"/>
                  <a:pt x="6924" y="277807"/>
                  <a:pt x="927" y="294387"/>
                </a:cubicBezTo>
                <a:cubicBezTo>
                  <a:pt x="-5070" y="310967"/>
                  <a:pt x="19624" y="214659"/>
                  <a:pt x="28443" y="171620"/>
                </a:cubicBezTo>
                <a:cubicBezTo>
                  <a:pt x="37262" y="128581"/>
                  <a:pt x="39026" y="60496"/>
                  <a:pt x="53843" y="36154"/>
                </a:cubicBezTo>
                <a:cubicBezTo>
                  <a:pt x="68660" y="11812"/>
                  <a:pt x="71129" y="28392"/>
                  <a:pt x="117343" y="25570"/>
                </a:cubicBezTo>
                <a:cubicBezTo>
                  <a:pt x="163557" y="22748"/>
                  <a:pt x="348060" y="-2299"/>
                  <a:pt x="343827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D513F870-81CD-474B-95E2-F6429D723437}"/>
              </a:ext>
            </a:extLst>
          </p:cNvPr>
          <p:cNvSpPr/>
          <p:nvPr/>
        </p:nvSpPr>
        <p:spPr>
          <a:xfrm>
            <a:off x="4842519" y="10565101"/>
            <a:ext cx="493634" cy="1217966"/>
          </a:xfrm>
          <a:custGeom>
            <a:avLst/>
            <a:gdLst>
              <a:gd name="connsiteX0" fmla="*/ 66031 w 493634"/>
              <a:gd name="connsiteY0" fmla="*/ 1299 h 1217966"/>
              <a:gd name="connsiteX1" fmla="*/ 112598 w 493634"/>
              <a:gd name="connsiteY1" fmla="*/ 244716 h 1217966"/>
              <a:gd name="connsiteX2" fmla="*/ 104131 w 493634"/>
              <a:gd name="connsiteY2" fmla="*/ 229899 h 1217966"/>
              <a:gd name="connsiteX3" fmla="*/ 330614 w 493634"/>
              <a:gd name="connsiteY3" fmla="*/ 712499 h 1217966"/>
              <a:gd name="connsiteX4" fmla="*/ 320031 w 493634"/>
              <a:gd name="connsiteY4" fmla="*/ 704032 h 1217966"/>
              <a:gd name="connsiteX5" fmla="*/ 476664 w 493634"/>
              <a:gd name="connsiteY5" fmla="*/ 1025766 h 1217966"/>
              <a:gd name="connsiteX6" fmla="*/ 487248 w 493634"/>
              <a:gd name="connsiteY6" fmla="*/ 1076566 h 1217966"/>
              <a:gd name="connsiteX7" fmla="*/ 457614 w 493634"/>
              <a:gd name="connsiteY7" fmla="*/ 1216266 h 1217966"/>
              <a:gd name="connsiteX8" fmla="*/ 472431 w 493634"/>
              <a:gd name="connsiteY8" fmla="*/ 1144299 h 1217966"/>
              <a:gd name="connsiteX9" fmla="*/ 472431 w 493634"/>
              <a:gd name="connsiteY9" fmla="*/ 1000366 h 1217966"/>
              <a:gd name="connsiteX10" fmla="*/ 451264 w 493634"/>
              <a:gd name="connsiteY10" fmla="*/ 1148532 h 1217966"/>
              <a:gd name="connsiteX11" fmla="*/ 421631 w 493634"/>
              <a:gd name="connsiteY11" fmla="*/ 1044816 h 1217966"/>
              <a:gd name="connsiteX12" fmla="*/ 290398 w 493634"/>
              <a:gd name="connsiteY12" fmla="*/ 824682 h 1217966"/>
              <a:gd name="connsiteX13" fmla="*/ 68148 w 493634"/>
              <a:gd name="connsiteY13" fmla="*/ 373832 h 1217966"/>
              <a:gd name="connsiteX14" fmla="*/ 53331 w 493634"/>
              <a:gd name="connsiteY14" fmla="*/ 380182 h 1217966"/>
              <a:gd name="connsiteX15" fmla="*/ 414 w 493634"/>
              <a:gd name="connsiteY15" fmla="*/ 157932 h 1217966"/>
              <a:gd name="connsiteX16" fmla="*/ 66031 w 493634"/>
              <a:gd name="connsiteY16" fmla="*/ 1299 h 121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634" h="1217966">
                <a:moveTo>
                  <a:pt x="66031" y="1299"/>
                </a:moveTo>
                <a:cubicBezTo>
                  <a:pt x="84728" y="15763"/>
                  <a:pt x="106248" y="206616"/>
                  <a:pt x="112598" y="244716"/>
                </a:cubicBezTo>
                <a:cubicBezTo>
                  <a:pt x="118948" y="282816"/>
                  <a:pt x="67795" y="151935"/>
                  <a:pt x="104131" y="229899"/>
                </a:cubicBezTo>
                <a:cubicBezTo>
                  <a:pt x="140467" y="307863"/>
                  <a:pt x="294631" y="633477"/>
                  <a:pt x="330614" y="712499"/>
                </a:cubicBezTo>
                <a:cubicBezTo>
                  <a:pt x="366597" y="791521"/>
                  <a:pt x="295689" y="651821"/>
                  <a:pt x="320031" y="704032"/>
                </a:cubicBezTo>
                <a:cubicBezTo>
                  <a:pt x="344373" y="756243"/>
                  <a:pt x="448795" y="963677"/>
                  <a:pt x="476664" y="1025766"/>
                </a:cubicBezTo>
                <a:cubicBezTo>
                  <a:pt x="504534" y="1087855"/>
                  <a:pt x="490423" y="1044816"/>
                  <a:pt x="487248" y="1076566"/>
                </a:cubicBezTo>
                <a:cubicBezTo>
                  <a:pt x="484073" y="1108316"/>
                  <a:pt x="460084" y="1204977"/>
                  <a:pt x="457614" y="1216266"/>
                </a:cubicBezTo>
                <a:cubicBezTo>
                  <a:pt x="455144" y="1227555"/>
                  <a:pt x="469962" y="1180282"/>
                  <a:pt x="472431" y="1144299"/>
                </a:cubicBezTo>
                <a:cubicBezTo>
                  <a:pt x="474901" y="1108316"/>
                  <a:pt x="475959" y="999661"/>
                  <a:pt x="472431" y="1000366"/>
                </a:cubicBezTo>
                <a:cubicBezTo>
                  <a:pt x="468903" y="1001071"/>
                  <a:pt x="459731" y="1141124"/>
                  <a:pt x="451264" y="1148532"/>
                </a:cubicBezTo>
                <a:cubicBezTo>
                  <a:pt x="442797" y="1155940"/>
                  <a:pt x="448442" y="1098791"/>
                  <a:pt x="421631" y="1044816"/>
                </a:cubicBezTo>
                <a:cubicBezTo>
                  <a:pt x="394820" y="990841"/>
                  <a:pt x="349312" y="936513"/>
                  <a:pt x="290398" y="824682"/>
                </a:cubicBezTo>
                <a:cubicBezTo>
                  <a:pt x="231484" y="712851"/>
                  <a:pt x="107659" y="447915"/>
                  <a:pt x="68148" y="373832"/>
                </a:cubicBezTo>
                <a:cubicBezTo>
                  <a:pt x="28637" y="299749"/>
                  <a:pt x="64620" y="416165"/>
                  <a:pt x="53331" y="380182"/>
                </a:cubicBezTo>
                <a:cubicBezTo>
                  <a:pt x="42042" y="344199"/>
                  <a:pt x="-4878" y="219315"/>
                  <a:pt x="414" y="157932"/>
                </a:cubicBezTo>
                <a:cubicBezTo>
                  <a:pt x="5706" y="96549"/>
                  <a:pt x="47334" y="-13165"/>
                  <a:pt x="66031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1814FE97-5F15-4AE8-8045-DEAAF4433592}"/>
              </a:ext>
            </a:extLst>
          </p:cNvPr>
          <p:cNvSpPr/>
          <p:nvPr/>
        </p:nvSpPr>
        <p:spPr>
          <a:xfrm>
            <a:off x="4391961" y="10507928"/>
            <a:ext cx="476812" cy="181328"/>
          </a:xfrm>
          <a:custGeom>
            <a:avLst/>
            <a:gdLst>
              <a:gd name="connsiteX0" fmla="*/ 122 w 476812"/>
              <a:gd name="connsiteY0" fmla="*/ 181239 h 181328"/>
              <a:gd name="connsiteX1" fmla="*/ 241422 w 476812"/>
              <a:gd name="connsiteY1" fmla="*/ 39422 h 181328"/>
              <a:gd name="connsiteX2" fmla="*/ 474256 w 476812"/>
              <a:gd name="connsiteY2" fmla="*/ 50005 h 181328"/>
              <a:gd name="connsiteX3" fmla="*/ 359956 w 476812"/>
              <a:gd name="connsiteY3" fmla="*/ 18255 h 181328"/>
              <a:gd name="connsiteX4" fmla="*/ 271056 w 476812"/>
              <a:gd name="connsiteY4" fmla="*/ 3439 h 181328"/>
              <a:gd name="connsiteX5" fmla="*/ 209672 w 476812"/>
              <a:gd name="connsiteY5" fmla="*/ 16139 h 181328"/>
              <a:gd name="connsiteX6" fmla="*/ 122 w 476812"/>
              <a:gd name="connsiteY6" fmla="*/ 181239 h 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812" h="181328">
                <a:moveTo>
                  <a:pt x="122" y="181239"/>
                </a:moveTo>
                <a:cubicBezTo>
                  <a:pt x="5414" y="185119"/>
                  <a:pt x="162400" y="61294"/>
                  <a:pt x="241422" y="39422"/>
                </a:cubicBezTo>
                <a:cubicBezTo>
                  <a:pt x="320444" y="17550"/>
                  <a:pt x="454500" y="53533"/>
                  <a:pt x="474256" y="50005"/>
                </a:cubicBezTo>
                <a:cubicBezTo>
                  <a:pt x="494012" y="46477"/>
                  <a:pt x="393823" y="26016"/>
                  <a:pt x="359956" y="18255"/>
                </a:cubicBezTo>
                <a:cubicBezTo>
                  <a:pt x="326089" y="10494"/>
                  <a:pt x="296103" y="3792"/>
                  <a:pt x="271056" y="3439"/>
                </a:cubicBezTo>
                <a:cubicBezTo>
                  <a:pt x="246009" y="3086"/>
                  <a:pt x="256239" y="-9614"/>
                  <a:pt x="209672" y="16139"/>
                </a:cubicBezTo>
                <a:cubicBezTo>
                  <a:pt x="163105" y="41892"/>
                  <a:pt x="-5170" y="177359"/>
                  <a:pt x="122" y="181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F3BF95E7-B147-4EE2-B7D8-36B90D5B63AE}"/>
              </a:ext>
            </a:extLst>
          </p:cNvPr>
          <p:cNvSpPr/>
          <p:nvPr/>
        </p:nvSpPr>
        <p:spPr>
          <a:xfrm>
            <a:off x="4612495" y="10544586"/>
            <a:ext cx="258160" cy="47908"/>
          </a:xfrm>
          <a:custGeom>
            <a:avLst/>
            <a:gdLst>
              <a:gd name="connsiteX0" fmla="*/ 1838 w 258160"/>
              <a:gd name="connsiteY0" fmla="*/ 40864 h 47908"/>
              <a:gd name="connsiteX1" fmla="*/ 156355 w 258160"/>
              <a:gd name="connsiteY1" fmla="*/ 47214 h 47908"/>
              <a:gd name="connsiteX2" fmla="*/ 156355 w 258160"/>
              <a:gd name="connsiteY2" fmla="*/ 26047 h 47908"/>
              <a:gd name="connsiteX3" fmla="*/ 257955 w 258160"/>
              <a:gd name="connsiteY3" fmla="*/ 26047 h 47908"/>
              <a:gd name="connsiteX4" fmla="*/ 181755 w 258160"/>
              <a:gd name="connsiteY4" fmla="*/ 647 h 47908"/>
              <a:gd name="connsiteX5" fmla="*/ 150005 w 258160"/>
              <a:gd name="connsiteY5" fmla="*/ 6997 h 47908"/>
              <a:gd name="connsiteX6" fmla="*/ 75922 w 258160"/>
              <a:gd name="connsiteY6" fmla="*/ 21814 h 47908"/>
              <a:gd name="connsiteX7" fmla="*/ 1838 w 258160"/>
              <a:gd name="connsiteY7" fmla="*/ 40864 h 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60" h="47908">
                <a:moveTo>
                  <a:pt x="1838" y="40864"/>
                </a:moveTo>
                <a:cubicBezTo>
                  <a:pt x="15244" y="45097"/>
                  <a:pt x="130602" y="49683"/>
                  <a:pt x="156355" y="47214"/>
                </a:cubicBezTo>
                <a:cubicBezTo>
                  <a:pt x="182108" y="44745"/>
                  <a:pt x="139422" y="29575"/>
                  <a:pt x="156355" y="26047"/>
                </a:cubicBezTo>
                <a:cubicBezTo>
                  <a:pt x="173288" y="22519"/>
                  <a:pt x="253722" y="30280"/>
                  <a:pt x="257955" y="26047"/>
                </a:cubicBezTo>
                <a:cubicBezTo>
                  <a:pt x="262188" y="21814"/>
                  <a:pt x="199747" y="3822"/>
                  <a:pt x="181755" y="647"/>
                </a:cubicBezTo>
                <a:cubicBezTo>
                  <a:pt x="163763" y="-2528"/>
                  <a:pt x="150005" y="6997"/>
                  <a:pt x="150005" y="6997"/>
                </a:cubicBezTo>
                <a:cubicBezTo>
                  <a:pt x="132366" y="10525"/>
                  <a:pt x="99911" y="19344"/>
                  <a:pt x="75922" y="21814"/>
                </a:cubicBezTo>
                <a:cubicBezTo>
                  <a:pt x="51933" y="24283"/>
                  <a:pt x="-11568" y="36631"/>
                  <a:pt x="1838" y="40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7F3E2FEB-CE53-4C2C-9581-CF29483AC4AA}"/>
              </a:ext>
            </a:extLst>
          </p:cNvPr>
          <p:cNvSpPr/>
          <p:nvPr/>
        </p:nvSpPr>
        <p:spPr>
          <a:xfrm>
            <a:off x="4218211" y="10646671"/>
            <a:ext cx="277692" cy="887366"/>
          </a:xfrm>
          <a:custGeom>
            <a:avLst/>
            <a:gdLst>
              <a:gd name="connsiteX0" fmla="*/ 277589 w 277692"/>
              <a:gd name="connsiteY0" fmla="*/ 162 h 887366"/>
              <a:gd name="connsiteX1" fmla="*/ 76506 w 277692"/>
              <a:gd name="connsiteY1" fmla="*/ 167379 h 887366"/>
              <a:gd name="connsiteX2" fmla="*/ 84972 w 277692"/>
              <a:gd name="connsiteY2" fmla="*/ 177962 h 887366"/>
              <a:gd name="connsiteX3" fmla="*/ 44756 w 277692"/>
              <a:gd name="connsiteY3" fmla="*/ 237229 h 887366"/>
              <a:gd name="connsiteX4" fmla="*/ 51106 w 277692"/>
              <a:gd name="connsiteY4" fmla="*/ 216062 h 887366"/>
              <a:gd name="connsiteX5" fmla="*/ 40522 w 277692"/>
              <a:gd name="connsiteY5" fmla="*/ 457362 h 887366"/>
              <a:gd name="connsiteX6" fmla="*/ 40522 w 277692"/>
              <a:gd name="connsiteY6" fmla="*/ 442546 h 887366"/>
              <a:gd name="connsiteX7" fmla="*/ 220439 w 277692"/>
              <a:gd name="connsiteY7" fmla="*/ 861646 h 887366"/>
              <a:gd name="connsiteX8" fmla="*/ 184456 w 277692"/>
              <a:gd name="connsiteY8" fmla="*/ 789679 h 887366"/>
              <a:gd name="connsiteX9" fmla="*/ 306 w 277692"/>
              <a:gd name="connsiteY9" fmla="*/ 362112 h 887366"/>
              <a:gd name="connsiteX10" fmla="*/ 233139 w 277692"/>
              <a:gd name="connsiteY10" fmla="*/ 882812 h 887366"/>
              <a:gd name="connsiteX11" fmla="*/ 34172 w 277692"/>
              <a:gd name="connsiteY11" fmla="*/ 417146 h 887366"/>
              <a:gd name="connsiteX12" fmla="*/ 27822 w 277692"/>
              <a:gd name="connsiteY12" fmla="*/ 290146 h 887366"/>
              <a:gd name="connsiteX13" fmla="*/ 46872 w 277692"/>
              <a:gd name="connsiteY13" fmla="*/ 201246 h 887366"/>
              <a:gd name="connsiteX14" fmla="*/ 277589 w 277692"/>
              <a:gd name="connsiteY14" fmla="*/ 162 h 8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692" h="887366">
                <a:moveTo>
                  <a:pt x="277589" y="162"/>
                </a:moveTo>
                <a:cubicBezTo>
                  <a:pt x="282528" y="-5483"/>
                  <a:pt x="108609" y="137746"/>
                  <a:pt x="76506" y="167379"/>
                </a:cubicBezTo>
                <a:cubicBezTo>
                  <a:pt x="44403" y="197012"/>
                  <a:pt x="90264" y="166320"/>
                  <a:pt x="84972" y="177962"/>
                </a:cubicBezTo>
                <a:cubicBezTo>
                  <a:pt x="79680" y="189604"/>
                  <a:pt x="50400" y="230879"/>
                  <a:pt x="44756" y="237229"/>
                </a:cubicBezTo>
                <a:cubicBezTo>
                  <a:pt x="39112" y="243579"/>
                  <a:pt x="51812" y="179373"/>
                  <a:pt x="51106" y="216062"/>
                </a:cubicBezTo>
                <a:cubicBezTo>
                  <a:pt x="50400" y="252751"/>
                  <a:pt x="42286" y="419615"/>
                  <a:pt x="40522" y="457362"/>
                </a:cubicBezTo>
                <a:cubicBezTo>
                  <a:pt x="38758" y="495109"/>
                  <a:pt x="10536" y="375165"/>
                  <a:pt x="40522" y="442546"/>
                </a:cubicBezTo>
                <a:cubicBezTo>
                  <a:pt x="70508" y="509927"/>
                  <a:pt x="196450" y="803791"/>
                  <a:pt x="220439" y="861646"/>
                </a:cubicBezTo>
                <a:cubicBezTo>
                  <a:pt x="244428" y="919502"/>
                  <a:pt x="221145" y="872935"/>
                  <a:pt x="184456" y="789679"/>
                </a:cubicBezTo>
                <a:cubicBezTo>
                  <a:pt x="147767" y="706423"/>
                  <a:pt x="-7808" y="346590"/>
                  <a:pt x="306" y="362112"/>
                </a:cubicBezTo>
                <a:cubicBezTo>
                  <a:pt x="8420" y="377634"/>
                  <a:pt x="227495" y="873640"/>
                  <a:pt x="233139" y="882812"/>
                </a:cubicBezTo>
                <a:cubicBezTo>
                  <a:pt x="238783" y="891984"/>
                  <a:pt x="68391" y="515924"/>
                  <a:pt x="34172" y="417146"/>
                </a:cubicBezTo>
                <a:cubicBezTo>
                  <a:pt x="-47" y="318368"/>
                  <a:pt x="25705" y="326129"/>
                  <a:pt x="27822" y="290146"/>
                </a:cubicBezTo>
                <a:cubicBezTo>
                  <a:pt x="29939" y="254163"/>
                  <a:pt x="8419" y="250282"/>
                  <a:pt x="46872" y="201246"/>
                </a:cubicBezTo>
                <a:cubicBezTo>
                  <a:pt x="85325" y="152210"/>
                  <a:pt x="272650" y="5807"/>
                  <a:pt x="277589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448B1837-2CA2-4736-B300-629F9BE84B09}"/>
              </a:ext>
            </a:extLst>
          </p:cNvPr>
          <p:cNvSpPr/>
          <p:nvPr/>
        </p:nvSpPr>
        <p:spPr>
          <a:xfrm>
            <a:off x="4254470" y="10605873"/>
            <a:ext cx="336625" cy="246495"/>
          </a:xfrm>
          <a:custGeom>
            <a:avLst/>
            <a:gdLst>
              <a:gd name="connsiteX0" fmla="*/ 336580 w 336625"/>
              <a:gd name="connsiteY0" fmla="*/ 744 h 246495"/>
              <a:gd name="connsiteX1" fmla="*/ 76230 w 336625"/>
              <a:gd name="connsiteY1" fmla="*/ 189127 h 246495"/>
              <a:gd name="connsiteX2" fmla="*/ 101630 w 336625"/>
              <a:gd name="connsiteY2" fmla="*/ 172194 h 246495"/>
              <a:gd name="connsiteX3" fmla="*/ 30 w 336625"/>
              <a:gd name="connsiteY3" fmla="*/ 246277 h 246495"/>
              <a:gd name="connsiteX4" fmla="*/ 91047 w 336625"/>
              <a:gd name="connsiteY4" fmla="*/ 144677 h 246495"/>
              <a:gd name="connsiteX5" fmla="*/ 97397 w 336625"/>
              <a:gd name="connsiteY5" fmla="*/ 123510 h 246495"/>
              <a:gd name="connsiteX6" fmla="*/ 336580 w 336625"/>
              <a:gd name="connsiteY6" fmla="*/ 744 h 2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25" h="246495">
                <a:moveTo>
                  <a:pt x="336580" y="744"/>
                </a:moveTo>
                <a:cubicBezTo>
                  <a:pt x="333052" y="11680"/>
                  <a:pt x="115388" y="160552"/>
                  <a:pt x="76230" y="189127"/>
                </a:cubicBezTo>
                <a:cubicBezTo>
                  <a:pt x="37072" y="217702"/>
                  <a:pt x="101630" y="172194"/>
                  <a:pt x="101630" y="172194"/>
                </a:cubicBezTo>
                <a:cubicBezTo>
                  <a:pt x="88930" y="181719"/>
                  <a:pt x="1794" y="250863"/>
                  <a:pt x="30" y="246277"/>
                </a:cubicBezTo>
                <a:cubicBezTo>
                  <a:pt x="-1734" y="241691"/>
                  <a:pt x="74819" y="165138"/>
                  <a:pt x="91047" y="144677"/>
                </a:cubicBezTo>
                <a:cubicBezTo>
                  <a:pt x="107275" y="124216"/>
                  <a:pt x="55769" y="144324"/>
                  <a:pt x="97397" y="123510"/>
                </a:cubicBezTo>
                <a:cubicBezTo>
                  <a:pt x="139025" y="102696"/>
                  <a:pt x="340108" y="-10192"/>
                  <a:pt x="336580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15ED0279-C29E-4160-8FC7-27CA88EF89D4}"/>
              </a:ext>
            </a:extLst>
          </p:cNvPr>
          <p:cNvSpPr/>
          <p:nvPr/>
        </p:nvSpPr>
        <p:spPr>
          <a:xfrm>
            <a:off x="4244731" y="11003854"/>
            <a:ext cx="270032" cy="602549"/>
          </a:xfrm>
          <a:custGeom>
            <a:avLst/>
            <a:gdLst>
              <a:gd name="connsiteX0" fmla="*/ 1302 w 270032"/>
              <a:gd name="connsiteY0" fmla="*/ 696 h 602549"/>
              <a:gd name="connsiteX1" fmla="*/ 183336 w 270032"/>
              <a:gd name="connsiteY1" fmla="*/ 506579 h 602549"/>
              <a:gd name="connsiteX2" fmla="*/ 162169 w 270032"/>
              <a:gd name="connsiteY2" fmla="*/ 396513 h 602549"/>
              <a:gd name="connsiteX3" fmla="*/ 268002 w 270032"/>
              <a:gd name="connsiteY3" fmla="*/ 601829 h 602549"/>
              <a:gd name="connsiteX4" fmla="*/ 221436 w 270032"/>
              <a:gd name="connsiteY4" fmla="*/ 455779 h 602549"/>
              <a:gd name="connsiteX5" fmla="*/ 96552 w 270032"/>
              <a:gd name="connsiteY5" fmla="*/ 229296 h 602549"/>
              <a:gd name="connsiteX6" fmla="*/ 100786 w 270032"/>
              <a:gd name="connsiteY6" fmla="*/ 392279 h 602549"/>
              <a:gd name="connsiteX7" fmla="*/ 1302 w 270032"/>
              <a:gd name="connsiteY7" fmla="*/ 696 h 60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32" h="602549">
                <a:moveTo>
                  <a:pt x="1302" y="696"/>
                </a:moveTo>
                <a:cubicBezTo>
                  <a:pt x="15060" y="19746"/>
                  <a:pt x="156525" y="440610"/>
                  <a:pt x="183336" y="506579"/>
                </a:cubicBezTo>
                <a:cubicBezTo>
                  <a:pt x="210147" y="572549"/>
                  <a:pt x="148058" y="380638"/>
                  <a:pt x="162169" y="396513"/>
                </a:cubicBezTo>
                <a:cubicBezTo>
                  <a:pt x="176280" y="412388"/>
                  <a:pt x="258124" y="591951"/>
                  <a:pt x="268002" y="601829"/>
                </a:cubicBezTo>
                <a:cubicBezTo>
                  <a:pt x="277880" y="611707"/>
                  <a:pt x="250011" y="517868"/>
                  <a:pt x="221436" y="455779"/>
                </a:cubicBezTo>
                <a:cubicBezTo>
                  <a:pt x="192861" y="393690"/>
                  <a:pt x="116660" y="239879"/>
                  <a:pt x="96552" y="229296"/>
                </a:cubicBezTo>
                <a:cubicBezTo>
                  <a:pt x="76444" y="218713"/>
                  <a:pt x="114544" y="425087"/>
                  <a:pt x="100786" y="392279"/>
                </a:cubicBezTo>
                <a:cubicBezTo>
                  <a:pt x="87028" y="359471"/>
                  <a:pt x="-12456" y="-18354"/>
                  <a:pt x="1302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63BDA8D2-5A00-4C2B-B338-BF00CF450725}"/>
              </a:ext>
            </a:extLst>
          </p:cNvPr>
          <p:cNvSpPr/>
          <p:nvPr/>
        </p:nvSpPr>
        <p:spPr>
          <a:xfrm>
            <a:off x="4463890" y="11480936"/>
            <a:ext cx="243731" cy="839354"/>
          </a:xfrm>
          <a:custGeom>
            <a:avLst/>
            <a:gdLst>
              <a:gd name="connsiteX0" fmla="*/ 160 w 243731"/>
              <a:gd name="connsiteY0" fmla="*/ 1981 h 839354"/>
              <a:gd name="connsiteX1" fmla="*/ 161027 w 243731"/>
              <a:gd name="connsiteY1" fmla="*/ 355464 h 839354"/>
              <a:gd name="connsiteX2" fmla="*/ 158910 w 243731"/>
              <a:gd name="connsiteY2" fmla="*/ 346997 h 839354"/>
              <a:gd name="connsiteX3" fmla="*/ 224527 w 243731"/>
              <a:gd name="connsiteY3" fmla="*/ 634864 h 839354"/>
              <a:gd name="connsiteX4" fmla="*/ 239343 w 243731"/>
              <a:gd name="connsiteY4" fmla="*/ 833831 h 839354"/>
              <a:gd name="connsiteX5" fmla="*/ 243577 w 243731"/>
              <a:gd name="connsiteY5" fmla="*/ 759747 h 839354"/>
              <a:gd name="connsiteX6" fmla="*/ 235110 w 243731"/>
              <a:gd name="connsiteY6" fmla="*/ 509981 h 839354"/>
              <a:gd name="connsiteX7" fmla="*/ 239343 w 243731"/>
              <a:gd name="connsiteY7" fmla="*/ 537497 h 839354"/>
              <a:gd name="connsiteX8" fmla="*/ 197010 w 243731"/>
              <a:gd name="connsiteY8" fmla="*/ 389331 h 839354"/>
              <a:gd name="connsiteX9" fmla="*/ 190660 w 243731"/>
              <a:gd name="connsiteY9" fmla="*/ 389331 h 839354"/>
              <a:gd name="connsiteX10" fmla="*/ 137743 w 243731"/>
              <a:gd name="connsiteY10" fmla="*/ 211531 h 839354"/>
              <a:gd name="connsiteX11" fmla="*/ 131393 w 243731"/>
              <a:gd name="connsiteY11" fmla="*/ 211531 h 839354"/>
              <a:gd name="connsiteX12" fmla="*/ 160 w 243731"/>
              <a:gd name="connsiteY12" fmla="*/ 1981 h 83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731" h="839354">
                <a:moveTo>
                  <a:pt x="160" y="1981"/>
                </a:moveTo>
                <a:cubicBezTo>
                  <a:pt x="5099" y="25970"/>
                  <a:pt x="134569" y="297961"/>
                  <a:pt x="161027" y="355464"/>
                </a:cubicBezTo>
                <a:cubicBezTo>
                  <a:pt x="187485" y="412967"/>
                  <a:pt x="148327" y="300430"/>
                  <a:pt x="158910" y="346997"/>
                </a:cubicBezTo>
                <a:cubicBezTo>
                  <a:pt x="169493" y="393564"/>
                  <a:pt x="211122" y="553725"/>
                  <a:pt x="224527" y="634864"/>
                </a:cubicBezTo>
                <a:cubicBezTo>
                  <a:pt x="237932" y="716003"/>
                  <a:pt x="236168" y="813017"/>
                  <a:pt x="239343" y="833831"/>
                </a:cubicBezTo>
                <a:cubicBezTo>
                  <a:pt x="242518" y="854645"/>
                  <a:pt x="244282" y="813722"/>
                  <a:pt x="243577" y="759747"/>
                </a:cubicBezTo>
                <a:cubicBezTo>
                  <a:pt x="242872" y="705772"/>
                  <a:pt x="235816" y="547023"/>
                  <a:pt x="235110" y="509981"/>
                </a:cubicBezTo>
                <a:cubicBezTo>
                  <a:pt x="234404" y="472939"/>
                  <a:pt x="245693" y="557605"/>
                  <a:pt x="239343" y="537497"/>
                </a:cubicBezTo>
                <a:cubicBezTo>
                  <a:pt x="232993" y="517389"/>
                  <a:pt x="205124" y="414025"/>
                  <a:pt x="197010" y="389331"/>
                </a:cubicBezTo>
                <a:cubicBezTo>
                  <a:pt x="188896" y="364637"/>
                  <a:pt x="200538" y="418964"/>
                  <a:pt x="190660" y="389331"/>
                </a:cubicBezTo>
                <a:cubicBezTo>
                  <a:pt x="180782" y="359698"/>
                  <a:pt x="147621" y="241164"/>
                  <a:pt x="137743" y="211531"/>
                </a:cubicBezTo>
                <a:cubicBezTo>
                  <a:pt x="127865" y="181898"/>
                  <a:pt x="156793" y="243987"/>
                  <a:pt x="131393" y="211531"/>
                </a:cubicBezTo>
                <a:cubicBezTo>
                  <a:pt x="105993" y="179075"/>
                  <a:pt x="-4779" y="-22008"/>
                  <a:pt x="160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744D5BA-5424-4225-892E-DBEE9A1A2104}"/>
              </a:ext>
            </a:extLst>
          </p:cNvPr>
          <p:cNvSpPr/>
          <p:nvPr/>
        </p:nvSpPr>
        <p:spPr>
          <a:xfrm>
            <a:off x="4396279" y="10644032"/>
            <a:ext cx="299621" cy="515975"/>
          </a:xfrm>
          <a:custGeom>
            <a:avLst/>
            <a:gdLst>
              <a:gd name="connsiteX0" fmla="*/ 298488 w 299621"/>
              <a:gd name="connsiteY0" fmla="*/ 2801 h 515975"/>
              <a:gd name="connsiteX1" fmla="*/ 99521 w 299621"/>
              <a:gd name="connsiteY1" fmla="*/ 131918 h 515975"/>
              <a:gd name="connsiteX2" fmla="*/ 95288 w 299621"/>
              <a:gd name="connsiteY2" fmla="*/ 248335 h 515975"/>
              <a:gd name="connsiteX3" fmla="*/ 97404 w 299621"/>
              <a:gd name="connsiteY3" fmla="*/ 216585 h 515975"/>
              <a:gd name="connsiteX4" fmla="*/ 118571 w 299621"/>
              <a:gd name="connsiteY4" fmla="*/ 495985 h 515975"/>
              <a:gd name="connsiteX5" fmla="*/ 114338 w 299621"/>
              <a:gd name="connsiteY5" fmla="*/ 476935 h 515975"/>
              <a:gd name="connsiteX6" fmla="*/ 38 w 299621"/>
              <a:gd name="connsiteY6" fmla="*/ 343585 h 515975"/>
              <a:gd name="connsiteX7" fmla="*/ 101638 w 299621"/>
              <a:gd name="connsiteY7" fmla="*/ 493868 h 515975"/>
              <a:gd name="connsiteX8" fmla="*/ 107988 w 299621"/>
              <a:gd name="connsiteY8" fmla="*/ 474818 h 515975"/>
              <a:gd name="connsiteX9" fmla="*/ 103754 w 299621"/>
              <a:gd name="connsiteY9" fmla="*/ 159435 h 515975"/>
              <a:gd name="connsiteX10" fmla="*/ 177838 w 299621"/>
              <a:gd name="connsiteY10" fmla="*/ 51485 h 515975"/>
              <a:gd name="connsiteX11" fmla="*/ 298488 w 299621"/>
              <a:gd name="connsiteY11" fmla="*/ 2801 h 5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621" h="515975">
                <a:moveTo>
                  <a:pt x="298488" y="2801"/>
                </a:moveTo>
                <a:cubicBezTo>
                  <a:pt x="285435" y="16207"/>
                  <a:pt x="133388" y="90996"/>
                  <a:pt x="99521" y="131918"/>
                </a:cubicBezTo>
                <a:cubicBezTo>
                  <a:pt x="65654" y="172840"/>
                  <a:pt x="95641" y="234224"/>
                  <a:pt x="95288" y="248335"/>
                </a:cubicBezTo>
                <a:cubicBezTo>
                  <a:pt x="94935" y="262446"/>
                  <a:pt x="93524" y="175310"/>
                  <a:pt x="97404" y="216585"/>
                </a:cubicBezTo>
                <a:cubicBezTo>
                  <a:pt x="101284" y="257860"/>
                  <a:pt x="115749" y="452593"/>
                  <a:pt x="118571" y="495985"/>
                </a:cubicBezTo>
                <a:cubicBezTo>
                  <a:pt x="121393" y="539377"/>
                  <a:pt x="134093" y="502335"/>
                  <a:pt x="114338" y="476935"/>
                </a:cubicBezTo>
                <a:cubicBezTo>
                  <a:pt x="94582" y="451535"/>
                  <a:pt x="2155" y="340763"/>
                  <a:pt x="38" y="343585"/>
                </a:cubicBezTo>
                <a:cubicBezTo>
                  <a:pt x="-2079" y="346407"/>
                  <a:pt x="83646" y="471996"/>
                  <a:pt x="101638" y="493868"/>
                </a:cubicBezTo>
                <a:cubicBezTo>
                  <a:pt x="119630" y="515740"/>
                  <a:pt x="107635" y="530557"/>
                  <a:pt x="107988" y="474818"/>
                </a:cubicBezTo>
                <a:cubicBezTo>
                  <a:pt x="108341" y="419079"/>
                  <a:pt x="92112" y="229990"/>
                  <a:pt x="103754" y="159435"/>
                </a:cubicBezTo>
                <a:cubicBezTo>
                  <a:pt x="115396" y="88880"/>
                  <a:pt x="147499" y="75827"/>
                  <a:pt x="177838" y="51485"/>
                </a:cubicBezTo>
                <a:cubicBezTo>
                  <a:pt x="208177" y="27143"/>
                  <a:pt x="311541" y="-10605"/>
                  <a:pt x="298488" y="2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3CC33757-255E-4B28-9114-0B01B217C282}"/>
              </a:ext>
            </a:extLst>
          </p:cNvPr>
          <p:cNvSpPr/>
          <p:nvPr/>
        </p:nvSpPr>
        <p:spPr>
          <a:xfrm>
            <a:off x="4307261" y="11870232"/>
            <a:ext cx="379764" cy="646714"/>
          </a:xfrm>
          <a:custGeom>
            <a:avLst/>
            <a:gdLst>
              <a:gd name="connsiteX0" fmla="*/ 156 w 379764"/>
              <a:gd name="connsiteY0" fmla="*/ 35 h 646714"/>
              <a:gd name="connsiteX1" fmla="*/ 258389 w 379764"/>
              <a:gd name="connsiteY1" fmla="*/ 254035 h 646714"/>
              <a:gd name="connsiteX2" fmla="*/ 258389 w 379764"/>
              <a:gd name="connsiteY2" fmla="*/ 260385 h 646714"/>
              <a:gd name="connsiteX3" fmla="*/ 296489 w 379764"/>
              <a:gd name="connsiteY3" fmla="*/ 326001 h 646714"/>
              <a:gd name="connsiteX4" fmla="*/ 317656 w 379764"/>
              <a:gd name="connsiteY4" fmla="*/ 366218 h 646714"/>
              <a:gd name="connsiteX5" fmla="*/ 343056 w 379764"/>
              <a:gd name="connsiteY5" fmla="*/ 397968 h 646714"/>
              <a:gd name="connsiteX6" fmla="*/ 338822 w 379764"/>
              <a:gd name="connsiteY6" fmla="*/ 472051 h 646714"/>
              <a:gd name="connsiteX7" fmla="*/ 351522 w 379764"/>
              <a:gd name="connsiteY7" fmla="*/ 645618 h 646714"/>
              <a:gd name="connsiteX8" fmla="*/ 359989 w 379764"/>
              <a:gd name="connsiteY8" fmla="*/ 537668 h 646714"/>
              <a:gd name="connsiteX9" fmla="*/ 355756 w 379764"/>
              <a:gd name="connsiteY9" fmla="*/ 372568 h 646714"/>
              <a:gd name="connsiteX10" fmla="*/ 372689 w 379764"/>
              <a:gd name="connsiteY10" fmla="*/ 381035 h 646714"/>
              <a:gd name="connsiteX11" fmla="*/ 222406 w 379764"/>
              <a:gd name="connsiteY11" fmla="*/ 273085 h 646714"/>
              <a:gd name="connsiteX12" fmla="*/ 156 w 379764"/>
              <a:gd name="connsiteY12" fmla="*/ 35 h 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764" h="646714">
                <a:moveTo>
                  <a:pt x="156" y="35"/>
                </a:moveTo>
                <a:cubicBezTo>
                  <a:pt x="6153" y="-3140"/>
                  <a:pt x="215350" y="210643"/>
                  <a:pt x="258389" y="254035"/>
                </a:cubicBezTo>
                <a:cubicBezTo>
                  <a:pt x="301428" y="297427"/>
                  <a:pt x="252039" y="248391"/>
                  <a:pt x="258389" y="260385"/>
                </a:cubicBezTo>
                <a:cubicBezTo>
                  <a:pt x="264739" y="272379"/>
                  <a:pt x="286611" y="308362"/>
                  <a:pt x="296489" y="326001"/>
                </a:cubicBezTo>
                <a:cubicBezTo>
                  <a:pt x="306367" y="343640"/>
                  <a:pt x="309895" y="354223"/>
                  <a:pt x="317656" y="366218"/>
                </a:cubicBezTo>
                <a:cubicBezTo>
                  <a:pt x="325417" y="378213"/>
                  <a:pt x="339528" y="380329"/>
                  <a:pt x="343056" y="397968"/>
                </a:cubicBezTo>
                <a:cubicBezTo>
                  <a:pt x="346584" y="415607"/>
                  <a:pt x="337411" y="430776"/>
                  <a:pt x="338822" y="472051"/>
                </a:cubicBezTo>
                <a:cubicBezTo>
                  <a:pt x="340233" y="513326"/>
                  <a:pt x="347994" y="634682"/>
                  <a:pt x="351522" y="645618"/>
                </a:cubicBezTo>
                <a:cubicBezTo>
                  <a:pt x="355050" y="656554"/>
                  <a:pt x="359283" y="583176"/>
                  <a:pt x="359989" y="537668"/>
                </a:cubicBezTo>
                <a:cubicBezTo>
                  <a:pt x="360695" y="492160"/>
                  <a:pt x="353639" y="398673"/>
                  <a:pt x="355756" y="372568"/>
                </a:cubicBezTo>
                <a:cubicBezTo>
                  <a:pt x="357873" y="346463"/>
                  <a:pt x="394914" y="397616"/>
                  <a:pt x="372689" y="381035"/>
                </a:cubicBezTo>
                <a:cubicBezTo>
                  <a:pt x="350464" y="364455"/>
                  <a:pt x="282731" y="333763"/>
                  <a:pt x="222406" y="273085"/>
                </a:cubicBezTo>
                <a:cubicBezTo>
                  <a:pt x="162081" y="212407"/>
                  <a:pt x="-5841" y="3210"/>
                  <a:pt x="15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81742FF3-A789-48D2-AF14-9D19ADB48B6C}"/>
              </a:ext>
            </a:extLst>
          </p:cNvPr>
          <p:cNvSpPr/>
          <p:nvPr/>
        </p:nvSpPr>
        <p:spPr>
          <a:xfrm>
            <a:off x="3980838" y="11455159"/>
            <a:ext cx="464506" cy="553485"/>
          </a:xfrm>
          <a:custGeom>
            <a:avLst/>
            <a:gdLst>
              <a:gd name="connsiteX0" fmla="*/ 6962 w 464506"/>
              <a:gd name="connsiteY0" fmla="*/ 2358 h 553485"/>
              <a:gd name="connsiteX1" fmla="*/ 233445 w 464506"/>
              <a:gd name="connsiteY1" fmla="*/ 266941 h 553485"/>
              <a:gd name="connsiteX2" fmla="*/ 216512 w 464506"/>
              <a:gd name="connsiteY2" fmla="*/ 264824 h 553485"/>
              <a:gd name="connsiteX3" fmla="*/ 343512 w 464506"/>
              <a:gd name="connsiteY3" fmla="*/ 410874 h 553485"/>
              <a:gd name="connsiteX4" fmla="*/ 462045 w 464506"/>
              <a:gd name="connsiteY4" fmla="*/ 546341 h 553485"/>
              <a:gd name="connsiteX5" fmla="*/ 400662 w 464506"/>
              <a:gd name="connsiteY5" fmla="*/ 499774 h 553485"/>
              <a:gd name="connsiteX6" fmla="*/ 142429 w 464506"/>
              <a:gd name="connsiteY6" fmla="*/ 207674 h 553485"/>
              <a:gd name="connsiteX7" fmla="*/ 205929 w 464506"/>
              <a:gd name="connsiteY7" fmla="*/ 273291 h 553485"/>
              <a:gd name="connsiteX8" fmla="*/ 70462 w 464506"/>
              <a:gd name="connsiteY8" fmla="*/ 144174 h 553485"/>
              <a:gd name="connsiteX9" fmla="*/ 6962 w 464506"/>
              <a:gd name="connsiteY9" fmla="*/ 2358 h 55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506" h="553485">
                <a:moveTo>
                  <a:pt x="6962" y="2358"/>
                </a:moveTo>
                <a:cubicBezTo>
                  <a:pt x="34126" y="22819"/>
                  <a:pt x="198520" y="223197"/>
                  <a:pt x="233445" y="266941"/>
                </a:cubicBezTo>
                <a:cubicBezTo>
                  <a:pt x="268370" y="310685"/>
                  <a:pt x="198168" y="240835"/>
                  <a:pt x="216512" y="264824"/>
                </a:cubicBezTo>
                <a:cubicBezTo>
                  <a:pt x="234856" y="288813"/>
                  <a:pt x="302590" y="363955"/>
                  <a:pt x="343512" y="410874"/>
                </a:cubicBezTo>
                <a:cubicBezTo>
                  <a:pt x="384434" y="457794"/>
                  <a:pt x="452520" y="531524"/>
                  <a:pt x="462045" y="546341"/>
                </a:cubicBezTo>
                <a:cubicBezTo>
                  <a:pt x="471570" y="561158"/>
                  <a:pt x="453931" y="556219"/>
                  <a:pt x="400662" y="499774"/>
                </a:cubicBezTo>
                <a:cubicBezTo>
                  <a:pt x="347393" y="443330"/>
                  <a:pt x="174884" y="245421"/>
                  <a:pt x="142429" y="207674"/>
                </a:cubicBezTo>
                <a:cubicBezTo>
                  <a:pt x="109974" y="169927"/>
                  <a:pt x="217923" y="283874"/>
                  <a:pt x="205929" y="273291"/>
                </a:cubicBezTo>
                <a:cubicBezTo>
                  <a:pt x="193935" y="262708"/>
                  <a:pt x="102212" y="188271"/>
                  <a:pt x="70462" y="144174"/>
                </a:cubicBezTo>
                <a:cubicBezTo>
                  <a:pt x="38712" y="100077"/>
                  <a:pt x="-20202" y="-18103"/>
                  <a:pt x="6962" y="2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66C4D4DE-3944-4C0B-9819-1AA4F69F2DD2}"/>
              </a:ext>
            </a:extLst>
          </p:cNvPr>
          <p:cNvSpPr/>
          <p:nvPr/>
        </p:nvSpPr>
        <p:spPr>
          <a:xfrm>
            <a:off x="3782250" y="10862738"/>
            <a:ext cx="318737" cy="721803"/>
          </a:xfrm>
          <a:custGeom>
            <a:avLst/>
            <a:gdLst>
              <a:gd name="connsiteX0" fmla="*/ 233 w 318737"/>
              <a:gd name="connsiteY0" fmla="*/ 2112 h 721803"/>
              <a:gd name="connsiteX1" fmla="*/ 156867 w 318737"/>
              <a:gd name="connsiteY1" fmla="*/ 167212 h 721803"/>
              <a:gd name="connsiteX2" fmla="*/ 152633 w 318737"/>
              <a:gd name="connsiteY2" fmla="*/ 152395 h 721803"/>
              <a:gd name="connsiteX3" fmla="*/ 178033 w 318737"/>
              <a:gd name="connsiteY3" fmla="*/ 361945 h 721803"/>
              <a:gd name="connsiteX4" fmla="*/ 186500 w 318737"/>
              <a:gd name="connsiteY4" fmla="*/ 313262 h 721803"/>
              <a:gd name="connsiteX5" fmla="*/ 194967 w 318737"/>
              <a:gd name="connsiteY5" fmla="*/ 484712 h 721803"/>
              <a:gd name="connsiteX6" fmla="*/ 199200 w 318737"/>
              <a:gd name="connsiteY6" fmla="*/ 436029 h 721803"/>
              <a:gd name="connsiteX7" fmla="*/ 178033 w 318737"/>
              <a:gd name="connsiteY7" fmla="*/ 615945 h 721803"/>
              <a:gd name="connsiteX8" fmla="*/ 317733 w 318737"/>
              <a:gd name="connsiteY8" fmla="*/ 721779 h 721803"/>
              <a:gd name="connsiteX9" fmla="*/ 239417 w 318737"/>
              <a:gd name="connsiteY9" fmla="*/ 607479 h 721803"/>
              <a:gd name="connsiteX10" fmla="*/ 211900 w 318737"/>
              <a:gd name="connsiteY10" fmla="*/ 541862 h 721803"/>
              <a:gd name="connsiteX11" fmla="*/ 209783 w 318737"/>
              <a:gd name="connsiteY11" fmla="*/ 330195 h 721803"/>
              <a:gd name="connsiteX12" fmla="*/ 199200 w 318737"/>
              <a:gd name="connsiteY12" fmla="*/ 241295 h 721803"/>
              <a:gd name="connsiteX13" fmla="*/ 123000 w 318737"/>
              <a:gd name="connsiteY13" fmla="*/ 84662 h 721803"/>
              <a:gd name="connsiteX14" fmla="*/ 233 w 318737"/>
              <a:gd name="connsiteY14" fmla="*/ 2112 h 7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737" h="721803">
                <a:moveTo>
                  <a:pt x="233" y="2112"/>
                </a:moveTo>
                <a:cubicBezTo>
                  <a:pt x="5877" y="15870"/>
                  <a:pt x="131467" y="142165"/>
                  <a:pt x="156867" y="167212"/>
                </a:cubicBezTo>
                <a:cubicBezTo>
                  <a:pt x="182267" y="192259"/>
                  <a:pt x="149105" y="119940"/>
                  <a:pt x="152633" y="152395"/>
                </a:cubicBezTo>
                <a:cubicBezTo>
                  <a:pt x="156161" y="184850"/>
                  <a:pt x="172389" y="335134"/>
                  <a:pt x="178033" y="361945"/>
                </a:cubicBezTo>
                <a:cubicBezTo>
                  <a:pt x="183677" y="388756"/>
                  <a:pt x="183678" y="292801"/>
                  <a:pt x="186500" y="313262"/>
                </a:cubicBezTo>
                <a:cubicBezTo>
                  <a:pt x="189322" y="333723"/>
                  <a:pt x="192850" y="464251"/>
                  <a:pt x="194967" y="484712"/>
                </a:cubicBezTo>
                <a:cubicBezTo>
                  <a:pt x="197084" y="505173"/>
                  <a:pt x="202022" y="414157"/>
                  <a:pt x="199200" y="436029"/>
                </a:cubicBezTo>
                <a:cubicBezTo>
                  <a:pt x="196378" y="457901"/>
                  <a:pt x="158278" y="568320"/>
                  <a:pt x="178033" y="615945"/>
                </a:cubicBezTo>
                <a:cubicBezTo>
                  <a:pt x="197788" y="663570"/>
                  <a:pt x="307502" y="723190"/>
                  <a:pt x="317733" y="721779"/>
                </a:cubicBezTo>
                <a:cubicBezTo>
                  <a:pt x="327964" y="720368"/>
                  <a:pt x="257056" y="637465"/>
                  <a:pt x="239417" y="607479"/>
                </a:cubicBezTo>
                <a:cubicBezTo>
                  <a:pt x="221778" y="577493"/>
                  <a:pt x="216839" y="588076"/>
                  <a:pt x="211900" y="541862"/>
                </a:cubicBezTo>
                <a:cubicBezTo>
                  <a:pt x="206961" y="495648"/>
                  <a:pt x="211900" y="380289"/>
                  <a:pt x="209783" y="330195"/>
                </a:cubicBezTo>
                <a:cubicBezTo>
                  <a:pt x="207666" y="280101"/>
                  <a:pt x="213664" y="282217"/>
                  <a:pt x="199200" y="241295"/>
                </a:cubicBezTo>
                <a:cubicBezTo>
                  <a:pt x="184736" y="200373"/>
                  <a:pt x="152986" y="124526"/>
                  <a:pt x="123000" y="84662"/>
                </a:cubicBezTo>
                <a:cubicBezTo>
                  <a:pt x="93014" y="44798"/>
                  <a:pt x="-5411" y="-11646"/>
                  <a:pt x="233" y="2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F98981DB-A1A7-47CD-9F0A-51EB51834CF2}"/>
              </a:ext>
            </a:extLst>
          </p:cNvPr>
          <p:cNvSpPr/>
          <p:nvPr/>
        </p:nvSpPr>
        <p:spPr>
          <a:xfrm>
            <a:off x="3489028" y="11150102"/>
            <a:ext cx="239416" cy="829706"/>
          </a:xfrm>
          <a:custGeom>
            <a:avLst/>
            <a:gdLst>
              <a:gd name="connsiteX0" fmla="*/ 90255 w 239416"/>
              <a:gd name="connsiteY0" fmla="*/ 498 h 829706"/>
              <a:gd name="connsiteX1" fmla="*/ 20405 w 239416"/>
              <a:gd name="connsiteY1" fmla="*/ 163481 h 829706"/>
              <a:gd name="connsiteX2" fmla="*/ 33105 w 239416"/>
              <a:gd name="connsiteY2" fmla="*/ 138081 h 829706"/>
              <a:gd name="connsiteX3" fmla="*/ 14055 w 239416"/>
              <a:gd name="connsiteY3" fmla="*/ 356098 h 829706"/>
              <a:gd name="connsiteX4" fmla="*/ 16172 w 239416"/>
              <a:gd name="connsiteY4" fmla="*/ 307415 h 829706"/>
              <a:gd name="connsiteX5" fmla="*/ 117772 w 239416"/>
              <a:gd name="connsiteY5" fmla="*/ 548715 h 829706"/>
              <a:gd name="connsiteX6" fmla="*/ 90255 w 239416"/>
              <a:gd name="connsiteY6" fmla="*/ 483098 h 829706"/>
              <a:gd name="connsiteX7" fmla="*/ 234189 w 239416"/>
              <a:gd name="connsiteY7" fmla="*/ 813298 h 829706"/>
              <a:gd name="connsiteX8" fmla="*/ 189739 w 239416"/>
              <a:gd name="connsiteY8" fmla="*/ 743448 h 829706"/>
              <a:gd name="connsiteX9" fmla="*/ 18289 w 239416"/>
              <a:gd name="connsiteY9" fmla="*/ 430181 h 829706"/>
              <a:gd name="connsiteX10" fmla="*/ 41572 w 239416"/>
              <a:gd name="connsiteY10" fmla="*/ 421715 h 829706"/>
              <a:gd name="connsiteX11" fmla="*/ 1355 w 239416"/>
              <a:gd name="connsiteY11" fmla="*/ 224865 h 829706"/>
              <a:gd name="connsiteX12" fmla="*/ 90255 w 239416"/>
              <a:gd name="connsiteY12" fmla="*/ 498 h 82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416" h="829706">
                <a:moveTo>
                  <a:pt x="90255" y="498"/>
                </a:moveTo>
                <a:cubicBezTo>
                  <a:pt x="93430" y="-9733"/>
                  <a:pt x="29930" y="140551"/>
                  <a:pt x="20405" y="163481"/>
                </a:cubicBezTo>
                <a:cubicBezTo>
                  <a:pt x="10880" y="186411"/>
                  <a:pt x="34163" y="105978"/>
                  <a:pt x="33105" y="138081"/>
                </a:cubicBezTo>
                <a:cubicBezTo>
                  <a:pt x="32047" y="170184"/>
                  <a:pt x="16877" y="327876"/>
                  <a:pt x="14055" y="356098"/>
                </a:cubicBezTo>
                <a:cubicBezTo>
                  <a:pt x="11233" y="384320"/>
                  <a:pt x="-1114" y="275312"/>
                  <a:pt x="16172" y="307415"/>
                </a:cubicBezTo>
                <a:cubicBezTo>
                  <a:pt x="33458" y="339518"/>
                  <a:pt x="105425" y="519435"/>
                  <a:pt x="117772" y="548715"/>
                </a:cubicBezTo>
                <a:cubicBezTo>
                  <a:pt x="130119" y="577995"/>
                  <a:pt x="70852" y="439001"/>
                  <a:pt x="90255" y="483098"/>
                </a:cubicBezTo>
                <a:cubicBezTo>
                  <a:pt x="109658" y="527195"/>
                  <a:pt x="217608" y="769906"/>
                  <a:pt x="234189" y="813298"/>
                </a:cubicBezTo>
                <a:cubicBezTo>
                  <a:pt x="250770" y="856690"/>
                  <a:pt x="225722" y="807301"/>
                  <a:pt x="189739" y="743448"/>
                </a:cubicBezTo>
                <a:cubicBezTo>
                  <a:pt x="153756" y="679595"/>
                  <a:pt x="42983" y="483803"/>
                  <a:pt x="18289" y="430181"/>
                </a:cubicBezTo>
                <a:cubicBezTo>
                  <a:pt x="-6405" y="376559"/>
                  <a:pt x="44394" y="455934"/>
                  <a:pt x="41572" y="421715"/>
                </a:cubicBezTo>
                <a:cubicBezTo>
                  <a:pt x="38750" y="387496"/>
                  <a:pt x="-8523" y="295421"/>
                  <a:pt x="1355" y="224865"/>
                </a:cubicBezTo>
                <a:cubicBezTo>
                  <a:pt x="11233" y="154309"/>
                  <a:pt x="87080" y="10729"/>
                  <a:pt x="90255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DA370973-D7DC-4946-BFB6-D060FEDC8B52}"/>
              </a:ext>
            </a:extLst>
          </p:cNvPr>
          <p:cNvSpPr/>
          <p:nvPr/>
        </p:nvSpPr>
        <p:spPr>
          <a:xfrm>
            <a:off x="3864923" y="11017863"/>
            <a:ext cx="64006" cy="353544"/>
          </a:xfrm>
          <a:custGeom>
            <a:avLst/>
            <a:gdLst>
              <a:gd name="connsiteX0" fmla="*/ 110 w 64006"/>
              <a:gd name="connsiteY0" fmla="*/ 1504 h 353544"/>
              <a:gd name="connsiteX1" fmla="*/ 44560 w 64006"/>
              <a:gd name="connsiteY1" fmla="*/ 170837 h 353544"/>
              <a:gd name="connsiteX2" fmla="*/ 42444 w 64006"/>
              <a:gd name="connsiteY2" fmla="*/ 217404 h 353544"/>
              <a:gd name="connsiteX3" fmla="*/ 21277 w 64006"/>
              <a:gd name="connsiteY3" fmla="*/ 352870 h 353544"/>
              <a:gd name="connsiteX4" fmla="*/ 33977 w 64006"/>
              <a:gd name="connsiteY4" fmla="*/ 270320 h 353544"/>
              <a:gd name="connsiteX5" fmla="*/ 55144 w 64006"/>
              <a:gd name="connsiteY5" fmla="*/ 287254 h 353544"/>
              <a:gd name="connsiteX6" fmla="*/ 63610 w 64006"/>
              <a:gd name="connsiteY6" fmla="*/ 225870 h 353544"/>
              <a:gd name="connsiteX7" fmla="*/ 59377 w 64006"/>
              <a:gd name="connsiteY7" fmla="*/ 94637 h 353544"/>
              <a:gd name="connsiteX8" fmla="*/ 110 w 64006"/>
              <a:gd name="connsiteY8" fmla="*/ 1504 h 3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6" h="353544">
                <a:moveTo>
                  <a:pt x="110" y="1504"/>
                </a:moveTo>
                <a:cubicBezTo>
                  <a:pt x="-2360" y="14204"/>
                  <a:pt x="37504" y="134854"/>
                  <a:pt x="44560" y="170837"/>
                </a:cubicBezTo>
                <a:cubicBezTo>
                  <a:pt x="51616" y="206820"/>
                  <a:pt x="46324" y="187065"/>
                  <a:pt x="42444" y="217404"/>
                </a:cubicBezTo>
                <a:cubicBezTo>
                  <a:pt x="38564" y="247743"/>
                  <a:pt x="22688" y="344051"/>
                  <a:pt x="21277" y="352870"/>
                </a:cubicBezTo>
                <a:cubicBezTo>
                  <a:pt x="19866" y="361689"/>
                  <a:pt x="28333" y="281256"/>
                  <a:pt x="33977" y="270320"/>
                </a:cubicBezTo>
                <a:cubicBezTo>
                  <a:pt x="39621" y="259384"/>
                  <a:pt x="50205" y="294662"/>
                  <a:pt x="55144" y="287254"/>
                </a:cubicBezTo>
                <a:cubicBezTo>
                  <a:pt x="60083" y="279846"/>
                  <a:pt x="62905" y="257973"/>
                  <a:pt x="63610" y="225870"/>
                </a:cubicBezTo>
                <a:cubicBezTo>
                  <a:pt x="64315" y="193767"/>
                  <a:pt x="64669" y="129562"/>
                  <a:pt x="59377" y="94637"/>
                </a:cubicBezTo>
                <a:cubicBezTo>
                  <a:pt x="54085" y="59712"/>
                  <a:pt x="2580" y="-11196"/>
                  <a:pt x="110" y="1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125AC460-8270-478B-85A5-D19EBCB66F9B}"/>
              </a:ext>
            </a:extLst>
          </p:cNvPr>
          <p:cNvSpPr/>
          <p:nvPr/>
        </p:nvSpPr>
        <p:spPr>
          <a:xfrm>
            <a:off x="3514457" y="10807538"/>
            <a:ext cx="53333" cy="471932"/>
          </a:xfrm>
          <a:custGeom>
            <a:avLst/>
            <a:gdLst>
              <a:gd name="connsiteX0" fmla="*/ 43660 w 53333"/>
              <a:gd name="connsiteY0" fmla="*/ 162 h 471932"/>
              <a:gd name="connsiteX1" fmla="*/ 24610 w 53333"/>
              <a:gd name="connsiteY1" fmla="*/ 243579 h 471932"/>
              <a:gd name="connsiteX2" fmla="*/ 52126 w 53333"/>
              <a:gd name="connsiteY2" fmla="*/ 465829 h 471932"/>
              <a:gd name="connsiteX3" fmla="*/ 43660 w 53333"/>
              <a:gd name="connsiteY3" fmla="*/ 391745 h 471932"/>
              <a:gd name="connsiteX4" fmla="*/ 1326 w 53333"/>
              <a:gd name="connsiteY4" fmla="*/ 205479 h 471932"/>
              <a:gd name="connsiteX5" fmla="*/ 11910 w 53333"/>
              <a:gd name="connsiteY5" fmla="*/ 205479 h 471932"/>
              <a:gd name="connsiteX6" fmla="*/ 43660 w 53333"/>
              <a:gd name="connsiteY6" fmla="*/ 162 h 47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33" h="471932">
                <a:moveTo>
                  <a:pt x="43660" y="162"/>
                </a:moveTo>
                <a:cubicBezTo>
                  <a:pt x="45777" y="6512"/>
                  <a:pt x="23199" y="165968"/>
                  <a:pt x="24610" y="243579"/>
                </a:cubicBezTo>
                <a:cubicBezTo>
                  <a:pt x="26021" y="321190"/>
                  <a:pt x="48951" y="441135"/>
                  <a:pt x="52126" y="465829"/>
                </a:cubicBezTo>
                <a:cubicBezTo>
                  <a:pt x="55301" y="490523"/>
                  <a:pt x="52127" y="435137"/>
                  <a:pt x="43660" y="391745"/>
                </a:cubicBezTo>
                <a:cubicBezTo>
                  <a:pt x="35193" y="348353"/>
                  <a:pt x="6618" y="236523"/>
                  <a:pt x="1326" y="205479"/>
                </a:cubicBezTo>
                <a:cubicBezTo>
                  <a:pt x="-3966" y="174435"/>
                  <a:pt x="8029" y="235818"/>
                  <a:pt x="11910" y="205479"/>
                </a:cubicBezTo>
                <a:cubicBezTo>
                  <a:pt x="15791" y="175140"/>
                  <a:pt x="41543" y="-6188"/>
                  <a:pt x="4366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D41D7453-9B93-470D-BA6B-F04C0A147C3A}"/>
              </a:ext>
            </a:extLst>
          </p:cNvPr>
          <p:cNvSpPr/>
          <p:nvPr/>
        </p:nvSpPr>
        <p:spPr>
          <a:xfrm>
            <a:off x="3538339" y="10788192"/>
            <a:ext cx="265869" cy="432275"/>
          </a:xfrm>
          <a:custGeom>
            <a:avLst/>
            <a:gdLst>
              <a:gd name="connsiteX0" fmla="*/ 193344 w 265869"/>
              <a:gd name="connsiteY0" fmla="*/ 458 h 432275"/>
              <a:gd name="connsiteX1" fmla="*/ 201811 w 265869"/>
              <a:gd name="connsiteY1" fmla="*/ 233291 h 432275"/>
              <a:gd name="connsiteX2" fmla="*/ 252611 w 265869"/>
              <a:gd name="connsiteY2" fmla="*/ 83008 h 432275"/>
              <a:gd name="connsiteX3" fmla="*/ 246261 w 265869"/>
              <a:gd name="connsiteY3" fmla="*/ 226941 h 432275"/>
              <a:gd name="connsiteX4" fmla="*/ 265311 w 265869"/>
              <a:gd name="connsiteY4" fmla="*/ 269275 h 432275"/>
              <a:gd name="connsiteX5" fmla="*/ 220861 w 265869"/>
              <a:gd name="connsiteY5" fmla="*/ 222708 h 432275"/>
              <a:gd name="connsiteX6" fmla="*/ 165828 w 265869"/>
              <a:gd name="connsiteY6" fmla="*/ 254458 h 432275"/>
              <a:gd name="connsiteX7" fmla="*/ 108678 w 265869"/>
              <a:gd name="connsiteY7" fmla="*/ 303141 h 432275"/>
              <a:gd name="connsiteX8" fmla="*/ 728 w 265869"/>
              <a:gd name="connsiteY8" fmla="*/ 432258 h 432275"/>
              <a:gd name="connsiteX9" fmla="*/ 68461 w 265869"/>
              <a:gd name="connsiteY9" fmla="*/ 311608 h 432275"/>
              <a:gd name="connsiteX10" fmla="*/ 201811 w 265869"/>
              <a:gd name="connsiteY10" fmla="*/ 205775 h 432275"/>
              <a:gd name="connsiteX11" fmla="*/ 225094 w 265869"/>
              <a:gd name="connsiteY11" fmla="*/ 174025 h 432275"/>
              <a:gd name="connsiteX12" fmla="*/ 193344 w 265869"/>
              <a:gd name="connsiteY12" fmla="*/ 458 h 4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869" h="432275">
                <a:moveTo>
                  <a:pt x="193344" y="458"/>
                </a:moveTo>
                <a:cubicBezTo>
                  <a:pt x="189463" y="10336"/>
                  <a:pt x="191933" y="219533"/>
                  <a:pt x="201811" y="233291"/>
                </a:cubicBezTo>
                <a:cubicBezTo>
                  <a:pt x="211689" y="247049"/>
                  <a:pt x="245203" y="84066"/>
                  <a:pt x="252611" y="83008"/>
                </a:cubicBezTo>
                <a:cubicBezTo>
                  <a:pt x="260019" y="81950"/>
                  <a:pt x="244144" y="195897"/>
                  <a:pt x="246261" y="226941"/>
                </a:cubicBezTo>
                <a:cubicBezTo>
                  <a:pt x="248378" y="257985"/>
                  <a:pt x="269544" y="269981"/>
                  <a:pt x="265311" y="269275"/>
                </a:cubicBezTo>
                <a:cubicBezTo>
                  <a:pt x="261078" y="268570"/>
                  <a:pt x="237441" y="225177"/>
                  <a:pt x="220861" y="222708"/>
                </a:cubicBezTo>
                <a:cubicBezTo>
                  <a:pt x="204281" y="220239"/>
                  <a:pt x="184525" y="241053"/>
                  <a:pt x="165828" y="254458"/>
                </a:cubicBezTo>
                <a:cubicBezTo>
                  <a:pt x="147131" y="267864"/>
                  <a:pt x="136195" y="273508"/>
                  <a:pt x="108678" y="303141"/>
                </a:cubicBezTo>
                <a:cubicBezTo>
                  <a:pt x="81161" y="332774"/>
                  <a:pt x="7431" y="430847"/>
                  <a:pt x="728" y="432258"/>
                </a:cubicBezTo>
                <a:cubicBezTo>
                  <a:pt x="-5975" y="433669"/>
                  <a:pt x="34947" y="349355"/>
                  <a:pt x="68461" y="311608"/>
                </a:cubicBezTo>
                <a:cubicBezTo>
                  <a:pt x="101975" y="273861"/>
                  <a:pt x="175705" y="228706"/>
                  <a:pt x="201811" y="205775"/>
                </a:cubicBezTo>
                <a:cubicBezTo>
                  <a:pt x="227917" y="182845"/>
                  <a:pt x="221213" y="204717"/>
                  <a:pt x="225094" y="174025"/>
                </a:cubicBezTo>
                <a:cubicBezTo>
                  <a:pt x="228975" y="143333"/>
                  <a:pt x="197225" y="-9420"/>
                  <a:pt x="193344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A0751B21-FD0A-465F-A0BF-5F1A6DC64A41}"/>
              </a:ext>
            </a:extLst>
          </p:cNvPr>
          <p:cNvSpPr/>
          <p:nvPr/>
        </p:nvSpPr>
        <p:spPr>
          <a:xfrm>
            <a:off x="3504515" y="10712363"/>
            <a:ext cx="269503" cy="477114"/>
          </a:xfrm>
          <a:custGeom>
            <a:avLst/>
            <a:gdLst>
              <a:gd name="connsiteX0" fmla="*/ 269502 w 269503"/>
              <a:gd name="connsiteY0" fmla="*/ 120737 h 477114"/>
              <a:gd name="connsiteX1" fmla="*/ 157318 w 269503"/>
              <a:gd name="connsiteY1" fmla="*/ 4320 h 477114"/>
              <a:gd name="connsiteX2" fmla="*/ 93818 w 269503"/>
              <a:gd name="connsiteY2" fmla="*/ 31837 h 477114"/>
              <a:gd name="connsiteX3" fmla="*/ 49368 w 269503"/>
              <a:gd name="connsiteY3" fmla="*/ 97454 h 477114"/>
              <a:gd name="connsiteX4" fmla="*/ 45135 w 269503"/>
              <a:gd name="connsiteY4" fmla="*/ 78404 h 477114"/>
              <a:gd name="connsiteX5" fmla="*/ 21852 w 269503"/>
              <a:gd name="connsiteY5" fmla="*/ 152487 h 477114"/>
              <a:gd name="connsiteX6" fmla="*/ 11268 w 269503"/>
              <a:gd name="connsiteY6" fmla="*/ 154604 h 477114"/>
              <a:gd name="connsiteX7" fmla="*/ 19735 w 269503"/>
              <a:gd name="connsiteY7" fmla="*/ 196937 h 477114"/>
              <a:gd name="connsiteX8" fmla="*/ 4918 w 269503"/>
              <a:gd name="connsiteY8" fmla="*/ 224454 h 477114"/>
              <a:gd name="connsiteX9" fmla="*/ 685 w 269503"/>
              <a:gd name="connsiteY9" fmla="*/ 258320 h 477114"/>
              <a:gd name="connsiteX10" fmla="*/ 17618 w 269503"/>
              <a:gd name="connsiteY10" fmla="*/ 328170 h 477114"/>
              <a:gd name="connsiteX11" fmla="*/ 17618 w 269503"/>
              <a:gd name="connsiteY11" fmla="*/ 474220 h 477114"/>
              <a:gd name="connsiteX12" fmla="*/ 9152 w 269503"/>
              <a:gd name="connsiteY12" fmla="*/ 400137 h 477114"/>
              <a:gd name="connsiteX13" fmla="*/ 45135 w 269503"/>
              <a:gd name="connsiteY13" fmla="*/ 110154 h 477114"/>
              <a:gd name="connsiteX14" fmla="*/ 125568 w 269503"/>
              <a:gd name="connsiteY14" fmla="*/ 38187 h 477114"/>
              <a:gd name="connsiteX15" fmla="*/ 155202 w 269503"/>
              <a:gd name="connsiteY15" fmla="*/ 44537 h 477114"/>
              <a:gd name="connsiteX16" fmla="*/ 269502 w 269503"/>
              <a:gd name="connsiteY16" fmla="*/ 120737 h 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03" h="477114">
                <a:moveTo>
                  <a:pt x="269502" y="120737"/>
                </a:moveTo>
                <a:cubicBezTo>
                  <a:pt x="269855" y="114034"/>
                  <a:pt x="186599" y="19137"/>
                  <a:pt x="157318" y="4320"/>
                </a:cubicBezTo>
                <a:cubicBezTo>
                  <a:pt x="128037" y="-10497"/>
                  <a:pt x="111810" y="16315"/>
                  <a:pt x="93818" y="31837"/>
                </a:cubicBezTo>
                <a:cubicBezTo>
                  <a:pt x="75826" y="47359"/>
                  <a:pt x="57482" y="89693"/>
                  <a:pt x="49368" y="97454"/>
                </a:cubicBezTo>
                <a:cubicBezTo>
                  <a:pt x="41254" y="105215"/>
                  <a:pt x="49721" y="69232"/>
                  <a:pt x="45135" y="78404"/>
                </a:cubicBezTo>
                <a:cubicBezTo>
                  <a:pt x="40549" y="87576"/>
                  <a:pt x="27496" y="139787"/>
                  <a:pt x="21852" y="152487"/>
                </a:cubicBezTo>
                <a:cubicBezTo>
                  <a:pt x="16208" y="165187"/>
                  <a:pt x="11621" y="147196"/>
                  <a:pt x="11268" y="154604"/>
                </a:cubicBezTo>
                <a:cubicBezTo>
                  <a:pt x="10915" y="162012"/>
                  <a:pt x="20793" y="185295"/>
                  <a:pt x="19735" y="196937"/>
                </a:cubicBezTo>
                <a:cubicBezTo>
                  <a:pt x="18677" y="208579"/>
                  <a:pt x="8093" y="214224"/>
                  <a:pt x="4918" y="224454"/>
                </a:cubicBezTo>
                <a:cubicBezTo>
                  <a:pt x="1743" y="234685"/>
                  <a:pt x="-1432" y="241034"/>
                  <a:pt x="685" y="258320"/>
                </a:cubicBezTo>
                <a:cubicBezTo>
                  <a:pt x="2802" y="275606"/>
                  <a:pt x="14796" y="292187"/>
                  <a:pt x="17618" y="328170"/>
                </a:cubicBezTo>
                <a:cubicBezTo>
                  <a:pt x="20440" y="364153"/>
                  <a:pt x="19029" y="462226"/>
                  <a:pt x="17618" y="474220"/>
                </a:cubicBezTo>
                <a:cubicBezTo>
                  <a:pt x="16207" y="486214"/>
                  <a:pt x="4566" y="460815"/>
                  <a:pt x="9152" y="400137"/>
                </a:cubicBezTo>
                <a:cubicBezTo>
                  <a:pt x="13738" y="339459"/>
                  <a:pt x="25732" y="170479"/>
                  <a:pt x="45135" y="110154"/>
                </a:cubicBezTo>
                <a:cubicBezTo>
                  <a:pt x="64538" y="49829"/>
                  <a:pt x="107223" y="49123"/>
                  <a:pt x="125568" y="38187"/>
                </a:cubicBezTo>
                <a:cubicBezTo>
                  <a:pt x="143912" y="27251"/>
                  <a:pt x="136858" y="35012"/>
                  <a:pt x="155202" y="44537"/>
                </a:cubicBezTo>
                <a:cubicBezTo>
                  <a:pt x="173546" y="54062"/>
                  <a:pt x="269149" y="127440"/>
                  <a:pt x="269502" y="12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454CD453-F05D-4754-A027-AF2E1535E28E}"/>
              </a:ext>
            </a:extLst>
          </p:cNvPr>
          <p:cNvSpPr/>
          <p:nvPr/>
        </p:nvSpPr>
        <p:spPr>
          <a:xfrm>
            <a:off x="3566532" y="10768956"/>
            <a:ext cx="195581" cy="134432"/>
          </a:xfrm>
          <a:custGeom>
            <a:avLst/>
            <a:gdLst>
              <a:gd name="connsiteX0" fmla="*/ 51 w 195581"/>
              <a:gd name="connsiteY0" fmla="*/ 21811 h 134432"/>
              <a:gd name="connsiteX1" fmla="*/ 82601 w 195581"/>
              <a:gd name="connsiteY1" fmla="*/ 6994 h 134432"/>
              <a:gd name="connsiteX2" fmla="*/ 129168 w 195581"/>
              <a:gd name="connsiteY2" fmla="*/ 57794 h 134432"/>
              <a:gd name="connsiteX3" fmla="*/ 188435 w 195581"/>
              <a:gd name="connsiteY3" fmla="*/ 133994 h 134432"/>
              <a:gd name="connsiteX4" fmla="*/ 188435 w 195581"/>
              <a:gd name="connsiteY4" fmla="*/ 85311 h 134432"/>
              <a:gd name="connsiteX5" fmla="*/ 133401 w 195581"/>
              <a:gd name="connsiteY5" fmla="*/ 9111 h 134432"/>
              <a:gd name="connsiteX6" fmla="*/ 173618 w 195581"/>
              <a:gd name="connsiteY6" fmla="*/ 100127 h 134432"/>
              <a:gd name="connsiteX7" fmla="*/ 137635 w 195581"/>
              <a:gd name="connsiteY7" fmla="*/ 28161 h 134432"/>
              <a:gd name="connsiteX8" fmla="*/ 95301 w 195581"/>
              <a:gd name="connsiteY8" fmla="*/ 644 h 134432"/>
              <a:gd name="connsiteX9" fmla="*/ 51 w 195581"/>
              <a:gd name="connsiteY9" fmla="*/ 21811 h 13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1" h="134432">
                <a:moveTo>
                  <a:pt x="51" y="21811"/>
                </a:moveTo>
                <a:cubicBezTo>
                  <a:pt x="-2066" y="22869"/>
                  <a:pt x="61082" y="997"/>
                  <a:pt x="82601" y="6994"/>
                </a:cubicBezTo>
                <a:cubicBezTo>
                  <a:pt x="104120" y="12991"/>
                  <a:pt x="111529" y="36627"/>
                  <a:pt x="129168" y="57794"/>
                </a:cubicBezTo>
                <a:cubicBezTo>
                  <a:pt x="146807" y="78961"/>
                  <a:pt x="178557" y="129408"/>
                  <a:pt x="188435" y="133994"/>
                </a:cubicBezTo>
                <a:cubicBezTo>
                  <a:pt x="198313" y="138580"/>
                  <a:pt x="197607" y="106125"/>
                  <a:pt x="188435" y="85311"/>
                </a:cubicBezTo>
                <a:cubicBezTo>
                  <a:pt x="179263" y="64497"/>
                  <a:pt x="135870" y="6642"/>
                  <a:pt x="133401" y="9111"/>
                </a:cubicBezTo>
                <a:cubicBezTo>
                  <a:pt x="130932" y="11580"/>
                  <a:pt x="172912" y="96952"/>
                  <a:pt x="173618" y="100127"/>
                </a:cubicBezTo>
                <a:cubicBezTo>
                  <a:pt x="174324" y="103302"/>
                  <a:pt x="150688" y="44741"/>
                  <a:pt x="137635" y="28161"/>
                </a:cubicBezTo>
                <a:cubicBezTo>
                  <a:pt x="124582" y="11581"/>
                  <a:pt x="112587" y="5583"/>
                  <a:pt x="95301" y="644"/>
                </a:cubicBezTo>
                <a:cubicBezTo>
                  <a:pt x="78015" y="-4295"/>
                  <a:pt x="2168" y="20753"/>
                  <a:pt x="51" y="21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310234C5-86E9-4D6E-8B12-257B5224C0BF}"/>
              </a:ext>
            </a:extLst>
          </p:cNvPr>
          <p:cNvSpPr/>
          <p:nvPr/>
        </p:nvSpPr>
        <p:spPr>
          <a:xfrm>
            <a:off x="3653301" y="11078623"/>
            <a:ext cx="161107" cy="343002"/>
          </a:xfrm>
          <a:custGeom>
            <a:avLst/>
            <a:gdLst>
              <a:gd name="connsiteX0" fmla="*/ 160932 w 161107"/>
              <a:gd name="connsiteY0" fmla="*/ 10 h 343002"/>
              <a:gd name="connsiteX1" fmla="*/ 63566 w 161107"/>
              <a:gd name="connsiteY1" fmla="*/ 116427 h 343002"/>
              <a:gd name="connsiteX2" fmla="*/ 67799 w 161107"/>
              <a:gd name="connsiteY2" fmla="*/ 207444 h 343002"/>
              <a:gd name="connsiteX3" fmla="*/ 67799 w 161107"/>
              <a:gd name="connsiteY3" fmla="*/ 270944 h 343002"/>
              <a:gd name="connsiteX4" fmla="*/ 48749 w 161107"/>
              <a:gd name="connsiteY4" fmla="*/ 215910 h 343002"/>
              <a:gd name="connsiteX5" fmla="*/ 66 w 161107"/>
              <a:gd name="connsiteY5" fmla="*/ 342910 h 343002"/>
              <a:gd name="connsiteX6" fmla="*/ 38166 w 161107"/>
              <a:gd name="connsiteY6" fmla="*/ 192627 h 343002"/>
              <a:gd name="connsiteX7" fmla="*/ 36049 w 161107"/>
              <a:gd name="connsiteY7" fmla="*/ 122777 h 343002"/>
              <a:gd name="connsiteX8" fmla="*/ 160932 w 161107"/>
              <a:gd name="connsiteY8" fmla="*/ 10 h 3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07" h="343002">
                <a:moveTo>
                  <a:pt x="160932" y="10"/>
                </a:moveTo>
                <a:cubicBezTo>
                  <a:pt x="165518" y="-1048"/>
                  <a:pt x="79088" y="81855"/>
                  <a:pt x="63566" y="116427"/>
                </a:cubicBezTo>
                <a:cubicBezTo>
                  <a:pt x="48044" y="150999"/>
                  <a:pt x="67094" y="181691"/>
                  <a:pt x="67799" y="207444"/>
                </a:cubicBezTo>
                <a:cubicBezTo>
                  <a:pt x="68504" y="233197"/>
                  <a:pt x="70974" y="269533"/>
                  <a:pt x="67799" y="270944"/>
                </a:cubicBezTo>
                <a:cubicBezTo>
                  <a:pt x="64624" y="272355"/>
                  <a:pt x="60038" y="203916"/>
                  <a:pt x="48749" y="215910"/>
                </a:cubicBezTo>
                <a:cubicBezTo>
                  <a:pt x="37460" y="227904"/>
                  <a:pt x="1830" y="346790"/>
                  <a:pt x="66" y="342910"/>
                </a:cubicBezTo>
                <a:cubicBezTo>
                  <a:pt x="-1698" y="339030"/>
                  <a:pt x="32169" y="229316"/>
                  <a:pt x="38166" y="192627"/>
                </a:cubicBezTo>
                <a:cubicBezTo>
                  <a:pt x="44163" y="155938"/>
                  <a:pt x="16646" y="154880"/>
                  <a:pt x="36049" y="122777"/>
                </a:cubicBezTo>
                <a:cubicBezTo>
                  <a:pt x="55452" y="90674"/>
                  <a:pt x="156346" y="1068"/>
                  <a:pt x="1609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31725AF4-A4DE-4348-B680-823C27736458}"/>
              </a:ext>
            </a:extLst>
          </p:cNvPr>
          <p:cNvSpPr/>
          <p:nvPr/>
        </p:nvSpPr>
        <p:spPr>
          <a:xfrm>
            <a:off x="3676221" y="11537371"/>
            <a:ext cx="128621" cy="305838"/>
          </a:xfrm>
          <a:custGeom>
            <a:avLst/>
            <a:gdLst>
              <a:gd name="connsiteX0" fmla="*/ 429 w 128621"/>
              <a:gd name="connsiteY0" fmla="*/ 579 h 305838"/>
              <a:gd name="connsiteX1" fmla="*/ 127429 w 128621"/>
              <a:gd name="connsiteY1" fmla="*/ 116996 h 305838"/>
              <a:gd name="connsiteX2" fmla="*/ 66046 w 128621"/>
              <a:gd name="connsiteY2" fmla="*/ 303262 h 305838"/>
              <a:gd name="connsiteX3" fmla="*/ 99912 w 128621"/>
              <a:gd name="connsiteY3" fmla="*/ 218596 h 305838"/>
              <a:gd name="connsiteX4" fmla="*/ 108379 w 128621"/>
              <a:gd name="connsiteY4" fmla="*/ 119112 h 305838"/>
              <a:gd name="connsiteX5" fmla="*/ 87212 w 128621"/>
              <a:gd name="connsiteY5" fmla="*/ 74662 h 305838"/>
              <a:gd name="connsiteX6" fmla="*/ 429 w 128621"/>
              <a:gd name="connsiteY6" fmla="*/ 579 h 30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21" h="305838">
                <a:moveTo>
                  <a:pt x="429" y="579"/>
                </a:moveTo>
                <a:cubicBezTo>
                  <a:pt x="7132" y="7635"/>
                  <a:pt x="116493" y="66549"/>
                  <a:pt x="127429" y="116996"/>
                </a:cubicBezTo>
                <a:cubicBezTo>
                  <a:pt x="138365" y="167443"/>
                  <a:pt x="70632" y="286329"/>
                  <a:pt x="66046" y="303262"/>
                </a:cubicBezTo>
                <a:cubicBezTo>
                  <a:pt x="61460" y="320195"/>
                  <a:pt x="92857" y="249288"/>
                  <a:pt x="99912" y="218596"/>
                </a:cubicBezTo>
                <a:cubicBezTo>
                  <a:pt x="106967" y="187904"/>
                  <a:pt x="110496" y="143101"/>
                  <a:pt x="108379" y="119112"/>
                </a:cubicBezTo>
                <a:cubicBezTo>
                  <a:pt x="106262" y="95123"/>
                  <a:pt x="106968" y="96534"/>
                  <a:pt x="87212" y="74662"/>
                </a:cubicBezTo>
                <a:cubicBezTo>
                  <a:pt x="67457" y="52790"/>
                  <a:pt x="-6274" y="-6477"/>
                  <a:pt x="429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8B402F84-11E2-4AAD-BDF7-A8E11AC9454C}"/>
              </a:ext>
            </a:extLst>
          </p:cNvPr>
          <p:cNvSpPr/>
          <p:nvPr/>
        </p:nvSpPr>
        <p:spPr>
          <a:xfrm>
            <a:off x="3798965" y="12051994"/>
            <a:ext cx="440033" cy="739254"/>
          </a:xfrm>
          <a:custGeom>
            <a:avLst/>
            <a:gdLst>
              <a:gd name="connsiteX0" fmla="*/ 2568 w 440033"/>
              <a:gd name="connsiteY0" fmla="*/ 306 h 739254"/>
              <a:gd name="connsiteX1" fmla="*/ 57602 w 440033"/>
              <a:gd name="connsiteY1" fmla="*/ 150589 h 739254"/>
              <a:gd name="connsiteX2" fmla="*/ 248102 w 440033"/>
              <a:gd name="connsiteY2" fmla="*/ 377073 h 739254"/>
              <a:gd name="connsiteX3" fmla="*/ 235402 w 440033"/>
              <a:gd name="connsiteY3" fmla="*/ 374956 h 739254"/>
              <a:gd name="connsiteX4" fmla="*/ 434368 w 440033"/>
              <a:gd name="connsiteY4" fmla="*/ 730556 h 739254"/>
              <a:gd name="connsiteX5" fmla="*/ 362402 w 440033"/>
              <a:gd name="connsiteY5" fmla="*/ 592973 h 739254"/>
              <a:gd name="connsiteX6" fmla="*/ 123218 w 440033"/>
              <a:gd name="connsiteY6" fmla="*/ 188689 h 739254"/>
              <a:gd name="connsiteX7" fmla="*/ 2568 w 440033"/>
              <a:gd name="connsiteY7" fmla="*/ 306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033" h="739254">
                <a:moveTo>
                  <a:pt x="2568" y="306"/>
                </a:moveTo>
                <a:cubicBezTo>
                  <a:pt x="-8368" y="-6044"/>
                  <a:pt x="16680" y="87795"/>
                  <a:pt x="57602" y="150589"/>
                </a:cubicBezTo>
                <a:cubicBezTo>
                  <a:pt x="98524" y="213383"/>
                  <a:pt x="218469" y="339679"/>
                  <a:pt x="248102" y="377073"/>
                </a:cubicBezTo>
                <a:cubicBezTo>
                  <a:pt x="277735" y="414467"/>
                  <a:pt x="204358" y="316042"/>
                  <a:pt x="235402" y="374956"/>
                </a:cubicBezTo>
                <a:cubicBezTo>
                  <a:pt x="266446" y="433870"/>
                  <a:pt x="413201" y="694220"/>
                  <a:pt x="434368" y="730556"/>
                </a:cubicBezTo>
                <a:cubicBezTo>
                  <a:pt x="455535" y="766892"/>
                  <a:pt x="414260" y="683284"/>
                  <a:pt x="362402" y="592973"/>
                </a:cubicBezTo>
                <a:cubicBezTo>
                  <a:pt x="310544" y="502662"/>
                  <a:pt x="183190" y="283939"/>
                  <a:pt x="123218" y="188689"/>
                </a:cubicBezTo>
                <a:cubicBezTo>
                  <a:pt x="63246" y="93439"/>
                  <a:pt x="13504" y="6656"/>
                  <a:pt x="2568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87966E5C-0516-4BB9-9BB3-F8501820A152}"/>
              </a:ext>
            </a:extLst>
          </p:cNvPr>
          <p:cNvSpPr/>
          <p:nvPr/>
        </p:nvSpPr>
        <p:spPr>
          <a:xfrm>
            <a:off x="4197350" y="12683150"/>
            <a:ext cx="406400" cy="874174"/>
          </a:xfrm>
          <a:custGeom>
            <a:avLst/>
            <a:gdLst>
              <a:gd name="connsiteX0" fmla="*/ 0 w 406400"/>
              <a:gd name="connsiteY0" fmla="*/ 975 h 874174"/>
              <a:gd name="connsiteX1" fmla="*/ 234950 w 406400"/>
              <a:gd name="connsiteY1" fmla="*/ 483575 h 874174"/>
              <a:gd name="connsiteX2" fmla="*/ 158750 w 406400"/>
              <a:gd name="connsiteY2" fmla="*/ 337525 h 874174"/>
              <a:gd name="connsiteX3" fmla="*/ 352425 w 406400"/>
              <a:gd name="connsiteY3" fmla="*/ 635975 h 874174"/>
              <a:gd name="connsiteX4" fmla="*/ 406400 w 406400"/>
              <a:gd name="connsiteY4" fmla="*/ 874100 h 874174"/>
              <a:gd name="connsiteX5" fmla="*/ 352425 w 406400"/>
              <a:gd name="connsiteY5" fmla="*/ 658200 h 874174"/>
              <a:gd name="connsiteX6" fmla="*/ 234950 w 406400"/>
              <a:gd name="connsiteY6" fmla="*/ 366100 h 874174"/>
              <a:gd name="connsiteX7" fmla="*/ 0 w 406400"/>
              <a:gd name="connsiteY7" fmla="*/ 975 h 87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874174">
                <a:moveTo>
                  <a:pt x="0" y="975"/>
                </a:moveTo>
                <a:cubicBezTo>
                  <a:pt x="0" y="20554"/>
                  <a:pt x="208492" y="427484"/>
                  <a:pt x="234950" y="483575"/>
                </a:cubicBezTo>
                <a:cubicBezTo>
                  <a:pt x="261408" y="539666"/>
                  <a:pt x="139171" y="312125"/>
                  <a:pt x="158750" y="337525"/>
                </a:cubicBezTo>
                <a:cubicBezTo>
                  <a:pt x="178329" y="362925"/>
                  <a:pt x="311150" y="546546"/>
                  <a:pt x="352425" y="635975"/>
                </a:cubicBezTo>
                <a:cubicBezTo>
                  <a:pt x="393700" y="725404"/>
                  <a:pt x="406400" y="870396"/>
                  <a:pt x="406400" y="874100"/>
                </a:cubicBezTo>
                <a:cubicBezTo>
                  <a:pt x="406400" y="877804"/>
                  <a:pt x="381000" y="742867"/>
                  <a:pt x="352425" y="658200"/>
                </a:cubicBezTo>
                <a:cubicBezTo>
                  <a:pt x="323850" y="573533"/>
                  <a:pt x="291571" y="470346"/>
                  <a:pt x="234950" y="366100"/>
                </a:cubicBezTo>
                <a:cubicBezTo>
                  <a:pt x="178329" y="261854"/>
                  <a:pt x="0" y="-18604"/>
                  <a:pt x="0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FE3B5843-A494-49DB-817E-246001FD99F0}"/>
              </a:ext>
            </a:extLst>
          </p:cNvPr>
          <p:cNvSpPr/>
          <p:nvPr/>
        </p:nvSpPr>
        <p:spPr>
          <a:xfrm>
            <a:off x="4603793" y="13542128"/>
            <a:ext cx="573519" cy="552488"/>
          </a:xfrm>
          <a:custGeom>
            <a:avLst/>
            <a:gdLst>
              <a:gd name="connsiteX0" fmla="*/ 34882 w 573519"/>
              <a:gd name="connsiteY0" fmla="*/ 30997 h 552488"/>
              <a:gd name="connsiteX1" fmla="*/ 561932 w 573519"/>
              <a:gd name="connsiteY1" fmla="*/ 538997 h 552488"/>
              <a:gd name="connsiteX2" fmla="*/ 380957 w 573519"/>
              <a:gd name="connsiteY2" fmla="*/ 392947 h 552488"/>
              <a:gd name="connsiteX3" fmla="*/ 168232 w 573519"/>
              <a:gd name="connsiteY3" fmla="*/ 253247 h 552488"/>
              <a:gd name="connsiteX4" fmla="*/ 63457 w 573519"/>
              <a:gd name="connsiteY4" fmla="*/ 75447 h 552488"/>
              <a:gd name="connsiteX5" fmla="*/ 34882 w 573519"/>
              <a:gd name="connsiteY5" fmla="*/ 30997 h 5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19" h="552488">
                <a:moveTo>
                  <a:pt x="34882" y="30997"/>
                </a:moveTo>
                <a:cubicBezTo>
                  <a:pt x="117961" y="108255"/>
                  <a:pt x="504253" y="478672"/>
                  <a:pt x="561932" y="538997"/>
                </a:cubicBezTo>
                <a:cubicBezTo>
                  <a:pt x="619611" y="599322"/>
                  <a:pt x="446574" y="440572"/>
                  <a:pt x="380957" y="392947"/>
                </a:cubicBezTo>
                <a:cubicBezTo>
                  <a:pt x="315340" y="345322"/>
                  <a:pt x="221149" y="306164"/>
                  <a:pt x="168232" y="253247"/>
                </a:cubicBezTo>
                <a:cubicBezTo>
                  <a:pt x="115315" y="200330"/>
                  <a:pt x="86740" y="109843"/>
                  <a:pt x="63457" y="75447"/>
                </a:cubicBezTo>
                <a:cubicBezTo>
                  <a:pt x="40174" y="41051"/>
                  <a:pt x="-48197" y="-46261"/>
                  <a:pt x="34882" y="3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9F3F67F0-FA78-4B18-8C78-BB7CEA9F4401}"/>
              </a:ext>
            </a:extLst>
          </p:cNvPr>
          <p:cNvSpPr/>
          <p:nvPr/>
        </p:nvSpPr>
        <p:spPr>
          <a:xfrm>
            <a:off x="4853942" y="13960473"/>
            <a:ext cx="836222" cy="1144479"/>
          </a:xfrm>
          <a:custGeom>
            <a:avLst/>
            <a:gdLst>
              <a:gd name="connsiteX0" fmla="*/ 633 w 836222"/>
              <a:gd name="connsiteY0" fmla="*/ 2 h 1144479"/>
              <a:gd name="connsiteX1" fmla="*/ 299083 w 836222"/>
              <a:gd name="connsiteY1" fmla="*/ 479427 h 1144479"/>
              <a:gd name="connsiteX2" fmla="*/ 273683 w 836222"/>
              <a:gd name="connsiteY2" fmla="*/ 419102 h 1144479"/>
              <a:gd name="connsiteX3" fmla="*/ 648333 w 836222"/>
              <a:gd name="connsiteY3" fmla="*/ 920752 h 1144479"/>
              <a:gd name="connsiteX4" fmla="*/ 600708 w 836222"/>
              <a:gd name="connsiteY4" fmla="*/ 860427 h 1144479"/>
              <a:gd name="connsiteX5" fmla="*/ 835658 w 836222"/>
              <a:gd name="connsiteY5" fmla="*/ 1143002 h 1144479"/>
              <a:gd name="connsiteX6" fmla="*/ 657858 w 836222"/>
              <a:gd name="connsiteY6" fmla="*/ 949327 h 1144479"/>
              <a:gd name="connsiteX7" fmla="*/ 391158 w 836222"/>
              <a:gd name="connsiteY7" fmla="*/ 485777 h 1144479"/>
              <a:gd name="connsiteX8" fmla="*/ 633 w 836222"/>
              <a:gd name="connsiteY8" fmla="*/ 2 h 114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222" h="1144479">
                <a:moveTo>
                  <a:pt x="633" y="2"/>
                </a:moveTo>
                <a:cubicBezTo>
                  <a:pt x="-14713" y="-1056"/>
                  <a:pt x="253575" y="409577"/>
                  <a:pt x="299083" y="479427"/>
                </a:cubicBezTo>
                <a:cubicBezTo>
                  <a:pt x="344591" y="549277"/>
                  <a:pt x="215475" y="345548"/>
                  <a:pt x="273683" y="419102"/>
                </a:cubicBezTo>
                <a:cubicBezTo>
                  <a:pt x="331891" y="492656"/>
                  <a:pt x="593829" y="847198"/>
                  <a:pt x="648333" y="920752"/>
                </a:cubicBezTo>
                <a:cubicBezTo>
                  <a:pt x="702837" y="994306"/>
                  <a:pt x="569487" y="823385"/>
                  <a:pt x="600708" y="860427"/>
                </a:cubicBezTo>
                <a:cubicBezTo>
                  <a:pt x="631929" y="897469"/>
                  <a:pt x="826133" y="1128185"/>
                  <a:pt x="835658" y="1143002"/>
                </a:cubicBezTo>
                <a:cubicBezTo>
                  <a:pt x="845183" y="1157819"/>
                  <a:pt x="731941" y="1058865"/>
                  <a:pt x="657858" y="949327"/>
                </a:cubicBezTo>
                <a:cubicBezTo>
                  <a:pt x="583775" y="839790"/>
                  <a:pt x="501225" y="642939"/>
                  <a:pt x="391158" y="485777"/>
                </a:cubicBezTo>
                <a:cubicBezTo>
                  <a:pt x="281091" y="328615"/>
                  <a:pt x="15979" y="1060"/>
                  <a:pt x="6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32799F68-390B-4B6C-ACEB-058D6F1CA62C}"/>
              </a:ext>
            </a:extLst>
          </p:cNvPr>
          <p:cNvSpPr/>
          <p:nvPr/>
        </p:nvSpPr>
        <p:spPr>
          <a:xfrm>
            <a:off x="5701648" y="15109614"/>
            <a:ext cx="384098" cy="886693"/>
          </a:xfrm>
          <a:custGeom>
            <a:avLst/>
            <a:gdLst>
              <a:gd name="connsiteX0" fmla="*/ 652 w 384098"/>
              <a:gd name="connsiteY0" fmla="*/ 3386 h 886693"/>
              <a:gd name="connsiteX1" fmla="*/ 194327 w 384098"/>
              <a:gd name="connsiteY1" fmla="*/ 403436 h 886693"/>
              <a:gd name="connsiteX2" fmla="*/ 181627 w 384098"/>
              <a:gd name="connsiteY2" fmla="*/ 301836 h 886693"/>
              <a:gd name="connsiteX3" fmla="*/ 346727 w 384098"/>
              <a:gd name="connsiteY3" fmla="*/ 765386 h 886693"/>
              <a:gd name="connsiteX4" fmla="*/ 375302 w 384098"/>
              <a:gd name="connsiteY4" fmla="*/ 866986 h 886693"/>
              <a:gd name="connsiteX5" fmla="*/ 226077 w 384098"/>
              <a:gd name="connsiteY5" fmla="*/ 447886 h 886693"/>
              <a:gd name="connsiteX6" fmla="*/ 134002 w 384098"/>
              <a:gd name="connsiteY6" fmla="*/ 222461 h 886693"/>
              <a:gd name="connsiteX7" fmla="*/ 652 w 384098"/>
              <a:gd name="connsiteY7" fmla="*/ 3386 h 8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098" h="886693">
                <a:moveTo>
                  <a:pt x="652" y="3386"/>
                </a:moveTo>
                <a:cubicBezTo>
                  <a:pt x="10706" y="33548"/>
                  <a:pt x="164165" y="353694"/>
                  <a:pt x="194327" y="403436"/>
                </a:cubicBezTo>
                <a:cubicBezTo>
                  <a:pt x="224490" y="453178"/>
                  <a:pt x="156227" y="241511"/>
                  <a:pt x="181627" y="301836"/>
                </a:cubicBezTo>
                <a:cubicBezTo>
                  <a:pt x="207027" y="362161"/>
                  <a:pt x="314448" y="671194"/>
                  <a:pt x="346727" y="765386"/>
                </a:cubicBezTo>
                <a:cubicBezTo>
                  <a:pt x="379006" y="859578"/>
                  <a:pt x="395410" y="919903"/>
                  <a:pt x="375302" y="866986"/>
                </a:cubicBezTo>
                <a:cubicBezTo>
                  <a:pt x="355194" y="814069"/>
                  <a:pt x="266294" y="555307"/>
                  <a:pt x="226077" y="447886"/>
                </a:cubicBezTo>
                <a:cubicBezTo>
                  <a:pt x="185860" y="340465"/>
                  <a:pt x="168398" y="292311"/>
                  <a:pt x="134002" y="222461"/>
                </a:cubicBezTo>
                <a:cubicBezTo>
                  <a:pt x="99606" y="152611"/>
                  <a:pt x="-9402" y="-26776"/>
                  <a:pt x="652" y="3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164813FF-3BE9-4142-A424-DEECA25202BE}"/>
              </a:ext>
            </a:extLst>
          </p:cNvPr>
          <p:cNvSpPr/>
          <p:nvPr/>
        </p:nvSpPr>
        <p:spPr>
          <a:xfrm>
            <a:off x="6035486" y="15842404"/>
            <a:ext cx="198254" cy="1118877"/>
          </a:xfrm>
          <a:custGeom>
            <a:avLst/>
            <a:gdLst>
              <a:gd name="connsiteX0" fmla="*/ 189 w 198254"/>
              <a:gd name="connsiteY0" fmla="*/ 10371 h 1118877"/>
              <a:gd name="connsiteX1" fmla="*/ 165289 w 198254"/>
              <a:gd name="connsiteY1" fmla="*/ 667596 h 1118877"/>
              <a:gd name="connsiteX2" fmla="*/ 152589 w 198254"/>
              <a:gd name="connsiteY2" fmla="*/ 654896 h 1118877"/>
              <a:gd name="connsiteX3" fmla="*/ 197039 w 198254"/>
              <a:gd name="connsiteY3" fmla="*/ 1115271 h 1118877"/>
              <a:gd name="connsiteX4" fmla="*/ 181164 w 198254"/>
              <a:gd name="connsiteY4" fmla="*/ 839046 h 1118877"/>
              <a:gd name="connsiteX5" fmla="*/ 133539 w 198254"/>
              <a:gd name="connsiteY5" fmla="*/ 302471 h 1118877"/>
              <a:gd name="connsiteX6" fmla="*/ 189 w 198254"/>
              <a:gd name="connsiteY6" fmla="*/ 10371 h 111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54" h="1118877">
                <a:moveTo>
                  <a:pt x="189" y="10371"/>
                </a:moveTo>
                <a:cubicBezTo>
                  <a:pt x="5481" y="71225"/>
                  <a:pt x="139889" y="560175"/>
                  <a:pt x="165289" y="667596"/>
                </a:cubicBezTo>
                <a:cubicBezTo>
                  <a:pt x="190689" y="775017"/>
                  <a:pt x="147297" y="580284"/>
                  <a:pt x="152589" y="654896"/>
                </a:cubicBezTo>
                <a:cubicBezTo>
                  <a:pt x="157881" y="729508"/>
                  <a:pt x="192277" y="1084580"/>
                  <a:pt x="197039" y="1115271"/>
                </a:cubicBezTo>
                <a:cubicBezTo>
                  <a:pt x="201801" y="1145962"/>
                  <a:pt x="191747" y="974513"/>
                  <a:pt x="181164" y="839046"/>
                </a:cubicBezTo>
                <a:cubicBezTo>
                  <a:pt x="170581" y="703579"/>
                  <a:pt x="165289" y="434233"/>
                  <a:pt x="133539" y="302471"/>
                </a:cubicBezTo>
                <a:cubicBezTo>
                  <a:pt x="101789" y="170709"/>
                  <a:pt x="-5103" y="-50483"/>
                  <a:pt x="189" y="10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6C694086-51B1-4138-A24E-602EC34D52CF}"/>
              </a:ext>
            </a:extLst>
          </p:cNvPr>
          <p:cNvSpPr/>
          <p:nvPr/>
        </p:nvSpPr>
        <p:spPr>
          <a:xfrm>
            <a:off x="6208625" y="16686820"/>
            <a:ext cx="148210" cy="686924"/>
          </a:xfrm>
          <a:custGeom>
            <a:avLst/>
            <a:gdLst>
              <a:gd name="connsiteX0" fmla="*/ 49300 w 148210"/>
              <a:gd name="connsiteY0" fmla="*/ 7330 h 686924"/>
              <a:gd name="connsiteX1" fmla="*/ 33425 w 148210"/>
              <a:gd name="connsiteY1" fmla="*/ 220055 h 686924"/>
              <a:gd name="connsiteX2" fmla="*/ 81050 w 148210"/>
              <a:gd name="connsiteY2" fmla="*/ 353405 h 686924"/>
              <a:gd name="connsiteX3" fmla="*/ 144550 w 148210"/>
              <a:gd name="connsiteY3" fmla="*/ 674080 h 686924"/>
              <a:gd name="connsiteX4" fmla="*/ 125500 w 148210"/>
              <a:gd name="connsiteY4" fmla="*/ 588355 h 686924"/>
              <a:gd name="connsiteX5" fmla="*/ 1675 w 148210"/>
              <a:gd name="connsiteY5" fmla="*/ 264505 h 686924"/>
              <a:gd name="connsiteX6" fmla="*/ 55650 w 148210"/>
              <a:gd name="connsiteY6" fmla="*/ 347055 h 686924"/>
              <a:gd name="connsiteX7" fmla="*/ 81050 w 148210"/>
              <a:gd name="connsiteY7" fmla="*/ 169255 h 686924"/>
              <a:gd name="connsiteX8" fmla="*/ 46125 w 148210"/>
              <a:gd name="connsiteY8" fmla="*/ 58130 h 686924"/>
              <a:gd name="connsiteX9" fmla="*/ 49300 w 148210"/>
              <a:gd name="connsiteY9" fmla="*/ 7330 h 68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10" h="686924">
                <a:moveTo>
                  <a:pt x="49300" y="7330"/>
                </a:moveTo>
                <a:cubicBezTo>
                  <a:pt x="47183" y="34318"/>
                  <a:pt x="28133" y="162376"/>
                  <a:pt x="33425" y="220055"/>
                </a:cubicBezTo>
                <a:cubicBezTo>
                  <a:pt x="38717" y="277734"/>
                  <a:pt x="62529" y="277734"/>
                  <a:pt x="81050" y="353405"/>
                </a:cubicBezTo>
                <a:cubicBezTo>
                  <a:pt x="99571" y="429076"/>
                  <a:pt x="137142" y="634922"/>
                  <a:pt x="144550" y="674080"/>
                </a:cubicBezTo>
                <a:cubicBezTo>
                  <a:pt x="151958" y="713238"/>
                  <a:pt x="149313" y="656618"/>
                  <a:pt x="125500" y="588355"/>
                </a:cubicBezTo>
                <a:cubicBezTo>
                  <a:pt x="101688" y="520093"/>
                  <a:pt x="13317" y="304722"/>
                  <a:pt x="1675" y="264505"/>
                </a:cubicBezTo>
                <a:cubicBezTo>
                  <a:pt x="-9967" y="224288"/>
                  <a:pt x="42421" y="362930"/>
                  <a:pt x="55650" y="347055"/>
                </a:cubicBezTo>
                <a:cubicBezTo>
                  <a:pt x="68879" y="331180"/>
                  <a:pt x="82637" y="217409"/>
                  <a:pt x="81050" y="169255"/>
                </a:cubicBezTo>
                <a:cubicBezTo>
                  <a:pt x="79463" y="121101"/>
                  <a:pt x="51946" y="81413"/>
                  <a:pt x="46125" y="58130"/>
                </a:cubicBezTo>
                <a:cubicBezTo>
                  <a:pt x="40304" y="34847"/>
                  <a:pt x="51417" y="-19658"/>
                  <a:pt x="49300" y="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DBDF51B5-1574-4E9C-B0EC-04747026AC27}"/>
              </a:ext>
            </a:extLst>
          </p:cNvPr>
          <p:cNvSpPr/>
          <p:nvPr/>
        </p:nvSpPr>
        <p:spPr>
          <a:xfrm>
            <a:off x="6420502" y="17846774"/>
            <a:ext cx="396004" cy="1509787"/>
          </a:xfrm>
          <a:custGeom>
            <a:avLst/>
            <a:gdLst>
              <a:gd name="connsiteX0" fmla="*/ 2523 w 396004"/>
              <a:gd name="connsiteY0" fmla="*/ 28476 h 1509787"/>
              <a:gd name="connsiteX1" fmla="*/ 161273 w 396004"/>
              <a:gd name="connsiteY1" fmla="*/ 511076 h 1509787"/>
              <a:gd name="connsiteX2" fmla="*/ 158098 w 396004"/>
              <a:gd name="connsiteY2" fmla="*/ 384076 h 1509787"/>
              <a:gd name="connsiteX3" fmla="*/ 119998 w 396004"/>
              <a:gd name="connsiteY3" fmla="*/ 714276 h 1509787"/>
              <a:gd name="connsiteX4" fmla="*/ 151748 w 396004"/>
              <a:gd name="connsiteY4" fmla="*/ 644426 h 1509787"/>
              <a:gd name="connsiteX5" fmla="*/ 266048 w 396004"/>
              <a:gd name="connsiteY5" fmla="*/ 1006376 h 1509787"/>
              <a:gd name="connsiteX6" fmla="*/ 259698 w 396004"/>
              <a:gd name="connsiteY6" fmla="*/ 936526 h 1509787"/>
              <a:gd name="connsiteX7" fmla="*/ 389873 w 396004"/>
              <a:gd name="connsiteY7" fmla="*/ 1495326 h 1509787"/>
              <a:gd name="connsiteX8" fmla="*/ 358123 w 396004"/>
              <a:gd name="connsiteY8" fmla="*/ 1282601 h 1509787"/>
              <a:gd name="connsiteX9" fmla="*/ 212073 w 396004"/>
              <a:gd name="connsiteY9" fmla="*/ 615851 h 1509787"/>
              <a:gd name="connsiteX10" fmla="*/ 215248 w 396004"/>
              <a:gd name="connsiteY10" fmla="*/ 593626 h 1509787"/>
              <a:gd name="connsiteX11" fmla="*/ 72373 w 396004"/>
              <a:gd name="connsiteY11" fmla="*/ 111026 h 1509787"/>
              <a:gd name="connsiteX12" fmla="*/ 2523 w 396004"/>
              <a:gd name="connsiteY12" fmla="*/ 28476 h 150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004" h="1509787">
                <a:moveTo>
                  <a:pt x="2523" y="28476"/>
                </a:moveTo>
                <a:cubicBezTo>
                  <a:pt x="17340" y="95151"/>
                  <a:pt x="135344" y="451809"/>
                  <a:pt x="161273" y="511076"/>
                </a:cubicBezTo>
                <a:cubicBezTo>
                  <a:pt x="187202" y="570343"/>
                  <a:pt x="164977" y="350209"/>
                  <a:pt x="158098" y="384076"/>
                </a:cubicBezTo>
                <a:cubicBezTo>
                  <a:pt x="151219" y="417943"/>
                  <a:pt x="121056" y="670884"/>
                  <a:pt x="119998" y="714276"/>
                </a:cubicBezTo>
                <a:cubicBezTo>
                  <a:pt x="118940" y="757668"/>
                  <a:pt x="127406" y="595743"/>
                  <a:pt x="151748" y="644426"/>
                </a:cubicBezTo>
                <a:cubicBezTo>
                  <a:pt x="176090" y="693109"/>
                  <a:pt x="248056" y="957693"/>
                  <a:pt x="266048" y="1006376"/>
                </a:cubicBezTo>
                <a:cubicBezTo>
                  <a:pt x="284040" y="1055059"/>
                  <a:pt x="239061" y="855034"/>
                  <a:pt x="259698" y="936526"/>
                </a:cubicBezTo>
                <a:cubicBezTo>
                  <a:pt x="280335" y="1018018"/>
                  <a:pt x="373469" y="1437647"/>
                  <a:pt x="389873" y="1495326"/>
                </a:cubicBezTo>
                <a:cubicBezTo>
                  <a:pt x="406277" y="1553005"/>
                  <a:pt x="387756" y="1429180"/>
                  <a:pt x="358123" y="1282601"/>
                </a:cubicBezTo>
                <a:cubicBezTo>
                  <a:pt x="328490" y="1136022"/>
                  <a:pt x="235885" y="730680"/>
                  <a:pt x="212073" y="615851"/>
                </a:cubicBezTo>
                <a:cubicBezTo>
                  <a:pt x="188261" y="501022"/>
                  <a:pt x="238531" y="677764"/>
                  <a:pt x="215248" y="593626"/>
                </a:cubicBezTo>
                <a:cubicBezTo>
                  <a:pt x="191965" y="509488"/>
                  <a:pt x="103065" y="200455"/>
                  <a:pt x="72373" y="111026"/>
                </a:cubicBezTo>
                <a:cubicBezTo>
                  <a:pt x="41681" y="21597"/>
                  <a:pt x="-12294" y="-38199"/>
                  <a:pt x="2523" y="28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A58EB3AC-8088-4395-835C-596AB808A69C}"/>
              </a:ext>
            </a:extLst>
          </p:cNvPr>
          <p:cNvSpPr/>
          <p:nvPr/>
        </p:nvSpPr>
        <p:spPr>
          <a:xfrm>
            <a:off x="6628679" y="18771926"/>
            <a:ext cx="275951" cy="1116070"/>
          </a:xfrm>
          <a:custGeom>
            <a:avLst/>
            <a:gdLst>
              <a:gd name="connsiteX0" fmla="*/ 3896 w 275951"/>
              <a:gd name="connsiteY0" fmla="*/ 8199 h 1116070"/>
              <a:gd name="connsiteX1" fmla="*/ 267421 w 275951"/>
              <a:gd name="connsiteY1" fmla="*/ 1081349 h 1116070"/>
              <a:gd name="connsiteX2" fmla="*/ 200746 w 275951"/>
              <a:gd name="connsiteY2" fmla="*/ 824174 h 1116070"/>
              <a:gd name="connsiteX3" fmla="*/ 92796 w 275951"/>
              <a:gd name="connsiteY3" fmla="*/ 528899 h 1116070"/>
              <a:gd name="connsiteX4" fmla="*/ 108671 w 275951"/>
              <a:gd name="connsiteY4" fmla="*/ 582874 h 1116070"/>
              <a:gd name="connsiteX5" fmla="*/ 3896 w 275951"/>
              <a:gd name="connsiteY5" fmla="*/ 8199 h 11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951" h="1116070">
                <a:moveTo>
                  <a:pt x="3896" y="8199"/>
                </a:moveTo>
                <a:cubicBezTo>
                  <a:pt x="30354" y="91278"/>
                  <a:pt x="234613" y="945353"/>
                  <a:pt x="267421" y="1081349"/>
                </a:cubicBezTo>
                <a:cubicBezTo>
                  <a:pt x="300229" y="1217345"/>
                  <a:pt x="229850" y="916249"/>
                  <a:pt x="200746" y="824174"/>
                </a:cubicBezTo>
                <a:cubicBezTo>
                  <a:pt x="171642" y="732099"/>
                  <a:pt x="108142" y="569116"/>
                  <a:pt x="92796" y="528899"/>
                </a:cubicBezTo>
                <a:cubicBezTo>
                  <a:pt x="77450" y="488682"/>
                  <a:pt x="123488" y="667011"/>
                  <a:pt x="108671" y="582874"/>
                </a:cubicBezTo>
                <a:cubicBezTo>
                  <a:pt x="93854" y="498737"/>
                  <a:pt x="-22562" y="-74880"/>
                  <a:pt x="3896" y="8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10D5CE1E-9579-4779-AFD9-B7D68F7609A4}"/>
              </a:ext>
            </a:extLst>
          </p:cNvPr>
          <p:cNvSpPr/>
          <p:nvPr/>
        </p:nvSpPr>
        <p:spPr>
          <a:xfrm>
            <a:off x="6819899" y="19419927"/>
            <a:ext cx="270332" cy="1309669"/>
          </a:xfrm>
          <a:custGeom>
            <a:avLst/>
            <a:gdLst>
              <a:gd name="connsiteX0" fmla="*/ 1 w 270332"/>
              <a:gd name="connsiteY0" fmla="*/ 4723 h 1309669"/>
              <a:gd name="connsiteX1" fmla="*/ 152401 w 270332"/>
              <a:gd name="connsiteY1" fmla="*/ 760373 h 1309669"/>
              <a:gd name="connsiteX2" fmla="*/ 120651 w 270332"/>
              <a:gd name="connsiteY2" fmla="*/ 668298 h 1309669"/>
              <a:gd name="connsiteX3" fmla="*/ 152401 w 270332"/>
              <a:gd name="connsiteY3" fmla="*/ 931823 h 1309669"/>
              <a:gd name="connsiteX4" fmla="*/ 215901 w 270332"/>
              <a:gd name="connsiteY4" fmla="*/ 1106448 h 1309669"/>
              <a:gd name="connsiteX5" fmla="*/ 269876 w 270332"/>
              <a:gd name="connsiteY5" fmla="*/ 1309648 h 1309669"/>
              <a:gd name="connsiteX6" fmla="*/ 238126 w 270332"/>
              <a:gd name="connsiteY6" fmla="*/ 1115973 h 1309669"/>
              <a:gd name="connsiteX7" fmla="*/ 174626 w 270332"/>
              <a:gd name="connsiteY7" fmla="*/ 668298 h 1309669"/>
              <a:gd name="connsiteX8" fmla="*/ 155576 w 270332"/>
              <a:gd name="connsiteY8" fmla="*/ 449223 h 1309669"/>
              <a:gd name="connsiteX9" fmla="*/ 1 w 270332"/>
              <a:gd name="connsiteY9" fmla="*/ 4723 h 130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32" h="1309669">
                <a:moveTo>
                  <a:pt x="1" y="4723"/>
                </a:moveTo>
                <a:cubicBezTo>
                  <a:pt x="-528" y="56581"/>
                  <a:pt x="132293" y="649777"/>
                  <a:pt x="152401" y="760373"/>
                </a:cubicBezTo>
                <a:cubicBezTo>
                  <a:pt x="172509" y="870969"/>
                  <a:pt x="120651" y="639723"/>
                  <a:pt x="120651" y="668298"/>
                </a:cubicBezTo>
                <a:cubicBezTo>
                  <a:pt x="120651" y="696873"/>
                  <a:pt x="136526" y="858798"/>
                  <a:pt x="152401" y="931823"/>
                </a:cubicBezTo>
                <a:cubicBezTo>
                  <a:pt x="168276" y="1004848"/>
                  <a:pt x="196322" y="1043477"/>
                  <a:pt x="215901" y="1106448"/>
                </a:cubicBezTo>
                <a:cubicBezTo>
                  <a:pt x="235480" y="1169419"/>
                  <a:pt x="266172" y="1308061"/>
                  <a:pt x="269876" y="1309648"/>
                </a:cubicBezTo>
                <a:cubicBezTo>
                  <a:pt x="273580" y="1311235"/>
                  <a:pt x="254001" y="1222865"/>
                  <a:pt x="238126" y="1115973"/>
                </a:cubicBezTo>
                <a:cubicBezTo>
                  <a:pt x="222251" y="1009081"/>
                  <a:pt x="188384" y="779423"/>
                  <a:pt x="174626" y="668298"/>
                </a:cubicBezTo>
                <a:cubicBezTo>
                  <a:pt x="160868" y="557173"/>
                  <a:pt x="183622" y="555585"/>
                  <a:pt x="155576" y="449223"/>
                </a:cubicBezTo>
                <a:cubicBezTo>
                  <a:pt x="127530" y="342861"/>
                  <a:pt x="530" y="-47135"/>
                  <a:pt x="1" y="4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B3525D6A-ADA8-4F0E-B566-DF7644608D75}"/>
              </a:ext>
            </a:extLst>
          </p:cNvPr>
          <p:cNvSpPr/>
          <p:nvPr/>
        </p:nvSpPr>
        <p:spPr>
          <a:xfrm>
            <a:off x="6804025" y="19486299"/>
            <a:ext cx="225734" cy="1272185"/>
          </a:xfrm>
          <a:custGeom>
            <a:avLst/>
            <a:gdLst>
              <a:gd name="connsiteX0" fmla="*/ 0 w 225734"/>
              <a:gd name="connsiteY0" fmla="*/ 5026 h 1272185"/>
              <a:gd name="connsiteX1" fmla="*/ 76200 w 225734"/>
              <a:gd name="connsiteY1" fmla="*/ 595576 h 1272185"/>
              <a:gd name="connsiteX2" fmla="*/ 82550 w 225734"/>
              <a:gd name="connsiteY2" fmla="*/ 490801 h 1272185"/>
              <a:gd name="connsiteX3" fmla="*/ 165100 w 225734"/>
              <a:gd name="connsiteY3" fmla="*/ 954351 h 1272185"/>
              <a:gd name="connsiteX4" fmla="*/ 184150 w 225734"/>
              <a:gd name="connsiteY4" fmla="*/ 935301 h 1272185"/>
              <a:gd name="connsiteX5" fmla="*/ 225425 w 225734"/>
              <a:gd name="connsiteY5" fmla="*/ 1186126 h 1272185"/>
              <a:gd name="connsiteX6" fmla="*/ 203200 w 225734"/>
              <a:gd name="connsiteY6" fmla="*/ 1268676 h 1272185"/>
              <a:gd name="connsiteX7" fmla="*/ 206375 w 225734"/>
              <a:gd name="connsiteY7" fmla="*/ 1087701 h 1272185"/>
              <a:gd name="connsiteX8" fmla="*/ 79375 w 225734"/>
              <a:gd name="connsiteY8" fmla="*/ 338401 h 1272185"/>
              <a:gd name="connsiteX9" fmla="*/ 76200 w 225734"/>
              <a:gd name="connsiteY9" fmla="*/ 313001 h 1272185"/>
              <a:gd name="connsiteX10" fmla="*/ 0 w 225734"/>
              <a:gd name="connsiteY10" fmla="*/ 5026 h 127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4" h="1272185">
                <a:moveTo>
                  <a:pt x="0" y="5026"/>
                </a:moveTo>
                <a:cubicBezTo>
                  <a:pt x="0" y="52122"/>
                  <a:pt x="62442" y="514614"/>
                  <a:pt x="76200" y="595576"/>
                </a:cubicBezTo>
                <a:cubicBezTo>
                  <a:pt x="89958" y="676539"/>
                  <a:pt x="67733" y="431005"/>
                  <a:pt x="82550" y="490801"/>
                </a:cubicBezTo>
                <a:cubicBezTo>
                  <a:pt x="97367" y="550597"/>
                  <a:pt x="148167" y="880268"/>
                  <a:pt x="165100" y="954351"/>
                </a:cubicBezTo>
                <a:cubicBezTo>
                  <a:pt x="182033" y="1028434"/>
                  <a:pt x="174096" y="896672"/>
                  <a:pt x="184150" y="935301"/>
                </a:cubicBezTo>
                <a:cubicBezTo>
                  <a:pt x="194204" y="973930"/>
                  <a:pt x="222250" y="1130564"/>
                  <a:pt x="225425" y="1186126"/>
                </a:cubicBezTo>
                <a:cubicBezTo>
                  <a:pt x="228600" y="1241688"/>
                  <a:pt x="206375" y="1285080"/>
                  <a:pt x="203200" y="1268676"/>
                </a:cubicBezTo>
                <a:cubicBezTo>
                  <a:pt x="200025" y="1252272"/>
                  <a:pt x="227012" y="1242747"/>
                  <a:pt x="206375" y="1087701"/>
                </a:cubicBezTo>
                <a:cubicBezTo>
                  <a:pt x="185738" y="932655"/>
                  <a:pt x="101071" y="467518"/>
                  <a:pt x="79375" y="338401"/>
                </a:cubicBezTo>
                <a:cubicBezTo>
                  <a:pt x="57679" y="209284"/>
                  <a:pt x="87313" y="370151"/>
                  <a:pt x="76200" y="313001"/>
                </a:cubicBezTo>
                <a:cubicBezTo>
                  <a:pt x="65088" y="255851"/>
                  <a:pt x="0" y="-42070"/>
                  <a:pt x="0" y="5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5266CA20-FFFF-463F-AF03-6672E7E2DA3A}"/>
              </a:ext>
            </a:extLst>
          </p:cNvPr>
          <p:cNvSpPr/>
          <p:nvPr/>
        </p:nvSpPr>
        <p:spPr>
          <a:xfrm>
            <a:off x="6902653" y="20409702"/>
            <a:ext cx="193824" cy="991787"/>
          </a:xfrm>
          <a:custGeom>
            <a:avLst/>
            <a:gdLst>
              <a:gd name="connsiteX0" fmla="*/ 2972 w 193824"/>
              <a:gd name="connsiteY0" fmla="*/ 18248 h 991787"/>
              <a:gd name="connsiteX1" fmla="*/ 180772 w 193824"/>
              <a:gd name="connsiteY1" fmla="*/ 516723 h 991787"/>
              <a:gd name="connsiteX2" fmla="*/ 177597 w 193824"/>
              <a:gd name="connsiteY2" fmla="*/ 475448 h 991787"/>
              <a:gd name="connsiteX3" fmla="*/ 155372 w 193824"/>
              <a:gd name="connsiteY3" fmla="*/ 961223 h 991787"/>
              <a:gd name="connsiteX4" fmla="*/ 164897 w 193824"/>
              <a:gd name="connsiteY4" fmla="*/ 878673 h 991787"/>
              <a:gd name="connsiteX5" fmla="*/ 145847 w 193824"/>
              <a:gd name="connsiteY5" fmla="*/ 367498 h 991787"/>
              <a:gd name="connsiteX6" fmla="*/ 110922 w 193824"/>
              <a:gd name="connsiteY6" fmla="*/ 256373 h 991787"/>
              <a:gd name="connsiteX7" fmla="*/ 72822 w 193824"/>
              <a:gd name="connsiteY7" fmla="*/ 119848 h 991787"/>
              <a:gd name="connsiteX8" fmla="*/ 2972 w 193824"/>
              <a:gd name="connsiteY8" fmla="*/ 18248 h 99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824" h="991787">
                <a:moveTo>
                  <a:pt x="2972" y="18248"/>
                </a:moveTo>
                <a:cubicBezTo>
                  <a:pt x="20964" y="84394"/>
                  <a:pt x="151668" y="440523"/>
                  <a:pt x="180772" y="516723"/>
                </a:cubicBezTo>
                <a:cubicBezTo>
                  <a:pt x="209876" y="592923"/>
                  <a:pt x="181830" y="401365"/>
                  <a:pt x="177597" y="475448"/>
                </a:cubicBezTo>
                <a:cubicBezTo>
                  <a:pt x="173364" y="549531"/>
                  <a:pt x="157489" y="894019"/>
                  <a:pt x="155372" y="961223"/>
                </a:cubicBezTo>
                <a:cubicBezTo>
                  <a:pt x="153255" y="1028427"/>
                  <a:pt x="166484" y="977627"/>
                  <a:pt x="164897" y="878673"/>
                </a:cubicBezTo>
                <a:cubicBezTo>
                  <a:pt x="163310" y="779719"/>
                  <a:pt x="154843" y="471215"/>
                  <a:pt x="145847" y="367498"/>
                </a:cubicBezTo>
                <a:cubicBezTo>
                  <a:pt x="136851" y="263781"/>
                  <a:pt x="123093" y="297648"/>
                  <a:pt x="110922" y="256373"/>
                </a:cubicBezTo>
                <a:cubicBezTo>
                  <a:pt x="98751" y="215098"/>
                  <a:pt x="91872" y="155302"/>
                  <a:pt x="72822" y="119848"/>
                </a:cubicBezTo>
                <a:cubicBezTo>
                  <a:pt x="53772" y="84394"/>
                  <a:pt x="-15020" y="-47898"/>
                  <a:pt x="2972" y="1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501FC0C-3D2E-47C6-9100-7D1496D0BA5C}"/>
              </a:ext>
            </a:extLst>
          </p:cNvPr>
          <p:cNvSpPr/>
          <p:nvPr/>
        </p:nvSpPr>
        <p:spPr>
          <a:xfrm>
            <a:off x="7029448" y="20474913"/>
            <a:ext cx="140470" cy="843890"/>
          </a:xfrm>
          <a:custGeom>
            <a:avLst/>
            <a:gdLst>
              <a:gd name="connsiteX0" fmla="*/ 2 w 140470"/>
              <a:gd name="connsiteY0" fmla="*/ 662 h 843890"/>
              <a:gd name="connsiteX1" fmla="*/ 127002 w 140470"/>
              <a:gd name="connsiteY1" fmla="*/ 508662 h 843890"/>
              <a:gd name="connsiteX2" fmla="*/ 92077 w 140470"/>
              <a:gd name="connsiteY2" fmla="*/ 435637 h 843890"/>
              <a:gd name="connsiteX3" fmla="*/ 104777 w 140470"/>
              <a:gd name="connsiteY3" fmla="*/ 810287 h 843890"/>
              <a:gd name="connsiteX4" fmla="*/ 98427 w 140470"/>
              <a:gd name="connsiteY4" fmla="*/ 654712 h 843890"/>
              <a:gd name="connsiteX5" fmla="*/ 136527 w 140470"/>
              <a:gd name="connsiteY5" fmla="*/ 838862 h 843890"/>
              <a:gd name="connsiteX6" fmla="*/ 123827 w 140470"/>
              <a:gd name="connsiteY6" fmla="*/ 410237 h 843890"/>
              <a:gd name="connsiteX7" fmla="*/ 2 w 140470"/>
              <a:gd name="connsiteY7" fmla="*/ 662 h 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470" h="843890">
                <a:moveTo>
                  <a:pt x="2" y="662"/>
                </a:moveTo>
                <a:cubicBezTo>
                  <a:pt x="531" y="17066"/>
                  <a:pt x="111656" y="436166"/>
                  <a:pt x="127002" y="508662"/>
                </a:cubicBezTo>
                <a:cubicBezTo>
                  <a:pt x="142348" y="581158"/>
                  <a:pt x="95781" y="385366"/>
                  <a:pt x="92077" y="435637"/>
                </a:cubicBezTo>
                <a:cubicBezTo>
                  <a:pt x="88373" y="485908"/>
                  <a:pt x="103719" y="773775"/>
                  <a:pt x="104777" y="810287"/>
                </a:cubicBezTo>
                <a:cubicBezTo>
                  <a:pt x="105835" y="846799"/>
                  <a:pt x="93135" y="649950"/>
                  <a:pt x="98427" y="654712"/>
                </a:cubicBezTo>
                <a:cubicBezTo>
                  <a:pt x="103719" y="659475"/>
                  <a:pt x="132294" y="879608"/>
                  <a:pt x="136527" y="838862"/>
                </a:cubicBezTo>
                <a:cubicBezTo>
                  <a:pt x="140760" y="798116"/>
                  <a:pt x="146581" y="543587"/>
                  <a:pt x="123827" y="410237"/>
                </a:cubicBezTo>
                <a:cubicBezTo>
                  <a:pt x="101073" y="276887"/>
                  <a:pt x="-527" y="-15742"/>
                  <a:pt x="2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2C529A36-FA6C-4F85-9290-CD68CF7515BC}"/>
              </a:ext>
            </a:extLst>
          </p:cNvPr>
          <p:cNvSpPr/>
          <p:nvPr/>
        </p:nvSpPr>
        <p:spPr>
          <a:xfrm>
            <a:off x="8386977" y="15848876"/>
            <a:ext cx="252866" cy="806705"/>
          </a:xfrm>
          <a:custGeom>
            <a:avLst/>
            <a:gdLst>
              <a:gd name="connsiteX0" fmla="*/ 103 w 252866"/>
              <a:gd name="connsiteY0" fmla="*/ 724 h 806705"/>
              <a:gd name="connsiteX1" fmla="*/ 208383 w 252866"/>
              <a:gd name="connsiteY1" fmla="*/ 483324 h 806705"/>
              <a:gd name="connsiteX2" fmla="*/ 177903 w 252866"/>
              <a:gd name="connsiteY2" fmla="*/ 391884 h 806705"/>
              <a:gd name="connsiteX3" fmla="*/ 233783 w 252866"/>
              <a:gd name="connsiteY3" fmla="*/ 793204 h 806705"/>
              <a:gd name="connsiteX4" fmla="*/ 233783 w 252866"/>
              <a:gd name="connsiteY4" fmla="*/ 681444 h 806705"/>
              <a:gd name="connsiteX5" fmla="*/ 238863 w 252866"/>
              <a:gd name="connsiteY5" fmla="*/ 381724 h 806705"/>
              <a:gd name="connsiteX6" fmla="*/ 103 w 252866"/>
              <a:gd name="connsiteY6" fmla="*/ 724 h 8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66" h="806705">
                <a:moveTo>
                  <a:pt x="103" y="724"/>
                </a:moveTo>
                <a:cubicBezTo>
                  <a:pt x="-4977" y="17657"/>
                  <a:pt x="178750" y="418131"/>
                  <a:pt x="208383" y="483324"/>
                </a:cubicBezTo>
                <a:cubicBezTo>
                  <a:pt x="238016" y="548517"/>
                  <a:pt x="173670" y="340237"/>
                  <a:pt x="177903" y="391884"/>
                </a:cubicBezTo>
                <a:cubicBezTo>
                  <a:pt x="182136" y="443531"/>
                  <a:pt x="224470" y="744944"/>
                  <a:pt x="233783" y="793204"/>
                </a:cubicBezTo>
                <a:cubicBezTo>
                  <a:pt x="243096" y="841464"/>
                  <a:pt x="232936" y="750024"/>
                  <a:pt x="233783" y="681444"/>
                </a:cubicBezTo>
                <a:cubicBezTo>
                  <a:pt x="234630" y="612864"/>
                  <a:pt x="272730" y="495177"/>
                  <a:pt x="238863" y="381724"/>
                </a:cubicBezTo>
                <a:cubicBezTo>
                  <a:pt x="204996" y="268271"/>
                  <a:pt x="5183" y="-16209"/>
                  <a:pt x="10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6A5A5FFE-83C1-42AE-89CC-297EC0048F8C}"/>
              </a:ext>
            </a:extLst>
          </p:cNvPr>
          <p:cNvSpPr/>
          <p:nvPr/>
        </p:nvSpPr>
        <p:spPr>
          <a:xfrm>
            <a:off x="8830778" y="17229515"/>
            <a:ext cx="483260" cy="1422860"/>
          </a:xfrm>
          <a:custGeom>
            <a:avLst/>
            <a:gdLst>
              <a:gd name="connsiteX0" fmla="*/ 3342 w 483260"/>
              <a:gd name="connsiteY0" fmla="*/ 6925 h 1422860"/>
              <a:gd name="connsiteX1" fmla="*/ 191302 w 483260"/>
              <a:gd name="connsiteY1" fmla="*/ 763845 h 1422860"/>
              <a:gd name="connsiteX2" fmla="*/ 130342 w 483260"/>
              <a:gd name="connsiteY2" fmla="*/ 626685 h 1422860"/>
              <a:gd name="connsiteX3" fmla="*/ 470702 w 483260"/>
              <a:gd name="connsiteY3" fmla="*/ 1393765 h 1422860"/>
              <a:gd name="connsiteX4" fmla="*/ 394502 w 483260"/>
              <a:gd name="connsiteY4" fmla="*/ 1215965 h 1422860"/>
              <a:gd name="connsiteX5" fmla="*/ 247182 w 483260"/>
              <a:gd name="connsiteY5" fmla="*/ 779085 h 1422860"/>
              <a:gd name="connsiteX6" fmla="*/ 308142 w 483260"/>
              <a:gd name="connsiteY6" fmla="*/ 906085 h 1422860"/>
              <a:gd name="connsiteX7" fmla="*/ 94782 w 483260"/>
              <a:gd name="connsiteY7" fmla="*/ 647005 h 1422860"/>
              <a:gd name="connsiteX8" fmla="*/ 74462 w 483260"/>
              <a:gd name="connsiteY8" fmla="*/ 403165 h 1422860"/>
              <a:gd name="connsiteX9" fmla="*/ 3342 w 483260"/>
              <a:gd name="connsiteY9" fmla="*/ 6925 h 14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260" h="1422860">
                <a:moveTo>
                  <a:pt x="3342" y="6925"/>
                </a:moveTo>
                <a:cubicBezTo>
                  <a:pt x="22815" y="67038"/>
                  <a:pt x="170135" y="660552"/>
                  <a:pt x="191302" y="763845"/>
                </a:cubicBezTo>
                <a:cubicBezTo>
                  <a:pt x="212469" y="867138"/>
                  <a:pt x="130342" y="626685"/>
                  <a:pt x="130342" y="626685"/>
                </a:cubicBezTo>
                <a:lnTo>
                  <a:pt x="470702" y="1393765"/>
                </a:lnTo>
                <a:cubicBezTo>
                  <a:pt x="514729" y="1491978"/>
                  <a:pt x="431755" y="1318412"/>
                  <a:pt x="394502" y="1215965"/>
                </a:cubicBezTo>
                <a:cubicBezTo>
                  <a:pt x="357249" y="1113518"/>
                  <a:pt x="261575" y="830732"/>
                  <a:pt x="247182" y="779085"/>
                </a:cubicBezTo>
                <a:cubicBezTo>
                  <a:pt x="232789" y="727438"/>
                  <a:pt x="333542" y="928098"/>
                  <a:pt x="308142" y="906085"/>
                </a:cubicBezTo>
                <a:cubicBezTo>
                  <a:pt x="282742" y="884072"/>
                  <a:pt x="133729" y="730825"/>
                  <a:pt x="94782" y="647005"/>
                </a:cubicBezTo>
                <a:cubicBezTo>
                  <a:pt x="55835" y="563185"/>
                  <a:pt x="93935" y="511538"/>
                  <a:pt x="74462" y="403165"/>
                </a:cubicBezTo>
                <a:cubicBezTo>
                  <a:pt x="54989" y="294792"/>
                  <a:pt x="-16131" y="-53188"/>
                  <a:pt x="3342" y="6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4F09617B-FCBB-4D6F-9B54-85A671A94C2E}"/>
              </a:ext>
            </a:extLst>
          </p:cNvPr>
          <p:cNvSpPr/>
          <p:nvPr/>
        </p:nvSpPr>
        <p:spPr>
          <a:xfrm>
            <a:off x="9246241" y="18557574"/>
            <a:ext cx="673072" cy="1325266"/>
          </a:xfrm>
          <a:custGeom>
            <a:avLst/>
            <a:gdLst>
              <a:gd name="connsiteX0" fmla="*/ 9519 w 673072"/>
              <a:gd name="connsiteY0" fmla="*/ 9826 h 1325266"/>
              <a:gd name="connsiteX1" fmla="*/ 370199 w 673072"/>
              <a:gd name="connsiteY1" fmla="*/ 822626 h 1325266"/>
              <a:gd name="connsiteX2" fmla="*/ 319399 w 673072"/>
              <a:gd name="connsiteY2" fmla="*/ 766746 h 1325266"/>
              <a:gd name="connsiteX3" fmla="*/ 659759 w 673072"/>
              <a:gd name="connsiteY3" fmla="*/ 1295066 h 1325266"/>
              <a:gd name="connsiteX4" fmla="*/ 578479 w 673072"/>
              <a:gd name="connsiteY4" fmla="*/ 1208706 h 1325266"/>
              <a:gd name="connsiteX5" fmla="*/ 339719 w 673072"/>
              <a:gd name="connsiteY5" fmla="*/ 776906 h 1325266"/>
              <a:gd name="connsiteX6" fmla="*/ 116199 w 673072"/>
              <a:gd name="connsiteY6" fmla="*/ 380666 h 1325266"/>
              <a:gd name="connsiteX7" fmla="*/ 106039 w 673072"/>
              <a:gd name="connsiteY7" fmla="*/ 370506 h 1325266"/>
              <a:gd name="connsiteX8" fmla="*/ 9519 w 673072"/>
              <a:gd name="connsiteY8" fmla="*/ 9826 h 132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072" h="1325266">
                <a:moveTo>
                  <a:pt x="9519" y="9826"/>
                </a:moveTo>
                <a:cubicBezTo>
                  <a:pt x="53546" y="85179"/>
                  <a:pt x="318552" y="696473"/>
                  <a:pt x="370199" y="822626"/>
                </a:cubicBezTo>
                <a:cubicBezTo>
                  <a:pt x="421846" y="948779"/>
                  <a:pt x="271139" y="688006"/>
                  <a:pt x="319399" y="766746"/>
                </a:cubicBezTo>
                <a:cubicBezTo>
                  <a:pt x="367659" y="845486"/>
                  <a:pt x="616579" y="1221406"/>
                  <a:pt x="659759" y="1295066"/>
                </a:cubicBezTo>
                <a:cubicBezTo>
                  <a:pt x="702939" y="1368726"/>
                  <a:pt x="631819" y="1295066"/>
                  <a:pt x="578479" y="1208706"/>
                </a:cubicBezTo>
                <a:cubicBezTo>
                  <a:pt x="525139" y="1122346"/>
                  <a:pt x="416766" y="914913"/>
                  <a:pt x="339719" y="776906"/>
                </a:cubicBezTo>
                <a:cubicBezTo>
                  <a:pt x="262672" y="638899"/>
                  <a:pt x="155146" y="448399"/>
                  <a:pt x="116199" y="380666"/>
                </a:cubicBezTo>
                <a:cubicBezTo>
                  <a:pt x="77252" y="312933"/>
                  <a:pt x="124666" y="425539"/>
                  <a:pt x="106039" y="370506"/>
                </a:cubicBezTo>
                <a:cubicBezTo>
                  <a:pt x="87412" y="315473"/>
                  <a:pt x="-34508" y="-65527"/>
                  <a:pt x="9519" y="9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E89F8F3E-13AC-48C8-AF9A-D63BF153194D}"/>
              </a:ext>
            </a:extLst>
          </p:cNvPr>
          <p:cNvSpPr/>
          <p:nvPr/>
        </p:nvSpPr>
        <p:spPr>
          <a:xfrm>
            <a:off x="8258980" y="19840575"/>
            <a:ext cx="1609410" cy="806824"/>
          </a:xfrm>
          <a:custGeom>
            <a:avLst/>
            <a:gdLst>
              <a:gd name="connsiteX0" fmla="*/ 1608920 w 1609410"/>
              <a:gd name="connsiteY0" fmla="*/ 0 h 806824"/>
              <a:gd name="connsiteX1" fmla="*/ 1393020 w 1609410"/>
              <a:gd name="connsiteY1" fmla="*/ 311150 h 806824"/>
              <a:gd name="connsiteX2" fmla="*/ 1450170 w 1609410"/>
              <a:gd name="connsiteY2" fmla="*/ 285750 h 806824"/>
              <a:gd name="connsiteX3" fmla="*/ 1370795 w 1609410"/>
              <a:gd name="connsiteY3" fmla="*/ 355600 h 806824"/>
              <a:gd name="connsiteX4" fmla="*/ 1269195 w 1609410"/>
              <a:gd name="connsiteY4" fmla="*/ 387350 h 806824"/>
              <a:gd name="connsiteX5" fmla="*/ 865970 w 1609410"/>
              <a:gd name="connsiteY5" fmla="*/ 447675 h 806824"/>
              <a:gd name="connsiteX6" fmla="*/ 1085045 w 1609410"/>
              <a:gd name="connsiteY6" fmla="*/ 412750 h 806824"/>
              <a:gd name="connsiteX7" fmla="*/ 488145 w 1609410"/>
              <a:gd name="connsiteY7" fmla="*/ 533400 h 806824"/>
              <a:gd name="connsiteX8" fmla="*/ 84920 w 1609410"/>
              <a:gd name="connsiteY8" fmla="*/ 758825 h 806824"/>
              <a:gd name="connsiteX9" fmla="*/ 30945 w 1609410"/>
              <a:gd name="connsiteY9" fmla="*/ 793750 h 806824"/>
              <a:gd name="connsiteX10" fmla="*/ 462745 w 1609410"/>
              <a:gd name="connsiteY10" fmla="*/ 590550 h 806824"/>
              <a:gd name="connsiteX11" fmla="*/ 497670 w 1609410"/>
              <a:gd name="connsiteY11" fmla="*/ 574675 h 806824"/>
              <a:gd name="connsiteX12" fmla="*/ 1383495 w 1609410"/>
              <a:gd name="connsiteY12" fmla="*/ 384175 h 806824"/>
              <a:gd name="connsiteX13" fmla="*/ 1291420 w 1609410"/>
              <a:gd name="connsiteY13" fmla="*/ 403225 h 806824"/>
              <a:gd name="connsiteX14" fmla="*/ 1446995 w 1609410"/>
              <a:gd name="connsiteY14" fmla="*/ 314325 h 806824"/>
              <a:gd name="connsiteX15" fmla="*/ 1608920 w 1609410"/>
              <a:gd name="connsiteY15" fmla="*/ 0 h 80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9410" h="806824">
                <a:moveTo>
                  <a:pt x="1608920" y="0"/>
                </a:moveTo>
                <a:cubicBezTo>
                  <a:pt x="1599924" y="-529"/>
                  <a:pt x="1419478" y="263525"/>
                  <a:pt x="1393020" y="311150"/>
                </a:cubicBezTo>
                <a:cubicBezTo>
                  <a:pt x="1366562" y="358775"/>
                  <a:pt x="1453874" y="278342"/>
                  <a:pt x="1450170" y="285750"/>
                </a:cubicBezTo>
                <a:cubicBezTo>
                  <a:pt x="1446466" y="293158"/>
                  <a:pt x="1400957" y="338667"/>
                  <a:pt x="1370795" y="355600"/>
                </a:cubicBezTo>
                <a:cubicBezTo>
                  <a:pt x="1340633" y="372533"/>
                  <a:pt x="1353332" y="372004"/>
                  <a:pt x="1269195" y="387350"/>
                </a:cubicBezTo>
                <a:cubicBezTo>
                  <a:pt x="1185058" y="402696"/>
                  <a:pt x="896662" y="443442"/>
                  <a:pt x="865970" y="447675"/>
                </a:cubicBezTo>
                <a:cubicBezTo>
                  <a:pt x="835278" y="451908"/>
                  <a:pt x="1148016" y="398463"/>
                  <a:pt x="1085045" y="412750"/>
                </a:cubicBezTo>
                <a:cubicBezTo>
                  <a:pt x="1022074" y="427037"/>
                  <a:pt x="654832" y="475721"/>
                  <a:pt x="488145" y="533400"/>
                </a:cubicBezTo>
                <a:cubicBezTo>
                  <a:pt x="321457" y="591079"/>
                  <a:pt x="161120" y="715433"/>
                  <a:pt x="84920" y="758825"/>
                </a:cubicBezTo>
                <a:cubicBezTo>
                  <a:pt x="8720" y="802217"/>
                  <a:pt x="-32026" y="821796"/>
                  <a:pt x="30945" y="793750"/>
                </a:cubicBezTo>
                <a:cubicBezTo>
                  <a:pt x="93916" y="765704"/>
                  <a:pt x="384958" y="627062"/>
                  <a:pt x="462745" y="590550"/>
                </a:cubicBezTo>
                <a:cubicBezTo>
                  <a:pt x="540532" y="554038"/>
                  <a:pt x="497670" y="574675"/>
                  <a:pt x="497670" y="574675"/>
                </a:cubicBezTo>
                <a:lnTo>
                  <a:pt x="1383495" y="384175"/>
                </a:lnTo>
                <a:cubicBezTo>
                  <a:pt x="1515787" y="355600"/>
                  <a:pt x="1280837" y="414867"/>
                  <a:pt x="1291420" y="403225"/>
                </a:cubicBezTo>
                <a:cubicBezTo>
                  <a:pt x="1302003" y="391583"/>
                  <a:pt x="1393020" y="376767"/>
                  <a:pt x="1446995" y="314325"/>
                </a:cubicBezTo>
                <a:cubicBezTo>
                  <a:pt x="1500970" y="251883"/>
                  <a:pt x="1617916" y="529"/>
                  <a:pt x="16089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3D500B44-FBF3-43F0-B496-9F39CE6F8900}"/>
              </a:ext>
            </a:extLst>
          </p:cNvPr>
          <p:cNvSpPr/>
          <p:nvPr/>
        </p:nvSpPr>
        <p:spPr>
          <a:xfrm>
            <a:off x="8199593" y="20205700"/>
            <a:ext cx="1509557" cy="428824"/>
          </a:xfrm>
          <a:custGeom>
            <a:avLst/>
            <a:gdLst>
              <a:gd name="connsiteX0" fmla="*/ 1509557 w 1509557"/>
              <a:gd name="connsiteY0" fmla="*/ 0 h 428824"/>
              <a:gd name="connsiteX1" fmla="*/ 1446057 w 1509557"/>
              <a:gd name="connsiteY1" fmla="*/ 6350 h 428824"/>
              <a:gd name="connsiteX2" fmla="*/ 849157 w 1509557"/>
              <a:gd name="connsiteY2" fmla="*/ 19050 h 428824"/>
              <a:gd name="connsiteX3" fmla="*/ 1046007 w 1509557"/>
              <a:gd name="connsiteY3" fmla="*/ 15875 h 428824"/>
              <a:gd name="connsiteX4" fmla="*/ 690407 w 1509557"/>
              <a:gd name="connsiteY4" fmla="*/ 69850 h 428824"/>
              <a:gd name="connsiteX5" fmla="*/ 376082 w 1509557"/>
              <a:gd name="connsiteY5" fmla="*/ 152400 h 428824"/>
              <a:gd name="connsiteX6" fmla="*/ 515782 w 1509557"/>
              <a:gd name="connsiteY6" fmla="*/ 120650 h 428824"/>
              <a:gd name="connsiteX7" fmla="*/ 131607 w 1509557"/>
              <a:gd name="connsiteY7" fmla="*/ 317500 h 428824"/>
              <a:gd name="connsiteX8" fmla="*/ 4607 w 1509557"/>
              <a:gd name="connsiteY8" fmla="*/ 428625 h 428824"/>
              <a:gd name="connsiteX9" fmla="*/ 268132 w 1509557"/>
              <a:gd name="connsiteY9" fmla="*/ 292100 h 428824"/>
              <a:gd name="connsiteX10" fmla="*/ 687232 w 1509557"/>
              <a:gd name="connsiteY10" fmla="*/ 98425 h 428824"/>
              <a:gd name="connsiteX11" fmla="*/ 757082 w 1509557"/>
              <a:gd name="connsiteY11" fmla="*/ 101600 h 428824"/>
              <a:gd name="connsiteX12" fmla="*/ 1509557 w 1509557"/>
              <a:gd name="connsiteY12" fmla="*/ 0 h 42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9557" h="428824">
                <a:moveTo>
                  <a:pt x="1509557" y="0"/>
                </a:moveTo>
                <a:lnTo>
                  <a:pt x="1446057" y="6350"/>
                </a:lnTo>
                <a:lnTo>
                  <a:pt x="849157" y="19050"/>
                </a:lnTo>
                <a:cubicBezTo>
                  <a:pt x="782482" y="20637"/>
                  <a:pt x="1072465" y="7408"/>
                  <a:pt x="1046007" y="15875"/>
                </a:cubicBezTo>
                <a:cubicBezTo>
                  <a:pt x="1019549" y="24342"/>
                  <a:pt x="802061" y="47096"/>
                  <a:pt x="690407" y="69850"/>
                </a:cubicBezTo>
                <a:cubicBezTo>
                  <a:pt x="578753" y="92604"/>
                  <a:pt x="405186" y="143933"/>
                  <a:pt x="376082" y="152400"/>
                </a:cubicBezTo>
                <a:cubicBezTo>
                  <a:pt x="346978" y="160867"/>
                  <a:pt x="556528" y="93133"/>
                  <a:pt x="515782" y="120650"/>
                </a:cubicBezTo>
                <a:cubicBezTo>
                  <a:pt x="475036" y="148167"/>
                  <a:pt x="216803" y="266171"/>
                  <a:pt x="131607" y="317500"/>
                </a:cubicBezTo>
                <a:cubicBezTo>
                  <a:pt x="46411" y="368829"/>
                  <a:pt x="-18147" y="432858"/>
                  <a:pt x="4607" y="428625"/>
                </a:cubicBezTo>
                <a:cubicBezTo>
                  <a:pt x="27361" y="424392"/>
                  <a:pt x="154361" y="347133"/>
                  <a:pt x="268132" y="292100"/>
                </a:cubicBezTo>
                <a:cubicBezTo>
                  <a:pt x="381903" y="237067"/>
                  <a:pt x="605740" y="130175"/>
                  <a:pt x="687232" y="98425"/>
                </a:cubicBezTo>
                <a:cubicBezTo>
                  <a:pt x="768724" y="66675"/>
                  <a:pt x="618440" y="113242"/>
                  <a:pt x="757082" y="101600"/>
                </a:cubicBezTo>
                <a:cubicBezTo>
                  <a:pt x="895724" y="89958"/>
                  <a:pt x="1207403" y="59266"/>
                  <a:pt x="15095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78CEC9C9-12F0-4B42-82B2-7BADFD43C0E6}"/>
              </a:ext>
            </a:extLst>
          </p:cNvPr>
          <p:cNvSpPr/>
          <p:nvPr/>
        </p:nvSpPr>
        <p:spPr>
          <a:xfrm>
            <a:off x="9837578" y="19817338"/>
            <a:ext cx="599265" cy="1086864"/>
          </a:xfrm>
          <a:custGeom>
            <a:avLst/>
            <a:gdLst>
              <a:gd name="connsiteX0" fmla="*/ 1747 w 599265"/>
              <a:gd name="connsiteY0" fmla="*/ 1012 h 1086864"/>
              <a:gd name="connsiteX1" fmla="*/ 182722 w 599265"/>
              <a:gd name="connsiteY1" fmla="*/ 455037 h 1086864"/>
              <a:gd name="connsiteX2" fmla="*/ 208122 w 599265"/>
              <a:gd name="connsiteY2" fmla="*/ 420112 h 1086864"/>
              <a:gd name="connsiteX3" fmla="*/ 27147 w 599265"/>
              <a:gd name="connsiteY3" fmla="*/ 483612 h 1086864"/>
              <a:gd name="connsiteX4" fmla="*/ 300197 w 599265"/>
              <a:gd name="connsiteY4" fmla="*/ 499487 h 1086864"/>
              <a:gd name="connsiteX5" fmla="*/ 579597 w 599265"/>
              <a:gd name="connsiteY5" fmla="*/ 588387 h 1086864"/>
              <a:gd name="connsiteX6" fmla="*/ 576422 w 599265"/>
              <a:gd name="connsiteY6" fmla="*/ 680462 h 1086864"/>
              <a:gd name="connsiteX7" fmla="*/ 579597 w 599265"/>
              <a:gd name="connsiteY7" fmla="*/ 943987 h 1086864"/>
              <a:gd name="connsiteX8" fmla="*/ 566897 w 599265"/>
              <a:gd name="connsiteY8" fmla="*/ 1086862 h 1086864"/>
              <a:gd name="connsiteX9" fmla="*/ 585947 w 599265"/>
              <a:gd name="connsiteY9" fmla="*/ 940812 h 1086864"/>
              <a:gd name="connsiteX10" fmla="*/ 557372 w 599265"/>
              <a:gd name="connsiteY10" fmla="*/ 623312 h 1086864"/>
              <a:gd name="connsiteX11" fmla="*/ 408147 w 599265"/>
              <a:gd name="connsiteY11" fmla="*/ 562987 h 1086864"/>
              <a:gd name="connsiteX12" fmla="*/ 163672 w 599265"/>
              <a:gd name="connsiteY12" fmla="*/ 445512 h 1086864"/>
              <a:gd name="connsiteX13" fmla="*/ 93822 w 599265"/>
              <a:gd name="connsiteY13" fmla="*/ 334387 h 1086864"/>
              <a:gd name="connsiteX14" fmla="*/ 1747 w 599265"/>
              <a:gd name="connsiteY14" fmla="*/ 1012 h 108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9265" h="1086864">
                <a:moveTo>
                  <a:pt x="1747" y="1012"/>
                </a:moveTo>
                <a:cubicBezTo>
                  <a:pt x="16564" y="21120"/>
                  <a:pt x="148326" y="385187"/>
                  <a:pt x="182722" y="455037"/>
                </a:cubicBezTo>
                <a:cubicBezTo>
                  <a:pt x="217118" y="524887"/>
                  <a:pt x="234051" y="415350"/>
                  <a:pt x="208122" y="420112"/>
                </a:cubicBezTo>
                <a:cubicBezTo>
                  <a:pt x="182193" y="424874"/>
                  <a:pt x="11801" y="470383"/>
                  <a:pt x="27147" y="483612"/>
                </a:cubicBezTo>
                <a:cubicBezTo>
                  <a:pt x="42493" y="496841"/>
                  <a:pt x="208122" y="482025"/>
                  <a:pt x="300197" y="499487"/>
                </a:cubicBezTo>
                <a:cubicBezTo>
                  <a:pt x="392272" y="516949"/>
                  <a:pt x="533560" y="558225"/>
                  <a:pt x="579597" y="588387"/>
                </a:cubicBezTo>
                <a:cubicBezTo>
                  <a:pt x="625634" y="618549"/>
                  <a:pt x="576422" y="621195"/>
                  <a:pt x="576422" y="680462"/>
                </a:cubicBezTo>
                <a:cubicBezTo>
                  <a:pt x="576422" y="739729"/>
                  <a:pt x="581184" y="876254"/>
                  <a:pt x="579597" y="943987"/>
                </a:cubicBezTo>
                <a:cubicBezTo>
                  <a:pt x="578010" y="1011720"/>
                  <a:pt x="565839" y="1087391"/>
                  <a:pt x="566897" y="1086862"/>
                </a:cubicBezTo>
                <a:cubicBezTo>
                  <a:pt x="567955" y="1086333"/>
                  <a:pt x="587535" y="1018070"/>
                  <a:pt x="585947" y="940812"/>
                </a:cubicBezTo>
                <a:cubicBezTo>
                  <a:pt x="584359" y="863554"/>
                  <a:pt x="587005" y="686283"/>
                  <a:pt x="557372" y="623312"/>
                </a:cubicBezTo>
                <a:cubicBezTo>
                  <a:pt x="527739" y="560341"/>
                  <a:pt x="473764" y="592620"/>
                  <a:pt x="408147" y="562987"/>
                </a:cubicBezTo>
                <a:cubicBezTo>
                  <a:pt x="342530" y="533354"/>
                  <a:pt x="216059" y="483612"/>
                  <a:pt x="163672" y="445512"/>
                </a:cubicBezTo>
                <a:cubicBezTo>
                  <a:pt x="111285" y="407412"/>
                  <a:pt x="117105" y="402649"/>
                  <a:pt x="93822" y="334387"/>
                </a:cubicBezTo>
                <a:cubicBezTo>
                  <a:pt x="70539" y="266125"/>
                  <a:pt x="-13070" y="-19096"/>
                  <a:pt x="1747" y="1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BA9712BC-AA7E-41B0-8850-E38D57518A0F}"/>
              </a:ext>
            </a:extLst>
          </p:cNvPr>
          <p:cNvSpPr/>
          <p:nvPr/>
        </p:nvSpPr>
        <p:spPr>
          <a:xfrm>
            <a:off x="9860313" y="19802465"/>
            <a:ext cx="639579" cy="1231961"/>
          </a:xfrm>
          <a:custGeom>
            <a:avLst/>
            <a:gdLst>
              <a:gd name="connsiteX0" fmla="*/ 1237 w 639579"/>
              <a:gd name="connsiteY0" fmla="*/ 10 h 1231961"/>
              <a:gd name="connsiteX1" fmla="*/ 191737 w 639579"/>
              <a:gd name="connsiteY1" fmla="*/ 365135 h 1231961"/>
              <a:gd name="connsiteX2" fmla="*/ 194912 w 639579"/>
              <a:gd name="connsiteY2" fmla="*/ 358785 h 1231961"/>
              <a:gd name="connsiteX3" fmla="*/ 267937 w 639579"/>
              <a:gd name="connsiteY3" fmla="*/ 466735 h 1231961"/>
              <a:gd name="connsiteX4" fmla="*/ 280637 w 639579"/>
              <a:gd name="connsiteY4" fmla="*/ 482610 h 1231961"/>
              <a:gd name="connsiteX5" fmla="*/ 601312 w 639579"/>
              <a:gd name="connsiteY5" fmla="*/ 628660 h 1231961"/>
              <a:gd name="connsiteX6" fmla="*/ 563212 w 639579"/>
              <a:gd name="connsiteY6" fmla="*/ 568335 h 1231961"/>
              <a:gd name="connsiteX7" fmla="*/ 585437 w 639579"/>
              <a:gd name="connsiteY7" fmla="*/ 635010 h 1231961"/>
              <a:gd name="connsiteX8" fmla="*/ 614012 w 639579"/>
              <a:gd name="connsiteY8" fmla="*/ 711210 h 1231961"/>
              <a:gd name="connsiteX9" fmla="*/ 639412 w 639579"/>
              <a:gd name="connsiteY9" fmla="*/ 904885 h 1231961"/>
              <a:gd name="connsiteX10" fmla="*/ 601312 w 639579"/>
              <a:gd name="connsiteY10" fmla="*/ 1079510 h 1231961"/>
              <a:gd name="connsiteX11" fmla="*/ 499712 w 639579"/>
              <a:gd name="connsiteY11" fmla="*/ 1231910 h 1231961"/>
              <a:gd name="connsiteX12" fmla="*/ 598137 w 639579"/>
              <a:gd name="connsiteY12" fmla="*/ 1063635 h 1231961"/>
              <a:gd name="connsiteX13" fmla="*/ 617187 w 639579"/>
              <a:gd name="connsiteY13" fmla="*/ 650885 h 1231961"/>
              <a:gd name="connsiteX14" fmla="*/ 299687 w 639579"/>
              <a:gd name="connsiteY14" fmla="*/ 514360 h 1231961"/>
              <a:gd name="connsiteX15" fmla="*/ 118712 w 639579"/>
              <a:gd name="connsiteY15" fmla="*/ 377835 h 1231961"/>
              <a:gd name="connsiteX16" fmla="*/ 1237 w 639579"/>
              <a:gd name="connsiteY16" fmla="*/ 10 h 12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579" h="1231961">
                <a:moveTo>
                  <a:pt x="1237" y="10"/>
                </a:moveTo>
                <a:cubicBezTo>
                  <a:pt x="13408" y="-2107"/>
                  <a:pt x="159458" y="305339"/>
                  <a:pt x="191737" y="365135"/>
                </a:cubicBezTo>
                <a:cubicBezTo>
                  <a:pt x="224016" y="424931"/>
                  <a:pt x="182212" y="341852"/>
                  <a:pt x="194912" y="358785"/>
                </a:cubicBezTo>
                <a:cubicBezTo>
                  <a:pt x="207612" y="375718"/>
                  <a:pt x="253650" y="446098"/>
                  <a:pt x="267937" y="466735"/>
                </a:cubicBezTo>
                <a:cubicBezTo>
                  <a:pt x="282224" y="487372"/>
                  <a:pt x="225075" y="455623"/>
                  <a:pt x="280637" y="482610"/>
                </a:cubicBezTo>
                <a:cubicBezTo>
                  <a:pt x="336199" y="509597"/>
                  <a:pt x="554216" y="614373"/>
                  <a:pt x="601312" y="628660"/>
                </a:cubicBezTo>
                <a:cubicBezTo>
                  <a:pt x="648408" y="642947"/>
                  <a:pt x="565858" y="567277"/>
                  <a:pt x="563212" y="568335"/>
                </a:cubicBezTo>
                <a:cubicBezTo>
                  <a:pt x="560566" y="569393"/>
                  <a:pt x="576970" y="611198"/>
                  <a:pt x="585437" y="635010"/>
                </a:cubicBezTo>
                <a:cubicBezTo>
                  <a:pt x="593904" y="658822"/>
                  <a:pt x="605016" y="666231"/>
                  <a:pt x="614012" y="711210"/>
                </a:cubicBezTo>
                <a:cubicBezTo>
                  <a:pt x="623008" y="756189"/>
                  <a:pt x="641529" y="843502"/>
                  <a:pt x="639412" y="904885"/>
                </a:cubicBezTo>
                <a:cubicBezTo>
                  <a:pt x="637295" y="966268"/>
                  <a:pt x="624595" y="1025006"/>
                  <a:pt x="601312" y="1079510"/>
                </a:cubicBezTo>
                <a:cubicBezTo>
                  <a:pt x="578029" y="1134014"/>
                  <a:pt x="500241" y="1234556"/>
                  <a:pt x="499712" y="1231910"/>
                </a:cubicBezTo>
                <a:cubicBezTo>
                  <a:pt x="499183" y="1229264"/>
                  <a:pt x="578558" y="1160473"/>
                  <a:pt x="598137" y="1063635"/>
                </a:cubicBezTo>
                <a:cubicBezTo>
                  <a:pt x="617716" y="966798"/>
                  <a:pt x="666929" y="742431"/>
                  <a:pt x="617187" y="650885"/>
                </a:cubicBezTo>
                <a:cubicBezTo>
                  <a:pt x="567445" y="559339"/>
                  <a:pt x="382766" y="559868"/>
                  <a:pt x="299687" y="514360"/>
                </a:cubicBezTo>
                <a:cubicBezTo>
                  <a:pt x="216608" y="468852"/>
                  <a:pt x="167925" y="459856"/>
                  <a:pt x="118712" y="377835"/>
                </a:cubicBezTo>
                <a:cubicBezTo>
                  <a:pt x="69500" y="295814"/>
                  <a:pt x="-10934" y="2127"/>
                  <a:pt x="123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7326DF25-6868-4B75-A40C-A7A792D797FA}"/>
              </a:ext>
            </a:extLst>
          </p:cNvPr>
          <p:cNvSpPr/>
          <p:nvPr/>
        </p:nvSpPr>
        <p:spPr>
          <a:xfrm>
            <a:off x="10337455" y="20900318"/>
            <a:ext cx="241926" cy="513518"/>
          </a:xfrm>
          <a:custGeom>
            <a:avLst/>
            <a:gdLst>
              <a:gd name="connsiteX0" fmla="*/ 345 w 241926"/>
              <a:gd name="connsiteY0" fmla="*/ 707 h 513518"/>
              <a:gd name="connsiteX1" fmla="*/ 206720 w 241926"/>
              <a:gd name="connsiteY1" fmla="*/ 240420 h 513518"/>
              <a:gd name="connsiteX2" fmla="*/ 187670 w 241926"/>
              <a:gd name="connsiteY2" fmla="*/ 218195 h 513518"/>
              <a:gd name="connsiteX3" fmla="*/ 222595 w 241926"/>
              <a:gd name="connsiteY3" fmla="*/ 326145 h 513518"/>
              <a:gd name="connsiteX4" fmla="*/ 216245 w 241926"/>
              <a:gd name="connsiteY4" fmla="*/ 432507 h 513518"/>
              <a:gd name="connsiteX5" fmla="*/ 192433 w 241926"/>
              <a:gd name="connsiteY5" fmla="*/ 513470 h 513518"/>
              <a:gd name="connsiteX6" fmla="*/ 224183 w 241926"/>
              <a:gd name="connsiteY6" fmla="*/ 421395 h 513518"/>
              <a:gd name="connsiteX7" fmla="*/ 238470 w 241926"/>
              <a:gd name="connsiteY7" fmla="*/ 281695 h 513518"/>
              <a:gd name="connsiteX8" fmla="*/ 159095 w 241926"/>
              <a:gd name="connsiteY8" fmla="*/ 170570 h 513518"/>
              <a:gd name="connsiteX9" fmla="*/ 345 w 241926"/>
              <a:gd name="connsiteY9" fmla="*/ 707 h 51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926" h="513518">
                <a:moveTo>
                  <a:pt x="345" y="707"/>
                </a:moveTo>
                <a:cubicBezTo>
                  <a:pt x="8283" y="12349"/>
                  <a:pt x="175499" y="204172"/>
                  <a:pt x="206720" y="240420"/>
                </a:cubicBezTo>
                <a:cubicBezTo>
                  <a:pt x="237941" y="276668"/>
                  <a:pt x="185024" y="203908"/>
                  <a:pt x="187670" y="218195"/>
                </a:cubicBezTo>
                <a:cubicBezTo>
                  <a:pt x="190316" y="232482"/>
                  <a:pt x="217833" y="290426"/>
                  <a:pt x="222595" y="326145"/>
                </a:cubicBezTo>
                <a:cubicBezTo>
                  <a:pt x="227357" y="361864"/>
                  <a:pt x="221272" y="401286"/>
                  <a:pt x="216245" y="432507"/>
                </a:cubicBezTo>
                <a:cubicBezTo>
                  <a:pt x="211218" y="463728"/>
                  <a:pt x="191110" y="515322"/>
                  <a:pt x="192433" y="513470"/>
                </a:cubicBezTo>
                <a:cubicBezTo>
                  <a:pt x="193756" y="511618"/>
                  <a:pt x="216510" y="460024"/>
                  <a:pt x="224183" y="421395"/>
                </a:cubicBezTo>
                <a:cubicBezTo>
                  <a:pt x="231856" y="382766"/>
                  <a:pt x="249318" y="323499"/>
                  <a:pt x="238470" y="281695"/>
                </a:cubicBezTo>
                <a:cubicBezTo>
                  <a:pt x="227622" y="239891"/>
                  <a:pt x="194814" y="216872"/>
                  <a:pt x="159095" y="170570"/>
                </a:cubicBezTo>
                <a:cubicBezTo>
                  <a:pt x="123376" y="124268"/>
                  <a:pt x="-7593" y="-10935"/>
                  <a:pt x="345" y="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238D4383-DA78-4261-9A1B-4C8DE8B66A4F}"/>
              </a:ext>
            </a:extLst>
          </p:cNvPr>
          <p:cNvSpPr/>
          <p:nvPr/>
        </p:nvSpPr>
        <p:spPr>
          <a:xfrm>
            <a:off x="10373693" y="20881907"/>
            <a:ext cx="275814" cy="480604"/>
          </a:xfrm>
          <a:custGeom>
            <a:avLst/>
            <a:gdLst>
              <a:gd name="connsiteX0" fmla="*/ 620 w 275814"/>
              <a:gd name="connsiteY0" fmla="*/ 68 h 480604"/>
              <a:gd name="connsiteX1" fmla="*/ 92695 w 275814"/>
              <a:gd name="connsiteY1" fmla="*/ 103256 h 480604"/>
              <a:gd name="connsiteX2" fmla="*/ 89520 w 275814"/>
              <a:gd name="connsiteY2" fmla="*/ 95318 h 480604"/>
              <a:gd name="connsiteX3" fmla="*/ 164132 w 275814"/>
              <a:gd name="connsiteY3" fmla="*/ 211206 h 480604"/>
              <a:gd name="connsiteX4" fmla="*/ 156195 w 275814"/>
              <a:gd name="connsiteY4" fmla="*/ 182631 h 480604"/>
              <a:gd name="connsiteX5" fmla="*/ 272082 w 275814"/>
              <a:gd name="connsiteY5" fmla="*/ 290581 h 480604"/>
              <a:gd name="connsiteX6" fmla="*/ 248270 w 275814"/>
              <a:gd name="connsiteY6" fmla="*/ 306456 h 480604"/>
              <a:gd name="connsiteX7" fmla="*/ 257795 w 275814"/>
              <a:gd name="connsiteY7" fmla="*/ 479493 h 480604"/>
              <a:gd name="connsiteX8" fmla="*/ 248270 w 275814"/>
              <a:gd name="connsiteY8" fmla="*/ 374718 h 480604"/>
              <a:gd name="connsiteX9" fmla="*/ 227632 w 275814"/>
              <a:gd name="connsiteY9" fmla="*/ 255656 h 480604"/>
              <a:gd name="connsiteX10" fmla="*/ 145082 w 275814"/>
              <a:gd name="connsiteY10" fmla="*/ 120718 h 480604"/>
              <a:gd name="connsiteX11" fmla="*/ 620 w 275814"/>
              <a:gd name="connsiteY11" fmla="*/ 68 h 48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814" h="480604">
                <a:moveTo>
                  <a:pt x="620" y="68"/>
                </a:moveTo>
                <a:cubicBezTo>
                  <a:pt x="-8111" y="-2842"/>
                  <a:pt x="77878" y="87381"/>
                  <a:pt x="92695" y="103256"/>
                </a:cubicBezTo>
                <a:cubicBezTo>
                  <a:pt x="107512" y="119131"/>
                  <a:pt x="77614" y="77326"/>
                  <a:pt x="89520" y="95318"/>
                </a:cubicBezTo>
                <a:cubicBezTo>
                  <a:pt x="101426" y="113310"/>
                  <a:pt x="153020" y="196654"/>
                  <a:pt x="164132" y="211206"/>
                </a:cubicBezTo>
                <a:cubicBezTo>
                  <a:pt x="175244" y="225758"/>
                  <a:pt x="138203" y="169402"/>
                  <a:pt x="156195" y="182631"/>
                </a:cubicBezTo>
                <a:cubicBezTo>
                  <a:pt x="174187" y="195860"/>
                  <a:pt x="256736" y="269944"/>
                  <a:pt x="272082" y="290581"/>
                </a:cubicBezTo>
                <a:cubicBezTo>
                  <a:pt x="287428" y="311218"/>
                  <a:pt x="250651" y="274971"/>
                  <a:pt x="248270" y="306456"/>
                </a:cubicBezTo>
                <a:cubicBezTo>
                  <a:pt x="245889" y="337941"/>
                  <a:pt x="257795" y="468116"/>
                  <a:pt x="257795" y="479493"/>
                </a:cubicBezTo>
                <a:cubicBezTo>
                  <a:pt x="257795" y="490870"/>
                  <a:pt x="253297" y="412024"/>
                  <a:pt x="248270" y="374718"/>
                </a:cubicBezTo>
                <a:cubicBezTo>
                  <a:pt x="243243" y="337412"/>
                  <a:pt x="244830" y="297989"/>
                  <a:pt x="227632" y="255656"/>
                </a:cubicBezTo>
                <a:cubicBezTo>
                  <a:pt x="210434" y="213323"/>
                  <a:pt x="182917" y="161993"/>
                  <a:pt x="145082" y="120718"/>
                </a:cubicBezTo>
                <a:cubicBezTo>
                  <a:pt x="107247" y="79443"/>
                  <a:pt x="9351" y="2978"/>
                  <a:pt x="62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CB6FD87A-51E8-46AB-950C-56D6672B5DEF}"/>
              </a:ext>
            </a:extLst>
          </p:cNvPr>
          <p:cNvSpPr/>
          <p:nvPr/>
        </p:nvSpPr>
        <p:spPr>
          <a:xfrm>
            <a:off x="7530011" y="20318949"/>
            <a:ext cx="1575060" cy="1142108"/>
          </a:xfrm>
          <a:custGeom>
            <a:avLst/>
            <a:gdLst>
              <a:gd name="connsiteX0" fmla="*/ 1089 w 1575060"/>
              <a:gd name="connsiteY0" fmla="*/ 1051 h 1142108"/>
              <a:gd name="connsiteX1" fmla="*/ 534489 w 1575060"/>
              <a:gd name="connsiteY1" fmla="*/ 233884 h 1142108"/>
              <a:gd name="connsiteX2" fmla="*/ 504856 w 1575060"/>
              <a:gd name="connsiteY2" fmla="*/ 246584 h 1142108"/>
              <a:gd name="connsiteX3" fmla="*/ 936656 w 1575060"/>
              <a:gd name="connsiteY3" fmla="*/ 492118 h 1142108"/>
              <a:gd name="connsiteX4" fmla="*/ 928189 w 1575060"/>
              <a:gd name="connsiteY4" fmla="*/ 504818 h 1142108"/>
              <a:gd name="connsiteX5" fmla="*/ 1338822 w 1575060"/>
              <a:gd name="connsiteY5" fmla="*/ 686851 h 1142108"/>
              <a:gd name="connsiteX6" fmla="*/ 1313422 w 1575060"/>
              <a:gd name="connsiteY6" fmla="*/ 686851 h 1142108"/>
              <a:gd name="connsiteX7" fmla="*/ 1567422 w 1575060"/>
              <a:gd name="connsiteY7" fmla="*/ 1131351 h 1142108"/>
              <a:gd name="connsiteX8" fmla="*/ 1478522 w 1575060"/>
              <a:gd name="connsiteY8" fmla="*/ 970484 h 1142108"/>
              <a:gd name="connsiteX9" fmla="*/ 1173722 w 1575060"/>
              <a:gd name="connsiteY9" fmla="*/ 593718 h 1142108"/>
              <a:gd name="connsiteX10" fmla="*/ 695356 w 1575060"/>
              <a:gd name="connsiteY10" fmla="*/ 339718 h 1142108"/>
              <a:gd name="connsiteX11" fmla="*/ 1089 w 1575060"/>
              <a:gd name="connsiteY11" fmla="*/ 1051 h 11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5060" h="1142108">
                <a:moveTo>
                  <a:pt x="1089" y="1051"/>
                </a:moveTo>
                <a:cubicBezTo>
                  <a:pt x="-25722" y="-16588"/>
                  <a:pt x="450528" y="192962"/>
                  <a:pt x="534489" y="233884"/>
                </a:cubicBezTo>
                <a:cubicBezTo>
                  <a:pt x="618450" y="274806"/>
                  <a:pt x="437828" y="203545"/>
                  <a:pt x="504856" y="246584"/>
                </a:cubicBezTo>
                <a:cubicBezTo>
                  <a:pt x="571884" y="289623"/>
                  <a:pt x="866100" y="449079"/>
                  <a:pt x="936656" y="492118"/>
                </a:cubicBezTo>
                <a:cubicBezTo>
                  <a:pt x="1007212" y="535157"/>
                  <a:pt x="861161" y="472363"/>
                  <a:pt x="928189" y="504818"/>
                </a:cubicBezTo>
                <a:cubicBezTo>
                  <a:pt x="995217" y="537273"/>
                  <a:pt x="1274617" y="656512"/>
                  <a:pt x="1338822" y="686851"/>
                </a:cubicBezTo>
                <a:cubicBezTo>
                  <a:pt x="1403027" y="717190"/>
                  <a:pt x="1275322" y="612768"/>
                  <a:pt x="1313422" y="686851"/>
                </a:cubicBezTo>
                <a:cubicBezTo>
                  <a:pt x="1351522" y="760934"/>
                  <a:pt x="1567422" y="1131351"/>
                  <a:pt x="1567422" y="1131351"/>
                </a:cubicBezTo>
                <a:cubicBezTo>
                  <a:pt x="1594939" y="1178623"/>
                  <a:pt x="1544139" y="1060089"/>
                  <a:pt x="1478522" y="970484"/>
                </a:cubicBezTo>
                <a:cubicBezTo>
                  <a:pt x="1412905" y="880879"/>
                  <a:pt x="1304250" y="698846"/>
                  <a:pt x="1173722" y="593718"/>
                </a:cubicBezTo>
                <a:cubicBezTo>
                  <a:pt x="1043194" y="488590"/>
                  <a:pt x="888678" y="434262"/>
                  <a:pt x="695356" y="339718"/>
                </a:cubicBezTo>
                <a:lnTo>
                  <a:pt x="1089" y="10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7BA0AADC-C6A6-4F68-B828-3A0EFEEBFA91}"/>
              </a:ext>
            </a:extLst>
          </p:cNvPr>
          <p:cNvSpPr/>
          <p:nvPr/>
        </p:nvSpPr>
        <p:spPr>
          <a:xfrm>
            <a:off x="7613630" y="20455059"/>
            <a:ext cx="1220933" cy="668303"/>
          </a:xfrm>
          <a:custGeom>
            <a:avLst/>
            <a:gdLst>
              <a:gd name="connsiteX0" fmla="*/ 10603 w 1220933"/>
              <a:gd name="connsiteY0" fmla="*/ 10991 h 668303"/>
              <a:gd name="connsiteX1" fmla="*/ 671003 w 1220933"/>
              <a:gd name="connsiteY1" fmla="*/ 360241 h 668303"/>
              <a:gd name="connsiteX2" fmla="*/ 656187 w 1220933"/>
              <a:gd name="connsiteY2" fmla="*/ 349658 h 668303"/>
              <a:gd name="connsiteX3" fmla="*/ 1056237 w 1220933"/>
              <a:gd name="connsiteY3" fmla="*/ 544391 h 668303"/>
              <a:gd name="connsiteX4" fmla="*/ 1045653 w 1220933"/>
              <a:gd name="connsiteY4" fmla="*/ 527458 h 668303"/>
              <a:gd name="connsiteX5" fmla="*/ 1151487 w 1220933"/>
              <a:gd name="connsiteY5" fmla="*/ 588841 h 668303"/>
              <a:gd name="connsiteX6" fmla="*/ 1219220 w 1220933"/>
              <a:gd name="connsiteY6" fmla="*/ 667158 h 668303"/>
              <a:gd name="connsiteX7" fmla="*/ 1081637 w 1220933"/>
              <a:gd name="connsiteY7" fmla="*/ 525341 h 668303"/>
              <a:gd name="connsiteX8" fmla="*/ 774720 w 1220933"/>
              <a:gd name="connsiteY8" fmla="*/ 379291 h 668303"/>
              <a:gd name="connsiteX9" fmla="*/ 577870 w 1220933"/>
              <a:gd name="connsiteY9" fmla="*/ 277691 h 668303"/>
              <a:gd name="connsiteX10" fmla="*/ 283653 w 1220933"/>
              <a:gd name="connsiteY10" fmla="*/ 104124 h 668303"/>
              <a:gd name="connsiteX11" fmla="*/ 10603 w 1220933"/>
              <a:gd name="connsiteY11" fmla="*/ 10991 h 66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933" h="668303">
                <a:moveTo>
                  <a:pt x="10603" y="10991"/>
                </a:moveTo>
                <a:cubicBezTo>
                  <a:pt x="75161" y="53677"/>
                  <a:pt x="563406" y="303797"/>
                  <a:pt x="671003" y="360241"/>
                </a:cubicBezTo>
                <a:cubicBezTo>
                  <a:pt x="778600" y="416686"/>
                  <a:pt x="656187" y="349658"/>
                  <a:pt x="656187" y="349658"/>
                </a:cubicBezTo>
                <a:lnTo>
                  <a:pt x="1056237" y="544391"/>
                </a:lnTo>
                <a:cubicBezTo>
                  <a:pt x="1121148" y="574024"/>
                  <a:pt x="1029778" y="520050"/>
                  <a:pt x="1045653" y="527458"/>
                </a:cubicBezTo>
                <a:cubicBezTo>
                  <a:pt x="1061528" y="534866"/>
                  <a:pt x="1122559" y="565558"/>
                  <a:pt x="1151487" y="588841"/>
                </a:cubicBezTo>
                <a:cubicBezTo>
                  <a:pt x="1180415" y="612124"/>
                  <a:pt x="1230862" y="677741"/>
                  <a:pt x="1219220" y="667158"/>
                </a:cubicBezTo>
                <a:cubicBezTo>
                  <a:pt x="1207578" y="656575"/>
                  <a:pt x="1155720" y="573319"/>
                  <a:pt x="1081637" y="525341"/>
                </a:cubicBezTo>
                <a:cubicBezTo>
                  <a:pt x="1007554" y="477363"/>
                  <a:pt x="858681" y="420566"/>
                  <a:pt x="774720" y="379291"/>
                </a:cubicBezTo>
                <a:cubicBezTo>
                  <a:pt x="690759" y="338016"/>
                  <a:pt x="659714" y="323552"/>
                  <a:pt x="577870" y="277691"/>
                </a:cubicBezTo>
                <a:cubicBezTo>
                  <a:pt x="496026" y="231830"/>
                  <a:pt x="373611" y="147516"/>
                  <a:pt x="283653" y="104124"/>
                </a:cubicBezTo>
                <a:cubicBezTo>
                  <a:pt x="193695" y="60732"/>
                  <a:pt x="-53955" y="-31695"/>
                  <a:pt x="10603" y="1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E2F38D6F-A9C3-42C6-A632-057E5C6DB7E1}"/>
              </a:ext>
            </a:extLst>
          </p:cNvPr>
          <p:cNvSpPr/>
          <p:nvPr/>
        </p:nvSpPr>
        <p:spPr>
          <a:xfrm>
            <a:off x="7302961" y="20326314"/>
            <a:ext cx="232452" cy="1091128"/>
          </a:xfrm>
          <a:custGeom>
            <a:avLst/>
            <a:gdLst>
              <a:gd name="connsiteX0" fmla="*/ 232372 w 232452"/>
              <a:gd name="connsiteY0" fmla="*/ 36 h 1091128"/>
              <a:gd name="connsiteX1" fmla="*/ 101139 w 232452"/>
              <a:gd name="connsiteY1" fmla="*/ 277319 h 1091128"/>
              <a:gd name="connsiteX2" fmla="*/ 124422 w 232452"/>
              <a:gd name="connsiteY2" fmla="*/ 167253 h 1091128"/>
              <a:gd name="connsiteX3" fmla="*/ 46106 w 232452"/>
              <a:gd name="connsiteY3" fmla="*/ 400086 h 1091128"/>
              <a:gd name="connsiteX4" fmla="*/ 54572 w 232452"/>
              <a:gd name="connsiteY4" fmla="*/ 342936 h 1091128"/>
              <a:gd name="connsiteX5" fmla="*/ 27056 w 232452"/>
              <a:gd name="connsiteY5" fmla="*/ 522853 h 1091128"/>
              <a:gd name="connsiteX6" fmla="*/ 27056 w 232452"/>
              <a:gd name="connsiteY6" fmla="*/ 524969 h 1091128"/>
              <a:gd name="connsiteX7" fmla="*/ 20706 w 232452"/>
              <a:gd name="connsiteY7" fmla="*/ 654086 h 1091128"/>
              <a:gd name="connsiteX8" fmla="*/ 18589 w 232452"/>
              <a:gd name="connsiteY8" fmla="*/ 654086 h 1091128"/>
              <a:gd name="connsiteX9" fmla="*/ 14356 w 232452"/>
              <a:gd name="connsiteY9" fmla="*/ 812836 h 1091128"/>
              <a:gd name="connsiteX10" fmla="*/ 10122 w 232452"/>
              <a:gd name="connsiteY10" fmla="*/ 1085886 h 1091128"/>
              <a:gd name="connsiteX11" fmla="*/ 5889 w 232452"/>
              <a:gd name="connsiteY11" fmla="*/ 937719 h 1091128"/>
              <a:gd name="connsiteX12" fmla="*/ 99022 w 232452"/>
              <a:gd name="connsiteY12" fmla="*/ 309069 h 1091128"/>
              <a:gd name="connsiteX13" fmla="*/ 103256 w 232452"/>
              <a:gd name="connsiteY13" fmla="*/ 315419 h 1091128"/>
              <a:gd name="connsiteX14" fmla="*/ 120189 w 232452"/>
              <a:gd name="connsiteY14" fmla="*/ 298486 h 1091128"/>
              <a:gd name="connsiteX15" fmla="*/ 232372 w 232452"/>
              <a:gd name="connsiteY15" fmla="*/ 36 h 109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452" h="1091128">
                <a:moveTo>
                  <a:pt x="232372" y="36"/>
                </a:moveTo>
                <a:cubicBezTo>
                  <a:pt x="229197" y="-3492"/>
                  <a:pt x="119131" y="249449"/>
                  <a:pt x="101139" y="277319"/>
                </a:cubicBezTo>
                <a:cubicBezTo>
                  <a:pt x="83147" y="305189"/>
                  <a:pt x="133594" y="146792"/>
                  <a:pt x="124422" y="167253"/>
                </a:cubicBezTo>
                <a:cubicBezTo>
                  <a:pt x="115250" y="187714"/>
                  <a:pt x="57748" y="370805"/>
                  <a:pt x="46106" y="400086"/>
                </a:cubicBezTo>
                <a:cubicBezTo>
                  <a:pt x="34464" y="429367"/>
                  <a:pt x="57747" y="322475"/>
                  <a:pt x="54572" y="342936"/>
                </a:cubicBezTo>
                <a:cubicBezTo>
                  <a:pt x="51397" y="363397"/>
                  <a:pt x="31642" y="492514"/>
                  <a:pt x="27056" y="522853"/>
                </a:cubicBezTo>
                <a:cubicBezTo>
                  <a:pt x="22470" y="553192"/>
                  <a:pt x="28114" y="503097"/>
                  <a:pt x="27056" y="524969"/>
                </a:cubicBezTo>
                <a:cubicBezTo>
                  <a:pt x="25998" y="546841"/>
                  <a:pt x="22117" y="632567"/>
                  <a:pt x="20706" y="654086"/>
                </a:cubicBezTo>
                <a:cubicBezTo>
                  <a:pt x="19295" y="675606"/>
                  <a:pt x="19647" y="627628"/>
                  <a:pt x="18589" y="654086"/>
                </a:cubicBezTo>
                <a:cubicBezTo>
                  <a:pt x="17531" y="680544"/>
                  <a:pt x="15767" y="740869"/>
                  <a:pt x="14356" y="812836"/>
                </a:cubicBezTo>
                <a:cubicBezTo>
                  <a:pt x="12945" y="884803"/>
                  <a:pt x="11533" y="1065072"/>
                  <a:pt x="10122" y="1085886"/>
                </a:cubicBezTo>
                <a:cubicBezTo>
                  <a:pt x="8711" y="1106700"/>
                  <a:pt x="-8928" y="1067189"/>
                  <a:pt x="5889" y="937719"/>
                </a:cubicBezTo>
                <a:cubicBezTo>
                  <a:pt x="20706" y="808250"/>
                  <a:pt x="82794" y="412786"/>
                  <a:pt x="99022" y="309069"/>
                </a:cubicBezTo>
                <a:cubicBezTo>
                  <a:pt x="115250" y="205352"/>
                  <a:pt x="99728" y="317183"/>
                  <a:pt x="103256" y="315419"/>
                </a:cubicBezTo>
                <a:cubicBezTo>
                  <a:pt x="106784" y="313655"/>
                  <a:pt x="96200" y="345758"/>
                  <a:pt x="120189" y="298486"/>
                </a:cubicBezTo>
                <a:cubicBezTo>
                  <a:pt x="144178" y="251214"/>
                  <a:pt x="235547" y="3564"/>
                  <a:pt x="23237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33DA59B-A07A-4087-BDE6-1A92979C2A88}"/>
              </a:ext>
            </a:extLst>
          </p:cNvPr>
          <p:cNvSpPr/>
          <p:nvPr/>
        </p:nvSpPr>
        <p:spPr>
          <a:xfrm>
            <a:off x="7382035" y="20338307"/>
            <a:ext cx="132165" cy="248312"/>
          </a:xfrm>
          <a:custGeom>
            <a:avLst/>
            <a:gdLst>
              <a:gd name="connsiteX0" fmla="*/ 132132 w 132165"/>
              <a:gd name="connsiteY0" fmla="*/ 743 h 248312"/>
              <a:gd name="connsiteX1" fmla="*/ 5132 w 132165"/>
              <a:gd name="connsiteY1" fmla="*/ 244160 h 248312"/>
              <a:gd name="connsiteX2" fmla="*/ 24182 w 132165"/>
              <a:gd name="connsiteY2" fmla="*/ 155260 h 248312"/>
              <a:gd name="connsiteX3" fmla="*/ 17832 w 132165"/>
              <a:gd name="connsiteY3" fmla="*/ 167960 h 248312"/>
              <a:gd name="connsiteX4" fmla="*/ 132132 w 132165"/>
              <a:gd name="connsiteY4" fmla="*/ 743 h 2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5" h="248312">
                <a:moveTo>
                  <a:pt x="132132" y="743"/>
                </a:moveTo>
                <a:cubicBezTo>
                  <a:pt x="130015" y="13443"/>
                  <a:pt x="23124" y="218407"/>
                  <a:pt x="5132" y="244160"/>
                </a:cubicBezTo>
                <a:cubicBezTo>
                  <a:pt x="-12860" y="269913"/>
                  <a:pt x="22065" y="167960"/>
                  <a:pt x="24182" y="155260"/>
                </a:cubicBezTo>
                <a:cubicBezTo>
                  <a:pt x="26299" y="142560"/>
                  <a:pt x="-865" y="194066"/>
                  <a:pt x="17832" y="167960"/>
                </a:cubicBezTo>
                <a:cubicBezTo>
                  <a:pt x="36529" y="141854"/>
                  <a:pt x="134249" y="-11957"/>
                  <a:pt x="132132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79489C77-EA74-447C-8B86-4F15423177A8}"/>
              </a:ext>
            </a:extLst>
          </p:cNvPr>
          <p:cNvSpPr/>
          <p:nvPr/>
        </p:nvSpPr>
        <p:spPr>
          <a:xfrm>
            <a:off x="7559848" y="20540226"/>
            <a:ext cx="436068" cy="159176"/>
          </a:xfrm>
          <a:custGeom>
            <a:avLst/>
            <a:gdLst>
              <a:gd name="connsiteX0" fmla="*/ 9352 w 436068"/>
              <a:gd name="connsiteY0" fmla="*/ 6257 h 159176"/>
              <a:gd name="connsiteX1" fmla="*/ 432685 w 436068"/>
              <a:gd name="connsiteY1" fmla="*/ 158657 h 159176"/>
              <a:gd name="connsiteX2" fmla="*/ 210435 w 436068"/>
              <a:gd name="connsiteY2" fmla="*/ 57057 h 159176"/>
              <a:gd name="connsiteX3" fmla="*/ 252769 w 436068"/>
              <a:gd name="connsiteY3" fmla="*/ 84574 h 159176"/>
              <a:gd name="connsiteX4" fmla="*/ 276052 w 436068"/>
              <a:gd name="connsiteY4" fmla="*/ 109974 h 159176"/>
              <a:gd name="connsiteX5" fmla="*/ 151169 w 436068"/>
              <a:gd name="connsiteY5" fmla="*/ 38007 h 159176"/>
              <a:gd name="connsiteX6" fmla="*/ 9352 w 436068"/>
              <a:gd name="connsiteY6" fmla="*/ 6257 h 15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068" h="159176">
                <a:moveTo>
                  <a:pt x="9352" y="6257"/>
                </a:moveTo>
                <a:cubicBezTo>
                  <a:pt x="56271" y="26365"/>
                  <a:pt x="399171" y="150190"/>
                  <a:pt x="432685" y="158657"/>
                </a:cubicBezTo>
                <a:cubicBezTo>
                  <a:pt x="466199" y="167124"/>
                  <a:pt x="240421" y="69404"/>
                  <a:pt x="210435" y="57057"/>
                </a:cubicBezTo>
                <a:cubicBezTo>
                  <a:pt x="180449" y="44710"/>
                  <a:pt x="241833" y="75755"/>
                  <a:pt x="252769" y="84574"/>
                </a:cubicBezTo>
                <a:cubicBezTo>
                  <a:pt x="263705" y="93394"/>
                  <a:pt x="292985" y="117735"/>
                  <a:pt x="276052" y="109974"/>
                </a:cubicBezTo>
                <a:cubicBezTo>
                  <a:pt x="259119" y="102213"/>
                  <a:pt x="197383" y="56704"/>
                  <a:pt x="151169" y="38007"/>
                </a:cubicBezTo>
                <a:cubicBezTo>
                  <a:pt x="104955" y="19310"/>
                  <a:pt x="-37567" y="-13851"/>
                  <a:pt x="9352" y="6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FA63222-0CD4-41E1-9B1A-D5246D8B3BE0}"/>
              </a:ext>
            </a:extLst>
          </p:cNvPr>
          <p:cNvSpPr/>
          <p:nvPr/>
        </p:nvSpPr>
        <p:spPr>
          <a:xfrm>
            <a:off x="7411973" y="20488988"/>
            <a:ext cx="186880" cy="444997"/>
          </a:xfrm>
          <a:custGeom>
            <a:avLst/>
            <a:gdLst>
              <a:gd name="connsiteX0" fmla="*/ 186860 w 186880"/>
              <a:gd name="connsiteY0" fmla="*/ 345 h 444997"/>
              <a:gd name="connsiteX1" fmla="*/ 106427 w 186880"/>
              <a:gd name="connsiteY1" fmla="*/ 161212 h 444997"/>
              <a:gd name="connsiteX2" fmla="*/ 127594 w 186880"/>
              <a:gd name="connsiteY2" fmla="*/ 144279 h 444997"/>
              <a:gd name="connsiteX3" fmla="*/ 89494 w 186880"/>
              <a:gd name="connsiteY3" fmla="*/ 339012 h 444997"/>
              <a:gd name="connsiteX4" fmla="*/ 81027 w 186880"/>
              <a:gd name="connsiteY4" fmla="*/ 315729 h 444997"/>
              <a:gd name="connsiteX5" fmla="*/ 594 w 186880"/>
              <a:gd name="connsiteY5" fmla="*/ 444845 h 444997"/>
              <a:gd name="connsiteX6" fmla="*/ 47160 w 186880"/>
              <a:gd name="connsiteY6" fmla="*/ 336895 h 444997"/>
              <a:gd name="connsiteX7" fmla="*/ 97960 w 186880"/>
              <a:gd name="connsiteY7" fmla="*/ 125229 h 444997"/>
              <a:gd name="connsiteX8" fmla="*/ 186860 w 186880"/>
              <a:gd name="connsiteY8" fmla="*/ 345 h 44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80" h="444997">
                <a:moveTo>
                  <a:pt x="186860" y="345"/>
                </a:moveTo>
                <a:cubicBezTo>
                  <a:pt x="188271" y="6342"/>
                  <a:pt x="116305" y="137223"/>
                  <a:pt x="106427" y="161212"/>
                </a:cubicBezTo>
                <a:cubicBezTo>
                  <a:pt x="96549" y="185201"/>
                  <a:pt x="130416" y="114646"/>
                  <a:pt x="127594" y="144279"/>
                </a:cubicBezTo>
                <a:cubicBezTo>
                  <a:pt x="124772" y="173912"/>
                  <a:pt x="97255" y="310437"/>
                  <a:pt x="89494" y="339012"/>
                </a:cubicBezTo>
                <a:cubicBezTo>
                  <a:pt x="81733" y="367587"/>
                  <a:pt x="95844" y="298090"/>
                  <a:pt x="81027" y="315729"/>
                </a:cubicBezTo>
                <a:cubicBezTo>
                  <a:pt x="66210" y="333368"/>
                  <a:pt x="6238" y="441317"/>
                  <a:pt x="594" y="444845"/>
                </a:cubicBezTo>
                <a:cubicBezTo>
                  <a:pt x="-5050" y="448373"/>
                  <a:pt x="30932" y="390164"/>
                  <a:pt x="47160" y="336895"/>
                </a:cubicBezTo>
                <a:cubicBezTo>
                  <a:pt x="63388" y="283626"/>
                  <a:pt x="73971" y="182732"/>
                  <a:pt x="97960" y="125229"/>
                </a:cubicBezTo>
                <a:cubicBezTo>
                  <a:pt x="121949" y="67726"/>
                  <a:pt x="185449" y="-5652"/>
                  <a:pt x="186860" y="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6193C7C1-7A0B-4B57-9531-4CBD32AE0720}"/>
              </a:ext>
            </a:extLst>
          </p:cNvPr>
          <p:cNvSpPr/>
          <p:nvPr/>
        </p:nvSpPr>
        <p:spPr>
          <a:xfrm>
            <a:off x="10210851" y="15396939"/>
            <a:ext cx="203667" cy="1545075"/>
          </a:xfrm>
          <a:custGeom>
            <a:avLst/>
            <a:gdLst>
              <a:gd name="connsiteX0" fmla="*/ 203149 w 203667"/>
              <a:gd name="connsiteY0" fmla="*/ 8161 h 1545075"/>
              <a:gd name="connsiteX1" fmla="*/ 8416 w 203667"/>
              <a:gd name="connsiteY1" fmla="*/ 795561 h 1545075"/>
              <a:gd name="connsiteX2" fmla="*/ 38049 w 203667"/>
              <a:gd name="connsiteY2" fmla="*/ 647394 h 1545075"/>
              <a:gd name="connsiteX3" fmla="*/ 63449 w 203667"/>
              <a:gd name="connsiteY3" fmla="*/ 1510994 h 1545075"/>
              <a:gd name="connsiteX4" fmla="*/ 59216 w 203667"/>
              <a:gd name="connsiteY4" fmla="*/ 1286628 h 1545075"/>
              <a:gd name="connsiteX5" fmla="*/ 25349 w 203667"/>
              <a:gd name="connsiteY5" fmla="*/ 499228 h 1545075"/>
              <a:gd name="connsiteX6" fmla="*/ 63449 w 203667"/>
              <a:gd name="connsiteY6" fmla="*/ 389161 h 1545075"/>
              <a:gd name="connsiteX7" fmla="*/ 203149 w 203667"/>
              <a:gd name="connsiteY7" fmla="*/ 8161 h 154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67" h="1545075">
                <a:moveTo>
                  <a:pt x="203149" y="8161"/>
                </a:moveTo>
                <a:cubicBezTo>
                  <a:pt x="193977" y="75894"/>
                  <a:pt x="35933" y="689022"/>
                  <a:pt x="8416" y="795561"/>
                </a:cubicBezTo>
                <a:cubicBezTo>
                  <a:pt x="-19101" y="902100"/>
                  <a:pt x="28877" y="528155"/>
                  <a:pt x="38049" y="647394"/>
                </a:cubicBezTo>
                <a:cubicBezTo>
                  <a:pt x="47221" y="766633"/>
                  <a:pt x="59921" y="1404455"/>
                  <a:pt x="63449" y="1510994"/>
                </a:cubicBezTo>
                <a:cubicBezTo>
                  <a:pt x="66977" y="1617533"/>
                  <a:pt x="65566" y="1455256"/>
                  <a:pt x="59216" y="1286628"/>
                </a:cubicBezTo>
                <a:cubicBezTo>
                  <a:pt x="52866" y="1118000"/>
                  <a:pt x="24644" y="648806"/>
                  <a:pt x="25349" y="499228"/>
                </a:cubicBezTo>
                <a:cubicBezTo>
                  <a:pt x="26054" y="349650"/>
                  <a:pt x="29582" y="463950"/>
                  <a:pt x="63449" y="389161"/>
                </a:cubicBezTo>
                <a:cubicBezTo>
                  <a:pt x="97316" y="314372"/>
                  <a:pt x="212321" y="-59572"/>
                  <a:pt x="203149" y="8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34D05C8E-0424-4529-92E1-869F8D2B26BA}"/>
              </a:ext>
            </a:extLst>
          </p:cNvPr>
          <p:cNvSpPr/>
          <p:nvPr/>
        </p:nvSpPr>
        <p:spPr>
          <a:xfrm>
            <a:off x="10316077" y="15205881"/>
            <a:ext cx="370734" cy="1278758"/>
          </a:xfrm>
          <a:custGeom>
            <a:avLst/>
            <a:gdLst>
              <a:gd name="connsiteX0" fmla="*/ 556 w 370734"/>
              <a:gd name="connsiteY0" fmla="*/ 252 h 1278758"/>
              <a:gd name="connsiteX1" fmla="*/ 258790 w 370734"/>
              <a:gd name="connsiteY1" fmla="*/ 419352 h 1278758"/>
              <a:gd name="connsiteX2" fmla="*/ 233390 w 370734"/>
              <a:gd name="connsiteY2" fmla="*/ 355852 h 1278758"/>
              <a:gd name="connsiteX3" fmla="*/ 356156 w 370734"/>
              <a:gd name="connsiteY3" fmla="*/ 1020486 h 1278758"/>
              <a:gd name="connsiteX4" fmla="*/ 351923 w 370734"/>
              <a:gd name="connsiteY4" fmla="*/ 906186 h 1278758"/>
              <a:gd name="connsiteX5" fmla="*/ 207990 w 370734"/>
              <a:gd name="connsiteY5" fmla="*/ 1278719 h 1278758"/>
              <a:gd name="connsiteX6" fmla="*/ 309590 w 370734"/>
              <a:gd name="connsiteY6" fmla="*/ 880786 h 1278758"/>
              <a:gd name="connsiteX7" fmla="*/ 339223 w 370734"/>
              <a:gd name="connsiteY7" fmla="*/ 487086 h 1278758"/>
              <a:gd name="connsiteX8" fmla="*/ 556 w 370734"/>
              <a:gd name="connsiteY8" fmla="*/ 252 h 127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34" h="1278758">
                <a:moveTo>
                  <a:pt x="556" y="252"/>
                </a:moveTo>
                <a:cubicBezTo>
                  <a:pt x="-12849" y="-11037"/>
                  <a:pt x="219984" y="360085"/>
                  <a:pt x="258790" y="419352"/>
                </a:cubicBezTo>
                <a:cubicBezTo>
                  <a:pt x="297596" y="478619"/>
                  <a:pt x="217162" y="255663"/>
                  <a:pt x="233390" y="355852"/>
                </a:cubicBezTo>
                <a:cubicBezTo>
                  <a:pt x="249618" y="456041"/>
                  <a:pt x="336401" y="928764"/>
                  <a:pt x="356156" y="1020486"/>
                </a:cubicBezTo>
                <a:cubicBezTo>
                  <a:pt x="375911" y="1112208"/>
                  <a:pt x="376617" y="863147"/>
                  <a:pt x="351923" y="906186"/>
                </a:cubicBezTo>
                <a:cubicBezTo>
                  <a:pt x="327229" y="949225"/>
                  <a:pt x="215046" y="1282952"/>
                  <a:pt x="207990" y="1278719"/>
                </a:cubicBezTo>
                <a:cubicBezTo>
                  <a:pt x="200934" y="1274486"/>
                  <a:pt x="287718" y="1012725"/>
                  <a:pt x="309590" y="880786"/>
                </a:cubicBezTo>
                <a:cubicBezTo>
                  <a:pt x="331462" y="748847"/>
                  <a:pt x="386495" y="629608"/>
                  <a:pt x="339223" y="487086"/>
                </a:cubicBezTo>
                <a:cubicBezTo>
                  <a:pt x="291951" y="344564"/>
                  <a:pt x="13961" y="11541"/>
                  <a:pt x="55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82E000B9-FA45-4252-AB8B-A795CCCDE174}"/>
              </a:ext>
            </a:extLst>
          </p:cNvPr>
          <p:cNvSpPr/>
          <p:nvPr/>
        </p:nvSpPr>
        <p:spPr>
          <a:xfrm>
            <a:off x="9796051" y="14754130"/>
            <a:ext cx="610993" cy="756522"/>
          </a:xfrm>
          <a:custGeom>
            <a:avLst/>
            <a:gdLst>
              <a:gd name="connsiteX0" fmla="*/ 40099 w 610993"/>
              <a:gd name="connsiteY0" fmla="*/ 111220 h 756522"/>
              <a:gd name="connsiteX1" fmla="*/ 595724 w 610993"/>
              <a:gd name="connsiteY1" fmla="*/ 743045 h 756522"/>
              <a:gd name="connsiteX2" fmla="*/ 462374 w 610993"/>
              <a:gd name="connsiteY2" fmla="*/ 549370 h 756522"/>
              <a:gd name="connsiteX3" fmla="*/ 544924 w 610993"/>
              <a:gd name="connsiteY3" fmla="*/ 622395 h 756522"/>
              <a:gd name="connsiteX4" fmla="*/ 424274 w 610993"/>
              <a:gd name="connsiteY4" fmla="*/ 428720 h 756522"/>
              <a:gd name="connsiteX5" fmla="*/ 535399 w 610993"/>
              <a:gd name="connsiteY5" fmla="*/ 492220 h 756522"/>
              <a:gd name="connsiteX6" fmla="*/ 252824 w 610993"/>
              <a:gd name="connsiteY6" fmla="*/ 95 h 756522"/>
              <a:gd name="connsiteX7" fmla="*/ 513174 w 610993"/>
              <a:gd name="connsiteY7" fmla="*/ 536670 h 756522"/>
              <a:gd name="connsiteX8" fmla="*/ 370299 w 610993"/>
              <a:gd name="connsiteY8" fmla="*/ 428720 h 756522"/>
              <a:gd name="connsiteX9" fmla="*/ 294099 w 610993"/>
              <a:gd name="connsiteY9" fmla="*/ 355695 h 756522"/>
              <a:gd name="connsiteX10" fmla="*/ 348074 w 610993"/>
              <a:gd name="connsiteY10" fmla="*/ 444595 h 756522"/>
              <a:gd name="connsiteX11" fmla="*/ 75024 w 610993"/>
              <a:gd name="connsiteY11" fmla="*/ 168370 h 756522"/>
              <a:gd name="connsiteX12" fmla="*/ 40099 w 610993"/>
              <a:gd name="connsiteY12" fmla="*/ 111220 h 7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993" h="756522">
                <a:moveTo>
                  <a:pt x="40099" y="111220"/>
                </a:moveTo>
                <a:cubicBezTo>
                  <a:pt x="126882" y="206999"/>
                  <a:pt x="525345" y="670020"/>
                  <a:pt x="595724" y="743045"/>
                </a:cubicBezTo>
                <a:cubicBezTo>
                  <a:pt x="666103" y="816070"/>
                  <a:pt x="470841" y="569478"/>
                  <a:pt x="462374" y="549370"/>
                </a:cubicBezTo>
                <a:cubicBezTo>
                  <a:pt x="453907" y="529262"/>
                  <a:pt x="551274" y="642503"/>
                  <a:pt x="544924" y="622395"/>
                </a:cubicBezTo>
                <a:cubicBezTo>
                  <a:pt x="538574" y="602287"/>
                  <a:pt x="425861" y="450416"/>
                  <a:pt x="424274" y="428720"/>
                </a:cubicBezTo>
                <a:cubicBezTo>
                  <a:pt x="422687" y="407024"/>
                  <a:pt x="563974" y="563658"/>
                  <a:pt x="535399" y="492220"/>
                </a:cubicBezTo>
                <a:cubicBezTo>
                  <a:pt x="506824" y="420783"/>
                  <a:pt x="256528" y="-7313"/>
                  <a:pt x="252824" y="95"/>
                </a:cubicBezTo>
                <a:cubicBezTo>
                  <a:pt x="249120" y="7503"/>
                  <a:pt x="493595" y="465233"/>
                  <a:pt x="513174" y="536670"/>
                </a:cubicBezTo>
                <a:cubicBezTo>
                  <a:pt x="532753" y="608107"/>
                  <a:pt x="406812" y="458883"/>
                  <a:pt x="370299" y="428720"/>
                </a:cubicBezTo>
                <a:cubicBezTo>
                  <a:pt x="333786" y="398557"/>
                  <a:pt x="297803" y="353049"/>
                  <a:pt x="294099" y="355695"/>
                </a:cubicBezTo>
                <a:cubicBezTo>
                  <a:pt x="290395" y="358341"/>
                  <a:pt x="384587" y="475816"/>
                  <a:pt x="348074" y="444595"/>
                </a:cubicBezTo>
                <a:cubicBezTo>
                  <a:pt x="311562" y="413374"/>
                  <a:pt x="122649" y="217583"/>
                  <a:pt x="75024" y="168370"/>
                </a:cubicBezTo>
                <a:cubicBezTo>
                  <a:pt x="27399" y="119158"/>
                  <a:pt x="-46684" y="15441"/>
                  <a:pt x="40099" y="11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04B08E40-B0CE-4206-BF69-094ED4C3A1C5}"/>
              </a:ext>
            </a:extLst>
          </p:cNvPr>
          <p:cNvSpPr/>
          <p:nvPr/>
        </p:nvSpPr>
        <p:spPr>
          <a:xfrm>
            <a:off x="10635729" y="16232373"/>
            <a:ext cx="116053" cy="1442977"/>
          </a:xfrm>
          <a:custGeom>
            <a:avLst/>
            <a:gdLst>
              <a:gd name="connsiteX0" fmla="*/ 521 w 116053"/>
              <a:gd name="connsiteY0" fmla="*/ 1402 h 1442977"/>
              <a:gd name="connsiteX1" fmla="*/ 22746 w 116053"/>
              <a:gd name="connsiteY1" fmla="*/ 709427 h 1442977"/>
              <a:gd name="connsiteX2" fmla="*/ 54496 w 116053"/>
              <a:gd name="connsiteY2" fmla="*/ 537977 h 1442977"/>
              <a:gd name="connsiteX3" fmla="*/ 92596 w 116053"/>
              <a:gd name="connsiteY3" fmla="*/ 811027 h 1442977"/>
              <a:gd name="connsiteX4" fmla="*/ 86246 w 116053"/>
              <a:gd name="connsiteY4" fmla="*/ 1426977 h 1442977"/>
              <a:gd name="connsiteX5" fmla="*/ 79896 w 116053"/>
              <a:gd name="connsiteY5" fmla="*/ 1207902 h 1442977"/>
              <a:gd name="connsiteX6" fmla="*/ 114821 w 116053"/>
              <a:gd name="connsiteY6" fmla="*/ 626877 h 1442977"/>
              <a:gd name="connsiteX7" fmla="*/ 102121 w 116053"/>
              <a:gd name="connsiteY7" fmla="*/ 699902 h 1442977"/>
              <a:gd name="connsiteX8" fmla="*/ 44971 w 116053"/>
              <a:gd name="connsiteY8" fmla="*/ 531627 h 1442977"/>
              <a:gd name="connsiteX9" fmla="*/ 521 w 116053"/>
              <a:gd name="connsiteY9" fmla="*/ 1402 h 14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53" h="1442977">
                <a:moveTo>
                  <a:pt x="521" y="1402"/>
                </a:moveTo>
                <a:cubicBezTo>
                  <a:pt x="-3183" y="31035"/>
                  <a:pt x="13750" y="619998"/>
                  <a:pt x="22746" y="709427"/>
                </a:cubicBezTo>
                <a:cubicBezTo>
                  <a:pt x="31742" y="798856"/>
                  <a:pt x="42854" y="521044"/>
                  <a:pt x="54496" y="537977"/>
                </a:cubicBezTo>
                <a:cubicBezTo>
                  <a:pt x="66138" y="554910"/>
                  <a:pt x="87304" y="662861"/>
                  <a:pt x="92596" y="811027"/>
                </a:cubicBezTo>
                <a:cubicBezTo>
                  <a:pt x="97888" y="959193"/>
                  <a:pt x="88363" y="1360831"/>
                  <a:pt x="86246" y="1426977"/>
                </a:cubicBezTo>
                <a:cubicBezTo>
                  <a:pt x="84129" y="1493123"/>
                  <a:pt x="75134" y="1341252"/>
                  <a:pt x="79896" y="1207902"/>
                </a:cubicBezTo>
                <a:cubicBezTo>
                  <a:pt x="84659" y="1074552"/>
                  <a:pt x="111117" y="711544"/>
                  <a:pt x="114821" y="626877"/>
                </a:cubicBezTo>
                <a:cubicBezTo>
                  <a:pt x="118525" y="542210"/>
                  <a:pt x="113763" y="715777"/>
                  <a:pt x="102121" y="699902"/>
                </a:cubicBezTo>
                <a:cubicBezTo>
                  <a:pt x="90479" y="684027"/>
                  <a:pt x="62434" y="642752"/>
                  <a:pt x="44971" y="531627"/>
                </a:cubicBezTo>
                <a:cubicBezTo>
                  <a:pt x="27509" y="420502"/>
                  <a:pt x="4225" y="-28231"/>
                  <a:pt x="521" y="1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5123F020-02EA-414E-B937-1F38F59A0E09}"/>
              </a:ext>
            </a:extLst>
          </p:cNvPr>
          <p:cNvSpPr/>
          <p:nvPr/>
        </p:nvSpPr>
        <p:spPr>
          <a:xfrm>
            <a:off x="10655036" y="16158363"/>
            <a:ext cx="150099" cy="1272338"/>
          </a:xfrm>
          <a:custGeom>
            <a:avLst/>
            <a:gdLst>
              <a:gd name="connsiteX0" fmla="*/ 264 w 150099"/>
              <a:gd name="connsiteY0" fmla="*/ 2387 h 1272338"/>
              <a:gd name="connsiteX1" fmla="*/ 105039 w 150099"/>
              <a:gd name="connsiteY1" fmla="*/ 561187 h 1272338"/>
              <a:gd name="connsiteX2" fmla="*/ 95514 w 150099"/>
              <a:gd name="connsiteY2" fmla="*/ 526262 h 1272338"/>
              <a:gd name="connsiteX3" fmla="*/ 108214 w 150099"/>
              <a:gd name="connsiteY3" fmla="*/ 881862 h 1272338"/>
              <a:gd name="connsiteX4" fmla="*/ 108214 w 150099"/>
              <a:gd name="connsiteY4" fmla="*/ 872337 h 1272338"/>
              <a:gd name="connsiteX5" fmla="*/ 111389 w 150099"/>
              <a:gd name="connsiteY5" fmla="*/ 1259687 h 1272338"/>
              <a:gd name="connsiteX6" fmla="*/ 111389 w 150099"/>
              <a:gd name="connsiteY6" fmla="*/ 1116812 h 1272338"/>
              <a:gd name="connsiteX7" fmla="*/ 149489 w 150099"/>
              <a:gd name="connsiteY7" fmla="*/ 519912 h 1272338"/>
              <a:gd name="connsiteX8" fmla="*/ 76464 w 150099"/>
              <a:gd name="connsiteY8" fmla="*/ 364337 h 1272338"/>
              <a:gd name="connsiteX9" fmla="*/ 264 w 150099"/>
              <a:gd name="connsiteY9" fmla="*/ 2387 h 12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99" h="1272338">
                <a:moveTo>
                  <a:pt x="264" y="2387"/>
                </a:moveTo>
                <a:cubicBezTo>
                  <a:pt x="5027" y="35195"/>
                  <a:pt x="89164" y="473875"/>
                  <a:pt x="105039" y="561187"/>
                </a:cubicBezTo>
                <a:cubicBezTo>
                  <a:pt x="120914" y="648499"/>
                  <a:pt x="94985" y="472816"/>
                  <a:pt x="95514" y="526262"/>
                </a:cubicBezTo>
                <a:cubicBezTo>
                  <a:pt x="96043" y="579708"/>
                  <a:pt x="106097" y="824183"/>
                  <a:pt x="108214" y="881862"/>
                </a:cubicBezTo>
                <a:cubicBezTo>
                  <a:pt x="110331" y="939541"/>
                  <a:pt x="107685" y="809366"/>
                  <a:pt x="108214" y="872337"/>
                </a:cubicBezTo>
                <a:cubicBezTo>
                  <a:pt x="108743" y="935308"/>
                  <a:pt x="110860" y="1218941"/>
                  <a:pt x="111389" y="1259687"/>
                </a:cubicBezTo>
                <a:cubicBezTo>
                  <a:pt x="111918" y="1300433"/>
                  <a:pt x="105039" y="1240108"/>
                  <a:pt x="111389" y="1116812"/>
                </a:cubicBezTo>
                <a:cubicBezTo>
                  <a:pt x="117739" y="993516"/>
                  <a:pt x="155310" y="645324"/>
                  <a:pt x="149489" y="519912"/>
                </a:cubicBezTo>
                <a:cubicBezTo>
                  <a:pt x="143668" y="394500"/>
                  <a:pt x="96572" y="444241"/>
                  <a:pt x="76464" y="364337"/>
                </a:cubicBezTo>
                <a:cubicBezTo>
                  <a:pt x="56356" y="284433"/>
                  <a:pt x="-4499" y="-30421"/>
                  <a:pt x="264" y="2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84E11B8A-41CD-4FF3-816F-0CC80C247037}"/>
              </a:ext>
            </a:extLst>
          </p:cNvPr>
          <p:cNvSpPr/>
          <p:nvPr/>
        </p:nvSpPr>
        <p:spPr>
          <a:xfrm>
            <a:off x="10208277" y="16510678"/>
            <a:ext cx="136363" cy="1325777"/>
          </a:xfrm>
          <a:custGeom>
            <a:avLst/>
            <a:gdLst>
              <a:gd name="connsiteX0" fmla="*/ 135873 w 136363"/>
              <a:gd name="connsiteY0" fmla="*/ 5672 h 1325777"/>
              <a:gd name="connsiteX1" fmla="*/ 78723 w 136363"/>
              <a:gd name="connsiteY1" fmla="*/ 720047 h 1325777"/>
              <a:gd name="connsiteX2" fmla="*/ 43798 w 136363"/>
              <a:gd name="connsiteY2" fmla="*/ 605747 h 1325777"/>
              <a:gd name="connsiteX3" fmla="*/ 43798 w 136363"/>
              <a:gd name="connsiteY3" fmla="*/ 837522 h 1325777"/>
              <a:gd name="connsiteX4" fmla="*/ 8873 w 136363"/>
              <a:gd name="connsiteY4" fmla="*/ 1316947 h 1325777"/>
              <a:gd name="connsiteX5" fmla="*/ 8873 w 136363"/>
              <a:gd name="connsiteY5" fmla="*/ 1088347 h 1325777"/>
              <a:gd name="connsiteX6" fmla="*/ 2523 w 136363"/>
              <a:gd name="connsiteY6" fmla="*/ 364447 h 1325777"/>
              <a:gd name="connsiteX7" fmla="*/ 56498 w 136363"/>
              <a:gd name="connsiteY7" fmla="*/ 545422 h 1325777"/>
              <a:gd name="connsiteX8" fmla="*/ 43798 w 136363"/>
              <a:gd name="connsiteY8" fmla="*/ 393022 h 1325777"/>
              <a:gd name="connsiteX9" fmla="*/ 135873 w 136363"/>
              <a:gd name="connsiteY9" fmla="*/ 5672 h 13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63" h="1325777">
                <a:moveTo>
                  <a:pt x="135873" y="5672"/>
                </a:moveTo>
                <a:cubicBezTo>
                  <a:pt x="141694" y="60176"/>
                  <a:pt x="94069" y="620034"/>
                  <a:pt x="78723" y="720047"/>
                </a:cubicBezTo>
                <a:cubicBezTo>
                  <a:pt x="63377" y="820060"/>
                  <a:pt x="49619" y="586168"/>
                  <a:pt x="43798" y="605747"/>
                </a:cubicBezTo>
                <a:cubicBezTo>
                  <a:pt x="37977" y="625326"/>
                  <a:pt x="49619" y="718989"/>
                  <a:pt x="43798" y="837522"/>
                </a:cubicBezTo>
                <a:cubicBezTo>
                  <a:pt x="37977" y="956055"/>
                  <a:pt x="14694" y="1275143"/>
                  <a:pt x="8873" y="1316947"/>
                </a:cubicBezTo>
                <a:cubicBezTo>
                  <a:pt x="3052" y="1358751"/>
                  <a:pt x="9931" y="1247097"/>
                  <a:pt x="8873" y="1088347"/>
                </a:cubicBezTo>
                <a:cubicBezTo>
                  <a:pt x="7815" y="929597"/>
                  <a:pt x="-5415" y="454935"/>
                  <a:pt x="2523" y="364447"/>
                </a:cubicBezTo>
                <a:cubicBezTo>
                  <a:pt x="10460" y="273960"/>
                  <a:pt x="49619" y="540660"/>
                  <a:pt x="56498" y="545422"/>
                </a:cubicBezTo>
                <a:cubicBezTo>
                  <a:pt x="63377" y="550184"/>
                  <a:pt x="27394" y="480864"/>
                  <a:pt x="43798" y="393022"/>
                </a:cubicBezTo>
                <a:cubicBezTo>
                  <a:pt x="60202" y="305180"/>
                  <a:pt x="130052" y="-48832"/>
                  <a:pt x="135873" y="5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687C94F4-B73E-4D39-A065-538589E891D5}"/>
              </a:ext>
            </a:extLst>
          </p:cNvPr>
          <p:cNvSpPr/>
          <p:nvPr/>
        </p:nvSpPr>
        <p:spPr>
          <a:xfrm>
            <a:off x="10215266" y="17640141"/>
            <a:ext cx="231595" cy="915325"/>
          </a:xfrm>
          <a:custGeom>
            <a:avLst/>
            <a:gdLst>
              <a:gd name="connsiteX0" fmla="*/ 14584 w 231595"/>
              <a:gd name="connsiteY0" fmla="*/ 28734 h 915325"/>
              <a:gd name="connsiteX1" fmla="*/ 217784 w 231595"/>
              <a:gd name="connsiteY1" fmla="*/ 460534 h 915325"/>
              <a:gd name="connsiteX2" fmla="*/ 211434 w 231595"/>
              <a:gd name="connsiteY2" fmla="*/ 482759 h 915325"/>
              <a:gd name="connsiteX3" fmla="*/ 195559 w 231595"/>
              <a:gd name="connsiteY3" fmla="*/ 911384 h 915325"/>
              <a:gd name="connsiteX4" fmla="*/ 208259 w 231595"/>
              <a:gd name="connsiteY4" fmla="*/ 685959 h 915325"/>
              <a:gd name="connsiteX5" fmla="*/ 192384 w 231595"/>
              <a:gd name="connsiteY5" fmla="*/ 517684 h 915325"/>
              <a:gd name="connsiteX6" fmla="*/ 201909 w 231595"/>
              <a:gd name="connsiteY6" fmla="*/ 438309 h 915325"/>
              <a:gd name="connsiteX7" fmla="*/ 182859 w 231595"/>
              <a:gd name="connsiteY7" fmla="*/ 419259 h 915325"/>
              <a:gd name="connsiteX8" fmla="*/ 33634 w 231595"/>
              <a:gd name="connsiteY8" fmla="*/ 79534 h 915325"/>
              <a:gd name="connsiteX9" fmla="*/ 14584 w 231595"/>
              <a:gd name="connsiteY9" fmla="*/ 28734 h 91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595" h="915325">
                <a:moveTo>
                  <a:pt x="14584" y="28734"/>
                </a:moveTo>
                <a:cubicBezTo>
                  <a:pt x="45276" y="92234"/>
                  <a:pt x="184976" y="384863"/>
                  <a:pt x="217784" y="460534"/>
                </a:cubicBezTo>
                <a:cubicBezTo>
                  <a:pt x="250592" y="536205"/>
                  <a:pt x="215138" y="407617"/>
                  <a:pt x="211434" y="482759"/>
                </a:cubicBezTo>
                <a:cubicBezTo>
                  <a:pt x="207730" y="557901"/>
                  <a:pt x="196088" y="877517"/>
                  <a:pt x="195559" y="911384"/>
                </a:cubicBezTo>
                <a:cubicBezTo>
                  <a:pt x="195030" y="945251"/>
                  <a:pt x="208788" y="751576"/>
                  <a:pt x="208259" y="685959"/>
                </a:cubicBezTo>
                <a:cubicBezTo>
                  <a:pt x="207730" y="620342"/>
                  <a:pt x="193442" y="558959"/>
                  <a:pt x="192384" y="517684"/>
                </a:cubicBezTo>
                <a:cubicBezTo>
                  <a:pt x="191326" y="476409"/>
                  <a:pt x="203496" y="454713"/>
                  <a:pt x="201909" y="438309"/>
                </a:cubicBezTo>
                <a:cubicBezTo>
                  <a:pt x="200322" y="421905"/>
                  <a:pt x="210905" y="479055"/>
                  <a:pt x="182859" y="419259"/>
                </a:cubicBezTo>
                <a:cubicBezTo>
                  <a:pt x="154813" y="359463"/>
                  <a:pt x="60092" y="140917"/>
                  <a:pt x="33634" y="79534"/>
                </a:cubicBezTo>
                <a:cubicBezTo>
                  <a:pt x="7176" y="18151"/>
                  <a:pt x="-16108" y="-34766"/>
                  <a:pt x="14584" y="28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6FCBC9A-15E9-4859-9B44-EFA10A56DDA4}"/>
              </a:ext>
            </a:extLst>
          </p:cNvPr>
          <p:cNvSpPr/>
          <p:nvPr/>
        </p:nvSpPr>
        <p:spPr>
          <a:xfrm>
            <a:off x="10193991" y="17455423"/>
            <a:ext cx="239116" cy="1199331"/>
          </a:xfrm>
          <a:custGeom>
            <a:avLst/>
            <a:gdLst>
              <a:gd name="connsiteX0" fmla="*/ 51734 w 239116"/>
              <a:gd name="connsiteY0" fmla="*/ 727 h 1199331"/>
              <a:gd name="connsiteX1" fmla="*/ 51734 w 239116"/>
              <a:gd name="connsiteY1" fmla="*/ 423002 h 1199331"/>
              <a:gd name="connsiteX2" fmla="*/ 51734 w 239116"/>
              <a:gd name="connsiteY2" fmla="*/ 343627 h 1199331"/>
              <a:gd name="connsiteX3" fmla="*/ 99359 w 239116"/>
              <a:gd name="connsiteY3" fmla="*/ 581752 h 1199331"/>
              <a:gd name="connsiteX4" fmla="*/ 89834 w 239116"/>
              <a:gd name="connsiteY4" fmla="*/ 584927 h 1199331"/>
              <a:gd name="connsiteX5" fmla="*/ 159684 w 239116"/>
              <a:gd name="connsiteY5" fmla="*/ 1064352 h 1199331"/>
              <a:gd name="connsiteX6" fmla="*/ 239059 w 239116"/>
              <a:gd name="connsiteY6" fmla="*/ 1194527 h 1199331"/>
              <a:gd name="connsiteX7" fmla="*/ 146984 w 239116"/>
              <a:gd name="connsiteY7" fmla="*/ 937352 h 1199331"/>
              <a:gd name="connsiteX8" fmla="*/ 4109 w 239116"/>
              <a:gd name="connsiteY8" fmla="*/ 337277 h 1199331"/>
              <a:gd name="connsiteX9" fmla="*/ 51734 w 239116"/>
              <a:gd name="connsiteY9" fmla="*/ 727 h 119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116" h="1199331">
                <a:moveTo>
                  <a:pt x="51734" y="727"/>
                </a:moveTo>
                <a:cubicBezTo>
                  <a:pt x="59671" y="15014"/>
                  <a:pt x="51734" y="423002"/>
                  <a:pt x="51734" y="423002"/>
                </a:cubicBezTo>
                <a:cubicBezTo>
                  <a:pt x="51734" y="480152"/>
                  <a:pt x="43796" y="317169"/>
                  <a:pt x="51734" y="343627"/>
                </a:cubicBezTo>
                <a:cubicBezTo>
                  <a:pt x="59672" y="370085"/>
                  <a:pt x="93009" y="541535"/>
                  <a:pt x="99359" y="581752"/>
                </a:cubicBezTo>
                <a:cubicBezTo>
                  <a:pt x="105709" y="621969"/>
                  <a:pt x="79780" y="504494"/>
                  <a:pt x="89834" y="584927"/>
                </a:cubicBezTo>
                <a:cubicBezTo>
                  <a:pt x="99888" y="665360"/>
                  <a:pt x="134813" y="962752"/>
                  <a:pt x="159684" y="1064352"/>
                </a:cubicBezTo>
                <a:cubicBezTo>
                  <a:pt x="184555" y="1165952"/>
                  <a:pt x="241176" y="1215694"/>
                  <a:pt x="239059" y="1194527"/>
                </a:cubicBezTo>
                <a:cubicBezTo>
                  <a:pt x="236942" y="1173360"/>
                  <a:pt x="186142" y="1080227"/>
                  <a:pt x="146984" y="937352"/>
                </a:cubicBezTo>
                <a:cubicBezTo>
                  <a:pt x="107826" y="794477"/>
                  <a:pt x="24217" y="489148"/>
                  <a:pt x="4109" y="337277"/>
                </a:cubicBezTo>
                <a:cubicBezTo>
                  <a:pt x="-15999" y="185406"/>
                  <a:pt x="43797" y="-13560"/>
                  <a:pt x="51734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694E9DBD-59DE-4E85-860C-C53750B0B08E}"/>
              </a:ext>
            </a:extLst>
          </p:cNvPr>
          <p:cNvSpPr/>
          <p:nvPr/>
        </p:nvSpPr>
        <p:spPr>
          <a:xfrm>
            <a:off x="10487013" y="18688588"/>
            <a:ext cx="100204" cy="1205456"/>
          </a:xfrm>
          <a:custGeom>
            <a:avLst/>
            <a:gdLst>
              <a:gd name="connsiteX0" fmla="*/ 12 w 100204"/>
              <a:gd name="connsiteY0" fmla="*/ 2637 h 1205456"/>
              <a:gd name="connsiteX1" fmla="*/ 85737 w 100204"/>
              <a:gd name="connsiteY1" fmla="*/ 421737 h 1205456"/>
              <a:gd name="connsiteX2" fmla="*/ 98437 w 100204"/>
              <a:gd name="connsiteY2" fmla="*/ 415387 h 1205456"/>
              <a:gd name="connsiteX3" fmla="*/ 66687 w 100204"/>
              <a:gd name="connsiteY3" fmla="*/ 777337 h 1205456"/>
              <a:gd name="connsiteX4" fmla="*/ 66687 w 100204"/>
              <a:gd name="connsiteY4" fmla="*/ 748762 h 1205456"/>
              <a:gd name="connsiteX5" fmla="*/ 15887 w 100204"/>
              <a:gd name="connsiteY5" fmla="*/ 1193262 h 1205456"/>
              <a:gd name="connsiteX6" fmla="*/ 38112 w 100204"/>
              <a:gd name="connsiteY6" fmla="*/ 1021812 h 1205456"/>
              <a:gd name="connsiteX7" fmla="*/ 53987 w 100204"/>
              <a:gd name="connsiteY7" fmla="*/ 415387 h 1205456"/>
              <a:gd name="connsiteX8" fmla="*/ 79387 w 100204"/>
              <a:gd name="connsiteY8" fmla="*/ 253462 h 1205456"/>
              <a:gd name="connsiteX9" fmla="*/ 12 w 100204"/>
              <a:gd name="connsiteY9" fmla="*/ 2637 h 12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04" h="1205456">
                <a:moveTo>
                  <a:pt x="12" y="2637"/>
                </a:moveTo>
                <a:cubicBezTo>
                  <a:pt x="1070" y="30683"/>
                  <a:pt x="69333" y="352945"/>
                  <a:pt x="85737" y="421737"/>
                </a:cubicBezTo>
                <a:cubicBezTo>
                  <a:pt x="102141" y="490529"/>
                  <a:pt x="101612" y="356120"/>
                  <a:pt x="98437" y="415387"/>
                </a:cubicBezTo>
                <a:cubicBezTo>
                  <a:pt x="95262" y="474654"/>
                  <a:pt x="71979" y="721775"/>
                  <a:pt x="66687" y="777337"/>
                </a:cubicBezTo>
                <a:cubicBezTo>
                  <a:pt x="61395" y="832899"/>
                  <a:pt x="75154" y="679441"/>
                  <a:pt x="66687" y="748762"/>
                </a:cubicBezTo>
                <a:cubicBezTo>
                  <a:pt x="58220" y="818083"/>
                  <a:pt x="20649" y="1147754"/>
                  <a:pt x="15887" y="1193262"/>
                </a:cubicBezTo>
                <a:cubicBezTo>
                  <a:pt x="11125" y="1238770"/>
                  <a:pt x="31762" y="1151458"/>
                  <a:pt x="38112" y="1021812"/>
                </a:cubicBezTo>
                <a:cubicBezTo>
                  <a:pt x="44462" y="892166"/>
                  <a:pt x="47108" y="543445"/>
                  <a:pt x="53987" y="415387"/>
                </a:cubicBezTo>
                <a:cubicBezTo>
                  <a:pt x="60866" y="287329"/>
                  <a:pt x="91558" y="329133"/>
                  <a:pt x="79387" y="253462"/>
                </a:cubicBezTo>
                <a:cubicBezTo>
                  <a:pt x="67216" y="177791"/>
                  <a:pt x="-1046" y="-25409"/>
                  <a:pt x="12" y="2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CB277D57-EC33-48BA-B8E1-88AB9B81E18B}"/>
              </a:ext>
            </a:extLst>
          </p:cNvPr>
          <p:cNvSpPr/>
          <p:nvPr/>
        </p:nvSpPr>
        <p:spPr>
          <a:xfrm>
            <a:off x="10487976" y="19522839"/>
            <a:ext cx="78698" cy="1344088"/>
          </a:xfrm>
          <a:custGeom>
            <a:avLst/>
            <a:gdLst>
              <a:gd name="connsiteX0" fmla="*/ 78424 w 78698"/>
              <a:gd name="connsiteY0" fmla="*/ 9761 h 1344088"/>
              <a:gd name="connsiteX1" fmla="*/ 27624 w 78698"/>
              <a:gd name="connsiteY1" fmla="*/ 581261 h 1344088"/>
              <a:gd name="connsiteX2" fmla="*/ 24449 w 78698"/>
              <a:gd name="connsiteY2" fmla="*/ 530461 h 1344088"/>
              <a:gd name="connsiteX3" fmla="*/ 14924 w 78698"/>
              <a:gd name="connsiteY3" fmla="*/ 819386 h 1344088"/>
              <a:gd name="connsiteX4" fmla="*/ 14924 w 78698"/>
              <a:gd name="connsiteY4" fmla="*/ 809861 h 1344088"/>
              <a:gd name="connsiteX5" fmla="*/ 37149 w 78698"/>
              <a:gd name="connsiteY5" fmla="*/ 1327386 h 1344088"/>
              <a:gd name="connsiteX6" fmla="*/ 33974 w 78698"/>
              <a:gd name="connsiteY6" fmla="*/ 1130536 h 1344088"/>
              <a:gd name="connsiteX7" fmla="*/ 2224 w 78698"/>
              <a:gd name="connsiteY7" fmla="*/ 289161 h 1344088"/>
              <a:gd name="connsiteX8" fmla="*/ 78424 w 78698"/>
              <a:gd name="connsiteY8" fmla="*/ 9761 h 13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98" h="1344088">
                <a:moveTo>
                  <a:pt x="78424" y="9761"/>
                </a:moveTo>
                <a:cubicBezTo>
                  <a:pt x="82657" y="58444"/>
                  <a:pt x="36620" y="494478"/>
                  <a:pt x="27624" y="581261"/>
                </a:cubicBezTo>
                <a:cubicBezTo>
                  <a:pt x="18628" y="668044"/>
                  <a:pt x="26566" y="490774"/>
                  <a:pt x="24449" y="530461"/>
                </a:cubicBezTo>
                <a:cubicBezTo>
                  <a:pt x="22332" y="570148"/>
                  <a:pt x="16511" y="772819"/>
                  <a:pt x="14924" y="819386"/>
                </a:cubicBezTo>
                <a:cubicBezTo>
                  <a:pt x="13336" y="865953"/>
                  <a:pt x="11220" y="725194"/>
                  <a:pt x="14924" y="809861"/>
                </a:cubicBezTo>
                <a:cubicBezTo>
                  <a:pt x="18628" y="894528"/>
                  <a:pt x="33974" y="1273940"/>
                  <a:pt x="37149" y="1327386"/>
                </a:cubicBezTo>
                <a:cubicBezTo>
                  <a:pt x="40324" y="1380832"/>
                  <a:pt x="39795" y="1303573"/>
                  <a:pt x="33974" y="1130536"/>
                </a:cubicBezTo>
                <a:cubicBezTo>
                  <a:pt x="28153" y="957499"/>
                  <a:pt x="-9418" y="477544"/>
                  <a:pt x="2224" y="289161"/>
                </a:cubicBezTo>
                <a:cubicBezTo>
                  <a:pt x="13866" y="100778"/>
                  <a:pt x="74191" y="-38922"/>
                  <a:pt x="78424" y="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64C43C2D-E70B-4CEA-8C42-E62B7F3C18FE}"/>
              </a:ext>
            </a:extLst>
          </p:cNvPr>
          <p:cNvSpPr/>
          <p:nvPr/>
        </p:nvSpPr>
        <p:spPr>
          <a:xfrm>
            <a:off x="10713499" y="15097777"/>
            <a:ext cx="1884760" cy="2569005"/>
          </a:xfrm>
          <a:custGeom>
            <a:avLst/>
            <a:gdLst>
              <a:gd name="connsiteX0" fmla="*/ 66261 w 1884760"/>
              <a:gd name="connsiteY0" fmla="*/ 55863 h 2569005"/>
              <a:gd name="connsiteX1" fmla="*/ 137381 w 1884760"/>
              <a:gd name="connsiteY1" fmla="*/ 1005823 h 2569005"/>
              <a:gd name="connsiteX2" fmla="*/ 86581 w 1884760"/>
              <a:gd name="connsiteY2" fmla="*/ 904223 h 2569005"/>
              <a:gd name="connsiteX3" fmla="*/ 442181 w 1884760"/>
              <a:gd name="connsiteY3" fmla="*/ 1722103 h 2569005"/>
              <a:gd name="connsiteX4" fmla="*/ 391381 w 1884760"/>
              <a:gd name="connsiteY4" fmla="*/ 1559543 h 2569005"/>
              <a:gd name="connsiteX5" fmla="*/ 787621 w 1884760"/>
              <a:gd name="connsiteY5" fmla="*/ 2082783 h 2569005"/>
              <a:gd name="connsiteX6" fmla="*/ 757141 w 1884760"/>
              <a:gd name="connsiteY6" fmla="*/ 2037063 h 2569005"/>
              <a:gd name="connsiteX7" fmla="*/ 1879821 w 1884760"/>
              <a:gd name="connsiteY7" fmla="*/ 2285983 h 2569005"/>
              <a:gd name="connsiteX8" fmla="*/ 1143221 w 1884760"/>
              <a:gd name="connsiteY8" fmla="*/ 2174223 h 2569005"/>
              <a:gd name="connsiteX9" fmla="*/ 564101 w 1884760"/>
              <a:gd name="connsiteY9" fmla="*/ 2011663 h 2569005"/>
              <a:gd name="connsiteX10" fmla="*/ 1021301 w 1884760"/>
              <a:gd name="connsiteY10" fmla="*/ 2133583 h 2569005"/>
              <a:gd name="connsiteX11" fmla="*/ 655541 w 1884760"/>
              <a:gd name="connsiteY11" fmla="*/ 2057383 h 2569005"/>
              <a:gd name="connsiteX12" fmla="*/ 1732501 w 1884760"/>
              <a:gd name="connsiteY12" fmla="*/ 2565383 h 2569005"/>
              <a:gd name="connsiteX13" fmla="*/ 950181 w 1884760"/>
              <a:gd name="connsiteY13" fmla="*/ 2255503 h 2569005"/>
              <a:gd name="connsiteX14" fmla="*/ 376141 w 1884760"/>
              <a:gd name="connsiteY14" fmla="*/ 1706863 h 2569005"/>
              <a:gd name="connsiteX15" fmla="*/ 25621 w 1884760"/>
              <a:gd name="connsiteY15" fmla="*/ 975343 h 2569005"/>
              <a:gd name="connsiteX16" fmla="*/ 91661 w 1884760"/>
              <a:gd name="connsiteY16" fmla="*/ 1127743 h 2569005"/>
              <a:gd name="connsiteX17" fmla="*/ 221 w 1884760"/>
              <a:gd name="connsiteY17" fmla="*/ 670543 h 2569005"/>
              <a:gd name="connsiteX18" fmla="*/ 66261 w 1884760"/>
              <a:gd name="connsiteY18" fmla="*/ 477503 h 2569005"/>
              <a:gd name="connsiteX19" fmla="*/ 76421 w 1884760"/>
              <a:gd name="connsiteY19" fmla="*/ 726423 h 2569005"/>
              <a:gd name="connsiteX20" fmla="*/ 152621 w 1884760"/>
              <a:gd name="connsiteY20" fmla="*/ 335263 h 2569005"/>
              <a:gd name="connsiteX21" fmla="*/ 81501 w 1884760"/>
              <a:gd name="connsiteY21" fmla="*/ 132063 h 2569005"/>
              <a:gd name="connsiteX22" fmla="*/ 66261 w 1884760"/>
              <a:gd name="connsiteY22" fmla="*/ 55863 h 256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4760" h="2569005">
                <a:moveTo>
                  <a:pt x="66261" y="55863"/>
                </a:moveTo>
                <a:cubicBezTo>
                  <a:pt x="75574" y="201490"/>
                  <a:pt x="133994" y="864430"/>
                  <a:pt x="137381" y="1005823"/>
                </a:cubicBezTo>
                <a:cubicBezTo>
                  <a:pt x="140768" y="1147216"/>
                  <a:pt x="35781" y="784843"/>
                  <a:pt x="86581" y="904223"/>
                </a:cubicBezTo>
                <a:cubicBezTo>
                  <a:pt x="137381" y="1023603"/>
                  <a:pt x="391381" y="1612883"/>
                  <a:pt x="442181" y="1722103"/>
                </a:cubicBezTo>
                <a:cubicBezTo>
                  <a:pt x="492981" y="1831323"/>
                  <a:pt x="333808" y="1499430"/>
                  <a:pt x="391381" y="1559543"/>
                </a:cubicBezTo>
                <a:cubicBezTo>
                  <a:pt x="448954" y="1619656"/>
                  <a:pt x="726661" y="2003196"/>
                  <a:pt x="787621" y="2082783"/>
                </a:cubicBezTo>
                <a:cubicBezTo>
                  <a:pt x="848581" y="2162370"/>
                  <a:pt x="575108" y="2003196"/>
                  <a:pt x="757141" y="2037063"/>
                </a:cubicBezTo>
                <a:cubicBezTo>
                  <a:pt x="939174" y="2070930"/>
                  <a:pt x="1815474" y="2263123"/>
                  <a:pt x="1879821" y="2285983"/>
                </a:cubicBezTo>
                <a:cubicBezTo>
                  <a:pt x="1944168" y="2308843"/>
                  <a:pt x="1362507" y="2219943"/>
                  <a:pt x="1143221" y="2174223"/>
                </a:cubicBezTo>
                <a:cubicBezTo>
                  <a:pt x="923935" y="2128503"/>
                  <a:pt x="584421" y="2018436"/>
                  <a:pt x="564101" y="2011663"/>
                </a:cubicBezTo>
                <a:cubicBezTo>
                  <a:pt x="543781" y="2004890"/>
                  <a:pt x="1006061" y="2125963"/>
                  <a:pt x="1021301" y="2133583"/>
                </a:cubicBezTo>
                <a:cubicBezTo>
                  <a:pt x="1036541" y="2141203"/>
                  <a:pt x="537008" y="1985416"/>
                  <a:pt x="655541" y="2057383"/>
                </a:cubicBezTo>
                <a:cubicBezTo>
                  <a:pt x="774074" y="2129350"/>
                  <a:pt x="1683394" y="2532363"/>
                  <a:pt x="1732501" y="2565383"/>
                </a:cubicBezTo>
                <a:cubicBezTo>
                  <a:pt x="1781608" y="2598403"/>
                  <a:pt x="1176241" y="2398590"/>
                  <a:pt x="950181" y="2255503"/>
                </a:cubicBezTo>
                <a:cubicBezTo>
                  <a:pt x="724121" y="2112416"/>
                  <a:pt x="530234" y="1920223"/>
                  <a:pt x="376141" y="1706863"/>
                </a:cubicBezTo>
                <a:cubicBezTo>
                  <a:pt x="222048" y="1493503"/>
                  <a:pt x="73034" y="1071863"/>
                  <a:pt x="25621" y="975343"/>
                </a:cubicBezTo>
                <a:cubicBezTo>
                  <a:pt x="-21792" y="878823"/>
                  <a:pt x="95894" y="1178543"/>
                  <a:pt x="91661" y="1127743"/>
                </a:cubicBezTo>
                <a:cubicBezTo>
                  <a:pt x="87428" y="1076943"/>
                  <a:pt x="4454" y="778916"/>
                  <a:pt x="221" y="670543"/>
                </a:cubicBezTo>
                <a:cubicBezTo>
                  <a:pt x="-4012" y="562170"/>
                  <a:pt x="53561" y="468190"/>
                  <a:pt x="66261" y="477503"/>
                </a:cubicBezTo>
                <a:cubicBezTo>
                  <a:pt x="78961" y="486816"/>
                  <a:pt x="62028" y="750130"/>
                  <a:pt x="76421" y="726423"/>
                </a:cubicBezTo>
                <a:cubicBezTo>
                  <a:pt x="90814" y="702716"/>
                  <a:pt x="151774" y="434323"/>
                  <a:pt x="152621" y="335263"/>
                </a:cubicBezTo>
                <a:cubicBezTo>
                  <a:pt x="153468" y="236203"/>
                  <a:pt x="95048" y="173550"/>
                  <a:pt x="81501" y="132063"/>
                </a:cubicBezTo>
                <a:cubicBezTo>
                  <a:pt x="67954" y="90576"/>
                  <a:pt x="56948" y="-89764"/>
                  <a:pt x="66261" y="55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A4BDB13D-9C81-4B55-A1D1-1F2579616CCC}"/>
              </a:ext>
            </a:extLst>
          </p:cNvPr>
          <p:cNvSpPr/>
          <p:nvPr/>
        </p:nvSpPr>
        <p:spPr>
          <a:xfrm>
            <a:off x="10430735" y="14724843"/>
            <a:ext cx="4239624" cy="1990166"/>
          </a:xfrm>
          <a:custGeom>
            <a:avLst/>
            <a:gdLst>
              <a:gd name="connsiteX0" fmla="*/ 27715 w 4239624"/>
              <a:gd name="connsiteY0" fmla="*/ 19857 h 1990166"/>
              <a:gd name="connsiteX1" fmla="*/ 1246915 w 4239624"/>
              <a:gd name="connsiteY1" fmla="*/ 1150157 h 1990166"/>
              <a:gd name="connsiteX2" fmla="*/ 1024665 w 4239624"/>
              <a:gd name="connsiteY2" fmla="*/ 1004107 h 1990166"/>
              <a:gd name="connsiteX3" fmla="*/ 1691415 w 4239624"/>
              <a:gd name="connsiteY3" fmla="*/ 1315257 h 1990166"/>
              <a:gd name="connsiteX4" fmla="*/ 1405665 w 4239624"/>
              <a:gd name="connsiteY4" fmla="*/ 1321607 h 1990166"/>
              <a:gd name="connsiteX5" fmla="*/ 3361465 w 4239624"/>
              <a:gd name="connsiteY5" fmla="*/ 1982007 h 1990166"/>
              <a:gd name="connsiteX6" fmla="*/ 2015265 w 4239624"/>
              <a:gd name="connsiteY6" fmla="*/ 1696257 h 1990166"/>
              <a:gd name="connsiteX7" fmla="*/ 4225065 w 4239624"/>
              <a:gd name="connsiteY7" fmla="*/ 1785157 h 1990166"/>
              <a:gd name="connsiteX8" fmla="*/ 2910615 w 4239624"/>
              <a:gd name="connsiteY8" fmla="*/ 1810557 h 1990166"/>
              <a:gd name="connsiteX9" fmla="*/ 1666015 w 4239624"/>
              <a:gd name="connsiteY9" fmla="*/ 1778807 h 1990166"/>
              <a:gd name="connsiteX10" fmla="*/ 2472465 w 4239624"/>
              <a:gd name="connsiteY10" fmla="*/ 1702607 h 1990166"/>
              <a:gd name="connsiteX11" fmla="*/ 1583465 w 4239624"/>
              <a:gd name="connsiteY11" fmla="*/ 1258107 h 1990166"/>
              <a:gd name="connsiteX12" fmla="*/ 904015 w 4239624"/>
              <a:gd name="connsiteY12" fmla="*/ 826307 h 1990166"/>
              <a:gd name="connsiteX13" fmla="*/ 1050065 w 4239624"/>
              <a:gd name="connsiteY13" fmla="*/ 858057 h 1990166"/>
              <a:gd name="connsiteX14" fmla="*/ 446815 w 4239624"/>
              <a:gd name="connsiteY14" fmla="*/ 458007 h 1990166"/>
              <a:gd name="connsiteX15" fmla="*/ 27715 w 4239624"/>
              <a:gd name="connsiteY15" fmla="*/ 19857 h 199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9624" h="1990166">
                <a:moveTo>
                  <a:pt x="27715" y="19857"/>
                </a:moveTo>
                <a:cubicBezTo>
                  <a:pt x="161065" y="135215"/>
                  <a:pt x="1080757" y="986115"/>
                  <a:pt x="1246915" y="1150157"/>
                </a:cubicBezTo>
                <a:cubicBezTo>
                  <a:pt x="1413073" y="1314199"/>
                  <a:pt x="950582" y="976590"/>
                  <a:pt x="1024665" y="1004107"/>
                </a:cubicBezTo>
                <a:cubicBezTo>
                  <a:pt x="1098748" y="1031624"/>
                  <a:pt x="1627915" y="1262340"/>
                  <a:pt x="1691415" y="1315257"/>
                </a:cubicBezTo>
                <a:cubicBezTo>
                  <a:pt x="1754915" y="1368174"/>
                  <a:pt x="1127323" y="1210482"/>
                  <a:pt x="1405665" y="1321607"/>
                </a:cubicBezTo>
                <a:cubicBezTo>
                  <a:pt x="1684007" y="1432732"/>
                  <a:pt x="3259865" y="1919565"/>
                  <a:pt x="3361465" y="1982007"/>
                </a:cubicBezTo>
                <a:cubicBezTo>
                  <a:pt x="3463065" y="2044449"/>
                  <a:pt x="1871332" y="1729065"/>
                  <a:pt x="2015265" y="1696257"/>
                </a:cubicBezTo>
                <a:cubicBezTo>
                  <a:pt x="2159198" y="1663449"/>
                  <a:pt x="4075840" y="1766107"/>
                  <a:pt x="4225065" y="1785157"/>
                </a:cubicBezTo>
                <a:cubicBezTo>
                  <a:pt x="4374290" y="1804207"/>
                  <a:pt x="3337123" y="1811615"/>
                  <a:pt x="2910615" y="1810557"/>
                </a:cubicBezTo>
                <a:cubicBezTo>
                  <a:pt x="2484107" y="1809499"/>
                  <a:pt x="1739040" y="1796799"/>
                  <a:pt x="1666015" y="1778807"/>
                </a:cubicBezTo>
                <a:cubicBezTo>
                  <a:pt x="1592990" y="1760815"/>
                  <a:pt x="2486223" y="1789390"/>
                  <a:pt x="2472465" y="1702607"/>
                </a:cubicBezTo>
                <a:cubicBezTo>
                  <a:pt x="2458707" y="1615824"/>
                  <a:pt x="1844873" y="1404157"/>
                  <a:pt x="1583465" y="1258107"/>
                </a:cubicBezTo>
                <a:cubicBezTo>
                  <a:pt x="1322057" y="1112057"/>
                  <a:pt x="992915" y="892982"/>
                  <a:pt x="904015" y="826307"/>
                </a:cubicBezTo>
                <a:cubicBezTo>
                  <a:pt x="815115" y="759632"/>
                  <a:pt x="1126265" y="919440"/>
                  <a:pt x="1050065" y="858057"/>
                </a:cubicBezTo>
                <a:cubicBezTo>
                  <a:pt x="973865" y="796674"/>
                  <a:pt x="617207" y="592415"/>
                  <a:pt x="446815" y="458007"/>
                </a:cubicBezTo>
                <a:cubicBezTo>
                  <a:pt x="276423" y="323599"/>
                  <a:pt x="-105635" y="-95501"/>
                  <a:pt x="27715" y="19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BB750B61-B1BB-4680-AF7D-A3D4319A586C}"/>
              </a:ext>
            </a:extLst>
          </p:cNvPr>
          <p:cNvSpPr/>
          <p:nvPr/>
        </p:nvSpPr>
        <p:spPr>
          <a:xfrm>
            <a:off x="12628489" y="16593402"/>
            <a:ext cx="1829578" cy="603100"/>
          </a:xfrm>
          <a:custGeom>
            <a:avLst/>
            <a:gdLst>
              <a:gd name="connsiteX0" fmla="*/ 1651391 w 1829578"/>
              <a:gd name="connsiteY0" fmla="*/ 58838 h 603100"/>
              <a:gd name="connsiteX1" fmla="*/ 25791 w 1829578"/>
              <a:gd name="connsiteY1" fmla="*/ 597318 h 603100"/>
              <a:gd name="connsiteX2" fmla="*/ 620151 w 1829578"/>
              <a:gd name="connsiteY2" fmla="*/ 353478 h 603100"/>
              <a:gd name="connsiteX3" fmla="*/ 168031 w 1829578"/>
              <a:gd name="connsiteY3" fmla="*/ 516038 h 603100"/>
              <a:gd name="connsiteX4" fmla="*/ 858911 w 1829578"/>
              <a:gd name="connsiteY4" fmla="*/ 190918 h 603100"/>
              <a:gd name="connsiteX5" fmla="*/ 1006231 w 1829578"/>
              <a:gd name="connsiteY5" fmla="*/ 140118 h 603100"/>
              <a:gd name="connsiteX6" fmla="*/ 681111 w 1829578"/>
              <a:gd name="connsiteY6" fmla="*/ 262038 h 603100"/>
              <a:gd name="connsiteX7" fmla="*/ 1178951 w 1829578"/>
              <a:gd name="connsiteY7" fmla="*/ 165518 h 603100"/>
              <a:gd name="connsiteX8" fmla="*/ 1737751 w 1829578"/>
              <a:gd name="connsiteY8" fmla="*/ 23278 h 603100"/>
              <a:gd name="connsiteX9" fmla="*/ 1651391 w 1829578"/>
              <a:gd name="connsiteY9" fmla="*/ 58838 h 60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9578" h="603100">
                <a:moveTo>
                  <a:pt x="1651391" y="58838"/>
                </a:moveTo>
                <a:lnTo>
                  <a:pt x="25791" y="597318"/>
                </a:lnTo>
                <a:cubicBezTo>
                  <a:pt x="-146082" y="646425"/>
                  <a:pt x="596444" y="367025"/>
                  <a:pt x="620151" y="353478"/>
                </a:cubicBezTo>
                <a:cubicBezTo>
                  <a:pt x="643858" y="339931"/>
                  <a:pt x="128238" y="543131"/>
                  <a:pt x="168031" y="516038"/>
                </a:cubicBezTo>
                <a:cubicBezTo>
                  <a:pt x="207824" y="488945"/>
                  <a:pt x="719211" y="253571"/>
                  <a:pt x="858911" y="190918"/>
                </a:cubicBezTo>
                <a:cubicBezTo>
                  <a:pt x="998611" y="128265"/>
                  <a:pt x="1035864" y="128265"/>
                  <a:pt x="1006231" y="140118"/>
                </a:cubicBezTo>
                <a:cubicBezTo>
                  <a:pt x="976598" y="151971"/>
                  <a:pt x="652324" y="257805"/>
                  <a:pt x="681111" y="262038"/>
                </a:cubicBezTo>
                <a:cubicBezTo>
                  <a:pt x="709898" y="266271"/>
                  <a:pt x="1002844" y="205311"/>
                  <a:pt x="1178951" y="165518"/>
                </a:cubicBezTo>
                <a:cubicBezTo>
                  <a:pt x="1355058" y="125725"/>
                  <a:pt x="1664091" y="36825"/>
                  <a:pt x="1737751" y="23278"/>
                </a:cubicBezTo>
                <a:cubicBezTo>
                  <a:pt x="1811411" y="9731"/>
                  <a:pt x="1936717" y="-36835"/>
                  <a:pt x="1651391" y="58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0522595E-E069-47F2-A412-5A0EE6DB5BB1}"/>
              </a:ext>
            </a:extLst>
          </p:cNvPr>
          <p:cNvSpPr/>
          <p:nvPr/>
        </p:nvSpPr>
        <p:spPr>
          <a:xfrm>
            <a:off x="12178925" y="16367668"/>
            <a:ext cx="827054" cy="1569126"/>
          </a:xfrm>
          <a:custGeom>
            <a:avLst/>
            <a:gdLst>
              <a:gd name="connsiteX0" fmla="*/ 719195 w 827054"/>
              <a:gd name="connsiteY0" fmla="*/ 92 h 1569126"/>
              <a:gd name="connsiteX1" fmla="*/ 749675 w 827054"/>
              <a:gd name="connsiteY1" fmla="*/ 523332 h 1569126"/>
              <a:gd name="connsiteX2" fmla="*/ 759835 w 827054"/>
              <a:gd name="connsiteY2" fmla="*/ 391252 h 1569126"/>
              <a:gd name="connsiteX3" fmla="*/ 317875 w 827054"/>
              <a:gd name="connsiteY3" fmla="*/ 1265012 h 1569126"/>
              <a:gd name="connsiteX4" fmla="*/ 475355 w 827054"/>
              <a:gd name="connsiteY4" fmla="*/ 990692 h 1569126"/>
              <a:gd name="connsiteX5" fmla="*/ 7995 w 827054"/>
              <a:gd name="connsiteY5" fmla="*/ 1564732 h 1569126"/>
              <a:gd name="connsiteX6" fmla="*/ 226435 w 827054"/>
              <a:gd name="connsiteY6" fmla="*/ 1219292 h 1569126"/>
              <a:gd name="connsiteX7" fmla="*/ 805555 w 827054"/>
              <a:gd name="connsiteY7" fmla="*/ 569052 h 1569126"/>
              <a:gd name="connsiteX8" fmla="*/ 719195 w 827054"/>
              <a:gd name="connsiteY8" fmla="*/ 92 h 156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054" h="1569126">
                <a:moveTo>
                  <a:pt x="719195" y="92"/>
                </a:moveTo>
                <a:cubicBezTo>
                  <a:pt x="709882" y="-7528"/>
                  <a:pt x="742902" y="458139"/>
                  <a:pt x="749675" y="523332"/>
                </a:cubicBezTo>
                <a:cubicBezTo>
                  <a:pt x="756448" y="588525"/>
                  <a:pt x="831802" y="267639"/>
                  <a:pt x="759835" y="391252"/>
                </a:cubicBezTo>
                <a:cubicBezTo>
                  <a:pt x="687868" y="514865"/>
                  <a:pt x="365288" y="1165105"/>
                  <a:pt x="317875" y="1265012"/>
                </a:cubicBezTo>
                <a:cubicBezTo>
                  <a:pt x="270462" y="1364919"/>
                  <a:pt x="527002" y="940739"/>
                  <a:pt x="475355" y="990692"/>
                </a:cubicBezTo>
                <a:cubicBezTo>
                  <a:pt x="423708" y="1040645"/>
                  <a:pt x="49482" y="1526632"/>
                  <a:pt x="7995" y="1564732"/>
                </a:cubicBezTo>
                <a:cubicBezTo>
                  <a:pt x="-33492" y="1602832"/>
                  <a:pt x="93508" y="1385239"/>
                  <a:pt x="226435" y="1219292"/>
                </a:cubicBezTo>
                <a:cubicBezTo>
                  <a:pt x="359362" y="1053345"/>
                  <a:pt x="728508" y="774792"/>
                  <a:pt x="805555" y="569052"/>
                </a:cubicBezTo>
                <a:cubicBezTo>
                  <a:pt x="882602" y="363312"/>
                  <a:pt x="728508" y="7712"/>
                  <a:pt x="719195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9E262276-B311-415D-8870-73D277EEC29A}"/>
              </a:ext>
            </a:extLst>
          </p:cNvPr>
          <p:cNvSpPr/>
          <p:nvPr/>
        </p:nvSpPr>
        <p:spPr>
          <a:xfrm>
            <a:off x="12831965" y="16339821"/>
            <a:ext cx="949760" cy="698834"/>
          </a:xfrm>
          <a:custGeom>
            <a:avLst/>
            <a:gdLst>
              <a:gd name="connsiteX0" fmla="*/ 858635 w 949760"/>
              <a:gd name="connsiteY0" fmla="*/ 68579 h 698834"/>
              <a:gd name="connsiteX1" fmla="*/ 86475 w 949760"/>
              <a:gd name="connsiteY1" fmla="*/ 586739 h 698834"/>
              <a:gd name="connsiteX2" fmla="*/ 355715 w 949760"/>
              <a:gd name="connsiteY2" fmla="*/ 439419 h 698834"/>
              <a:gd name="connsiteX3" fmla="*/ 115 w 949760"/>
              <a:gd name="connsiteY3" fmla="*/ 698499 h 698834"/>
              <a:gd name="connsiteX4" fmla="*/ 320155 w 949760"/>
              <a:gd name="connsiteY4" fmla="*/ 490219 h 698834"/>
              <a:gd name="connsiteX5" fmla="*/ 609715 w 949760"/>
              <a:gd name="connsiteY5" fmla="*/ 322579 h 698834"/>
              <a:gd name="connsiteX6" fmla="*/ 909435 w 949760"/>
              <a:gd name="connsiteY6" fmla="*/ 33019 h 698834"/>
              <a:gd name="connsiteX7" fmla="*/ 858635 w 949760"/>
              <a:gd name="connsiteY7" fmla="*/ 68579 h 6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760" h="698834">
                <a:moveTo>
                  <a:pt x="858635" y="68579"/>
                </a:moveTo>
                <a:lnTo>
                  <a:pt x="86475" y="586739"/>
                </a:lnTo>
                <a:cubicBezTo>
                  <a:pt x="2655" y="648546"/>
                  <a:pt x="370108" y="420792"/>
                  <a:pt x="355715" y="439419"/>
                </a:cubicBezTo>
                <a:cubicBezTo>
                  <a:pt x="341322" y="458046"/>
                  <a:pt x="6042" y="690032"/>
                  <a:pt x="115" y="698499"/>
                </a:cubicBezTo>
                <a:cubicBezTo>
                  <a:pt x="-5812" y="706966"/>
                  <a:pt x="218555" y="552872"/>
                  <a:pt x="320155" y="490219"/>
                </a:cubicBezTo>
                <a:cubicBezTo>
                  <a:pt x="421755" y="427566"/>
                  <a:pt x="511502" y="398779"/>
                  <a:pt x="609715" y="322579"/>
                </a:cubicBezTo>
                <a:cubicBezTo>
                  <a:pt x="707928" y="246379"/>
                  <a:pt x="871335" y="75352"/>
                  <a:pt x="909435" y="33019"/>
                </a:cubicBezTo>
                <a:cubicBezTo>
                  <a:pt x="947535" y="-9314"/>
                  <a:pt x="995795" y="-23708"/>
                  <a:pt x="858635" y="68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85E8BE50-F245-4E5A-8BD7-85B98ECE298F}"/>
              </a:ext>
            </a:extLst>
          </p:cNvPr>
          <p:cNvSpPr/>
          <p:nvPr/>
        </p:nvSpPr>
        <p:spPr>
          <a:xfrm>
            <a:off x="12300905" y="17512475"/>
            <a:ext cx="311418" cy="456809"/>
          </a:xfrm>
          <a:custGeom>
            <a:avLst/>
            <a:gdLst>
              <a:gd name="connsiteX0" fmla="*/ 268920 w 311418"/>
              <a:gd name="connsiteY0" fmla="*/ 67500 h 456809"/>
              <a:gd name="connsiteX1" fmla="*/ 2220 w 311418"/>
              <a:gd name="connsiteY1" fmla="*/ 451675 h 456809"/>
              <a:gd name="connsiteX2" fmla="*/ 145095 w 311418"/>
              <a:gd name="connsiteY2" fmla="*/ 283400 h 456809"/>
              <a:gd name="connsiteX3" fmla="*/ 208595 w 311418"/>
              <a:gd name="connsiteY3" fmla="*/ 207200 h 456809"/>
              <a:gd name="connsiteX4" fmla="*/ 303845 w 311418"/>
              <a:gd name="connsiteY4" fmla="*/ 13525 h 456809"/>
              <a:gd name="connsiteX5" fmla="*/ 268920 w 311418"/>
              <a:gd name="connsiteY5" fmla="*/ 67500 h 45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418" h="456809">
                <a:moveTo>
                  <a:pt x="268920" y="67500"/>
                </a:moveTo>
                <a:cubicBezTo>
                  <a:pt x="218649" y="140525"/>
                  <a:pt x="22857" y="415692"/>
                  <a:pt x="2220" y="451675"/>
                </a:cubicBezTo>
                <a:cubicBezTo>
                  <a:pt x="-18417" y="487658"/>
                  <a:pt x="110699" y="324146"/>
                  <a:pt x="145095" y="283400"/>
                </a:cubicBezTo>
                <a:cubicBezTo>
                  <a:pt x="179491" y="242654"/>
                  <a:pt x="182137" y="252179"/>
                  <a:pt x="208595" y="207200"/>
                </a:cubicBezTo>
                <a:cubicBezTo>
                  <a:pt x="235053" y="162221"/>
                  <a:pt x="291674" y="38925"/>
                  <a:pt x="303845" y="13525"/>
                </a:cubicBezTo>
                <a:cubicBezTo>
                  <a:pt x="316016" y="-11875"/>
                  <a:pt x="319191" y="-5525"/>
                  <a:pt x="268920" y="67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DBD6B2BF-E8F5-470A-9C74-5180CA3CAFCA}"/>
              </a:ext>
            </a:extLst>
          </p:cNvPr>
          <p:cNvSpPr/>
          <p:nvPr/>
        </p:nvSpPr>
        <p:spPr>
          <a:xfrm>
            <a:off x="11633623" y="17640465"/>
            <a:ext cx="817557" cy="1458202"/>
          </a:xfrm>
          <a:custGeom>
            <a:avLst/>
            <a:gdLst>
              <a:gd name="connsiteX0" fmla="*/ 809202 w 817557"/>
              <a:gd name="connsiteY0" fmla="*/ 22060 h 1458202"/>
              <a:gd name="connsiteX1" fmla="*/ 764752 w 817557"/>
              <a:gd name="connsiteY1" fmla="*/ 66510 h 1458202"/>
              <a:gd name="connsiteX2" fmla="*/ 463127 w 817557"/>
              <a:gd name="connsiteY2" fmla="*/ 530060 h 1458202"/>
              <a:gd name="connsiteX3" fmla="*/ 510752 w 817557"/>
              <a:gd name="connsiteY3" fmla="*/ 447510 h 1458202"/>
              <a:gd name="connsiteX4" fmla="*/ 269452 w 817557"/>
              <a:gd name="connsiteY4" fmla="*/ 930110 h 1458202"/>
              <a:gd name="connsiteX5" fmla="*/ 278977 w 817557"/>
              <a:gd name="connsiteY5" fmla="*/ 888835 h 1458202"/>
              <a:gd name="connsiteX6" fmla="*/ 2752 w 817557"/>
              <a:gd name="connsiteY6" fmla="*/ 1450810 h 1458202"/>
              <a:gd name="connsiteX7" fmla="*/ 129752 w 817557"/>
              <a:gd name="connsiteY7" fmla="*/ 1225385 h 1458202"/>
              <a:gd name="connsiteX8" fmla="*/ 520277 w 817557"/>
              <a:gd name="connsiteY8" fmla="*/ 533235 h 1458202"/>
              <a:gd name="connsiteX9" fmla="*/ 520277 w 817557"/>
              <a:gd name="connsiteY9" fmla="*/ 501485 h 1458202"/>
              <a:gd name="connsiteX10" fmla="*/ 669502 w 817557"/>
              <a:gd name="connsiteY10" fmla="*/ 250660 h 1458202"/>
              <a:gd name="connsiteX11" fmla="*/ 809202 w 817557"/>
              <a:gd name="connsiteY11" fmla="*/ 22060 h 1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557" h="1458202">
                <a:moveTo>
                  <a:pt x="809202" y="22060"/>
                </a:moveTo>
                <a:cubicBezTo>
                  <a:pt x="825077" y="-8632"/>
                  <a:pt x="822431" y="-18157"/>
                  <a:pt x="764752" y="66510"/>
                </a:cubicBezTo>
                <a:cubicBezTo>
                  <a:pt x="707073" y="151177"/>
                  <a:pt x="505460" y="466560"/>
                  <a:pt x="463127" y="530060"/>
                </a:cubicBezTo>
                <a:cubicBezTo>
                  <a:pt x="420794" y="593560"/>
                  <a:pt x="543031" y="380835"/>
                  <a:pt x="510752" y="447510"/>
                </a:cubicBezTo>
                <a:cubicBezTo>
                  <a:pt x="478473" y="514185"/>
                  <a:pt x="269452" y="930110"/>
                  <a:pt x="269452" y="930110"/>
                </a:cubicBezTo>
                <a:cubicBezTo>
                  <a:pt x="230823" y="1003664"/>
                  <a:pt x="323427" y="802052"/>
                  <a:pt x="278977" y="888835"/>
                </a:cubicBezTo>
                <a:cubicBezTo>
                  <a:pt x="234527" y="975618"/>
                  <a:pt x="27623" y="1394718"/>
                  <a:pt x="2752" y="1450810"/>
                </a:cubicBezTo>
                <a:cubicBezTo>
                  <a:pt x="-22119" y="1506902"/>
                  <a:pt x="129752" y="1225385"/>
                  <a:pt x="129752" y="1225385"/>
                </a:cubicBezTo>
                <a:cubicBezTo>
                  <a:pt x="216006" y="1072456"/>
                  <a:pt x="455190" y="653885"/>
                  <a:pt x="520277" y="533235"/>
                </a:cubicBezTo>
                <a:cubicBezTo>
                  <a:pt x="585364" y="412585"/>
                  <a:pt x="495406" y="548581"/>
                  <a:pt x="520277" y="501485"/>
                </a:cubicBezTo>
                <a:cubicBezTo>
                  <a:pt x="545148" y="454389"/>
                  <a:pt x="616056" y="332152"/>
                  <a:pt x="669502" y="250660"/>
                </a:cubicBezTo>
                <a:cubicBezTo>
                  <a:pt x="722948" y="169168"/>
                  <a:pt x="793327" y="52752"/>
                  <a:pt x="809202" y="22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F5AC90A6-926B-4DE9-8B2A-4D4DC6329EC7}"/>
              </a:ext>
            </a:extLst>
          </p:cNvPr>
          <p:cNvSpPr/>
          <p:nvPr/>
        </p:nvSpPr>
        <p:spPr>
          <a:xfrm>
            <a:off x="11417689" y="18084945"/>
            <a:ext cx="241900" cy="1476296"/>
          </a:xfrm>
          <a:custGeom>
            <a:avLst/>
            <a:gdLst>
              <a:gd name="connsiteX0" fmla="*/ 164711 w 241900"/>
              <a:gd name="connsiteY0" fmla="*/ 3030 h 1476296"/>
              <a:gd name="connsiteX1" fmla="*/ 240911 w 241900"/>
              <a:gd name="connsiteY1" fmla="*/ 755505 h 1476296"/>
              <a:gd name="connsiteX2" fmla="*/ 209161 w 241900"/>
              <a:gd name="connsiteY2" fmla="*/ 701530 h 1476296"/>
              <a:gd name="connsiteX3" fmla="*/ 225036 w 241900"/>
              <a:gd name="connsiteY3" fmla="*/ 961880 h 1476296"/>
              <a:gd name="connsiteX4" fmla="*/ 221861 w 241900"/>
              <a:gd name="connsiteY4" fmla="*/ 958705 h 1476296"/>
              <a:gd name="connsiteX5" fmla="*/ 2786 w 241900"/>
              <a:gd name="connsiteY5" fmla="*/ 1463530 h 1476296"/>
              <a:gd name="connsiteX6" fmla="*/ 104386 w 241900"/>
              <a:gd name="connsiteY6" fmla="*/ 1276205 h 1476296"/>
              <a:gd name="connsiteX7" fmla="*/ 196461 w 241900"/>
              <a:gd name="connsiteY7" fmla="*/ 749155 h 1476296"/>
              <a:gd name="connsiteX8" fmla="*/ 190111 w 241900"/>
              <a:gd name="connsiteY8" fmla="*/ 545955 h 1476296"/>
              <a:gd name="connsiteX9" fmla="*/ 174236 w 241900"/>
              <a:gd name="connsiteY9" fmla="*/ 491980 h 1476296"/>
              <a:gd name="connsiteX10" fmla="*/ 164711 w 241900"/>
              <a:gd name="connsiteY10" fmla="*/ 3030 h 14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900" h="1476296">
                <a:moveTo>
                  <a:pt x="164711" y="3030"/>
                </a:moveTo>
                <a:cubicBezTo>
                  <a:pt x="175823" y="46951"/>
                  <a:pt x="233503" y="639088"/>
                  <a:pt x="240911" y="755505"/>
                </a:cubicBezTo>
                <a:cubicBezTo>
                  <a:pt x="248319" y="871922"/>
                  <a:pt x="211807" y="667134"/>
                  <a:pt x="209161" y="701530"/>
                </a:cubicBezTo>
                <a:cubicBezTo>
                  <a:pt x="206515" y="735926"/>
                  <a:pt x="222919" y="919018"/>
                  <a:pt x="225036" y="961880"/>
                </a:cubicBezTo>
                <a:cubicBezTo>
                  <a:pt x="227153" y="1004742"/>
                  <a:pt x="258903" y="875097"/>
                  <a:pt x="221861" y="958705"/>
                </a:cubicBezTo>
                <a:cubicBezTo>
                  <a:pt x="184819" y="1042313"/>
                  <a:pt x="22365" y="1410614"/>
                  <a:pt x="2786" y="1463530"/>
                </a:cubicBezTo>
                <a:cubicBezTo>
                  <a:pt x="-16793" y="1516446"/>
                  <a:pt x="72107" y="1395268"/>
                  <a:pt x="104386" y="1276205"/>
                </a:cubicBezTo>
                <a:cubicBezTo>
                  <a:pt x="136665" y="1157143"/>
                  <a:pt x="182174" y="870863"/>
                  <a:pt x="196461" y="749155"/>
                </a:cubicBezTo>
                <a:cubicBezTo>
                  <a:pt x="210748" y="627447"/>
                  <a:pt x="193815" y="588818"/>
                  <a:pt x="190111" y="545955"/>
                </a:cubicBezTo>
                <a:cubicBezTo>
                  <a:pt x="186407" y="503092"/>
                  <a:pt x="177411" y="578234"/>
                  <a:pt x="174236" y="491980"/>
                </a:cubicBezTo>
                <a:cubicBezTo>
                  <a:pt x="171061" y="405726"/>
                  <a:pt x="153599" y="-40891"/>
                  <a:pt x="164711" y="3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911DE8DA-ECD3-47C7-A786-3E32B02FABF0}"/>
              </a:ext>
            </a:extLst>
          </p:cNvPr>
          <p:cNvSpPr/>
          <p:nvPr/>
        </p:nvSpPr>
        <p:spPr>
          <a:xfrm>
            <a:off x="11528322" y="18033685"/>
            <a:ext cx="781153" cy="1499963"/>
          </a:xfrm>
          <a:custGeom>
            <a:avLst/>
            <a:gdLst>
              <a:gd name="connsiteX0" fmla="*/ 781153 w 781153"/>
              <a:gd name="connsiteY0" fmla="*/ 315 h 1499963"/>
              <a:gd name="connsiteX1" fmla="*/ 460478 w 781153"/>
              <a:gd name="connsiteY1" fmla="*/ 628965 h 1499963"/>
              <a:gd name="connsiteX2" fmla="*/ 489053 w 781153"/>
              <a:gd name="connsiteY2" fmla="*/ 527365 h 1499963"/>
              <a:gd name="connsiteX3" fmla="*/ 196953 w 781153"/>
              <a:gd name="connsiteY3" fmla="*/ 1000440 h 1499963"/>
              <a:gd name="connsiteX4" fmla="*/ 209653 w 781153"/>
              <a:gd name="connsiteY4" fmla="*/ 994090 h 1499963"/>
              <a:gd name="connsiteX5" fmla="*/ 9628 w 781153"/>
              <a:gd name="connsiteY5" fmla="*/ 1489390 h 1499963"/>
              <a:gd name="connsiteX6" fmla="*/ 41378 w 781153"/>
              <a:gd name="connsiteY6" fmla="*/ 1305240 h 1499963"/>
              <a:gd name="connsiteX7" fmla="*/ 127103 w 781153"/>
              <a:gd name="connsiteY7" fmla="*/ 981390 h 1499963"/>
              <a:gd name="connsiteX8" fmla="*/ 377928 w 781153"/>
              <a:gd name="connsiteY8" fmla="*/ 657540 h 1499963"/>
              <a:gd name="connsiteX9" fmla="*/ 504928 w 781153"/>
              <a:gd name="connsiteY9" fmla="*/ 447990 h 1499963"/>
              <a:gd name="connsiteX10" fmla="*/ 463653 w 781153"/>
              <a:gd name="connsiteY10" fmla="*/ 543240 h 1499963"/>
              <a:gd name="connsiteX11" fmla="*/ 781153 w 781153"/>
              <a:gd name="connsiteY11" fmla="*/ 315 h 149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153" h="1499963">
                <a:moveTo>
                  <a:pt x="781153" y="315"/>
                </a:moveTo>
                <a:cubicBezTo>
                  <a:pt x="780624" y="14603"/>
                  <a:pt x="509161" y="541123"/>
                  <a:pt x="460478" y="628965"/>
                </a:cubicBezTo>
                <a:cubicBezTo>
                  <a:pt x="411795" y="716807"/>
                  <a:pt x="532974" y="465453"/>
                  <a:pt x="489053" y="527365"/>
                </a:cubicBezTo>
                <a:cubicBezTo>
                  <a:pt x="445132" y="589277"/>
                  <a:pt x="243520" y="922652"/>
                  <a:pt x="196953" y="1000440"/>
                </a:cubicBezTo>
                <a:cubicBezTo>
                  <a:pt x="150386" y="1078228"/>
                  <a:pt x="240874" y="912598"/>
                  <a:pt x="209653" y="994090"/>
                </a:cubicBezTo>
                <a:cubicBezTo>
                  <a:pt x="178432" y="1075582"/>
                  <a:pt x="37674" y="1437532"/>
                  <a:pt x="9628" y="1489390"/>
                </a:cubicBezTo>
                <a:cubicBezTo>
                  <a:pt x="-18418" y="1541248"/>
                  <a:pt x="21799" y="1389907"/>
                  <a:pt x="41378" y="1305240"/>
                </a:cubicBezTo>
                <a:cubicBezTo>
                  <a:pt x="60957" y="1220573"/>
                  <a:pt x="71011" y="1089340"/>
                  <a:pt x="127103" y="981390"/>
                </a:cubicBezTo>
                <a:cubicBezTo>
                  <a:pt x="183195" y="873440"/>
                  <a:pt x="314957" y="746440"/>
                  <a:pt x="377928" y="657540"/>
                </a:cubicBezTo>
                <a:cubicBezTo>
                  <a:pt x="440899" y="568640"/>
                  <a:pt x="490640" y="467040"/>
                  <a:pt x="504928" y="447990"/>
                </a:cubicBezTo>
                <a:cubicBezTo>
                  <a:pt x="519215" y="428940"/>
                  <a:pt x="417086" y="624732"/>
                  <a:pt x="463653" y="543240"/>
                </a:cubicBezTo>
                <a:cubicBezTo>
                  <a:pt x="510220" y="461748"/>
                  <a:pt x="781682" y="-13973"/>
                  <a:pt x="781153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25C4AE17-7D75-4432-9977-300E1009146C}"/>
              </a:ext>
            </a:extLst>
          </p:cNvPr>
          <p:cNvSpPr/>
          <p:nvPr/>
        </p:nvSpPr>
        <p:spPr>
          <a:xfrm>
            <a:off x="10886120" y="19362993"/>
            <a:ext cx="587683" cy="722076"/>
          </a:xfrm>
          <a:custGeom>
            <a:avLst/>
            <a:gdLst>
              <a:gd name="connsiteX0" fmla="*/ 566105 w 587683"/>
              <a:gd name="connsiteY0" fmla="*/ 1332 h 722076"/>
              <a:gd name="connsiteX1" fmla="*/ 350205 w 587683"/>
              <a:gd name="connsiteY1" fmla="*/ 375982 h 722076"/>
              <a:gd name="connsiteX2" fmla="*/ 435930 w 587683"/>
              <a:gd name="connsiteY2" fmla="*/ 293432 h 722076"/>
              <a:gd name="connsiteX3" fmla="*/ 318455 w 587683"/>
              <a:gd name="connsiteY3" fmla="*/ 588707 h 722076"/>
              <a:gd name="connsiteX4" fmla="*/ 131130 w 587683"/>
              <a:gd name="connsiteY4" fmla="*/ 658557 h 722076"/>
              <a:gd name="connsiteX5" fmla="*/ 955 w 587683"/>
              <a:gd name="connsiteY5" fmla="*/ 722057 h 722076"/>
              <a:gd name="connsiteX6" fmla="*/ 197805 w 587683"/>
              <a:gd name="connsiteY6" fmla="*/ 652207 h 722076"/>
              <a:gd name="connsiteX7" fmla="*/ 308930 w 587683"/>
              <a:gd name="connsiteY7" fmla="*/ 576007 h 722076"/>
              <a:gd name="connsiteX8" fmla="*/ 518480 w 587683"/>
              <a:gd name="connsiteY8" fmla="*/ 268032 h 722076"/>
              <a:gd name="connsiteX9" fmla="*/ 581980 w 587683"/>
              <a:gd name="connsiteY9" fmla="*/ 172782 h 722076"/>
              <a:gd name="connsiteX10" fmla="*/ 394655 w 587683"/>
              <a:gd name="connsiteY10" fmla="*/ 372807 h 722076"/>
              <a:gd name="connsiteX11" fmla="*/ 493080 w 587683"/>
              <a:gd name="connsiteY11" fmla="*/ 255332 h 722076"/>
              <a:gd name="connsiteX12" fmla="*/ 566105 w 587683"/>
              <a:gd name="connsiteY12" fmla="*/ 1332 h 72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3" h="722076">
                <a:moveTo>
                  <a:pt x="566105" y="1332"/>
                </a:moveTo>
                <a:cubicBezTo>
                  <a:pt x="542293" y="21440"/>
                  <a:pt x="371901" y="327299"/>
                  <a:pt x="350205" y="375982"/>
                </a:cubicBezTo>
                <a:cubicBezTo>
                  <a:pt x="328509" y="424665"/>
                  <a:pt x="441222" y="257978"/>
                  <a:pt x="435930" y="293432"/>
                </a:cubicBezTo>
                <a:cubicBezTo>
                  <a:pt x="430638" y="328886"/>
                  <a:pt x="369255" y="527853"/>
                  <a:pt x="318455" y="588707"/>
                </a:cubicBezTo>
                <a:cubicBezTo>
                  <a:pt x="267655" y="649561"/>
                  <a:pt x="184047" y="636332"/>
                  <a:pt x="131130" y="658557"/>
                </a:cubicBezTo>
                <a:cubicBezTo>
                  <a:pt x="78213" y="680782"/>
                  <a:pt x="-10157" y="723115"/>
                  <a:pt x="955" y="722057"/>
                </a:cubicBezTo>
                <a:cubicBezTo>
                  <a:pt x="12067" y="720999"/>
                  <a:pt x="146476" y="676549"/>
                  <a:pt x="197805" y="652207"/>
                </a:cubicBezTo>
                <a:cubicBezTo>
                  <a:pt x="249134" y="627865"/>
                  <a:pt x="255484" y="640036"/>
                  <a:pt x="308930" y="576007"/>
                </a:cubicBezTo>
                <a:cubicBezTo>
                  <a:pt x="362376" y="511978"/>
                  <a:pt x="518480" y="268032"/>
                  <a:pt x="518480" y="268032"/>
                </a:cubicBezTo>
                <a:cubicBezTo>
                  <a:pt x="563988" y="200828"/>
                  <a:pt x="602617" y="155320"/>
                  <a:pt x="581980" y="172782"/>
                </a:cubicBezTo>
                <a:cubicBezTo>
                  <a:pt x="561343" y="190244"/>
                  <a:pt x="409472" y="359049"/>
                  <a:pt x="394655" y="372807"/>
                </a:cubicBezTo>
                <a:cubicBezTo>
                  <a:pt x="379838" y="386565"/>
                  <a:pt x="459213" y="316186"/>
                  <a:pt x="493080" y="255332"/>
                </a:cubicBezTo>
                <a:cubicBezTo>
                  <a:pt x="526947" y="194478"/>
                  <a:pt x="589917" y="-18776"/>
                  <a:pt x="566105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99D63FF6-D86D-4ADE-A72F-FC5802660424}"/>
              </a:ext>
            </a:extLst>
          </p:cNvPr>
          <p:cNvSpPr/>
          <p:nvPr/>
        </p:nvSpPr>
        <p:spPr>
          <a:xfrm>
            <a:off x="10779123" y="19492921"/>
            <a:ext cx="787218" cy="595767"/>
          </a:xfrm>
          <a:custGeom>
            <a:avLst/>
            <a:gdLst>
              <a:gd name="connsiteX0" fmla="*/ 777877 w 787218"/>
              <a:gd name="connsiteY0" fmla="*/ 11104 h 595767"/>
              <a:gd name="connsiteX1" fmla="*/ 587377 w 787218"/>
              <a:gd name="connsiteY1" fmla="*/ 280979 h 595767"/>
              <a:gd name="connsiteX2" fmla="*/ 609602 w 787218"/>
              <a:gd name="connsiteY2" fmla="*/ 287329 h 595767"/>
              <a:gd name="connsiteX3" fmla="*/ 517527 w 787218"/>
              <a:gd name="connsiteY3" fmla="*/ 525454 h 595767"/>
              <a:gd name="connsiteX4" fmla="*/ 425452 w 787218"/>
              <a:gd name="connsiteY4" fmla="*/ 531804 h 595767"/>
              <a:gd name="connsiteX5" fmla="*/ 2 w 787218"/>
              <a:gd name="connsiteY5" fmla="*/ 595304 h 595767"/>
              <a:gd name="connsiteX6" fmla="*/ 431802 w 787218"/>
              <a:gd name="connsiteY6" fmla="*/ 560379 h 595767"/>
              <a:gd name="connsiteX7" fmla="*/ 533402 w 787218"/>
              <a:gd name="connsiteY7" fmla="*/ 557204 h 595767"/>
              <a:gd name="connsiteX8" fmla="*/ 501652 w 787218"/>
              <a:gd name="connsiteY8" fmla="*/ 477829 h 595767"/>
              <a:gd name="connsiteX9" fmla="*/ 546102 w 787218"/>
              <a:gd name="connsiteY9" fmla="*/ 331779 h 595767"/>
              <a:gd name="connsiteX10" fmla="*/ 736602 w 787218"/>
              <a:gd name="connsiteY10" fmla="*/ 77779 h 595767"/>
              <a:gd name="connsiteX11" fmla="*/ 777877 w 787218"/>
              <a:gd name="connsiteY11" fmla="*/ 11104 h 5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218" h="595767">
                <a:moveTo>
                  <a:pt x="777877" y="11104"/>
                </a:moveTo>
                <a:cubicBezTo>
                  <a:pt x="753006" y="44971"/>
                  <a:pt x="615423" y="234941"/>
                  <a:pt x="587377" y="280979"/>
                </a:cubicBezTo>
                <a:cubicBezTo>
                  <a:pt x="559331" y="327017"/>
                  <a:pt x="621244" y="246583"/>
                  <a:pt x="609602" y="287329"/>
                </a:cubicBezTo>
                <a:cubicBezTo>
                  <a:pt x="597960" y="328075"/>
                  <a:pt x="548219" y="484708"/>
                  <a:pt x="517527" y="525454"/>
                </a:cubicBezTo>
                <a:cubicBezTo>
                  <a:pt x="486835" y="566200"/>
                  <a:pt x="511706" y="520162"/>
                  <a:pt x="425452" y="531804"/>
                </a:cubicBezTo>
                <a:cubicBezTo>
                  <a:pt x="339198" y="543446"/>
                  <a:pt x="-1056" y="590542"/>
                  <a:pt x="2" y="595304"/>
                </a:cubicBezTo>
                <a:cubicBezTo>
                  <a:pt x="1060" y="600066"/>
                  <a:pt x="342902" y="566729"/>
                  <a:pt x="431802" y="560379"/>
                </a:cubicBezTo>
                <a:cubicBezTo>
                  <a:pt x="520702" y="554029"/>
                  <a:pt x="521760" y="570962"/>
                  <a:pt x="533402" y="557204"/>
                </a:cubicBezTo>
                <a:cubicBezTo>
                  <a:pt x="545044" y="543446"/>
                  <a:pt x="499535" y="515400"/>
                  <a:pt x="501652" y="477829"/>
                </a:cubicBezTo>
                <a:cubicBezTo>
                  <a:pt x="503769" y="440258"/>
                  <a:pt x="506944" y="398454"/>
                  <a:pt x="546102" y="331779"/>
                </a:cubicBezTo>
                <a:cubicBezTo>
                  <a:pt x="585260" y="265104"/>
                  <a:pt x="699031" y="128579"/>
                  <a:pt x="736602" y="77779"/>
                </a:cubicBezTo>
                <a:cubicBezTo>
                  <a:pt x="774173" y="26979"/>
                  <a:pt x="802748" y="-22763"/>
                  <a:pt x="777877" y="1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61F55289-77C6-46D8-A916-037BEFFED467}"/>
              </a:ext>
            </a:extLst>
          </p:cNvPr>
          <p:cNvSpPr/>
          <p:nvPr/>
        </p:nvSpPr>
        <p:spPr>
          <a:xfrm>
            <a:off x="10448819" y="20153685"/>
            <a:ext cx="453208" cy="810917"/>
          </a:xfrm>
          <a:custGeom>
            <a:avLst/>
            <a:gdLst>
              <a:gd name="connsiteX0" fmla="*/ 406506 w 453208"/>
              <a:gd name="connsiteY0" fmla="*/ 1215 h 810917"/>
              <a:gd name="connsiteX1" fmla="*/ 447781 w 453208"/>
              <a:gd name="connsiteY1" fmla="*/ 194890 h 810917"/>
              <a:gd name="connsiteX2" fmla="*/ 298556 w 453208"/>
              <a:gd name="connsiteY2" fmla="*/ 404440 h 810917"/>
              <a:gd name="connsiteX3" fmla="*/ 117581 w 453208"/>
              <a:gd name="connsiteY3" fmla="*/ 725115 h 810917"/>
              <a:gd name="connsiteX4" fmla="*/ 171556 w 453208"/>
              <a:gd name="connsiteY4" fmla="*/ 629865 h 810917"/>
              <a:gd name="connsiteX5" fmla="*/ 106 w 453208"/>
              <a:gd name="connsiteY5" fmla="*/ 810840 h 810917"/>
              <a:gd name="connsiteX6" fmla="*/ 200131 w 453208"/>
              <a:gd name="connsiteY6" fmla="*/ 604465 h 810917"/>
              <a:gd name="connsiteX7" fmla="*/ 428731 w 453208"/>
              <a:gd name="connsiteY7" fmla="*/ 286965 h 810917"/>
              <a:gd name="connsiteX8" fmla="*/ 444606 w 453208"/>
              <a:gd name="connsiteY8" fmla="*/ 121865 h 810917"/>
              <a:gd name="connsiteX9" fmla="*/ 406506 w 453208"/>
              <a:gd name="connsiteY9" fmla="*/ 1215 h 81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208" h="810917">
                <a:moveTo>
                  <a:pt x="406506" y="1215"/>
                </a:moveTo>
                <a:cubicBezTo>
                  <a:pt x="407035" y="13386"/>
                  <a:pt x="465773" y="127686"/>
                  <a:pt x="447781" y="194890"/>
                </a:cubicBezTo>
                <a:cubicBezTo>
                  <a:pt x="429789" y="262094"/>
                  <a:pt x="353589" y="316069"/>
                  <a:pt x="298556" y="404440"/>
                </a:cubicBezTo>
                <a:cubicBezTo>
                  <a:pt x="243523" y="492811"/>
                  <a:pt x="138748" y="687544"/>
                  <a:pt x="117581" y="725115"/>
                </a:cubicBezTo>
                <a:cubicBezTo>
                  <a:pt x="96414" y="762686"/>
                  <a:pt x="191135" y="615578"/>
                  <a:pt x="171556" y="629865"/>
                </a:cubicBezTo>
                <a:cubicBezTo>
                  <a:pt x="151977" y="644152"/>
                  <a:pt x="-4656" y="815073"/>
                  <a:pt x="106" y="810840"/>
                </a:cubicBezTo>
                <a:cubicBezTo>
                  <a:pt x="4868" y="806607"/>
                  <a:pt x="128693" y="691778"/>
                  <a:pt x="200131" y="604465"/>
                </a:cubicBezTo>
                <a:cubicBezTo>
                  <a:pt x="271568" y="517153"/>
                  <a:pt x="387985" y="367398"/>
                  <a:pt x="428731" y="286965"/>
                </a:cubicBezTo>
                <a:cubicBezTo>
                  <a:pt x="469477" y="206532"/>
                  <a:pt x="447781" y="172665"/>
                  <a:pt x="444606" y="121865"/>
                </a:cubicBezTo>
                <a:cubicBezTo>
                  <a:pt x="441431" y="71065"/>
                  <a:pt x="405977" y="-10956"/>
                  <a:pt x="406506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7EF69AF1-4FAE-442D-8BF3-7D0EF8974218}"/>
              </a:ext>
            </a:extLst>
          </p:cNvPr>
          <p:cNvSpPr/>
          <p:nvPr/>
        </p:nvSpPr>
        <p:spPr>
          <a:xfrm>
            <a:off x="10479231" y="19982874"/>
            <a:ext cx="389964" cy="997740"/>
          </a:xfrm>
          <a:custGeom>
            <a:avLst/>
            <a:gdLst>
              <a:gd name="connsiteX0" fmla="*/ 334819 w 389964"/>
              <a:gd name="connsiteY0" fmla="*/ 576 h 997740"/>
              <a:gd name="connsiteX1" fmla="*/ 363394 w 389964"/>
              <a:gd name="connsiteY1" fmla="*/ 324426 h 997740"/>
              <a:gd name="connsiteX2" fmla="*/ 382444 w 389964"/>
              <a:gd name="connsiteY2" fmla="*/ 292676 h 997740"/>
              <a:gd name="connsiteX3" fmla="*/ 230044 w 389964"/>
              <a:gd name="connsiteY3" fmla="*/ 533976 h 997740"/>
              <a:gd name="connsiteX4" fmla="*/ 271319 w 389964"/>
              <a:gd name="connsiteY4" fmla="*/ 514926 h 997740"/>
              <a:gd name="connsiteX5" fmla="*/ 99869 w 389964"/>
              <a:gd name="connsiteY5" fmla="*/ 756226 h 997740"/>
              <a:gd name="connsiteX6" fmla="*/ 30019 w 389964"/>
              <a:gd name="connsiteY6" fmla="*/ 927676 h 997740"/>
              <a:gd name="connsiteX7" fmla="*/ 1444 w 389964"/>
              <a:gd name="connsiteY7" fmla="*/ 994351 h 997740"/>
              <a:gd name="connsiteX8" fmla="*/ 71294 w 389964"/>
              <a:gd name="connsiteY8" fmla="*/ 832426 h 997740"/>
              <a:gd name="connsiteX9" fmla="*/ 322119 w 389964"/>
              <a:gd name="connsiteY9" fmla="*/ 508576 h 997740"/>
              <a:gd name="connsiteX10" fmla="*/ 318944 w 389964"/>
              <a:gd name="connsiteY10" fmla="*/ 495876 h 997740"/>
              <a:gd name="connsiteX11" fmla="*/ 376094 w 389964"/>
              <a:gd name="connsiteY11" fmla="*/ 384751 h 997740"/>
              <a:gd name="connsiteX12" fmla="*/ 363394 w 389964"/>
              <a:gd name="connsiteY12" fmla="*/ 248226 h 997740"/>
              <a:gd name="connsiteX13" fmla="*/ 334819 w 389964"/>
              <a:gd name="connsiteY13" fmla="*/ 576 h 9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964" h="997740">
                <a:moveTo>
                  <a:pt x="334819" y="576"/>
                </a:moveTo>
                <a:cubicBezTo>
                  <a:pt x="334819" y="13276"/>
                  <a:pt x="355457" y="275743"/>
                  <a:pt x="363394" y="324426"/>
                </a:cubicBezTo>
                <a:cubicBezTo>
                  <a:pt x="371331" y="373109"/>
                  <a:pt x="404669" y="257751"/>
                  <a:pt x="382444" y="292676"/>
                </a:cubicBezTo>
                <a:cubicBezTo>
                  <a:pt x="360219" y="327601"/>
                  <a:pt x="248565" y="496934"/>
                  <a:pt x="230044" y="533976"/>
                </a:cubicBezTo>
                <a:cubicBezTo>
                  <a:pt x="211523" y="571018"/>
                  <a:pt x="293015" y="477884"/>
                  <a:pt x="271319" y="514926"/>
                </a:cubicBezTo>
                <a:cubicBezTo>
                  <a:pt x="249623" y="551968"/>
                  <a:pt x="140086" y="687434"/>
                  <a:pt x="99869" y="756226"/>
                </a:cubicBezTo>
                <a:cubicBezTo>
                  <a:pt x="59652" y="825018"/>
                  <a:pt x="46423" y="887989"/>
                  <a:pt x="30019" y="927676"/>
                </a:cubicBezTo>
                <a:cubicBezTo>
                  <a:pt x="13615" y="967363"/>
                  <a:pt x="-5435" y="1010226"/>
                  <a:pt x="1444" y="994351"/>
                </a:cubicBezTo>
                <a:cubicBezTo>
                  <a:pt x="8323" y="978476"/>
                  <a:pt x="17848" y="913389"/>
                  <a:pt x="71294" y="832426"/>
                </a:cubicBezTo>
                <a:cubicBezTo>
                  <a:pt x="124740" y="751464"/>
                  <a:pt x="280844" y="564668"/>
                  <a:pt x="322119" y="508576"/>
                </a:cubicBezTo>
                <a:cubicBezTo>
                  <a:pt x="363394" y="452484"/>
                  <a:pt x="309948" y="516514"/>
                  <a:pt x="318944" y="495876"/>
                </a:cubicBezTo>
                <a:cubicBezTo>
                  <a:pt x="327940" y="475239"/>
                  <a:pt x="368686" y="426026"/>
                  <a:pt x="376094" y="384751"/>
                </a:cubicBezTo>
                <a:cubicBezTo>
                  <a:pt x="383502" y="343476"/>
                  <a:pt x="369215" y="308022"/>
                  <a:pt x="363394" y="248226"/>
                </a:cubicBezTo>
                <a:cubicBezTo>
                  <a:pt x="357573" y="188430"/>
                  <a:pt x="334819" y="-12124"/>
                  <a:pt x="334819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87BFAD91-6A04-471E-8388-600FBD2DAD82}"/>
              </a:ext>
            </a:extLst>
          </p:cNvPr>
          <p:cNvSpPr/>
          <p:nvPr/>
        </p:nvSpPr>
        <p:spPr>
          <a:xfrm>
            <a:off x="10904871" y="20095492"/>
            <a:ext cx="132052" cy="298068"/>
          </a:xfrm>
          <a:custGeom>
            <a:avLst/>
            <a:gdLst>
              <a:gd name="connsiteX0" fmla="*/ 131429 w 132052"/>
              <a:gd name="connsiteY0" fmla="*/ 5433 h 298068"/>
              <a:gd name="connsiteX1" fmla="*/ 1254 w 132052"/>
              <a:gd name="connsiteY1" fmla="*/ 297533 h 298068"/>
              <a:gd name="connsiteX2" fmla="*/ 64754 w 132052"/>
              <a:gd name="connsiteY2" fmla="*/ 78458 h 298068"/>
              <a:gd name="connsiteX3" fmla="*/ 52054 w 132052"/>
              <a:gd name="connsiteY3" fmla="*/ 103858 h 298068"/>
              <a:gd name="connsiteX4" fmla="*/ 131429 w 132052"/>
              <a:gd name="connsiteY4" fmla="*/ 5433 h 2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52" h="298068">
                <a:moveTo>
                  <a:pt x="131429" y="5433"/>
                </a:moveTo>
                <a:cubicBezTo>
                  <a:pt x="122962" y="37712"/>
                  <a:pt x="12367" y="285362"/>
                  <a:pt x="1254" y="297533"/>
                </a:cubicBezTo>
                <a:cubicBezTo>
                  <a:pt x="-9859" y="309704"/>
                  <a:pt x="56287" y="110737"/>
                  <a:pt x="64754" y="78458"/>
                </a:cubicBezTo>
                <a:cubicBezTo>
                  <a:pt x="73221" y="46179"/>
                  <a:pt x="44646" y="112854"/>
                  <a:pt x="52054" y="103858"/>
                </a:cubicBezTo>
                <a:cubicBezTo>
                  <a:pt x="59462" y="94862"/>
                  <a:pt x="139896" y="-26846"/>
                  <a:pt x="131429" y="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2F8C77AE-60C4-4E95-B2A4-BC28A803ACB0}"/>
              </a:ext>
            </a:extLst>
          </p:cNvPr>
          <p:cNvSpPr/>
          <p:nvPr/>
        </p:nvSpPr>
        <p:spPr>
          <a:xfrm>
            <a:off x="10857737" y="20068985"/>
            <a:ext cx="2627030" cy="1032821"/>
          </a:xfrm>
          <a:custGeom>
            <a:avLst/>
            <a:gdLst>
              <a:gd name="connsiteX0" fmla="*/ 3938 w 2627030"/>
              <a:gd name="connsiteY0" fmla="*/ 254190 h 1032821"/>
              <a:gd name="connsiteX1" fmla="*/ 124588 w 2627030"/>
              <a:gd name="connsiteY1" fmla="*/ 54165 h 1032821"/>
              <a:gd name="connsiteX2" fmla="*/ 794513 w 2627030"/>
              <a:gd name="connsiteY2" fmla="*/ 111315 h 1032821"/>
              <a:gd name="connsiteX3" fmla="*/ 762763 w 2627030"/>
              <a:gd name="connsiteY3" fmla="*/ 124015 h 1032821"/>
              <a:gd name="connsiteX4" fmla="*/ 1318388 w 2627030"/>
              <a:gd name="connsiteY4" fmla="*/ 295465 h 1032821"/>
              <a:gd name="connsiteX5" fmla="*/ 1362838 w 2627030"/>
              <a:gd name="connsiteY5" fmla="*/ 346265 h 1032821"/>
              <a:gd name="connsiteX6" fmla="*/ 1991488 w 2627030"/>
              <a:gd name="connsiteY6" fmla="*/ 651065 h 1032821"/>
              <a:gd name="connsiteX7" fmla="*/ 2064513 w 2627030"/>
              <a:gd name="connsiteY7" fmla="*/ 682815 h 1032821"/>
              <a:gd name="connsiteX8" fmla="*/ 2620138 w 2627030"/>
              <a:gd name="connsiteY8" fmla="*/ 1025715 h 1032821"/>
              <a:gd name="connsiteX9" fmla="*/ 2328038 w 2627030"/>
              <a:gd name="connsiteY9" fmla="*/ 876490 h 1032821"/>
              <a:gd name="connsiteX10" fmla="*/ 1648588 w 2627030"/>
              <a:gd name="connsiteY10" fmla="*/ 431990 h 1032821"/>
              <a:gd name="connsiteX11" fmla="*/ 1607313 w 2627030"/>
              <a:gd name="connsiteY11" fmla="*/ 451040 h 1032821"/>
              <a:gd name="connsiteX12" fmla="*/ 991363 w 2627030"/>
              <a:gd name="connsiteY12" fmla="*/ 143065 h 1032821"/>
              <a:gd name="connsiteX13" fmla="*/ 943738 w 2627030"/>
              <a:gd name="connsiteY13" fmla="*/ 120840 h 1032821"/>
              <a:gd name="connsiteX14" fmla="*/ 315088 w 2627030"/>
              <a:gd name="connsiteY14" fmla="*/ 3365 h 1032821"/>
              <a:gd name="connsiteX15" fmla="*/ 235713 w 2627030"/>
              <a:gd name="connsiteY15" fmla="*/ 31940 h 1032821"/>
              <a:gd name="connsiteX16" fmla="*/ 178563 w 2627030"/>
              <a:gd name="connsiteY16" fmla="*/ 31940 h 1032821"/>
              <a:gd name="connsiteX17" fmla="*/ 45213 w 2627030"/>
              <a:gd name="connsiteY17" fmla="*/ 50990 h 1032821"/>
              <a:gd name="connsiteX18" fmla="*/ 3938 w 2627030"/>
              <a:gd name="connsiteY18" fmla="*/ 254190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7030" h="1032821">
                <a:moveTo>
                  <a:pt x="3938" y="254190"/>
                </a:moveTo>
                <a:cubicBezTo>
                  <a:pt x="17167" y="254719"/>
                  <a:pt x="-7174" y="77977"/>
                  <a:pt x="124588" y="54165"/>
                </a:cubicBezTo>
                <a:cubicBezTo>
                  <a:pt x="256350" y="30353"/>
                  <a:pt x="688151" y="99673"/>
                  <a:pt x="794513" y="111315"/>
                </a:cubicBezTo>
                <a:cubicBezTo>
                  <a:pt x="900876" y="122957"/>
                  <a:pt x="675451" y="93323"/>
                  <a:pt x="762763" y="124015"/>
                </a:cubicBezTo>
                <a:cubicBezTo>
                  <a:pt x="850075" y="154707"/>
                  <a:pt x="1218376" y="258423"/>
                  <a:pt x="1318388" y="295465"/>
                </a:cubicBezTo>
                <a:cubicBezTo>
                  <a:pt x="1418401" y="332507"/>
                  <a:pt x="1250655" y="286998"/>
                  <a:pt x="1362838" y="346265"/>
                </a:cubicBezTo>
                <a:cubicBezTo>
                  <a:pt x="1475021" y="405532"/>
                  <a:pt x="1874542" y="594973"/>
                  <a:pt x="1991488" y="651065"/>
                </a:cubicBezTo>
                <a:cubicBezTo>
                  <a:pt x="2108434" y="707157"/>
                  <a:pt x="1959738" y="620373"/>
                  <a:pt x="2064513" y="682815"/>
                </a:cubicBezTo>
                <a:cubicBezTo>
                  <a:pt x="2169288" y="745257"/>
                  <a:pt x="2576217" y="993436"/>
                  <a:pt x="2620138" y="1025715"/>
                </a:cubicBezTo>
                <a:cubicBezTo>
                  <a:pt x="2664059" y="1057994"/>
                  <a:pt x="2489963" y="975444"/>
                  <a:pt x="2328038" y="876490"/>
                </a:cubicBezTo>
                <a:cubicBezTo>
                  <a:pt x="2166113" y="777536"/>
                  <a:pt x="1768709" y="502898"/>
                  <a:pt x="1648588" y="431990"/>
                </a:cubicBezTo>
                <a:cubicBezTo>
                  <a:pt x="1528467" y="361082"/>
                  <a:pt x="1716851" y="499194"/>
                  <a:pt x="1607313" y="451040"/>
                </a:cubicBezTo>
                <a:cubicBezTo>
                  <a:pt x="1497776" y="402886"/>
                  <a:pt x="1101959" y="198098"/>
                  <a:pt x="991363" y="143065"/>
                </a:cubicBezTo>
                <a:cubicBezTo>
                  <a:pt x="880767" y="88032"/>
                  <a:pt x="1056450" y="144123"/>
                  <a:pt x="943738" y="120840"/>
                </a:cubicBezTo>
                <a:cubicBezTo>
                  <a:pt x="831026" y="97557"/>
                  <a:pt x="433092" y="18182"/>
                  <a:pt x="315088" y="3365"/>
                </a:cubicBezTo>
                <a:cubicBezTo>
                  <a:pt x="197084" y="-11452"/>
                  <a:pt x="258467" y="27177"/>
                  <a:pt x="235713" y="31940"/>
                </a:cubicBezTo>
                <a:cubicBezTo>
                  <a:pt x="212959" y="36703"/>
                  <a:pt x="210313" y="28765"/>
                  <a:pt x="178563" y="31940"/>
                </a:cubicBezTo>
                <a:cubicBezTo>
                  <a:pt x="146813" y="35115"/>
                  <a:pt x="78021" y="15536"/>
                  <a:pt x="45213" y="50990"/>
                </a:cubicBezTo>
                <a:cubicBezTo>
                  <a:pt x="12405" y="86444"/>
                  <a:pt x="-9291" y="253661"/>
                  <a:pt x="3938" y="254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C9C992C-EBD5-4B15-ACCB-13D8454EF387}"/>
              </a:ext>
            </a:extLst>
          </p:cNvPr>
          <p:cNvSpPr/>
          <p:nvPr/>
        </p:nvSpPr>
        <p:spPr>
          <a:xfrm>
            <a:off x="11023600" y="20046950"/>
            <a:ext cx="2472936" cy="1056502"/>
          </a:xfrm>
          <a:custGeom>
            <a:avLst/>
            <a:gdLst>
              <a:gd name="connsiteX0" fmla="*/ 0 w 2472936"/>
              <a:gd name="connsiteY0" fmla="*/ 0 h 1056502"/>
              <a:gd name="connsiteX1" fmla="*/ 63500 w 2472936"/>
              <a:gd name="connsiteY1" fmla="*/ 6350 h 1056502"/>
              <a:gd name="connsiteX2" fmla="*/ 930275 w 2472936"/>
              <a:gd name="connsiteY2" fmla="*/ 117475 h 1056502"/>
              <a:gd name="connsiteX3" fmla="*/ 774700 w 2472936"/>
              <a:gd name="connsiteY3" fmla="*/ 79375 h 1056502"/>
              <a:gd name="connsiteX4" fmla="*/ 1301750 w 2472936"/>
              <a:gd name="connsiteY4" fmla="*/ 339725 h 1056502"/>
              <a:gd name="connsiteX5" fmla="*/ 1289050 w 2472936"/>
              <a:gd name="connsiteY5" fmla="*/ 320675 h 1056502"/>
              <a:gd name="connsiteX6" fmla="*/ 1657350 w 2472936"/>
              <a:gd name="connsiteY6" fmla="*/ 517525 h 1056502"/>
              <a:gd name="connsiteX7" fmla="*/ 1727200 w 2472936"/>
              <a:gd name="connsiteY7" fmla="*/ 539750 h 1056502"/>
              <a:gd name="connsiteX8" fmla="*/ 2466975 w 2472936"/>
              <a:gd name="connsiteY8" fmla="*/ 1050925 h 1056502"/>
              <a:gd name="connsiteX9" fmla="*/ 2095500 w 2472936"/>
              <a:gd name="connsiteY9" fmla="*/ 825500 h 1056502"/>
              <a:gd name="connsiteX10" fmla="*/ 1489075 w 2472936"/>
              <a:gd name="connsiteY10" fmla="*/ 444500 h 1056502"/>
              <a:gd name="connsiteX11" fmla="*/ 1463675 w 2472936"/>
              <a:gd name="connsiteY11" fmla="*/ 415925 h 1056502"/>
              <a:gd name="connsiteX12" fmla="*/ 730250 w 2472936"/>
              <a:gd name="connsiteY12" fmla="*/ 66675 h 1056502"/>
              <a:gd name="connsiteX13" fmla="*/ 669925 w 2472936"/>
              <a:gd name="connsiteY13" fmla="*/ 34925 h 1056502"/>
              <a:gd name="connsiteX14" fmla="*/ 0 w 2472936"/>
              <a:gd name="connsiteY14" fmla="*/ 0 h 10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936" h="1056502">
                <a:moveTo>
                  <a:pt x="0" y="0"/>
                </a:moveTo>
                <a:lnTo>
                  <a:pt x="63500" y="6350"/>
                </a:lnTo>
                <a:lnTo>
                  <a:pt x="930275" y="117475"/>
                </a:lnTo>
                <a:cubicBezTo>
                  <a:pt x="1048808" y="129646"/>
                  <a:pt x="712788" y="42333"/>
                  <a:pt x="774700" y="79375"/>
                </a:cubicBezTo>
                <a:cubicBezTo>
                  <a:pt x="836612" y="116417"/>
                  <a:pt x="1216025" y="299508"/>
                  <a:pt x="1301750" y="339725"/>
                </a:cubicBezTo>
                <a:cubicBezTo>
                  <a:pt x="1387475" y="379942"/>
                  <a:pt x="1229783" y="291042"/>
                  <a:pt x="1289050" y="320675"/>
                </a:cubicBezTo>
                <a:cubicBezTo>
                  <a:pt x="1348317" y="350308"/>
                  <a:pt x="1584325" y="481013"/>
                  <a:pt x="1657350" y="517525"/>
                </a:cubicBezTo>
                <a:cubicBezTo>
                  <a:pt x="1730375" y="554037"/>
                  <a:pt x="1592263" y="450850"/>
                  <a:pt x="1727200" y="539750"/>
                </a:cubicBezTo>
                <a:cubicBezTo>
                  <a:pt x="1862137" y="628650"/>
                  <a:pt x="2405592" y="1003300"/>
                  <a:pt x="2466975" y="1050925"/>
                </a:cubicBezTo>
                <a:cubicBezTo>
                  <a:pt x="2528358" y="1098550"/>
                  <a:pt x="2095500" y="825500"/>
                  <a:pt x="2095500" y="825500"/>
                </a:cubicBezTo>
                <a:lnTo>
                  <a:pt x="1489075" y="444500"/>
                </a:lnTo>
                <a:cubicBezTo>
                  <a:pt x="1383771" y="376238"/>
                  <a:pt x="1590146" y="478896"/>
                  <a:pt x="1463675" y="415925"/>
                </a:cubicBezTo>
                <a:cubicBezTo>
                  <a:pt x="1337204" y="352954"/>
                  <a:pt x="862542" y="130175"/>
                  <a:pt x="730250" y="66675"/>
                </a:cubicBezTo>
                <a:cubicBezTo>
                  <a:pt x="597958" y="3175"/>
                  <a:pt x="798512" y="47096"/>
                  <a:pt x="669925" y="34925"/>
                </a:cubicBezTo>
                <a:cubicBezTo>
                  <a:pt x="541338" y="22754"/>
                  <a:pt x="250031" y="820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414DDB6-250F-4BF2-B945-4EBC020B0DBE}"/>
              </a:ext>
            </a:extLst>
          </p:cNvPr>
          <p:cNvSpPr/>
          <p:nvPr/>
        </p:nvSpPr>
        <p:spPr>
          <a:xfrm>
            <a:off x="11841467" y="20103789"/>
            <a:ext cx="683416" cy="407058"/>
          </a:xfrm>
          <a:custGeom>
            <a:avLst/>
            <a:gdLst>
              <a:gd name="connsiteX0" fmla="*/ 1283 w 683416"/>
              <a:gd name="connsiteY0" fmla="*/ 311 h 407058"/>
              <a:gd name="connsiteX1" fmla="*/ 74308 w 683416"/>
              <a:gd name="connsiteY1" fmla="*/ 41586 h 407058"/>
              <a:gd name="connsiteX2" fmla="*/ 591833 w 683416"/>
              <a:gd name="connsiteY2" fmla="*/ 301936 h 407058"/>
              <a:gd name="connsiteX3" fmla="*/ 553733 w 683416"/>
              <a:gd name="connsiteY3" fmla="*/ 298761 h 407058"/>
              <a:gd name="connsiteX4" fmla="*/ 680733 w 683416"/>
              <a:gd name="connsiteY4" fmla="*/ 406711 h 407058"/>
              <a:gd name="connsiteX5" fmla="*/ 414033 w 683416"/>
              <a:gd name="connsiteY5" fmla="*/ 257486 h 407058"/>
              <a:gd name="connsiteX6" fmla="*/ 1283 w 683416"/>
              <a:gd name="connsiteY6" fmla="*/ 311 h 40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416" h="407058">
                <a:moveTo>
                  <a:pt x="1283" y="311"/>
                </a:moveTo>
                <a:cubicBezTo>
                  <a:pt x="-11417" y="-4187"/>
                  <a:pt x="74308" y="41586"/>
                  <a:pt x="74308" y="41586"/>
                </a:cubicBezTo>
                <a:lnTo>
                  <a:pt x="591833" y="301936"/>
                </a:lnTo>
                <a:cubicBezTo>
                  <a:pt x="671737" y="344798"/>
                  <a:pt x="538916" y="281299"/>
                  <a:pt x="553733" y="298761"/>
                </a:cubicBezTo>
                <a:cubicBezTo>
                  <a:pt x="568550" y="316223"/>
                  <a:pt x="704016" y="413590"/>
                  <a:pt x="680733" y="406711"/>
                </a:cubicBezTo>
                <a:cubicBezTo>
                  <a:pt x="657450" y="399832"/>
                  <a:pt x="414033" y="257486"/>
                  <a:pt x="414033" y="257486"/>
                </a:cubicBezTo>
                <a:lnTo>
                  <a:pt x="1283" y="3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1230347F-151C-416A-B22E-B23B1E227F14}"/>
              </a:ext>
            </a:extLst>
          </p:cNvPr>
          <p:cNvSpPr/>
          <p:nvPr/>
        </p:nvSpPr>
        <p:spPr>
          <a:xfrm>
            <a:off x="12392906" y="16651783"/>
            <a:ext cx="2236022" cy="1302005"/>
          </a:xfrm>
          <a:custGeom>
            <a:avLst/>
            <a:gdLst>
              <a:gd name="connsiteX0" fmla="*/ 2198993 w 2236022"/>
              <a:gd name="connsiteY0" fmla="*/ 48049 h 1302005"/>
              <a:gd name="connsiteX1" fmla="*/ 2121991 w 2236022"/>
              <a:gd name="connsiteY1" fmla="*/ 48049 h 1302005"/>
              <a:gd name="connsiteX2" fmla="*/ 1053587 w 2236022"/>
              <a:gd name="connsiteY2" fmla="*/ 558188 h 1302005"/>
              <a:gd name="connsiteX3" fmla="*/ 1448222 w 2236022"/>
              <a:gd name="connsiteY3" fmla="*/ 413809 h 1302005"/>
              <a:gd name="connsiteX4" fmla="*/ 1024711 w 2236022"/>
              <a:gd name="connsiteY4" fmla="*/ 760318 h 1302005"/>
              <a:gd name="connsiteX5" fmla="*/ 302816 w 2236022"/>
              <a:gd name="connsiteY5" fmla="*/ 1154954 h 1302005"/>
              <a:gd name="connsiteX6" fmla="*/ 14058 w 2236022"/>
              <a:gd name="connsiteY6" fmla="*/ 1299333 h 1302005"/>
              <a:gd name="connsiteX7" fmla="*/ 341317 w 2236022"/>
              <a:gd name="connsiteY7" fmla="*/ 1049076 h 1302005"/>
              <a:gd name="connsiteX8" fmla="*/ 4433 w 2236022"/>
              <a:gd name="connsiteY8" fmla="*/ 1280082 h 1302005"/>
              <a:gd name="connsiteX9" fmla="*/ 639700 w 2236022"/>
              <a:gd name="connsiteY9" fmla="*/ 846945 h 1302005"/>
              <a:gd name="connsiteX10" fmla="*/ 784079 w 2236022"/>
              <a:gd name="connsiteY10" fmla="*/ 991324 h 1302005"/>
              <a:gd name="connsiteX11" fmla="*/ 1130589 w 2236022"/>
              <a:gd name="connsiteY11" fmla="*/ 635190 h 1302005"/>
              <a:gd name="connsiteX12" fmla="*/ 1717730 w 2236022"/>
              <a:gd name="connsiteY12" fmla="*/ 211678 h 1302005"/>
              <a:gd name="connsiteX13" fmla="*/ 2064239 w 2236022"/>
              <a:gd name="connsiteY13" fmla="*/ 9548 h 1302005"/>
              <a:gd name="connsiteX14" fmla="*/ 2198993 w 2236022"/>
              <a:gd name="connsiteY14" fmla="*/ 48049 h 130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6022" h="1302005">
                <a:moveTo>
                  <a:pt x="2198993" y="48049"/>
                </a:moveTo>
                <a:cubicBezTo>
                  <a:pt x="2208618" y="54466"/>
                  <a:pt x="2312892" y="-36974"/>
                  <a:pt x="2121991" y="48049"/>
                </a:cubicBezTo>
                <a:cubicBezTo>
                  <a:pt x="1931090" y="133072"/>
                  <a:pt x="1165882" y="497228"/>
                  <a:pt x="1053587" y="558188"/>
                </a:cubicBezTo>
                <a:cubicBezTo>
                  <a:pt x="941292" y="619148"/>
                  <a:pt x="1453035" y="380121"/>
                  <a:pt x="1448222" y="413809"/>
                </a:cubicBezTo>
                <a:cubicBezTo>
                  <a:pt x="1443409" y="447497"/>
                  <a:pt x="1215612" y="636794"/>
                  <a:pt x="1024711" y="760318"/>
                </a:cubicBezTo>
                <a:cubicBezTo>
                  <a:pt x="833810" y="883842"/>
                  <a:pt x="471258" y="1065118"/>
                  <a:pt x="302816" y="1154954"/>
                </a:cubicBezTo>
                <a:cubicBezTo>
                  <a:pt x="134374" y="1244790"/>
                  <a:pt x="7641" y="1316979"/>
                  <a:pt x="14058" y="1299333"/>
                </a:cubicBezTo>
                <a:cubicBezTo>
                  <a:pt x="20475" y="1281687"/>
                  <a:pt x="342921" y="1052285"/>
                  <a:pt x="341317" y="1049076"/>
                </a:cubicBezTo>
                <a:cubicBezTo>
                  <a:pt x="339713" y="1045868"/>
                  <a:pt x="-45298" y="1313771"/>
                  <a:pt x="4433" y="1280082"/>
                </a:cubicBezTo>
                <a:cubicBezTo>
                  <a:pt x="54163" y="1246394"/>
                  <a:pt x="509759" y="895071"/>
                  <a:pt x="639700" y="846945"/>
                </a:cubicBezTo>
                <a:cubicBezTo>
                  <a:pt x="769641" y="798819"/>
                  <a:pt x="702264" y="1026617"/>
                  <a:pt x="784079" y="991324"/>
                </a:cubicBezTo>
                <a:cubicBezTo>
                  <a:pt x="865894" y="956032"/>
                  <a:pt x="974980" y="765131"/>
                  <a:pt x="1130589" y="635190"/>
                </a:cubicBezTo>
                <a:cubicBezTo>
                  <a:pt x="1286197" y="505249"/>
                  <a:pt x="1562122" y="315952"/>
                  <a:pt x="1717730" y="211678"/>
                </a:cubicBezTo>
                <a:cubicBezTo>
                  <a:pt x="1873338" y="107404"/>
                  <a:pt x="1979216" y="43236"/>
                  <a:pt x="2064239" y="9548"/>
                </a:cubicBezTo>
                <a:cubicBezTo>
                  <a:pt x="2149262" y="-24140"/>
                  <a:pt x="2189368" y="41632"/>
                  <a:pt x="2198993" y="4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4289FC0B-78AA-4443-850B-B7BB711261F3}"/>
              </a:ext>
            </a:extLst>
          </p:cNvPr>
          <p:cNvSpPr/>
          <p:nvPr/>
        </p:nvSpPr>
        <p:spPr>
          <a:xfrm>
            <a:off x="6390174" y="10373757"/>
            <a:ext cx="526741" cy="673115"/>
          </a:xfrm>
          <a:custGeom>
            <a:avLst/>
            <a:gdLst>
              <a:gd name="connsiteX0" fmla="*/ 43 w 526741"/>
              <a:gd name="connsiteY0" fmla="*/ 26 h 673115"/>
              <a:gd name="connsiteX1" fmla="*/ 201126 w 526741"/>
              <a:gd name="connsiteY1" fmla="*/ 222276 h 673115"/>
              <a:gd name="connsiteX2" fmla="*/ 203243 w 526741"/>
              <a:gd name="connsiteY2" fmla="*/ 228626 h 673115"/>
              <a:gd name="connsiteX3" fmla="*/ 347176 w 526741"/>
              <a:gd name="connsiteY3" fmla="*/ 357743 h 673115"/>
              <a:gd name="connsiteX4" fmla="*/ 290026 w 526741"/>
              <a:gd name="connsiteY4" fmla="*/ 319643 h 673115"/>
              <a:gd name="connsiteX5" fmla="*/ 520743 w 526741"/>
              <a:gd name="connsiteY5" fmla="*/ 664660 h 673115"/>
              <a:gd name="connsiteX6" fmla="*/ 444543 w 526741"/>
              <a:gd name="connsiteY6" fmla="*/ 539776 h 673115"/>
              <a:gd name="connsiteX7" fmla="*/ 287909 w 526741"/>
              <a:gd name="connsiteY7" fmla="*/ 237093 h 673115"/>
              <a:gd name="connsiteX8" fmla="*/ 285793 w 526741"/>
              <a:gd name="connsiteY8" fmla="*/ 249793 h 673115"/>
              <a:gd name="connsiteX9" fmla="*/ 220176 w 526741"/>
              <a:gd name="connsiteY9" fmla="*/ 207460 h 673115"/>
              <a:gd name="connsiteX10" fmla="*/ 43 w 526741"/>
              <a:gd name="connsiteY10" fmla="*/ 26 h 67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741" h="673115">
                <a:moveTo>
                  <a:pt x="43" y="26"/>
                </a:moveTo>
                <a:cubicBezTo>
                  <a:pt x="-3132" y="2495"/>
                  <a:pt x="167259" y="184176"/>
                  <a:pt x="201126" y="222276"/>
                </a:cubicBezTo>
                <a:cubicBezTo>
                  <a:pt x="234993" y="260376"/>
                  <a:pt x="178901" y="206048"/>
                  <a:pt x="203243" y="228626"/>
                </a:cubicBezTo>
                <a:cubicBezTo>
                  <a:pt x="227585" y="251204"/>
                  <a:pt x="332712" y="342574"/>
                  <a:pt x="347176" y="357743"/>
                </a:cubicBezTo>
                <a:cubicBezTo>
                  <a:pt x="361640" y="372913"/>
                  <a:pt x="261098" y="268490"/>
                  <a:pt x="290026" y="319643"/>
                </a:cubicBezTo>
                <a:cubicBezTo>
                  <a:pt x="318954" y="370796"/>
                  <a:pt x="494990" y="627971"/>
                  <a:pt x="520743" y="664660"/>
                </a:cubicBezTo>
                <a:cubicBezTo>
                  <a:pt x="546496" y="701349"/>
                  <a:pt x="483349" y="611037"/>
                  <a:pt x="444543" y="539776"/>
                </a:cubicBezTo>
                <a:cubicBezTo>
                  <a:pt x="405737" y="468515"/>
                  <a:pt x="314367" y="285424"/>
                  <a:pt x="287909" y="237093"/>
                </a:cubicBezTo>
                <a:cubicBezTo>
                  <a:pt x="261451" y="188762"/>
                  <a:pt x="297082" y="254732"/>
                  <a:pt x="285793" y="249793"/>
                </a:cubicBezTo>
                <a:cubicBezTo>
                  <a:pt x="274504" y="244854"/>
                  <a:pt x="264626" y="248029"/>
                  <a:pt x="220176" y="207460"/>
                </a:cubicBezTo>
                <a:cubicBezTo>
                  <a:pt x="175726" y="166891"/>
                  <a:pt x="3218" y="-2443"/>
                  <a:pt x="4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F21BE8B2-6232-483D-BD67-37BBABEF58AF}"/>
              </a:ext>
            </a:extLst>
          </p:cNvPr>
          <p:cNvSpPr/>
          <p:nvPr/>
        </p:nvSpPr>
        <p:spPr>
          <a:xfrm>
            <a:off x="6980927" y="11246335"/>
            <a:ext cx="308895" cy="502517"/>
          </a:xfrm>
          <a:custGeom>
            <a:avLst/>
            <a:gdLst>
              <a:gd name="connsiteX0" fmla="*/ 59106 w 308895"/>
              <a:gd name="connsiteY0" fmla="*/ 3748 h 502517"/>
              <a:gd name="connsiteX1" fmla="*/ 300406 w 308895"/>
              <a:gd name="connsiteY1" fmla="*/ 477882 h 502517"/>
              <a:gd name="connsiteX2" fmla="*/ 230556 w 308895"/>
              <a:gd name="connsiteY2" fmla="*/ 399565 h 502517"/>
              <a:gd name="connsiteX3" fmla="*/ 1956 w 308895"/>
              <a:gd name="connsiteY3" fmla="*/ 94765 h 502517"/>
              <a:gd name="connsiteX4" fmla="*/ 124723 w 308895"/>
              <a:gd name="connsiteY4" fmla="*/ 293732 h 502517"/>
              <a:gd name="connsiteX5" fmla="*/ 205156 w 308895"/>
              <a:gd name="connsiteY5" fmla="*/ 361465 h 502517"/>
              <a:gd name="connsiteX6" fmla="*/ 167056 w 308895"/>
              <a:gd name="connsiteY6" fmla="*/ 259865 h 502517"/>
              <a:gd name="connsiteX7" fmla="*/ 59106 w 308895"/>
              <a:gd name="connsiteY7" fmla="*/ 3748 h 50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95" h="502517">
                <a:moveTo>
                  <a:pt x="59106" y="3748"/>
                </a:moveTo>
                <a:cubicBezTo>
                  <a:pt x="81331" y="40084"/>
                  <a:pt x="271831" y="411913"/>
                  <a:pt x="300406" y="477882"/>
                </a:cubicBezTo>
                <a:cubicBezTo>
                  <a:pt x="328981" y="543851"/>
                  <a:pt x="280298" y="463418"/>
                  <a:pt x="230556" y="399565"/>
                </a:cubicBezTo>
                <a:cubicBezTo>
                  <a:pt x="180814" y="335712"/>
                  <a:pt x="19595" y="112404"/>
                  <a:pt x="1956" y="94765"/>
                </a:cubicBezTo>
                <a:cubicBezTo>
                  <a:pt x="-15683" y="77126"/>
                  <a:pt x="90856" y="249282"/>
                  <a:pt x="124723" y="293732"/>
                </a:cubicBezTo>
                <a:cubicBezTo>
                  <a:pt x="158590" y="338182"/>
                  <a:pt x="198101" y="367109"/>
                  <a:pt x="205156" y="361465"/>
                </a:cubicBezTo>
                <a:cubicBezTo>
                  <a:pt x="212211" y="355821"/>
                  <a:pt x="190692" y="313840"/>
                  <a:pt x="167056" y="259865"/>
                </a:cubicBezTo>
                <a:cubicBezTo>
                  <a:pt x="143420" y="205890"/>
                  <a:pt x="36881" y="-32588"/>
                  <a:pt x="59106" y="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364AF11-7CDA-4E20-A766-3F8A964BBE0F}"/>
              </a:ext>
            </a:extLst>
          </p:cNvPr>
          <p:cNvSpPr/>
          <p:nvPr/>
        </p:nvSpPr>
        <p:spPr>
          <a:xfrm>
            <a:off x="7301088" y="11514195"/>
            <a:ext cx="378381" cy="709964"/>
          </a:xfrm>
          <a:custGeom>
            <a:avLst/>
            <a:gdLst>
              <a:gd name="connsiteX0" fmla="*/ 98779 w 378381"/>
              <a:gd name="connsiteY0" fmla="*/ 294688 h 709964"/>
              <a:gd name="connsiteX1" fmla="*/ 257529 w 378381"/>
              <a:gd name="connsiteY1" fmla="*/ 527522 h 709964"/>
              <a:gd name="connsiteX2" fmla="*/ 376062 w 378381"/>
              <a:gd name="connsiteY2" fmla="*/ 707438 h 709964"/>
              <a:gd name="connsiteX3" fmla="*/ 310445 w 378381"/>
              <a:gd name="connsiteY3" fmla="*/ 588905 h 709964"/>
              <a:gd name="connsiteX4" fmla="*/ 20462 w 378381"/>
              <a:gd name="connsiteY4" fmla="*/ 38572 h 709964"/>
              <a:gd name="connsiteX5" fmla="*/ 43745 w 378381"/>
              <a:gd name="connsiteY5" fmla="*/ 87255 h 709964"/>
              <a:gd name="connsiteX6" fmla="*/ 202495 w 378381"/>
              <a:gd name="connsiteY6" fmla="*/ 417455 h 709964"/>
              <a:gd name="connsiteX7" fmla="*/ 98779 w 378381"/>
              <a:gd name="connsiteY7" fmla="*/ 294688 h 7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81" h="709964">
                <a:moveTo>
                  <a:pt x="98779" y="294688"/>
                </a:moveTo>
                <a:cubicBezTo>
                  <a:pt x="107951" y="313033"/>
                  <a:pt x="211315" y="458730"/>
                  <a:pt x="257529" y="527522"/>
                </a:cubicBezTo>
                <a:cubicBezTo>
                  <a:pt x="303743" y="596314"/>
                  <a:pt x="367243" y="697208"/>
                  <a:pt x="376062" y="707438"/>
                </a:cubicBezTo>
                <a:cubicBezTo>
                  <a:pt x="384881" y="717669"/>
                  <a:pt x="369712" y="700383"/>
                  <a:pt x="310445" y="588905"/>
                </a:cubicBezTo>
                <a:cubicBezTo>
                  <a:pt x="251178" y="477427"/>
                  <a:pt x="64912" y="122180"/>
                  <a:pt x="20462" y="38572"/>
                </a:cubicBezTo>
                <a:cubicBezTo>
                  <a:pt x="-23988" y="-45036"/>
                  <a:pt x="13406" y="24108"/>
                  <a:pt x="43745" y="87255"/>
                </a:cubicBezTo>
                <a:cubicBezTo>
                  <a:pt x="74084" y="150402"/>
                  <a:pt x="193323" y="379355"/>
                  <a:pt x="202495" y="417455"/>
                </a:cubicBezTo>
                <a:cubicBezTo>
                  <a:pt x="211667" y="455555"/>
                  <a:pt x="89607" y="276343"/>
                  <a:pt x="98779" y="29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A19D2A5-A1C0-4BC4-A82E-57C037B11C8D}"/>
              </a:ext>
            </a:extLst>
          </p:cNvPr>
          <p:cNvSpPr/>
          <p:nvPr/>
        </p:nvSpPr>
        <p:spPr>
          <a:xfrm>
            <a:off x="5981468" y="10925964"/>
            <a:ext cx="437786" cy="307133"/>
          </a:xfrm>
          <a:custGeom>
            <a:avLst/>
            <a:gdLst>
              <a:gd name="connsiteX0" fmla="*/ 232 w 437786"/>
              <a:gd name="connsiteY0" fmla="*/ 23553 h 307133"/>
              <a:gd name="connsiteX1" fmla="*/ 338899 w 437786"/>
              <a:gd name="connsiteY1" fmla="*/ 165369 h 307133"/>
              <a:gd name="connsiteX2" fmla="*/ 353715 w 437786"/>
              <a:gd name="connsiteY2" fmla="*/ 171719 h 307133"/>
              <a:gd name="connsiteX3" fmla="*/ 353715 w 437786"/>
              <a:gd name="connsiteY3" fmla="*/ 290253 h 307133"/>
              <a:gd name="connsiteX4" fmla="*/ 353715 w 437786"/>
              <a:gd name="connsiteY4" fmla="*/ 292369 h 307133"/>
              <a:gd name="connsiteX5" fmla="*/ 385465 w 437786"/>
              <a:gd name="connsiteY5" fmla="*/ 159019 h 307133"/>
              <a:gd name="connsiteX6" fmla="*/ 436265 w 437786"/>
              <a:gd name="connsiteY6" fmla="*/ 269 h 307133"/>
              <a:gd name="connsiteX7" fmla="*/ 321965 w 437786"/>
              <a:gd name="connsiteY7" fmla="*/ 120919 h 307133"/>
              <a:gd name="connsiteX8" fmla="*/ 285982 w 437786"/>
              <a:gd name="connsiteY8" fmla="*/ 116686 h 307133"/>
              <a:gd name="connsiteX9" fmla="*/ 232 w 437786"/>
              <a:gd name="connsiteY9" fmla="*/ 23553 h 30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786" h="307133">
                <a:moveTo>
                  <a:pt x="232" y="23553"/>
                </a:moveTo>
                <a:cubicBezTo>
                  <a:pt x="9051" y="31667"/>
                  <a:pt x="279985" y="140675"/>
                  <a:pt x="338899" y="165369"/>
                </a:cubicBezTo>
                <a:cubicBezTo>
                  <a:pt x="397813" y="190063"/>
                  <a:pt x="351246" y="150905"/>
                  <a:pt x="353715" y="171719"/>
                </a:cubicBezTo>
                <a:cubicBezTo>
                  <a:pt x="356184" y="192533"/>
                  <a:pt x="353715" y="290253"/>
                  <a:pt x="353715" y="290253"/>
                </a:cubicBezTo>
                <a:cubicBezTo>
                  <a:pt x="353715" y="310361"/>
                  <a:pt x="348423" y="314241"/>
                  <a:pt x="353715" y="292369"/>
                </a:cubicBezTo>
                <a:cubicBezTo>
                  <a:pt x="359007" y="270497"/>
                  <a:pt x="371707" y="207702"/>
                  <a:pt x="385465" y="159019"/>
                </a:cubicBezTo>
                <a:cubicBezTo>
                  <a:pt x="399223" y="110336"/>
                  <a:pt x="446848" y="6619"/>
                  <a:pt x="436265" y="269"/>
                </a:cubicBezTo>
                <a:cubicBezTo>
                  <a:pt x="425682" y="-6081"/>
                  <a:pt x="347012" y="101516"/>
                  <a:pt x="321965" y="120919"/>
                </a:cubicBezTo>
                <a:cubicBezTo>
                  <a:pt x="296918" y="140322"/>
                  <a:pt x="335371" y="132561"/>
                  <a:pt x="285982" y="116686"/>
                </a:cubicBezTo>
                <a:cubicBezTo>
                  <a:pt x="236593" y="100811"/>
                  <a:pt x="-8587" y="15439"/>
                  <a:pt x="232" y="23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5B03DB5B-3A91-4AB5-99E2-406144F9ABC7}"/>
              </a:ext>
            </a:extLst>
          </p:cNvPr>
          <p:cNvSpPr/>
          <p:nvPr/>
        </p:nvSpPr>
        <p:spPr>
          <a:xfrm>
            <a:off x="6536263" y="11143866"/>
            <a:ext cx="241305" cy="563795"/>
          </a:xfrm>
          <a:custGeom>
            <a:avLst/>
            <a:gdLst>
              <a:gd name="connsiteX0" fmla="*/ 4 w 241305"/>
              <a:gd name="connsiteY0" fmla="*/ 384 h 563795"/>
              <a:gd name="connsiteX1" fmla="*/ 198970 w 241305"/>
              <a:gd name="connsiteY1" fmla="*/ 273434 h 563795"/>
              <a:gd name="connsiteX2" fmla="*/ 184154 w 241305"/>
              <a:gd name="connsiteY2" fmla="*/ 300951 h 563795"/>
              <a:gd name="connsiteX3" fmla="*/ 141820 w 241305"/>
              <a:gd name="connsiteY3" fmla="*/ 451234 h 563795"/>
              <a:gd name="connsiteX4" fmla="*/ 241304 w 241305"/>
              <a:gd name="connsiteY4" fmla="*/ 563417 h 563795"/>
              <a:gd name="connsiteX5" fmla="*/ 143937 w 241305"/>
              <a:gd name="connsiteY5" fmla="*/ 485101 h 563795"/>
              <a:gd name="connsiteX6" fmla="*/ 143937 w 241305"/>
              <a:gd name="connsiteY6" fmla="*/ 413134 h 563795"/>
              <a:gd name="connsiteX7" fmla="*/ 224370 w 241305"/>
              <a:gd name="connsiteY7" fmla="*/ 262851 h 563795"/>
              <a:gd name="connsiteX8" fmla="*/ 205320 w 241305"/>
              <a:gd name="connsiteY8" fmla="*/ 214167 h 563795"/>
              <a:gd name="connsiteX9" fmla="*/ 4 w 241305"/>
              <a:gd name="connsiteY9" fmla="*/ 384 h 56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305" h="563795">
                <a:moveTo>
                  <a:pt x="4" y="384"/>
                </a:moveTo>
                <a:cubicBezTo>
                  <a:pt x="-1054" y="10262"/>
                  <a:pt x="168278" y="223340"/>
                  <a:pt x="198970" y="273434"/>
                </a:cubicBezTo>
                <a:cubicBezTo>
                  <a:pt x="229662" y="323528"/>
                  <a:pt x="193679" y="271318"/>
                  <a:pt x="184154" y="300951"/>
                </a:cubicBezTo>
                <a:cubicBezTo>
                  <a:pt x="174629" y="330584"/>
                  <a:pt x="132295" y="407490"/>
                  <a:pt x="141820" y="451234"/>
                </a:cubicBezTo>
                <a:cubicBezTo>
                  <a:pt x="151345" y="494978"/>
                  <a:pt x="240951" y="557773"/>
                  <a:pt x="241304" y="563417"/>
                </a:cubicBezTo>
                <a:cubicBezTo>
                  <a:pt x="241657" y="569061"/>
                  <a:pt x="160165" y="510148"/>
                  <a:pt x="143937" y="485101"/>
                </a:cubicBezTo>
                <a:cubicBezTo>
                  <a:pt x="127709" y="460054"/>
                  <a:pt x="130532" y="450176"/>
                  <a:pt x="143937" y="413134"/>
                </a:cubicBezTo>
                <a:cubicBezTo>
                  <a:pt x="157343" y="376092"/>
                  <a:pt x="214140" y="296012"/>
                  <a:pt x="224370" y="262851"/>
                </a:cubicBezTo>
                <a:cubicBezTo>
                  <a:pt x="234601" y="229690"/>
                  <a:pt x="240245" y="254384"/>
                  <a:pt x="205320" y="214167"/>
                </a:cubicBezTo>
                <a:cubicBezTo>
                  <a:pt x="170395" y="173950"/>
                  <a:pt x="1062" y="-9494"/>
                  <a:pt x="4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012E9A69-7939-4965-A053-AE3EF7902C87}"/>
              </a:ext>
            </a:extLst>
          </p:cNvPr>
          <p:cNvSpPr/>
          <p:nvPr/>
        </p:nvSpPr>
        <p:spPr>
          <a:xfrm>
            <a:off x="6356350" y="11328111"/>
            <a:ext cx="347426" cy="513293"/>
          </a:xfrm>
          <a:custGeom>
            <a:avLst/>
            <a:gdLst>
              <a:gd name="connsiteX0" fmla="*/ 0 w 347426"/>
              <a:gd name="connsiteY0" fmla="*/ 289 h 513293"/>
              <a:gd name="connsiteX1" fmla="*/ 177800 w 347426"/>
              <a:gd name="connsiteY1" fmla="*/ 80722 h 513293"/>
              <a:gd name="connsiteX2" fmla="*/ 124883 w 347426"/>
              <a:gd name="connsiteY2" fmla="*/ 197139 h 513293"/>
              <a:gd name="connsiteX3" fmla="*/ 141817 w 347426"/>
              <a:gd name="connsiteY3" fmla="*/ 279689 h 513293"/>
              <a:gd name="connsiteX4" fmla="*/ 258233 w 347426"/>
              <a:gd name="connsiteY4" fmla="*/ 347422 h 513293"/>
              <a:gd name="connsiteX5" fmla="*/ 347133 w 347426"/>
              <a:gd name="connsiteY5" fmla="*/ 512522 h 513293"/>
              <a:gd name="connsiteX6" fmla="*/ 281517 w 347426"/>
              <a:gd name="connsiteY6" fmla="*/ 402456 h 513293"/>
              <a:gd name="connsiteX7" fmla="*/ 141817 w 347426"/>
              <a:gd name="connsiteY7" fmla="*/ 245822 h 513293"/>
              <a:gd name="connsiteX8" fmla="*/ 192617 w 347426"/>
              <a:gd name="connsiteY8" fmla="*/ 95539 h 513293"/>
              <a:gd name="connsiteX9" fmla="*/ 177800 w 347426"/>
              <a:gd name="connsiteY9" fmla="*/ 55322 h 513293"/>
              <a:gd name="connsiteX10" fmla="*/ 0 w 347426"/>
              <a:gd name="connsiteY10" fmla="*/ 289 h 51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426" h="513293">
                <a:moveTo>
                  <a:pt x="0" y="289"/>
                </a:moveTo>
                <a:cubicBezTo>
                  <a:pt x="0" y="4522"/>
                  <a:pt x="156986" y="47914"/>
                  <a:pt x="177800" y="80722"/>
                </a:cubicBezTo>
                <a:cubicBezTo>
                  <a:pt x="198614" y="113530"/>
                  <a:pt x="130880" y="163978"/>
                  <a:pt x="124883" y="197139"/>
                </a:cubicBezTo>
                <a:cubicBezTo>
                  <a:pt x="118886" y="230300"/>
                  <a:pt x="119592" y="254642"/>
                  <a:pt x="141817" y="279689"/>
                </a:cubicBezTo>
                <a:cubicBezTo>
                  <a:pt x="164042" y="304736"/>
                  <a:pt x="224014" y="308617"/>
                  <a:pt x="258233" y="347422"/>
                </a:cubicBezTo>
                <a:cubicBezTo>
                  <a:pt x="292452" y="386227"/>
                  <a:pt x="343252" y="503350"/>
                  <a:pt x="347133" y="512522"/>
                </a:cubicBezTo>
                <a:cubicBezTo>
                  <a:pt x="351014" y="521694"/>
                  <a:pt x="315736" y="446906"/>
                  <a:pt x="281517" y="402456"/>
                </a:cubicBezTo>
                <a:cubicBezTo>
                  <a:pt x="247298" y="358006"/>
                  <a:pt x="156634" y="296975"/>
                  <a:pt x="141817" y="245822"/>
                </a:cubicBezTo>
                <a:cubicBezTo>
                  <a:pt x="127000" y="194669"/>
                  <a:pt x="186620" y="127289"/>
                  <a:pt x="192617" y="95539"/>
                </a:cubicBezTo>
                <a:cubicBezTo>
                  <a:pt x="198614" y="63789"/>
                  <a:pt x="206728" y="71197"/>
                  <a:pt x="177800" y="55322"/>
                </a:cubicBezTo>
                <a:cubicBezTo>
                  <a:pt x="148872" y="39447"/>
                  <a:pt x="0" y="-3944"/>
                  <a:pt x="0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B5755AD4-E208-4A10-A838-736FC6463F94}"/>
              </a:ext>
            </a:extLst>
          </p:cNvPr>
          <p:cNvSpPr/>
          <p:nvPr/>
        </p:nvSpPr>
        <p:spPr>
          <a:xfrm>
            <a:off x="5524860" y="11328117"/>
            <a:ext cx="357869" cy="1077666"/>
          </a:xfrm>
          <a:custGeom>
            <a:avLst/>
            <a:gdLst>
              <a:gd name="connsiteX0" fmla="*/ 37740 w 357869"/>
              <a:gd name="connsiteY0" fmla="*/ 10866 h 1077666"/>
              <a:gd name="connsiteX1" fmla="*/ 1757 w 357869"/>
              <a:gd name="connsiteY1" fmla="*/ 550616 h 1077666"/>
              <a:gd name="connsiteX2" fmla="*/ 10223 w 357869"/>
              <a:gd name="connsiteY2" fmla="*/ 413033 h 1077666"/>
              <a:gd name="connsiteX3" fmla="*/ 50440 w 357869"/>
              <a:gd name="connsiteY3" fmla="*/ 614116 h 1077666"/>
              <a:gd name="connsiteX4" fmla="*/ 65257 w 357869"/>
              <a:gd name="connsiteY4" fmla="*/ 800383 h 1077666"/>
              <a:gd name="connsiteX5" fmla="*/ 58907 w 357869"/>
              <a:gd name="connsiteY5" fmla="*/ 813083 h 1077666"/>
              <a:gd name="connsiteX6" fmla="*/ 52557 w 357869"/>
              <a:gd name="connsiteY6" fmla="*/ 804616 h 1077666"/>
              <a:gd name="connsiteX7" fmla="*/ 329840 w 357869"/>
              <a:gd name="connsiteY7" fmla="*/ 940083 h 1077666"/>
              <a:gd name="connsiteX8" fmla="*/ 304440 w 357869"/>
              <a:gd name="connsiteY8" fmla="*/ 929500 h 1077666"/>
              <a:gd name="connsiteX9" fmla="*/ 357357 w 357869"/>
              <a:gd name="connsiteY9" fmla="*/ 1077666 h 1077666"/>
              <a:gd name="connsiteX10" fmla="*/ 266340 w 357869"/>
              <a:gd name="connsiteY10" fmla="*/ 927383 h 1077666"/>
              <a:gd name="connsiteX11" fmla="*/ 126640 w 357869"/>
              <a:gd name="connsiteY11" fmla="*/ 853300 h 1077666"/>
              <a:gd name="connsiteX12" fmla="*/ 90657 w 357869"/>
              <a:gd name="connsiteY12" fmla="*/ 749583 h 1077666"/>
              <a:gd name="connsiteX13" fmla="*/ 75840 w 357869"/>
              <a:gd name="connsiteY13" fmla="*/ 730533 h 1077666"/>
              <a:gd name="connsiteX14" fmla="*/ 82190 w 357869"/>
              <a:gd name="connsiteY14" fmla="*/ 707250 h 1077666"/>
              <a:gd name="connsiteX15" fmla="*/ 29273 w 357869"/>
              <a:gd name="connsiteY15" fmla="*/ 461716 h 1077666"/>
              <a:gd name="connsiteX16" fmla="*/ 22923 w 357869"/>
              <a:gd name="connsiteY16" fmla="*/ 408800 h 1077666"/>
              <a:gd name="connsiteX17" fmla="*/ 46207 w 357869"/>
              <a:gd name="connsiteY17" fmla="*/ 396100 h 1077666"/>
              <a:gd name="connsiteX18" fmla="*/ 27157 w 357869"/>
              <a:gd name="connsiteY18" fmla="*/ 201366 h 1077666"/>
              <a:gd name="connsiteX19" fmla="*/ 37740 w 357869"/>
              <a:gd name="connsiteY19" fmla="*/ 10866 h 10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869" h="1077666">
                <a:moveTo>
                  <a:pt x="37740" y="10866"/>
                </a:moveTo>
                <a:cubicBezTo>
                  <a:pt x="33507" y="69074"/>
                  <a:pt x="6343" y="483588"/>
                  <a:pt x="1757" y="550616"/>
                </a:cubicBezTo>
                <a:cubicBezTo>
                  <a:pt x="-2829" y="617644"/>
                  <a:pt x="2109" y="402450"/>
                  <a:pt x="10223" y="413033"/>
                </a:cubicBezTo>
                <a:cubicBezTo>
                  <a:pt x="18337" y="423616"/>
                  <a:pt x="41268" y="549558"/>
                  <a:pt x="50440" y="614116"/>
                </a:cubicBezTo>
                <a:cubicBezTo>
                  <a:pt x="59612" y="678674"/>
                  <a:pt x="63846" y="767222"/>
                  <a:pt x="65257" y="800383"/>
                </a:cubicBezTo>
                <a:cubicBezTo>
                  <a:pt x="66668" y="833544"/>
                  <a:pt x="61024" y="812378"/>
                  <a:pt x="58907" y="813083"/>
                </a:cubicBezTo>
                <a:cubicBezTo>
                  <a:pt x="56790" y="813789"/>
                  <a:pt x="7402" y="783449"/>
                  <a:pt x="52557" y="804616"/>
                </a:cubicBezTo>
                <a:cubicBezTo>
                  <a:pt x="97712" y="825783"/>
                  <a:pt x="287860" y="919269"/>
                  <a:pt x="329840" y="940083"/>
                </a:cubicBezTo>
                <a:cubicBezTo>
                  <a:pt x="371820" y="960897"/>
                  <a:pt x="299854" y="906570"/>
                  <a:pt x="304440" y="929500"/>
                </a:cubicBezTo>
                <a:cubicBezTo>
                  <a:pt x="309026" y="952431"/>
                  <a:pt x="363707" y="1078019"/>
                  <a:pt x="357357" y="1077666"/>
                </a:cubicBezTo>
                <a:cubicBezTo>
                  <a:pt x="351007" y="1077313"/>
                  <a:pt x="304793" y="964777"/>
                  <a:pt x="266340" y="927383"/>
                </a:cubicBezTo>
                <a:cubicBezTo>
                  <a:pt x="227887" y="889989"/>
                  <a:pt x="155920" y="882933"/>
                  <a:pt x="126640" y="853300"/>
                </a:cubicBezTo>
                <a:cubicBezTo>
                  <a:pt x="97360" y="823667"/>
                  <a:pt x="99124" y="770044"/>
                  <a:pt x="90657" y="749583"/>
                </a:cubicBezTo>
                <a:cubicBezTo>
                  <a:pt x="82190" y="729122"/>
                  <a:pt x="77251" y="737589"/>
                  <a:pt x="75840" y="730533"/>
                </a:cubicBezTo>
                <a:cubicBezTo>
                  <a:pt x="74429" y="723478"/>
                  <a:pt x="89951" y="752053"/>
                  <a:pt x="82190" y="707250"/>
                </a:cubicBezTo>
                <a:cubicBezTo>
                  <a:pt x="74429" y="662447"/>
                  <a:pt x="39151" y="511458"/>
                  <a:pt x="29273" y="461716"/>
                </a:cubicBezTo>
                <a:cubicBezTo>
                  <a:pt x="19395" y="411974"/>
                  <a:pt x="20101" y="419736"/>
                  <a:pt x="22923" y="408800"/>
                </a:cubicBezTo>
                <a:cubicBezTo>
                  <a:pt x="25745" y="397864"/>
                  <a:pt x="45501" y="430672"/>
                  <a:pt x="46207" y="396100"/>
                </a:cubicBezTo>
                <a:cubicBezTo>
                  <a:pt x="46913" y="361528"/>
                  <a:pt x="28568" y="258163"/>
                  <a:pt x="27157" y="201366"/>
                </a:cubicBezTo>
                <a:cubicBezTo>
                  <a:pt x="25746" y="144569"/>
                  <a:pt x="41973" y="-47342"/>
                  <a:pt x="37740" y="10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D4F1178-F023-407A-9211-AD017A9F5E59}"/>
              </a:ext>
            </a:extLst>
          </p:cNvPr>
          <p:cNvSpPr/>
          <p:nvPr/>
        </p:nvSpPr>
        <p:spPr>
          <a:xfrm>
            <a:off x="5611125" y="11599303"/>
            <a:ext cx="99882" cy="373923"/>
          </a:xfrm>
          <a:custGeom>
            <a:avLst/>
            <a:gdLst>
              <a:gd name="connsiteX0" fmla="*/ 99642 w 99882"/>
              <a:gd name="connsiteY0" fmla="*/ 30 h 373923"/>
              <a:gd name="connsiteX1" fmla="*/ 29792 w 99882"/>
              <a:gd name="connsiteY1" fmla="*/ 182064 h 373923"/>
              <a:gd name="connsiteX2" fmla="*/ 27675 w 99882"/>
              <a:gd name="connsiteY2" fmla="*/ 205347 h 373923"/>
              <a:gd name="connsiteX3" fmla="*/ 38258 w 99882"/>
              <a:gd name="connsiteY3" fmla="*/ 292130 h 373923"/>
              <a:gd name="connsiteX4" fmla="*/ 31908 w 99882"/>
              <a:gd name="connsiteY4" fmla="*/ 273080 h 373923"/>
              <a:gd name="connsiteX5" fmla="*/ 67892 w 99882"/>
              <a:gd name="connsiteY5" fmla="*/ 372564 h 373923"/>
              <a:gd name="connsiteX6" fmla="*/ 44608 w 99882"/>
              <a:gd name="connsiteY6" fmla="*/ 321764 h 373923"/>
              <a:gd name="connsiteX7" fmla="*/ 2275 w 99882"/>
              <a:gd name="connsiteY7" fmla="*/ 196880 h 373923"/>
              <a:gd name="connsiteX8" fmla="*/ 99642 w 99882"/>
              <a:gd name="connsiteY8" fmla="*/ 30 h 37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82" h="373923">
                <a:moveTo>
                  <a:pt x="99642" y="30"/>
                </a:moveTo>
                <a:cubicBezTo>
                  <a:pt x="104228" y="-2439"/>
                  <a:pt x="41786" y="147845"/>
                  <a:pt x="29792" y="182064"/>
                </a:cubicBezTo>
                <a:cubicBezTo>
                  <a:pt x="17797" y="216284"/>
                  <a:pt x="26264" y="187003"/>
                  <a:pt x="27675" y="205347"/>
                </a:cubicBezTo>
                <a:cubicBezTo>
                  <a:pt x="29086" y="223691"/>
                  <a:pt x="37553" y="280841"/>
                  <a:pt x="38258" y="292130"/>
                </a:cubicBezTo>
                <a:cubicBezTo>
                  <a:pt x="38963" y="303419"/>
                  <a:pt x="26969" y="259674"/>
                  <a:pt x="31908" y="273080"/>
                </a:cubicBezTo>
                <a:cubicBezTo>
                  <a:pt x="36847" y="286486"/>
                  <a:pt x="65775" y="364450"/>
                  <a:pt x="67892" y="372564"/>
                </a:cubicBezTo>
                <a:cubicBezTo>
                  <a:pt x="70009" y="380678"/>
                  <a:pt x="55544" y="351045"/>
                  <a:pt x="44608" y="321764"/>
                </a:cubicBezTo>
                <a:cubicBezTo>
                  <a:pt x="33672" y="292483"/>
                  <a:pt x="-10425" y="247680"/>
                  <a:pt x="2275" y="196880"/>
                </a:cubicBezTo>
                <a:cubicBezTo>
                  <a:pt x="14975" y="146080"/>
                  <a:pt x="95056" y="2499"/>
                  <a:pt x="9964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2CF3F16B-D07C-4ECE-87B9-81B9BAD3C0E3}"/>
              </a:ext>
            </a:extLst>
          </p:cNvPr>
          <p:cNvSpPr/>
          <p:nvPr/>
        </p:nvSpPr>
        <p:spPr>
          <a:xfrm>
            <a:off x="5716183" y="11493131"/>
            <a:ext cx="363476" cy="750266"/>
          </a:xfrm>
          <a:custGeom>
            <a:avLst/>
            <a:gdLst>
              <a:gd name="connsiteX0" fmla="*/ 66550 w 363476"/>
              <a:gd name="connsiteY0" fmla="*/ 369 h 750266"/>
              <a:gd name="connsiteX1" fmla="*/ 24217 w 363476"/>
              <a:gd name="connsiteY1" fmla="*/ 277652 h 750266"/>
              <a:gd name="connsiteX2" fmla="*/ 85600 w 363476"/>
              <a:gd name="connsiteY2" fmla="*/ 411002 h 750266"/>
              <a:gd name="connsiteX3" fmla="*/ 53850 w 363476"/>
              <a:gd name="connsiteY3" fmla="*/ 368669 h 750266"/>
              <a:gd name="connsiteX4" fmla="*/ 132167 w 363476"/>
              <a:gd name="connsiteY4" fmla="*/ 582452 h 750266"/>
              <a:gd name="connsiteX5" fmla="*/ 127934 w 363476"/>
              <a:gd name="connsiteY5" fmla="*/ 580336 h 750266"/>
              <a:gd name="connsiteX6" fmla="*/ 362884 w 363476"/>
              <a:gd name="connsiteY6" fmla="*/ 749669 h 750266"/>
              <a:gd name="connsiteX7" fmla="*/ 191434 w 363476"/>
              <a:gd name="connsiteY7" fmla="*/ 631136 h 750266"/>
              <a:gd name="connsiteX8" fmla="*/ 75017 w 363476"/>
              <a:gd name="connsiteY8" fmla="*/ 489319 h 750266"/>
              <a:gd name="connsiteX9" fmla="*/ 98300 w 363476"/>
              <a:gd name="connsiteY9" fmla="*/ 493552 h 750266"/>
              <a:gd name="connsiteX10" fmla="*/ 934 w 363476"/>
              <a:gd name="connsiteY10" fmla="*/ 341152 h 750266"/>
              <a:gd name="connsiteX11" fmla="*/ 66550 w 363476"/>
              <a:gd name="connsiteY11" fmla="*/ 369 h 75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476" h="750266">
                <a:moveTo>
                  <a:pt x="66550" y="369"/>
                </a:moveTo>
                <a:cubicBezTo>
                  <a:pt x="70430" y="-10214"/>
                  <a:pt x="21042" y="209213"/>
                  <a:pt x="24217" y="277652"/>
                </a:cubicBezTo>
                <a:cubicBezTo>
                  <a:pt x="27392" y="346091"/>
                  <a:pt x="80661" y="395833"/>
                  <a:pt x="85600" y="411002"/>
                </a:cubicBezTo>
                <a:cubicBezTo>
                  <a:pt x="90539" y="426171"/>
                  <a:pt x="46089" y="340094"/>
                  <a:pt x="53850" y="368669"/>
                </a:cubicBezTo>
                <a:cubicBezTo>
                  <a:pt x="61611" y="397244"/>
                  <a:pt x="119820" y="547174"/>
                  <a:pt x="132167" y="582452"/>
                </a:cubicBezTo>
                <a:cubicBezTo>
                  <a:pt x="144514" y="617730"/>
                  <a:pt x="127934" y="580336"/>
                  <a:pt x="127934" y="580336"/>
                </a:cubicBezTo>
                <a:lnTo>
                  <a:pt x="362884" y="749669"/>
                </a:lnTo>
                <a:cubicBezTo>
                  <a:pt x="373467" y="758136"/>
                  <a:pt x="239412" y="674528"/>
                  <a:pt x="191434" y="631136"/>
                </a:cubicBezTo>
                <a:cubicBezTo>
                  <a:pt x="143456" y="587744"/>
                  <a:pt x="90539" y="512250"/>
                  <a:pt x="75017" y="489319"/>
                </a:cubicBezTo>
                <a:cubicBezTo>
                  <a:pt x="59495" y="466388"/>
                  <a:pt x="110647" y="518247"/>
                  <a:pt x="98300" y="493552"/>
                </a:cubicBezTo>
                <a:cubicBezTo>
                  <a:pt x="85953" y="468858"/>
                  <a:pt x="10812" y="419469"/>
                  <a:pt x="934" y="341152"/>
                </a:cubicBezTo>
                <a:cubicBezTo>
                  <a:pt x="-8944" y="262835"/>
                  <a:pt x="62670" y="10952"/>
                  <a:pt x="66550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E7A7B3C6-AC0A-4B37-9E64-FE3355BF63C6}"/>
              </a:ext>
            </a:extLst>
          </p:cNvPr>
          <p:cNvSpPr/>
          <p:nvPr/>
        </p:nvSpPr>
        <p:spPr>
          <a:xfrm>
            <a:off x="5164623" y="10453895"/>
            <a:ext cx="222463" cy="555148"/>
          </a:xfrm>
          <a:custGeom>
            <a:avLst/>
            <a:gdLst>
              <a:gd name="connsiteX0" fmla="*/ 222294 w 222463"/>
              <a:gd name="connsiteY0" fmla="*/ 322 h 555148"/>
              <a:gd name="connsiteX1" fmla="*/ 38144 w 222463"/>
              <a:gd name="connsiteY1" fmla="*/ 65938 h 555148"/>
              <a:gd name="connsiteX2" fmla="*/ 69894 w 222463"/>
              <a:gd name="connsiteY2" fmla="*/ 195055 h 555148"/>
              <a:gd name="connsiteX3" fmla="*/ 78360 w 222463"/>
              <a:gd name="connsiteY3" fmla="*/ 231038 h 555148"/>
              <a:gd name="connsiteX4" fmla="*/ 42377 w 222463"/>
              <a:gd name="connsiteY4" fmla="*/ 311472 h 555148"/>
              <a:gd name="connsiteX5" fmla="*/ 44494 w 222463"/>
              <a:gd name="connsiteY5" fmla="*/ 552772 h 555148"/>
              <a:gd name="connsiteX6" fmla="*/ 61427 w 222463"/>
              <a:gd name="connsiteY6" fmla="*/ 421538 h 555148"/>
              <a:gd name="connsiteX7" fmla="*/ 59310 w 222463"/>
              <a:gd name="connsiteY7" fmla="*/ 207755 h 555148"/>
              <a:gd name="connsiteX8" fmla="*/ 44 w 222463"/>
              <a:gd name="connsiteY8" fmla="*/ 89222 h 555148"/>
              <a:gd name="connsiteX9" fmla="*/ 69894 w 222463"/>
              <a:gd name="connsiteY9" fmla="*/ 42655 h 555148"/>
              <a:gd name="connsiteX10" fmla="*/ 222294 w 222463"/>
              <a:gd name="connsiteY10" fmla="*/ 322 h 55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63" h="555148">
                <a:moveTo>
                  <a:pt x="222294" y="322"/>
                </a:moveTo>
                <a:cubicBezTo>
                  <a:pt x="217002" y="4202"/>
                  <a:pt x="63544" y="33483"/>
                  <a:pt x="38144" y="65938"/>
                </a:cubicBezTo>
                <a:cubicBezTo>
                  <a:pt x="12744" y="98394"/>
                  <a:pt x="63191" y="167538"/>
                  <a:pt x="69894" y="195055"/>
                </a:cubicBezTo>
                <a:cubicBezTo>
                  <a:pt x="76597" y="222572"/>
                  <a:pt x="82946" y="211635"/>
                  <a:pt x="78360" y="231038"/>
                </a:cubicBezTo>
                <a:cubicBezTo>
                  <a:pt x="73774" y="250441"/>
                  <a:pt x="48021" y="257850"/>
                  <a:pt x="42377" y="311472"/>
                </a:cubicBezTo>
                <a:cubicBezTo>
                  <a:pt x="36733" y="365094"/>
                  <a:pt x="41319" y="534428"/>
                  <a:pt x="44494" y="552772"/>
                </a:cubicBezTo>
                <a:cubicBezTo>
                  <a:pt x="47669" y="571116"/>
                  <a:pt x="58958" y="479041"/>
                  <a:pt x="61427" y="421538"/>
                </a:cubicBezTo>
                <a:cubicBezTo>
                  <a:pt x="63896" y="364035"/>
                  <a:pt x="69540" y="263141"/>
                  <a:pt x="59310" y="207755"/>
                </a:cubicBezTo>
                <a:cubicBezTo>
                  <a:pt x="49080" y="152369"/>
                  <a:pt x="-1720" y="116739"/>
                  <a:pt x="44" y="89222"/>
                </a:cubicBezTo>
                <a:cubicBezTo>
                  <a:pt x="1808" y="61705"/>
                  <a:pt x="32500" y="56766"/>
                  <a:pt x="69894" y="42655"/>
                </a:cubicBezTo>
                <a:cubicBezTo>
                  <a:pt x="107288" y="28544"/>
                  <a:pt x="227586" y="-3558"/>
                  <a:pt x="22229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51C09CE7-AFCB-4398-A28B-43E5464B4214}"/>
              </a:ext>
            </a:extLst>
          </p:cNvPr>
          <p:cNvSpPr/>
          <p:nvPr/>
        </p:nvSpPr>
        <p:spPr>
          <a:xfrm>
            <a:off x="5046021" y="10506471"/>
            <a:ext cx="266813" cy="673924"/>
          </a:xfrm>
          <a:custGeom>
            <a:avLst/>
            <a:gdLst>
              <a:gd name="connsiteX0" fmla="*/ 17046 w 266813"/>
              <a:gd name="connsiteY0" fmla="*/ 662 h 673924"/>
              <a:gd name="connsiteX1" fmla="*/ 23396 w 266813"/>
              <a:gd name="connsiteY1" fmla="*/ 182696 h 673924"/>
              <a:gd name="connsiteX2" fmla="*/ 65729 w 266813"/>
              <a:gd name="connsiteY2" fmla="*/ 292762 h 673924"/>
              <a:gd name="connsiteX3" fmla="*/ 82662 w 266813"/>
              <a:gd name="connsiteY3" fmla="*/ 311812 h 673924"/>
              <a:gd name="connsiteX4" fmla="*/ 158862 w 266813"/>
              <a:gd name="connsiteY4" fmla="*/ 457862 h 673924"/>
              <a:gd name="connsiteX5" fmla="*/ 169446 w 266813"/>
              <a:gd name="connsiteY5" fmla="*/ 476912 h 673924"/>
              <a:gd name="connsiteX6" fmla="*/ 135579 w 266813"/>
              <a:gd name="connsiteY6" fmla="*/ 407062 h 673924"/>
              <a:gd name="connsiteX7" fmla="*/ 194846 w 266813"/>
              <a:gd name="connsiteY7" fmla="*/ 563696 h 673924"/>
              <a:gd name="connsiteX8" fmla="*/ 188496 w 266813"/>
              <a:gd name="connsiteY8" fmla="*/ 622962 h 673924"/>
              <a:gd name="connsiteX9" fmla="*/ 266812 w 266813"/>
              <a:gd name="connsiteY9" fmla="*/ 669529 h 673924"/>
              <a:gd name="connsiteX10" fmla="*/ 186379 w 266813"/>
              <a:gd name="connsiteY10" fmla="*/ 508662 h 673924"/>
              <a:gd name="connsiteX11" fmla="*/ 10696 w 266813"/>
              <a:gd name="connsiteY11" fmla="*/ 252546 h 673924"/>
              <a:gd name="connsiteX12" fmla="*/ 17046 w 266813"/>
              <a:gd name="connsiteY12" fmla="*/ 662 h 67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813" h="673924">
                <a:moveTo>
                  <a:pt x="17046" y="662"/>
                </a:moveTo>
                <a:cubicBezTo>
                  <a:pt x="19163" y="-10980"/>
                  <a:pt x="15282" y="134013"/>
                  <a:pt x="23396" y="182696"/>
                </a:cubicBezTo>
                <a:cubicBezTo>
                  <a:pt x="31510" y="231379"/>
                  <a:pt x="55851" y="271243"/>
                  <a:pt x="65729" y="292762"/>
                </a:cubicBezTo>
                <a:cubicBezTo>
                  <a:pt x="75607" y="314281"/>
                  <a:pt x="67140" y="284295"/>
                  <a:pt x="82662" y="311812"/>
                </a:cubicBezTo>
                <a:cubicBezTo>
                  <a:pt x="98184" y="339329"/>
                  <a:pt x="144398" y="430345"/>
                  <a:pt x="158862" y="457862"/>
                </a:cubicBezTo>
                <a:cubicBezTo>
                  <a:pt x="173326" y="485379"/>
                  <a:pt x="173326" y="485379"/>
                  <a:pt x="169446" y="476912"/>
                </a:cubicBezTo>
                <a:cubicBezTo>
                  <a:pt x="165566" y="468445"/>
                  <a:pt x="131346" y="392598"/>
                  <a:pt x="135579" y="407062"/>
                </a:cubicBezTo>
                <a:cubicBezTo>
                  <a:pt x="139812" y="421526"/>
                  <a:pt x="186027" y="527713"/>
                  <a:pt x="194846" y="563696"/>
                </a:cubicBezTo>
                <a:cubicBezTo>
                  <a:pt x="203666" y="599679"/>
                  <a:pt x="176502" y="605323"/>
                  <a:pt x="188496" y="622962"/>
                </a:cubicBezTo>
                <a:cubicBezTo>
                  <a:pt x="200490" y="640601"/>
                  <a:pt x="267165" y="688579"/>
                  <a:pt x="266812" y="669529"/>
                </a:cubicBezTo>
                <a:cubicBezTo>
                  <a:pt x="266459" y="650479"/>
                  <a:pt x="229065" y="578159"/>
                  <a:pt x="186379" y="508662"/>
                </a:cubicBezTo>
                <a:cubicBezTo>
                  <a:pt x="143693" y="439165"/>
                  <a:pt x="37154" y="330510"/>
                  <a:pt x="10696" y="252546"/>
                </a:cubicBezTo>
                <a:cubicBezTo>
                  <a:pt x="-15762" y="174582"/>
                  <a:pt x="14929" y="12304"/>
                  <a:pt x="17046" y="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D6BE1095-D4A2-4A81-9E09-C5E5CFF0866C}"/>
              </a:ext>
            </a:extLst>
          </p:cNvPr>
          <p:cNvSpPr/>
          <p:nvPr/>
        </p:nvSpPr>
        <p:spPr>
          <a:xfrm>
            <a:off x="4663461" y="10630523"/>
            <a:ext cx="238780" cy="426063"/>
          </a:xfrm>
          <a:custGeom>
            <a:avLst/>
            <a:gdLst>
              <a:gd name="connsiteX0" fmla="*/ 215456 w 238780"/>
              <a:gd name="connsiteY0" fmla="*/ 1494 h 426063"/>
              <a:gd name="connsiteX1" fmla="*/ 1672 w 238780"/>
              <a:gd name="connsiteY1" fmla="*/ 122144 h 426063"/>
              <a:gd name="connsiteX2" fmla="*/ 118089 w 238780"/>
              <a:gd name="connsiteY2" fmla="*/ 105210 h 426063"/>
              <a:gd name="connsiteX3" fmla="*/ 158306 w 238780"/>
              <a:gd name="connsiteY3" fmla="*/ 202577 h 426063"/>
              <a:gd name="connsiteX4" fmla="*/ 236622 w 238780"/>
              <a:gd name="connsiteY4" fmla="*/ 422710 h 426063"/>
              <a:gd name="connsiteX5" fmla="*/ 204872 w 238780"/>
              <a:gd name="connsiteY5" fmla="*/ 318994 h 426063"/>
              <a:gd name="connsiteX6" fmla="*/ 82106 w 238780"/>
              <a:gd name="connsiteY6" fmla="*/ 96744 h 426063"/>
              <a:gd name="connsiteX7" fmla="*/ 73639 w 238780"/>
              <a:gd name="connsiteY7" fmla="*/ 56527 h 426063"/>
              <a:gd name="connsiteX8" fmla="*/ 215456 w 238780"/>
              <a:gd name="connsiteY8" fmla="*/ 1494 h 42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80" h="426063">
                <a:moveTo>
                  <a:pt x="215456" y="1494"/>
                </a:moveTo>
                <a:cubicBezTo>
                  <a:pt x="203462" y="12430"/>
                  <a:pt x="17900" y="104858"/>
                  <a:pt x="1672" y="122144"/>
                </a:cubicBezTo>
                <a:cubicBezTo>
                  <a:pt x="-14556" y="139430"/>
                  <a:pt x="91983" y="91805"/>
                  <a:pt x="118089" y="105210"/>
                </a:cubicBezTo>
                <a:cubicBezTo>
                  <a:pt x="144195" y="118615"/>
                  <a:pt x="138551" y="149660"/>
                  <a:pt x="158306" y="202577"/>
                </a:cubicBezTo>
                <a:cubicBezTo>
                  <a:pt x="178061" y="255494"/>
                  <a:pt x="228861" y="403307"/>
                  <a:pt x="236622" y="422710"/>
                </a:cubicBezTo>
                <a:cubicBezTo>
                  <a:pt x="244383" y="442113"/>
                  <a:pt x="230625" y="373322"/>
                  <a:pt x="204872" y="318994"/>
                </a:cubicBezTo>
                <a:cubicBezTo>
                  <a:pt x="179119" y="264666"/>
                  <a:pt x="103978" y="140489"/>
                  <a:pt x="82106" y="96744"/>
                </a:cubicBezTo>
                <a:cubicBezTo>
                  <a:pt x="60234" y="53000"/>
                  <a:pt x="49650" y="70285"/>
                  <a:pt x="73639" y="56527"/>
                </a:cubicBezTo>
                <a:cubicBezTo>
                  <a:pt x="97628" y="42769"/>
                  <a:pt x="227450" y="-9442"/>
                  <a:pt x="215456" y="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36BF19F-1568-423A-8483-5FE869561244}"/>
              </a:ext>
            </a:extLst>
          </p:cNvPr>
          <p:cNvSpPr/>
          <p:nvPr/>
        </p:nvSpPr>
        <p:spPr>
          <a:xfrm>
            <a:off x="4662889" y="11002433"/>
            <a:ext cx="271115" cy="675418"/>
          </a:xfrm>
          <a:custGeom>
            <a:avLst/>
            <a:gdLst>
              <a:gd name="connsiteX0" fmla="*/ 128 w 271115"/>
              <a:gd name="connsiteY0" fmla="*/ 0 h 675418"/>
              <a:gd name="connsiteX1" fmla="*/ 160994 w 271115"/>
              <a:gd name="connsiteY1" fmla="*/ 190500 h 675418"/>
              <a:gd name="connsiteX2" fmla="*/ 160994 w 271115"/>
              <a:gd name="connsiteY2" fmla="*/ 277284 h 675418"/>
              <a:gd name="connsiteX3" fmla="*/ 171578 w 271115"/>
              <a:gd name="connsiteY3" fmla="*/ 226484 h 675418"/>
              <a:gd name="connsiteX4" fmla="*/ 256244 w 271115"/>
              <a:gd name="connsiteY4" fmla="*/ 482600 h 675418"/>
              <a:gd name="connsiteX5" fmla="*/ 271061 w 271115"/>
              <a:gd name="connsiteY5" fmla="*/ 440267 h 675418"/>
              <a:gd name="connsiteX6" fmla="*/ 256244 w 271115"/>
              <a:gd name="connsiteY6" fmla="*/ 675217 h 675418"/>
              <a:gd name="connsiteX7" fmla="*/ 258361 w 271115"/>
              <a:gd name="connsiteY7" fmla="*/ 478367 h 675418"/>
              <a:gd name="connsiteX8" fmla="*/ 228728 w 271115"/>
              <a:gd name="connsiteY8" fmla="*/ 330200 h 675418"/>
              <a:gd name="connsiteX9" fmla="*/ 190628 w 271115"/>
              <a:gd name="connsiteY9" fmla="*/ 192617 h 675418"/>
              <a:gd name="connsiteX10" fmla="*/ 128 w 271115"/>
              <a:gd name="connsiteY10" fmla="*/ 0 h 6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115" h="675418">
                <a:moveTo>
                  <a:pt x="128" y="0"/>
                </a:moveTo>
                <a:cubicBezTo>
                  <a:pt x="-4811" y="-353"/>
                  <a:pt x="134183" y="144286"/>
                  <a:pt x="160994" y="190500"/>
                </a:cubicBezTo>
                <a:cubicBezTo>
                  <a:pt x="187805" y="236714"/>
                  <a:pt x="159230" y="271287"/>
                  <a:pt x="160994" y="277284"/>
                </a:cubicBezTo>
                <a:cubicBezTo>
                  <a:pt x="162758" y="283281"/>
                  <a:pt x="155703" y="192265"/>
                  <a:pt x="171578" y="226484"/>
                </a:cubicBezTo>
                <a:cubicBezTo>
                  <a:pt x="187453" y="260703"/>
                  <a:pt x="239664" y="446970"/>
                  <a:pt x="256244" y="482600"/>
                </a:cubicBezTo>
                <a:cubicBezTo>
                  <a:pt x="272824" y="518230"/>
                  <a:pt x="271061" y="408164"/>
                  <a:pt x="271061" y="440267"/>
                </a:cubicBezTo>
                <a:cubicBezTo>
                  <a:pt x="271061" y="472370"/>
                  <a:pt x="258361" y="668867"/>
                  <a:pt x="256244" y="675217"/>
                </a:cubicBezTo>
                <a:cubicBezTo>
                  <a:pt x="254127" y="681567"/>
                  <a:pt x="262947" y="535870"/>
                  <a:pt x="258361" y="478367"/>
                </a:cubicBezTo>
                <a:cubicBezTo>
                  <a:pt x="253775" y="420864"/>
                  <a:pt x="240017" y="377825"/>
                  <a:pt x="228728" y="330200"/>
                </a:cubicBezTo>
                <a:cubicBezTo>
                  <a:pt x="217439" y="282575"/>
                  <a:pt x="227670" y="246592"/>
                  <a:pt x="190628" y="192617"/>
                </a:cubicBezTo>
                <a:cubicBezTo>
                  <a:pt x="153586" y="138642"/>
                  <a:pt x="5067" y="353"/>
                  <a:pt x="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0C92F5E9-A209-4BE8-A8C6-6DF07C6B29AE}"/>
              </a:ext>
            </a:extLst>
          </p:cNvPr>
          <p:cNvSpPr/>
          <p:nvPr/>
        </p:nvSpPr>
        <p:spPr>
          <a:xfrm>
            <a:off x="4735990" y="10833618"/>
            <a:ext cx="307385" cy="650304"/>
          </a:xfrm>
          <a:custGeom>
            <a:avLst/>
            <a:gdLst>
              <a:gd name="connsiteX0" fmla="*/ 9577 w 307385"/>
              <a:gd name="connsiteY0" fmla="*/ 1599 h 650304"/>
              <a:gd name="connsiteX1" fmla="*/ 47677 w 307385"/>
              <a:gd name="connsiteY1" fmla="*/ 204799 h 650304"/>
              <a:gd name="connsiteX2" fmla="*/ 125993 w 307385"/>
              <a:gd name="connsiteY2" fmla="*/ 236549 h 650304"/>
              <a:gd name="connsiteX3" fmla="*/ 189493 w 307385"/>
              <a:gd name="connsiteY3" fmla="*/ 325449 h 650304"/>
              <a:gd name="connsiteX4" fmla="*/ 303793 w 307385"/>
              <a:gd name="connsiteY4" fmla="*/ 647182 h 650304"/>
              <a:gd name="connsiteX5" fmla="*/ 265693 w 307385"/>
              <a:gd name="connsiteY5" fmla="*/ 473615 h 650304"/>
              <a:gd name="connsiteX6" fmla="*/ 136577 w 307385"/>
              <a:gd name="connsiteY6" fmla="*/ 223849 h 650304"/>
              <a:gd name="connsiteX7" fmla="*/ 26510 w 307385"/>
              <a:gd name="connsiteY7" fmla="*/ 153999 h 650304"/>
              <a:gd name="connsiteX8" fmla="*/ 1110 w 307385"/>
              <a:gd name="connsiteY8" fmla="*/ 111665 h 650304"/>
              <a:gd name="connsiteX9" fmla="*/ 9577 w 307385"/>
              <a:gd name="connsiteY9" fmla="*/ 1599 h 65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385" h="650304">
                <a:moveTo>
                  <a:pt x="9577" y="1599"/>
                </a:moveTo>
                <a:cubicBezTo>
                  <a:pt x="17338" y="17121"/>
                  <a:pt x="28274" y="165641"/>
                  <a:pt x="47677" y="204799"/>
                </a:cubicBezTo>
                <a:cubicBezTo>
                  <a:pt x="67080" y="243957"/>
                  <a:pt x="102357" y="216441"/>
                  <a:pt x="125993" y="236549"/>
                </a:cubicBezTo>
                <a:cubicBezTo>
                  <a:pt x="149629" y="256657"/>
                  <a:pt x="159860" y="257010"/>
                  <a:pt x="189493" y="325449"/>
                </a:cubicBezTo>
                <a:cubicBezTo>
                  <a:pt x="219126" y="393888"/>
                  <a:pt x="291093" y="622488"/>
                  <a:pt x="303793" y="647182"/>
                </a:cubicBezTo>
                <a:cubicBezTo>
                  <a:pt x="316493" y="671876"/>
                  <a:pt x="293562" y="544170"/>
                  <a:pt x="265693" y="473615"/>
                </a:cubicBezTo>
                <a:cubicBezTo>
                  <a:pt x="237824" y="403060"/>
                  <a:pt x="176441" y="277118"/>
                  <a:pt x="136577" y="223849"/>
                </a:cubicBezTo>
                <a:cubicBezTo>
                  <a:pt x="96713" y="170580"/>
                  <a:pt x="49088" y="172696"/>
                  <a:pt x="26510" y="153999"/>
                </a:cubicBezTo>
                <a:cubicBezTo>
                  <a:pt x="3932" y="135302"/>
                  <a:pt x="4285" y="135301"/>
                  <a:pt x="1110" y="111665"/>
                </a:cubicBezTo>
                <a:cubicBezTo>
                  <a:pt x="-2065" y="88029"/>
                  <a:pt x="1816" y="-13923"/>
                  <a:pt x="9577" y="1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DA92256A-E7D5-420E-A5E3-B768BEC1B67C}"/>
              </a:ext>
            </a:extLst>
          </p:cNvPr>
          <p:cNvSpPr/>
          <p:nvPr/>
        </p:nvSpPr>
        <p:spPr>
          <a:xfrm>
            <a:off x="4953616" y="11584372"/>
            <a:ext cx="112551" cy="378123"/>
          </a:xfrm>
          <a:custGeom>
            <a:avLst/>
            <a:gdLst>
              <a:gd name="connsiteX0" fmla="*/ 58651 w 112551"/>
              <a:gd name="connsiteY0" fmla="*/ 145 h 378123"/>
              <a:gd name="connsiteX1" fmla="*/ 111567 w 112551"/>
              <a:gd name="connsiteY1" fmla="*/ 131378 h 378123"/>
              <a:gd name="connsiteX2" fmla="*/ 3617 w 112551"/>
              <a:gd name="connsiteY2" fmla="*/ 364211 h 378123"/>
              <a:gd name="connsiteX3" fmla="*/ 31134 w 112551"/>
              <a:gd name="connsiteY3" fmla="*/ 330345 h 378123"/>
              <a:gd name="connsiteX4" fmla="*/ 86167 w 112551"/>
              <a:gd name="connsiteY4" fmla="*/ 154661 h 378123"/>
              <a:gd name="connsiteX5" fmla="*/ 58651 w 112551"/>
              <a:gd name="connsiteY5" fmla="*/ 145 h 37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51" h="378123">
                <a:moveTo>
                  <a:pt x="58651" y="145"/>
                </a:moveTo>
                <a:cubicBezTo>
                  <a:pt x="62884" y="-3735"/>
                  <a:pt x="120739" y="70700"/>
                  <a:pt x="111567" y="131378"/>
                </a:cubicBezTo>
                <a:cubicBezTo>
                  <a:pt x="102395" y="192056"/>
                  <a:pt x="17022" y="331050"/>
                  <a:pt x="3617" y="364211"/>
                </a:cubicBezTo>
                <a:cubicBezTo>
                  <a:pt x="-9788" y="397372"/>
                  <a:pt x="17376" y="365270"/>
                  <a:pt x="31134" y="330345"/>
                </a:cubicBezTo>
                <a:cubicBezTo>
                  <a:pt x="44892" y="295420"/>
                  <a:pt x="77700" y="207578"/>
                  <a:pt x="86167" y="154661"/>
                </a:cubicBezTo>
                <a:cubicBezTo>
                  <a:pt x="94634" y="101744"/>
                  <a:pt x="54418" y="4025"/>
                  <a:pt x="5865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BE4760C1-EC49-4217-B928-08C6E76D4A1B}"/>
              </a:ext>
            </a:extLst>
          </p:cNvPr>
          <p:cNvSpPr/>
          <p:nvPr/>
        </p:nvSpPr>
        <p:spPr>
          <a:xfrm>
            <a:off x="5573741" y="9867134"/>
            <a:ext cx="270298" cy="242860"/>
          </a:xfrm>
          <a:custGeom>
            <a:avLst/>
            <a:gdLst>
              <a:gd name="connsiteX0" fmla="*/ 269847 w 270298"/>
              <a:gd name="connsiteY0" fmla="*/ 69029 h 242860"/>
              <a:gd name="connsiteX1" fmla="*/ 9497 w 270298"/>
              <a:gd name="connsiteY1" fmla="*/ 2354 h 242860"/>
              <a:gd name="connsiteX2" fmla="*/ 57122 w 270298"/>
              <a:gd name="connsiteY2" fmla="*/ 16641 h 242860"/>
              <a:gd name="connsiteX3" fmla="*/ 60297 w 270298"/>
              <a:gd name="connsiteY3" fmla="*/ 32516 h 242860"/>
              <a:gd name="connsiteX4" fmla="*/ 58709 w 270298"/>
              <a:gd name="connsiteY4" fmla="*/ 102366 h 242860"/>
              <a:gd name="connsiteX5" fmla="*/ 66647 w 270298"/>
              <a:gd name="connsiteY5" fmla="*/ 227779 h 242860"/>
              <a:gd name="connsiteX6" fmla="*/ 57122 w 270298"/>
              <a:gd name="connsiteY6" fmla="*/ 232541 h 242860"/>
              <a:gd name="connsiteX7" fmla="*/ 41247 w 270298"/>
              <a:gd name="connsiteY7" fmla="*/ 154754 h 242860"/>
              <a:gd name="connsiteX8" fmla="*/ 50772 w 270298"/>
              <a:gd name="connsiteY8" fmla="*/ 35691 h 242860"/>
              <a:gd name="connsiteX9" fmla="*/ 72997 w 270298"/>
              <a:gd name="connsiteY9" fmla="*/ 15054 h 242860"/>
              <a:gd name="connsiteX10" fmla="*/ 269847 w 270298"/>
              <a:gd name="connsiteY10" fmla="*/ 69029 h 2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298" h="242860">
                <a:moveTo>
                  <a:pt x="269847" y="69029"/>
                </a:moveTo>
                <a:cubicBezTo>
                  <a:pt x="259264" y="66912"/>
                  <a:pt x="44951" y="11085"/>
                  <a:pt x="9497" y="2354"/>
                </a:cubicBezTo>
                <a:cubicBezTo>
                  <a:pt x="-25957" y="-6377"/>
                  <a:pt x="48655" y="11614"/>
                  <a:pt x="57122" y="16641"/>
                </a:cubicBezTo>
                <a:cubicBezTo>
                  <a:pt x="65589" y="21668"/>
                  <a:pt x="60033" y="18229"/>
                  <a:pt x="60297" y="32516"/>
                </a:cubicBezTo>
                <a:cubicBezTo>
                  <a:pt x="60561" y="46803"/>
                  <a:pt x="57651" y="69822"/>
                  <a:pt x="58709" y="102366"/>
                </a:cubicBezTo>
                <a:cubicBezTo>
                  <a:pt x="59767" y="134910"/>
                  <a:pt x="66911" y="206083"/>
                  <a:pt x="66647" y="227779"/>
                </a:cubicBezTo>
                <a:cubicBezTo>
                  <a:pt x="66383" y="249475"/>
                  <a:pt x="61355" y="244712"/>
                  <a:pt x="57122" y="232541"/>
                </a:cubicBezTo>
                <a:cubicBezTo>
                  <a:pt x="52889" y="220370"/>
                  <a:pt x="42305" y="187562"/>
                  <a:pt x="41247" y="154754"/>
                </a:cubicBezTo>
                <a:cubicBezTo>
                  <a:pt x="40189" y="121946"/>
                  <a:pt x="45480" y="58974"/>
                  <a:pt x="50772" y="35691"/>
                </a:cubicBezTo>
                <a:cubicBezTo>
                  <a:pt x="56064" y="12408"/>
                  <a:pt x="44158" y="10292"/>
                  <a:pt x="72997" y="15054"/>
                </a:cubicBezTo>
                <a:cubicBezTo>
                  <a:pt x="101836" y="19816"/>
                  <a:pt x="280430" y="71146"/>
                  <a:pt x="269847" y="6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378787F6-414F-45E8-A0CC-BAF23EC87F3A}"/>
              </a:ext>
            </a:extLst>
          </p:cNvPr>
          <p:cNvSpPr/>
          <p:nvPr/>
        </p:nvSpPr>
        <p:spPr>
          <a:xfrm>
            <a:off x="5606935" y="9261189"/>
            <a:ext cx="264058" cy="325724"/>
          </a:xfrm>
          <a:custGeom>
            <a:avLst/>
            <a:gdLst>
              <a:gd name="connsiteX0" fmla="*/ 115 w 264058"/>
              <a:gd name="connsiteY0" fmla="*/ 286 h 325724"/>
              <a:gd name="connsiteX1" fmla="*/ 150928 w 264058"/>
              <a:gd name="connsiteY1" fmla="*/ 9811 h 325724"/>
              <a:gd name="connsiteX2" fmla="*/ 82665 w 264058"/>
              <a:gd name="connsiteY2" fmla="*/ 54261 h 325724"/>
              <a:gd name="connsiteX3" fmla="*/ 71553 w 264058"/>
              <a:gd name="connsiteY3" fmla="*/ 81249 h 325724"/>
              <a:gd name="connsiteX4" fmla="*/ 85840 w 264058"/>
              <a:gd name="connsiteY4" fmla="*/ 282861 h 325724"/>
              <a:gd name="connsiteX5" fmla="*/ 96953 w 264058"/>
              <a:gd name="connsiteY5" fmla="*/ 287624 h 325724"/>
              <a:gd name="connsiteX6" fmla="*/ 15990 w 264058"/>
              <a:gd name="connsiteY6" fmla="*/ 325724 h 325724"/>
              <a:gd name="connsiteX7" fmla="*/ 130290 w 264058"/>
              <a:gd name="connsiteY7" fmla="*/ 287624 h 325724"/>
              <a:gd name="connsiteX8" fmla="*/ 263640 w 264058"/>
              <a:gd name="connsiteY8" fmla="*/ 259049 h 325724"/>
              <a:gd name="connsiteX9" fmla="*/ 84253 w 264058"/>
              <a:gd name="connsiteY9" fmla="*/ 292386 h 325724"/>
              <a:gd name="connsiteX10" fmla="*/ 87428 w 264058"/>
              <a:gd name="connsiteY10" fmla="*/ 184436 h 325724"/>
              <a:gd name="connsiteX11" fmla="*/ 87428 w 264058"/>
              <a:gd name="connsiteY11" fmla="*/ 87599 h 325724"/>
              <a:gd name="connsiteX12" fmla="*/ 100128 w 264058"/>
              <a:gd name="connsiteY12" fmla="*/ 57436 h 325724"/>
              <a:gd name="connsiteX13" fmla="*/ 125528 w 264058"/>
              <a:gd name="connsiteY13" fmla="*/ 16161 h 325724"/>
              <a:gd name="connsiteX14" fmla="*/ 115 w 264058"/>
              <a:gd name="connsiteY14" fmla="*/ 286 h 32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058" h="325724">
                <a:moveTo>
                  <a:pt x="115" y="286"/>
                </a:moveTo>
                <a:cubicBezTo>
                  <a:pt x="4348" y="-772"/>
                  <a:pt x="137170" y="815"/>
                  <a:pt x="150928" y="9811"/>
                </a:cubicBezTo>
                <a:cubicBezTo>
                  <a:pt x="164686" y="18807"/>
                  <a:pt x="95894" y="42355"/>
                  <a:pt x="82665" y="54261"/>
                </a:cubicBezTo>
                <a:cubicBezTo>
                  <a:pt x="69436" y="66167"/>
                  <a:pt x="71024" y="43149"/>
                  <a:pt x="71553" y="81249"/>
                </a:cubicBezTo>
                <a:cubicBezTo>
                  <a:pt x="72082" y="119349"/>
                  <a:pt x="81607" y="248465"/>
                  <a:pt x="85840" y="282861"/>
                </a:cubicBezTo>
                <a:cubicBezTo>
                  <a:pt x="90073" y="317257"/>
                  <a:pt x="108595" y="280480"/>
                  <a:pt x="96953" y="287624"/>
                </a:cubicBezTo>
                <a:cubicBezTo>
                  <a:pt x="85311" y="294768"/>
                  <a:pt x="10434" y="325724"/>
                  <a:pt x="15990" y="325724"/>
                </a:cubicBezTo>
                <a:cubicBezTo>
                  <a:pt x="21546" y="325724"/>
                  <a:pt x="89015" y="298736"/>
                  <a:pt x="130290" y="287624"/>
                </a:cubicBezTo>
                <a:cubicBezTo>
                  <a:pt x="171565" y="276512"/>
                  <a:pt x="271313" y="258255"/>
                  <a:pt x="263640" y="259049"/>
                </a:cubicBezTo>
                <a:cubicBezTo>
                  <a:pt x="255967" y="259843"/>
                  <a:pt x="113622" y="304821"/>
                  <a:pt x="84253" y="292386"/>
                </a:cubicBezTo>
                <a:cubicBezTo>
                  <a:pt x="54884" y="279951"/>
                  <a:pt x="86899" y="218567"/>
                  <a:pt x="87428" y="184436"/>
                </a:cubicBezTo>
                <a:cubicBezTo>
                  <a:pt x="87957" y="150305"/>
                  <a:pt x="85311" y="108766"/>
                  <a:pt x="87428" y="87599"/>
                </a:cubicBezTo>
                <a:cubicBezTo>
                  <a:pt x="89545" y="66432"/>
                  <a:pt x="93778" y="69342"/>
                  <a:pt x="100128" y="57436"/>
                </a:cubicBezTo>
                <a:cubicBezTo>
                  <a:pt x="106478" y="45530"/>
                  <a:pt x="141932" y="27009"/>
                  <a:pt x="125528" y="16161"/>
                </a:cubicBezTo>
                <a:cubicBezTo>
                  <a:pt x="109124" y="5313"/>
                  <a:pt x="-4118" y="1344"/>
                  <a:pt x="115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4946ACC9-FC56-48B7-B900-8151639BF7C8}"/>
              </a:ext>
            </a:extLst>
          </p:cNvPr>
          <p:cNvSpPr/>
          <p:nvPr/>
        </p:nvSpPr>
        <p:spPr>
          <a:xfrm>
            <a:off x="5765738" y="9309691"/>
            <a:ext cx="270896" cy="334554"/>
          </a:xfrm>
          <a:custGeom>
            <a:avLst/>
            <a:gdLst>
              <a:gd name="connsiteX0" fmla="*/ 46100 w 270896"/>
              <a:gd name="connsiteY0" fmla="*/ 997 h 334554"/>
              <a:gd name="connsiteX1" fmla="*/ 62 w 270896"/>
              <a:gd name="connsiteY1" fmla="*/ 127997 h 334554"/>
              <a:gd name="connsiteX2" fmla="*/ 57212 w 270896"/>
              <a:gd name="connsiteY2" fmla="*/ 151809 h 334554"/>
              <a:gd name="connsiteX3" fmla="*/ 155637 w 270896"/>
              <a:gd name="connsiteY3" fmla="*/ 248647 h 334554"/>
              <a:gd name="connsiteX4" fmla="*/ 269937 w 270896"/>
              <a:gd name="connsiteY4" fmla="*/ 334372 h 334554"/>
              <a:gd name="connsiteX5" fmla="*/ 204850 w 270896"/>
              <a:gd name="connsiteY5" fmla="*/ 269284 h 334554"/>
              <a:gd name="connsiteX6" fmla="*/ 108012 w 270896"/>
              <a:gd name="connsiteY6" fmla="*/ 199434 h 334554"/>
              <a:gd name="connsiteX7" fmla="*/ 12762 w 270896"/>
              <a:gd name="connsiteY7" fmla="*/ 151809 h 334554"/>
              <a:gd name="connsiteX8" fmla="*/ 47687 w 270896"/>
              <a:gd name="connsiteY8" fmla="*/ 72434 h 334554"/>
              <a:gd name="connsiteX9" fmla="*/ 46100 w 270896"/>
              <a:gd name="connsiteY9" fmla="*/ 997 h 33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96" h="334554">
                <a:moveTo>
                  <a:pt x="46100" y="997"/>
                </a:moveTo>
                <a:cubicBezTo>
                  <a:pt x="38163" y="10257"/>
                  <a:pt x="-1790" y="102862"/>
                  <a:pt x="62" y="127997"/>
                </a:cubicBezTo>
                <a:cubicBezTo>
                  <a:pt x="1914" y="153132"/>
                  <a:pt x="31283" y="131701"/>
                  <a:pt x="57212" y="151809"/>
                </a:cubicBezTo>
                <a:cubicBezTo>
                  <a:pt x="83141" y="171917"/>
                  <a:pt x="120183" y="218220"/>
                  <a:pt x="155637" y="248647"/>
                </a:cubicBezTo>
                <a:cubicBezTo>
                  <a:pt x="191091" y="279074"/>
                  <a:pt x="261735" y="330933"/>
                  <a:pt x="269937" y="334372"/>
                </a:cubicBezTo>
                <a:cubicBezTo>
                  <a:pt x="278139" y="337811"/>
                  <a:pt x="231837" y="291774"/>
                  <a:pt x="204850" y="269284"/>
                </a:cubicBezTo>
                <a:cubicBezTo>
                  <a:pt x="177863" y="246794"/>
                  <a:pt x="140027" y="219013"/>
                  <a:pt x="108012" y="199434"/>
                </a:cubicBezTo>
                <a:cubicBezTo>
                  <a:pt x="75997" y="179855"/>
                  <a:pt x="22816" y="172976"/>
                  <a:pt x="12762" y="151809"/>
                </a:cubicBezTo>
                <a:cubicBezTo>
                  <a:pt x="2708" y="130642"/>
                  <a:pt x="38162" y="95453"/>
                  <a:pt x="47687" y="72434"/>
                </a:cubicBezTo>
                <a:cubicBezTo>
                  <a:pt x="57212" y="49415"/>
                  <a:pt x="54037" y="-8263"/>
                  <a:pt x="46100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26A90BBC-8D2B-4A0D-91A8-A929817EA0F6}"/>
              </a:ext>
            </a:extLst>
          </p:cNvPr>
          <p:cNvSpPr/>
          <p:nvPr/>
        </p:nvSpPr>
        <p:spPr>
          <a:xfrm>
            <a:off x="5481139" y="9291621"/>
            <a:ext cx="149950" cy="241166"/>
          </a:xfrm>
          <a:custGeom>
            <a:avLst/>
            <a:gdLst>
              <a:gd name="connsiteX0" fmla="*/ 149724 w 149950"/>
              <a:gd name="connsiteY0" fmla="*/ 17 h 241166"/>
              <a:gd name="connsiteX1" fmla="*/ 132261 w 149950"/>
              <a:gd name="connsiteY1" fmla="*/ 61929 h 241166"/>
              <a:gd name="connsiteX2" fmla="*/ 76699 w 149950"/>
              <a:gd name="connsiteY2" fmla="*/ 82567 h 241166"/>
              <a:gd name="connsiteX3" fmla="*/ 48124 w 149950"/>
              <a:gd name="connsiteY3" fmla="*/ 111142 h 241166"/>
              <a:gd name="connsiteX4" fmla="*/ 499 w 149950"/>
              <a:gd name="connsiteY4" fmla="*/ 239729 h 241166"/>
              <a:gd name="connsiteX5" fmla="*/ 25899 w 149950"/>
              <a:gd name="connsiteY5" fmla="*/ 173054 h 241166"/>
              <a:gd name="connsiteX6" fmla="*/ 68761 w 149950"/>
              <a:gd name="connsiteY6" fmla="*/ 63517 h 241166"/>
              <a:gd name="connsiteX7" fmla="*/ 122736 w 149950"/>
              <a:gd name="connsiteY7" fmla="*/ 55579 h 241166"/>
              <a:gd name="connsiteX8" fmla="*/ 149724 w 149950"/>
              <a:gd name="connsiteY8" fmla="*/ 17 h 24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50" h="241166">
                <a:moveTo>
                  <a:pt x="149724" y="17"/>
                </a:moveTo>
                <a:cubicBezTo>
                  <a:pt x="151312" y="1075"/>
                  <a:pt x="144432" y="48171"/>
                  <a:pt x="132261" y="61929"/>
                </a:cubicBezTo>
                <a:cubicBezTo>
                  <a:pt x="120090" y="75687"/>
                  <a:pt x="90722" y="74365"/>
                  <a:pt x="76699" y="82567"/>
                </a:cubicBezTo>
                <a:cubicBezTo>
                  <a:pt x="62676" y="90769"/>
                  <a:pt x="60824" y="84948"/>
                  <a:pt x="48124" y="111142"/>
                </a:cubicBezTo>
                <a:cubicBezTo>
                  <a:pt x="35424" y="137336"/>
                  <a:pt x="4203" y="229410"/>
                  <a:pt x="499" y="239729"/>
                </a:cubicBezTo>
                <a:cubicBezTo>
                  <a:pt x="-3205" y="250048"/>
                  <a:pt x="14522" y="202423"/>
                  <a:pt x="25899" y="173054"/>
                </a:cubicBezTo>
                <a:cubicBezTo>
                  <a:pt x="37276" y="143685"/>
                  <a:pt x="52622" y="83096"/>
                  <a:pt x="68761" y="63517"/>
                </a:cubicBezTo>
                <a:cubicBezTo>
                  <a:pt x="84900" y="43938"/>
                  <a:pt x="108184" y="65898"/>
                  <a:pt x="122736" y="55579"/>
                </a:cubicBezTo>
                <a:cubicBezTo>
                  <a:pt x="137288" y="45260"/>
                  <a:pt x="148136" y="-1041"/>
                  <a:pt x="14972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E97251C-9FBF-4768-AD13-EC3D82A428D7}"/>
              </a:ext>
            </a:extLst>
          </p:cNvPr>
          <p:cNvSpPr/>
          <p:nvPr/>
        </p:nvSpPr>
        <p:spPr>
          <a:xfrm>
            <a:off x="6197546" y="10203940"/>
            <a:ext cx="289349" cy="602488"/>
          </a:xfrm>
          <a:custGeom>
            <a:avLst/>
            <a:gdLst>
              <a:gd name="connsiteX0" fmla="*/ 54 w 289349"/>
              <a:gd name="connsiteY0" fmla="*/ 510 h 602488"/>
              <a:gd name="connsiteX1" fmla="*/ 123879 w 289349"/>
              <a:gd name="connsiteY1" fmla="*/ 184660 h 602488"/>
              <a:gd name="connsiteX2" fmla="*/ 98479 w 289349"/>
              <a:gd name="connsiteY2" fmla="*/ 225935 h 602488"/>
              <a:gd name="connsiteX3" fmla="*/ 104829 w 289349"/>
              <a:gd name="connsiteY3" fmla="*/ 289435 h 602488"/>
              <a:gd name="connsiteX4" fmla="*/ 285804 w 289349"/>
              <a:gd name="connsiteY4" fmla="*/ 594235 h 602488"/>
              <a:gd name="connsiteX5" fmla="*/ 212779 w 289349"/>
              <a:gd name="connsiteY5" fmla="*/ 495810 h 602488"/>
              <a:gd name="connsiteX6" fmla="*/ 66729 w 289349"/>
              <a:gd name="connsiteY6" fmla="*/ 283085 h 602488"/>
              <a:gd name="connsiteX7" fmla="*/ 104829 w 289349"/>
              <a:gd name="connsiteY7" fmla="*/ 295785 h 602488"/>
              <a:gd name="connsiteX8" fmla="*/ 108004 w 289349"/>
              <a:gd name="connsiteY8" fmla="*/ 248160 h 602488"/>
              <a:gd name="connsiteX9" fmla="*/ 54 w 289349"/>
              <a:gd name="connsiteY9" fmla="*/ 510 h 60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49" h="602488">
                <a:moveTo>
                  <a:pt x="54" y="510"/>
                </a:moveTo>
                <a:cubicBezTo>
                  <a:pt x="2700" y="-10073"/>
                  <a:pt x="107475" y="147089"/>
                  <a:pt x="123879" y="184660"/>
                </a:cubicBezTo>
                <a:cubicBezTo>
                  <a:pt x="140283" y="222231"/>
                  <a:pt x="101654" y="208473"/>
                  <a:pt x="98479" y="225935"/>
                </a:cubicBezTo>
                <a:cubicBezTo>
                  <a:pt x="95304" y="243398"/>
                  <a:pt x="73608" y="228052"/>
                  <a:pt x="104829" y="289435"/>
                </a:cubicBezTo>
                <a:cubicBezTo>
                  <a:pt x="136050" y="350818"/>
                  <a:pt x="267812" y="559839"/>
                  <a:pt x="285804" y="594235"/>
                </a:cubicBezTo>
                <a:cubicBezTo>
                  <a:pt x="303796" y="628631"/>
                  <a:pt x="249291" y="547668"/>
                  <a:pt x="212779" y="495810"/>
                </a:cubicBezTo>
                <a:cubicBezTo>
                  <a:pt x="176267" y="443952"/>
                  <a:pt x="84721" y="316422"/>
                  <a:pt x="66729" y="283085"/>
                </a:cubicBezTo>
                <a:cubicBezTo>
                  <a:pt x="48737" y="249748"/>
                  <a:pt x="97950" y="301606"/>
                  <a:pt x="104829" y="295785"/>
                </a:cubicBezTo>
                <a:cubicBezTo>
                  <a:pt x="111708" y="289964"/>
                  <a:pt x="124937" y="292610"/>
                  <a:pt x="108004" y="248160"/>
                </a:cubicBezTo>
                <a:cubicBezTo>
                  <a:pt x="91071" y="203710"/>
                  <a:pt x="-2592" y="11093"/>
                  <a:pt x="54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A47DB75C-24E2-4863-8D72-D8CE09934242}"/>
              </a:ext>
            </a:extLst>
          </p:cNvPr>
          <p:cNvSpPr/>
          <p:nvPr/>
        </p:nvSpPr>
        <p:spPr>
          <a:xfrm>
            <a:off x="6067362" y="10289177"/>
            <a:ext cx="111326" cy="512194"/>
          </a:xfrm>
          <a:custGeom>
            <a:avLst/>
            <a:gdLst>
              <a:gd name="connsiteX0" fmla="*/ 111188 w 111326"/>
              <a:gd name="connsiteY0" fmla="*/ 998 h 512194"/>
              <a:gd name="connsiteX1" fmla="*/ 25463 w 111326"/>
              <a:gd name="connsiteY1" fmla="*/ 169273 h 512194"/>
              <a:gd name="connsiteX2" fmla="*/ 57213 w 111326"/>
              <a:gd name="connsiteY2" fmla="*/ 372473 h 512194"/>
              <a:gd name="connsiteX3" fmla="*/ 57213 w 111326"/>
              <a:gd name="connsiteY3" fmla="*/ 512173 h 512194"/>
              <a:gd name="connsiteX4" fmla="*/ 54038 w 111326"/>
              <a:gd name="connsiteY4" fmla="*/ 381998 h 512194"/>
              <a:gd name="connsiteX5" fmla="*/ 63 w 111326"/>
              <a:gd name="connsiteY5" fmla="*/ 239123 h 512194"/>
              <a:gd name="connsiteX6" fmla="*/ 44513 w 111326"/>
              <a:gd name="connsiteY6" fmla="*/ 105773 h 512194"/>
              <a:gd name="connsiteX7" fmla="*/ 111188 w 111326"/>
              <a:gd name="connsiteY7" fmla="*/ 998 h 51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26" h="512194">
                <a:moveTo>
                  <a:pt x="111188" y="998"/>
                </a:moveTo>
                <a:cubicBezTo>
                  <a:pt x="108013" y="11581"/>
                  <a:pt x="34459" y="107361"/>
                  <a:pt x="25463" y="169273"/>
                </a:cubicBezTo>
                <a:cubicBezTo>
                  <a:pt x="16467" y="231185"/>
                  <a:pt x="51921" y="315323"/>
                  <a:pt x="57213" y="372473"/>
                </a:cubicBezTo>
                <a:cubicBezTo>
                  <a:pt x="62505" y="429623"/>
                  <a:pt x="57742" y="510586"/>
                  <a:pt x="57213" y="512173"/>
                </a:cubicBezTo>
                <a:cubicBezTo>
                  <a:pt x="56684" y="513760"/>
                  <a:pt x="63563" y="427506"/>
                  <a:pt x="54038" y="381998"/>
                </a:cubicBezTo>
                <a:cubicBezTo>
                  <a:pt x="44513" y="336490"/>
                  <a:pt x="1650" y="285160"/>
                  <a:pt x="63" y="239123"/>
                </a:cubicBezTo>
                <a:cubicBezTo>
                  <a:pt x="-1524" y="193086"/>
                  <a:pt x="27051" y="144931"/>
                  <a:pt x="44513" y="105773"/>
                </a:cubicBezTo>
                <a:cubicBezTo>
                  <a:pt x="61975" y="66615"/>
                  <a:pt x="114363" y="-9585"/>
                  <a:pt x="111188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7412C3E7-EB9F-4D0C-B144-21BA42F7AFBA}"/>
              </a:ext>
            </a:extLst>
          </p:cNvPr>
          <p:cNvSpPr/>
          <p:nvPr/>
        </p:nvSpPr>
        <p:spPr>
          <a:xfrm>
            <a:off x="5712555" y="10265354"/>
            <a:ext cx="241207" cy="406244"/>
          </a:xfrm>
          <a:custGeom>
            <a:avLst/>
            <a:gdLst>
              <a:gd name="connsiteX0" fmla="*/ 8795 w 241207"/>
              <a:gd name="connsiteY0" fmla="*/ 8946 h 406244"/>
              <a:gd name="connsiteX1" fmla="*/ 224695 w 241207"/>
              <a:gd name="connsiteY1" fmla="*/ 339146 h 406244"/>
              <a:gd name="connsiteX2" fmla="*/ 177070 w 241207"/>
              <a:gd name="connsiteY2" fmla="*/ 281996 h 406244"/>
              <a:gd name="connsiteX3" fmla="*/ 240570 w 241207"/>
              <a:gd name="connsiteY3" fmla="*/ 405821 h 406244"/>
              <a:gd name="connsiteX4" fmla="*/ 129445 w 241207"/>
              <a:gd name="connsiteY4" fmla="*/ 231196 h 406244"/>
              <a:gd name="connsiteX5" fmla="*/ 50070 w 241207"/>
              <a:gd name="connsiteY5" fmla="*/ 104196 h 406244"/>
              <a:gd name="connsiteX6" fmla="*/ 8795 w 241207"/>
              <a:gd name="connsiteY6" fmla="*/ 8946 h 40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207" h="406244">
                <a:moveTo>
                  <a:pt x="8795" y="8946"/>
                </a:moveTo>
                <a:cubicBezTo>
                  <a:pt x="37899" y="48104"/>
                  <a:pt x="196649" y="293638"/>
                  <a:pt x="224695" y="339146"/>
                </a:cubicBezTo>
                <a:cubicBezTo>
                  <a:pt x="252741" y="384654"/>
                  <a:pt x="174424" y="270883"/>
                  <a:pt x="177070" y="281996"/>
                </a:cubicBezTo>
                <a:cubicBezTo>
                  <a:pt x="179716" y="293109"/>
                  <a:pt x="248508" y="414288"/>
                  <a:pt x="240570" y="405821"/>
                </a:cubicBezTo>
                <a:cubicBezTo>
                  <a:pt x="232633" y="397354"/>
                  <a:pt x="129445" y="231196"/>
                  <a:pt x="129445" y="231196"/>
                </a:cubicBezTo>
                <a:cubicBezTo>
                  <a:pt x="97695" y="180925"/>
                  <a:pt x="69649" y="138592"/>
                  <a:pt x="50070" y="104196"/>
                </a:cubicBezTo>
                <a:cubicBezTo>
                  <a:pt x="30491" y="69800"/>
                  <a:pt x="-20309" y="-30212"/>
                  <a:pt x="8795" y="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53ADB5F3-378C-489F-A375-67BA6AEC7EF1}"/>
              </a:ext>
            </a:extLst>
          </p:cNvPr>
          <p:cNvSpPr/>
          <p:nvPr/>
        </p:nvSpPr>
        <p:spPr>
          <a:xfrm>
            <a:off x="5400640" y="10861069"/>
            <a:ext cx="189334" cy="391465"/>
          </a:xfrm>
          <a:custGeom>
            <a:avLst/>
            <a:gdLst>
              <a:gd name="connsiteX0" fmla="*/ 35 w 189334"/>
              <a:gd name="connsiteY0" fmla="*/ 606 h 391465"/>
              <a:gd name="connsiteX1" fmla="*/ 161960 w 189334"/>
              <a:gd name="connsiteY1" fmla="*/ 194281 h 391465"/>
              <a:gd name="connsiteX2" fmla="*/ 98460 w 189334"/>
              <a:gd name="connsiteY2" fmla="*/ 391131 h 391465"/>
              <a:gd name="connsiteX3" fmla="*/ 158785 w 189334"/>
              <a:gd name="connsiteY3" fmla="*/ 238731 h 391465"/>
              <a:gd name="connsiteX4" fmla="*/ 177835 w 189334"/>
              <a:gd name="connsiteY4" fmla="*/ 137131 h 391465"/>
              <a:gd name="connsiteX5" fmla="*/ 35 w 189334"/>
              <a:gd name="connsiteY5" fmla="*/ 606 h 39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34" h="391465">
                <a:moveTo>
                  <a:pt x="35" y="606"/>
                </a:moveTo>
                <a:cubicBezTo>
                  <a:pt x="-2611" y="10131"/>
                  <a:pt x="145556" y="129194"/>
                  <a:pt x="161960" y="194281"/>
                </a:cubicBezTo>
                <a:cubicBezTo>
                  <a:pt x="178364" y="259368"/>
                  <a:pt x="98989" y="383723"/>
                  <a:pt x="98460" y="391131"/>
                </a:cubicBezTo>
                <a:cubicBezTo>
                  <a:pt x="97931" y="398539"/>
                  <a:pt x="145556" y="281064"/>
                  <a:pt x="158785" y="238731"/>
                </a:cubicBezTo>
                <a:cubicBezTo>
                  <a:pt x="172014" y="196398"/>
                  <a:pt x="207468" y="177877"/>
                  <a:pt x="177835" y="137131"/>
                </a:cubicBezTo>
                <a:cubicBezTo>
                  <a:pt x="148202" y="96385"/>
                  <a:pt x="2681" y="-8919"/>
                  <a:pt x="35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4634F38C-1DB3-48EE-8ADF-FA6CC98D178B}"/>
              </a:ext>
            </a:extLst>
          </p:cNvPr>
          <p:cNvSpPr/>
          <p:nvPr/>
        </p:nvSpPr>
        <p:spPr>
          <a:xfrm>
            <a:off x="4676769" y="11334750"/>
            <a:ext cx="165385" cy="161925"/>
          </a:xfrm>
          <a:custGeom>
            <a:avLst/>
            <a:gdLst>
              <a:gd name="connsiteX0" fmla="*/ 6 w 165385"/>
              <a:gd name="connsiteY0" fmla="*/ 0 h 161925"/>
              <a:gd name="connsiteX1" fmla="*/ 155581 w 165385"/>
              <a:gd name="connsiteY1" fmla="*/ 101600 h 161925"/>
              <a:gd name="connsiteX2" fmla="*/ 149231 w 165385"/>
              <a:gd name="connsiteY2" fmla="*/ 161925 h 161925"/>
              <a:gd name="connsiteX3" fmla="*/ 149231 w 165385"/>
              <a:gd name="connsiteY3" fmla="*/ 101600 h 161925"/>
              <a:gd name="connsiteX4" fmla="*/ 6 w 165385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85" h="161925">
                <a:moveTo>
                  <a:pt x="6" y="0"/>
                </a:moveTo>
                <a:cubicBezTo>
                  <a:pt x="1064" y="0"/>
                  <a:pt x="130710" y="74613"/>
                  <a:pt x="155581" y="101600"/>
                </a:cubicBezTo>
                <a:cubicBezTo>
                  <a:pt x="180452" y="128587"/>
                  <a:pt x="150289" y="161925"/>
                  <a:pt x="149231" y="161925"/>
                </a:cubicBezTo>
                <a:cubicBezTo>
                  <a:pt x="148173" y="161925"/>
                  <a:pt x="170398" y="129646"/>
                  <a:pt x="149231" y="101600"/>
                </a:cubicBezTo>
                <a:cubicBezTo>
                  <a:pt x="128064" y="73554"/>
                  <a:pt x="-1052" y="0"/>
                  <a:pt x="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EDE5A4B8-8E25-4BE8-BC6D-B4AA089D5007}"/>
              </a:ext>
            </a:extLst>
          </p:cNvPr>
          <p:cNvSpPr/>
          <p:nvPr/>
        </p:nvSpPr>
        <p:spPr>
          <a:xfrm>
            <a:off x="3774583" y="11296051"/>
            <a:ext cx="275341" cy="431638"/>
          </a:xfrm>
          <a:custGeom>
            <a:avLst/>
            <a:gdLst>
              <a:gd name="connsiteX0" fmla="*/ 35417 w 275341"/>
              <a:gd name="connsiteY0" fmla="*/ 599 h 431638"/>
              <a:gd name="connsiteX1" fmla="*/ 41767 w 275341"/>
              <a:gd name="connsiteY1" fmla="*/ 143474 h 431638"/>
              <a:gd name="connsiteX2" fmla="*/ 3667 w 275341"/>
              <a:gd name="connsiteY2" fmla="*/ 168874 h 431638"/>
              <a:gd name="connsiteX3" fmla="*/ 146542 w 275341"/>
              <a:gd name="connsiteY3" fmla="*/ 235549 h 431638"/>
              <a:gd name="connsiteX4" fmla="*/ 127492 w 275341"/>
              <a:gd name="connsiteY4" fmla="*/ 245074 h 431638"/>
              <a:gd name="connsiteX5" fmla="*/ 273542 w 275341"/>
              <a:gd name="connsiteY5" fmla="*/ 429224 h 431638"/>
              <a:gd name="connsiteX6" fmla="*/ 197342 w 275341"/>
              <a:gd name="connsiteY6" fmla="*/ 340324 h 431638"/>
              <a:gd name="connsiteX7" fmla="*/ 29067 w 275341"/>
              <a:gd name="connsiteY7" fmla="*/ 197449 h 431638"/>
              <a:gd name="connsiteX8" fmla="*/ 19542 w 275341"/>
              <a:gd name="connsiteY8" fmla="*/ 95849 h 431638"/>
              <a:gd name="connsiteX9" fmla="*/ 35417 w 275341"/>
              <a:gd name="connsiteY9" fmla="*/ 599 h 4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341" h="431638">
                <a:moveTo>
                  <a:pt x="35417" y="599"/>
                </a:moveTo>
                <a:cubicBezTo>
                  <a:pt x="39121" y="8536"/>
                  <a:pt x="47059" y="115428"/>
                  <a:pt x="41767" y="143474"/>
                </a:cubicBezTo>
                <a:cubicBezTo>
                  <a:pt x="36475" y="171520"/>
                  <a:pt x="-13795" y="153528"/>
                  <a:pt x="3667" y="168874"/>
                </a:cubicBezTo>
                <a:cubicBezTo>
                  <a:pt x="21129" y="184220"/>
                  <a:pt x="125905" y="222849"/>
                  <a:pt x="146542" y="235549"/>
                </a:cubicBezTo>
                <a:cubicBezTo>
                  <a:pt x="167179" y="248249"/>
                  <a:pt x="106325" y="212795"/>
                  <a:pt x="127492" y="245074"/>
                </a:cubicBezTo>
                <a:cubicBezTo>
                  <a:pt x="148659" y="277353"/>
                  <a:pt x="261900" y="413349"/>
                  <a:pt x="273542" y="429224"/>
                </a:cubicBezTo>
                <a:cubicBezTo>
                  <a:pt x="285184" y="445099"/>
                  <a:pt x="238088" y="378953"/>
                  <a:pt x="197342" y="340324"/>
                </a:cubicBezTo>
                <a:cubicBezTo>
                  <a:pt x="156596" y="301695"/>
                  <a:pt x="58700" y="238195"/>
                  <a:pt x="29067" y="197449"/>
                </a:cubicBezTo>
                <a:cubicBezTo>
                  <a:pt x="-566" y="156703"/>
                  <a:pt x="18484" y="126011"/>
                  <a:pt x="19542" y="95849"/>
                </a:cubicBezTo>
                <a:cubicBezTo>
                  <a:pt x="20600" y="65687"/>
                  <a:pt x="31713" y="-7338"/>
                  <a:pt x="35417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6269B7E6-1893-448B-891D-7B67E7BBC745}"/>
              </a:ext>
            </a:extLst>
          </p:cNvPr>
          <p:cNvSpPr/>
          <p:nvPr/>
        </p:nvSpPr>
        <p:spPr>
          <a:xfrm>
            <a:off x="3943338" y="11832266"/>
            <a:ext cx="234222" cy="242491"/>
          </a:xfrm>
          <a:custGeom>
            <a:avLst/>
            <a:gdLst>
              <a:gd name="connsiteX0" fmla="*/ 69862 w 234222"/>
              <a:gd name="connsiteY0" fmla="*/ 4134 h 242491"/>
              <a:gd name="connsiteX1" fmla="*/ 76212 w 234222"/>
              <a:gd name="connsiteY1" fmla="*/ 96209 h 242491"/>
              <a:gd name="connsiteX2" fmla="*/ 12 w 234222"/>
              <a:gd name="connsiteY2" fmla="*/ 242259 h 242491"/>
              <a:gd name="connsiteX3" fmla="*/ 82562 w 234222"/>
              <a:gd name="connsiteY3" fmla="*/ 127959 h 242491"/>
              <a:gd name="connsiteX4" fmla="*/ 165112 w 234222"/>
              <a:gd name="connsiteY4" fmla="*/ 42234 h 242491"/>
              <a:gd name="connsiteX5" fmla="*/ 231787 w 234222"/>
              <a:gd name="connsiteY5" fmla="*/ 959 h 242491"/>
              <a:gd name="connsiteX6" fmla="*/ 76212 w 234222"/>
              <a:gd name="connsiteY6" fmla="*/ 80334 h 242491"/>
              <a:gd name="connsiteX7" fmla="*/ 63512 w 234222"/>
              <a:gd name="connsiteY7" fmla="*/ 105734 h 242491"/>
              <a:gd name="connsiteX8" fmla="*/ 69862 w 234222"/>
              <a:gd name="connsiteY8" fmla="*/ 4134 h 2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22" h="242491">
                <a:moveTo>
                  <a:pt x="69862" y="4134"/>
                </a:moveTo>
                <a:cubicBezTo>
                  <a:pt x="71979" y="2546"/>
                  <a:pt x="87854" y="56522"/>
                  <a:pt x="76212" y="96209"/>
                </a:cubicBezTo>
                <a:cubicBezTo>
                  <a:pt x="64570" y="135897"/>
                  <a:pt x="-1046" y="236968"/>
                  <a:pt x="12" y="242259"/>
                </a:cubicBezTo>
                <a:cubicBezTo>
                  <a:pt x="1070" y="247550"/>
                  <a:pt x="55045" y="161297"/>
                  <a:pt x="82562" y="127959"/>
                </a:cubicBezTo>
                <a:cubicBezTo>
                  <a:pt x="110079" y="94621"/>
                  <a:pt x="140241" y="63401"/>
                  <a:pt x="165112" y="42234"/>
                </a:cubicBezTo>
                <a:cubicBezTo>
                  <a:pt x="189983" y="21067"/>
                  <a:pt x="246604" y="-5391"/>
                  <a:pt x="231787" y="959"/>
                </a:cubicBezTo>
                <a:cubicBezTo>
                  <a:pt x="216970" y="7309"/>
                  <a:pt x="104258" y="62872"/>
                  <a:pt x="76212" y="80334"/>
                </a:cubicBezTo>
                <a:cubicBezTo>
                  <a:pt x="48166" y="97797"/>
                  <a:pt x="61395" y="116317"/>
                  <a:pt x="63512" y="105734"/>
                </a:cubicBezTo>
                <a:cubicBezTo>
                  <a:pt x="65629" y="95151"/>
                  <a:pt x="67745" y="5722"/>
                  <a:pt x="69862" y="4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9D26C59B-D291-435A-8AED-4864319154DC}"/>
              </a:ext>
            </a:extLst>
          </p:cNvPr>
          <p:cNvSpPr/>
          <p:nvPr/>
        </p:nvSpPr>
        <p:spPr>
          <a:xfrm>
            <a:off x="4041708" y="12121988"/>
            <a:ext cx="438235" cy="290440"/>
          </a:xfrm>
          <a:custGeom>
            <a:avLst/>
            <a:gdLst>
              <a:gd name="connsiteX0" fmla="*/ 67 w 438235"/>
              <a:gd name="connsiteY0" fmla="*/ 162 h 290440"/>
              <a:gd name="connsiteX1" fmla="*/ 181042 w 438235"/>
              <a:gd name="connsiteY1" fmla="*/ 66837 h 290440"/>
              <a:gd name="connsiteX2" fmla="*/ 212792 w 438235"/>
              <a:gd name="connsiteY2" fmla="*/ 133512 h 290440"/>
              <a:gd name="connsiteX3" fmla="*/ 228667 w 438235"/>
              <a:gd name="connsiteY3" fmla="*/ 260512 h 290440"/>
              <a:gd name="connsiteX4" fmla="*/ 222317 w 438235"/>
              <a:gd name="connsiteY4" fmla="*/ 289087 h 290440"/>
              <a:gd name="connsiteX5" fmla="*/ 222317 w 438235"/>
              <a:gd name="connsiteY5" fmla="*/ 231937 h 290440"/>
              <a:gd name="connsiteX6" fmla="*/ 438217 w 438235"/>
              <a:gd name="connsiteY6" fmla="*/ 73187 h 290440"/>
              <a:gd name="connsiteX7" fmla="*/ 209617 w 438235"/>
              <a:gd name="connsiteY7" fmla="*/ 181137 h 290440"/>
              <a:gd name="connsiteX8" fmla="*/ 219142 w 438235"/>
              <a:gd name="connsiteY8" fmla="*/ 136687 h 290440"/>
              <a:gd name="connsiteX9" fmla="*/ 203267 w 438235"/>
              <a:gd name="connsiteY9" fmla="*/ 50962 h 290440"/>
              <a:gd name="connsiteX10" fmla="*/ 67 w 438235"/>
              <a:gd name="connsiteY10" fmla="*/ 162 h 29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235" h="290440">
                <a:moveTo>
                  <a:pt x="67" y="162"/>
                </a:moveTo>
                <a:cubicBezTo>
                  <a:pt x="-3637" y="2808"/>
                  <a:pt x="145588" y="44612"/>
                  <a:pt x="181042" y="66837"/>
                </a:cubicBezTo>
                <a:cubicBezTo>
                  <a:pt x="216496" y="89062"/>
                  <a:pt x="204855" y="101233"/>
                  <a:pt x="212792" y="133512"/>
                </a:cubicBezTo>
                <a:cubicBezTo>
                  <a:pt x="220729" y="165791"/>
                  <a:pt x="227080" y="234583"/>
                  <a:pt x="228667" y="260512"/>
                </a:cubicBezTo>
                <a:cubicBezTo>
                  <a:pt x="230255" y="286441"/>
                  <a:pt x="223375" y="293849"/>
                  <a:pt x="222317" y="289087"/>
                </a:cubicBezTo>
                <a:cubicBezTo>
                  <a:pt x="221259" y="284325"/>
                  <a:pt x="186334" y="267920"/>
                  <a:pt x="222317" y="231937"/>
                </a:cubicBezTo>
                <a:cubicBezTo>
                  <a:pt x="258300" y="195954"/>
                  <a:pt x="440334" y="81654"/>
                  <a:pt x="438217" y="73187"/>
                </a:cubicBezTo>
                <a:cubicBezTo>
                  <a:pt x="436100" y="64720"/>
                  <a:pt x="246129" y="170554"/>
                  <a:pt x="209617" y="181137"/>
                </a:cubicBezTo>
                <a:cubicBezTo>
                  <a:pt x="173105" y="191720"/>
                  <a:pt x="220200" y="158383"/>
                  <a:pt x="219142" y="136687"/>
                </a:cubicBezTo>
                <a:cubicBezTo>
                  <a:pt x="218084" y="114991"/>
                  <a:pt x="232371" y="74245"/>
                  <a:pt x="203267" y="50962"/>
                </a:cubicBezTo>
                <a:cubicBezTo>
                  <a:pt x="174163" y="27679"/>
                  <a:pt x="3771" y="-2484"/>
                  <a:pt x="67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424FA4F8-2DFB-4EA2-90F2-A6CEE4B018FC}"/>
              </a:ext>
            </a:extLst>
          </p:cNvPr>
          <p:cNvSpPr/>
          <p:nvPr/>
        </p:nvSpPr>
        <p:spPr>
          <a:xfrm>
            <a:off x="4422348" y="12401445"/>
            <a:ext cx="234025" cy="473832"/>
          </a:xfrm>
          <a:custGeom>
            <a:avLst/>
            <a:gdLst>
              <a:gd name="connsiteX0" fmla="*/ 427 w 234025"/>
              <a:gd name="connsiteY0" fmla="*/ 105 h 473832"/>
              <a:gd name="connsiteX1" fmla="*/ 171877 w 234025"/>
              <a:gd name="connsiteY1" fmla="*/ 85830 h 473832"/>
              <a:gd name="connsiteX2" fmla="*/ 171877 w 234025"/>
              <a:gd name="connsiteY2" fmla="*/ 104880 h 473832"/>
              <a:gd name="connsiteX3" fmla="*/ 171877 w 234025"/>
              <a:gd name="connsiteY3" fmla="*/ 463655 h 473832"/>
              <a:gd name="connsiteX4" fmla="*/ 171877 w 234025"/>
              <a:gd name="connsiteY4" fmla="*/ 349355 h 473832"/>
              <a:gd name="connsiteX5" fmla="*/ 229027 w 234025"/>
              <a:gd name="connsiteY5" fmla="*/ 76305 h 473832"/>
              <a:gd name="connsiteX6" fmla="*/ 427 w 234025"/>
              <a:gd name="connsiteY6" fmla="*/ 105 h 4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25" h="473832">
                <a:moveTo>
                  <a:pt x="427" y="105"/>
                </a:moveTo>
                <a:cubicBezTo>
                  <a:pt x="-9098" y="1693"/>
                  <a:pt x="143302" y="68368"/>
                  <a:pt x="171877" y="85830"/>
                </a:cubicBezTo>
                <a:cubicBezTo>
                  <a:pt x="200452" y="103292"/>
                  <a:pt x="171877" y="104880"/>
                  <a:pt x="171877" y="104880"/>
                </a:cubicBezTo>
                <a:lnTo>
                  <a:pt x="171877" y="463655"/>
                </a:lnTo>
                <a:cubicBezTo>
                  <a:pt x="171877" y="504401"/>
                  <a:pt x="162352" y="413913"/>
                  <a:pt x="171877" y="349355"/>
                </a:cubicBezTo>
                <a:cubicBezTo>
                  <a:pt x="181402" y="284797"/>
                  <a:pt x="253369" y="138218"/>
                  <a:pt x="229027" y="76305"/>
                </a:cubicBezTo>
                <a:cubicBezTo>
                  <a:pt x="204685" y="14392"/>
                  <a:pt x="9952" y="-1483"/>
                  <a:pt x="42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3B6E8B88-5EAE-45CC-847E-11DA85805FCC}"/>
              </a:ext>
            </a:extLst>
          </p:cNvPr>
          <p:cNvSpPr/>
          <p:nvPr/>
        </p:nvSpPr>
        <p:spPr>
          <a:xfrm>
            <a:off x="4804127" y="11882019"/>
            <a:ext cx="589458" cy="784000"/>
          </a:xfrm>
          <a:custGeom>
            <a:avLst/>
            <a:gdLst>
              <a:gd name="connsiteX0" fmla="*/ 75848 w 589458"/>
              <a:gd name="connsiteY0" fmla="*/ 17881 h 784000"/>
              <a:gd name="connsiteX1" fmla="*/ 9173 w 589458"/>
              <a:gd name="connsiteY1" fmla="*/ 392531 h 784000"/>
              <a:gd name="connsiteX2" fmla="*/ 5998 w 589458"/>
              <a:gd name="connsiteY2" fmla="*/ 376656 h 784000"/>
              <a:gd name="connsiteX3" fmla="*/ 5998 w 589458"/>
              <a:gd name="connsiteY3" fmla="*/ 452856 h 784000"/>
              <a:gd name="connsiteX4" fmla="*/ 85373 w 589458"/>
              <a:gd name="connsiteY4" fmla="*/ 481431 h 784000"/>
              <a:gd name="connsiteX5" fmla="*/ 475898 w 589458"/>
              <a:gd name="connsiteY5" fmla="*/ 719556 h 784000"/>
              <a:gd name="connsiteX6" fmla="*/ 574323 w 589458"/>
              <a:gd name="connsiteY6" fmla="*/ 773531 h 784000"/>
              <a:gd name="connsiteX7" fmla="*/ 206023 w 589458"/>
              <a:gd name="connsiteY7" fmla="*/ 548106 h 784000"/>
              <a:gd name="connsiteX8" fmla="*/ 28223 w 589458"/>
              <a:gd name="connsiteY8" fmla="*/ 446506 h 784000"/>
              <a:gd name="connsiteX9" fmla="*/ 47273 w 589458"/>
              <a:gd name="connsiteY9" fmla="*/ 386181 h 784000"/>
              <a:gd name="connsiteX10" fmla="*/ 72673 w 589458"/>
              <a:gd name="connsiteY10" fmla="*/ 236956 h 784000"/>
              <a:gd name="connsiteX11" fmla="*/ 72673 w 589458"/>
              <a:gd name="connsiteY11" fmla="*/ 75031 h 784000"/>
              <a:gd name="connsiteX12" fmla="*/ 75848 w 589458"/>
              <a:gd name="connsiteY12" fmla="*/ 17881 h 7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458" h="784000">
                <a:moveTo>
                  <a:pt x="75848" y="17881"/>
                </a:moveTo>
                <a:cubicBezTo>
                  <a:pt x="65265" y="70798"/>
                  <a:pt x="20815" y="332735"/>
                  <a:pt x="9173" y="392531"/>
                </a:cubicBezTo>
                <a:cubicBezTo>
                  <a:pt x="-2469" y="452327"/>
                  <a:pt x="6527" y="366602"/>
                  <a:pt x="5998" y="376656"/>
                </a:cubicBezTo>
                <a:cubicBezTo>
                  <a:pt x="5469" y="386710"/>
                  <a:pt x="-7231" y="435394"/>
                  <a:pt x="5998" y="452856"/>
                </a:cubicBezTo>
                <a:cubicBezTo>
                  <a:pt x="19227" y="470319"/>
                  <a:pt x="7056" y="436981"/>
                  <a:pt x="85373" y="481431"/>
                </a:cubicBezTo>
                <a:cubicBezTo>
                  <a:pt x="163690" y="525881"/>
                  <a:pt x="394406" y="670873"/>
                  <a:pt x="475898" y="719556"/>
                </a:cubicBezTo>
                <a:cubicBezTo>
                  <a:pt x="557390" y="768239"/>
                  <a:pt x="619302" y="802106"/>
                  <a:pt x="574323" y="773531"/>
                </a:cubicBezTo>
                <a:cubicBezTo>
                  <a:pt x="529344" y="744956"/>
                  <a:pt x="297040" y="602610"/>
                  <a:pt x="206023" y="548106"/>
                </a:cubicBezTo>
                <a:cubicBezTo>
                  <a:pt x="115006" y="493602"/>
                  <a:pt x="54681" y="473494"/>
                  <a:pt x="28223" y="446506"/>
                </a:cubicBezTo>
                <a:cubicBezTo>
                  <a:pt x="1765" y="419518"/>
                  <a:pt x="39865" y="421106"/>
                  <a:pt x="47273" y="386181"/>
                </a:cubicBezTo>
                <a:cubicBezTo>
                  <a:pt x="54681" y="351256"/>
                  <a:pt x="68440" y="288814"/>
                  <a:pt x="72673" y="236956"/>
                </a:cubicBezTo>
                <a:cubicBezTo>
                  <a:pt x="76906" y="185098"/>
                  <a:pt x="71085" y="106781"/>
                  <a:pt x="72673" y="75031"/>
                </a:cubicBezTo>
                <a:cubicBezTo>
                  <a:pt x="74261" y="43281"/>
                  <a:pt x="86431" y="-35036"/>
                  <a:pt x="75848" y="17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8025A5F9-C9F4-46CD-B5AB-76A4286A42B2}"/>
              </a:ext>
            </a:extLst>
          </p:cNvPr>
          <p:cNvSpPr/>
          <p:nvPr/>
        </p:nvSpPr>
        <p:spPr>
          <a:xfrm>
            <a:off x="4965453" y="12045653"/>
            <a:ext cx="254535" cy="359289"/>
          </a:xfrm>
          <a:custGeom>
            <a:avLst/>
            <a:gdLst>
              <a:gd name="connsiteX0" fmla="*/ 28822 w 254535"/>
              <a:gd name="connsiteY0" fmla="*/ 297 h 359289"/>
              <a:gd name="connsiteX1" fmla="*/ 28822 w 254535"/>
              <a:gd name="connsiteY1" fmla="*/ 146347 h 359289"/>
              <a:gd name="connsiteX2" fmla="*/ 117722 w 254535"/>
              <a:gd name="connsiteY2" fmla="*/ 232072 h 359289"/>
              <a:gd name="connsiteX3" fmla="*/ 254247 w 254535"/>
              <a:gd name="connsiteY3" fmla="*/ 359072 h 359289"/>
              <a:gd name="connsiteX4" fmla="*/ 149472 w 254535"/>
              <a:gd name="connsiteY4" fmla="*/ 260647 h 359289"/>
              <a:gd name="connsiteX5" fmla="*/ 6597 w 254535"/>
              <a:gd name="connsiteY5" fmla="*/ 187622 h 359289"/>
              <a:gd name="connsiteX6" fmla="*/ 28822 w 254535"/>
              <a:gd name="connsiteY6" fmla="*/ 297 h 35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5" h="359289">
                <a:moveTo>
                  <a:pt x="28822" y="297"/>
                </a:moveTo>
                <a:cubicBezTo>
                  <a:pt x="32526" y="-6582"/>
                  <a:pt x="14005" y="107718"/>
                  <a:pt x="28822" y="146347"/>
                </a:cubicBezTo>
                <a:cubicBezTo>
                  <a:pt x="43639" y="184976"/>
                  <a:pt x="117722" y="232072"/>
                  <a:pt x="117722" y="232072"/>
                </a:cubicBezTo>
                <a:cubicBezTo>
                  <a:pt x="155293" y="267526"/>
                  <a:pt x="248955" y="354310"/>
                  <a:pt x="254247" y="359072"/>
                </a:cubicBezTo>
                <a:cubicBezTo>
                  <a:pt x="259539" y="363835"/>
                  <a:pt x="190747" y="289222"/>
                  <a:pt x="149472" y="260647"/>
                </a:cubicBezTo>
                <a:cubicBezTo>
                  <a:pt x="108197" y="232072"/>
                  <a:pt x="28822" y="224663"/>
                  <a:pt x="6597" y="187622"/>
                </a:cubicBezTo>
                <a:cubicBezTo>
                  <a:pt x="-15628" y="150581"/>
                  <a:pt x="25118" y="7176"/>
                  <a:pt x="28822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D10B116E-A6AC-448F-91B8-59B836FDEC55}"/>
              </a:ext>
            </a:extLst>
          </p:cNvPr>
          <p:cNvSpPr/>
          <p:nvPr/>
        </p:nvSpPr>
        <p:spPr>
          <a:xfrm>
            <a:off x="5154953" y="11874099"/>
            <a:ext cx="147606" cy="531719"/>
          </a:xfrm>
          <a:custGeom>
            <a:avLst/>
            <a:gdLst>
              <a:gd name="connsiteX0" fmla="*/ 118722 w 147606"/>
              <a:gd name="connsiteY0" fmla="*/ 401 h 531719"/>
              <a:gd name="connsiteX1" fmla="*/ 55222 w 147606"/>
              <a:gd name="connsiteY1" fmla="*/ 171851 h 531719"/>
              <a:gd name="connsiteX2" fmla="*/ 61572 w 147606"/>
              <a:gd name="connsiteY2" fmla="*/ 314726 h 531719"/>
              <a:gd name="connsiteX3" fmla="*/ 147297 w 147606"/>
              <a:gd name="connsiteY3" fmla="*/ 530626 h 531719"/>
              <a:gd name="connsiteX4" fmla="*/ 86972 w 147606"/>
              <a:gd name="connsiteY4" fmla="*/ 390926 h 531719"/>
              <a:gd name="connsiteX5" fmla="*/ 1247 w 147606"/>
              <a:gd name="connsiteY5" fmla="*/ 222651 h 531719"/>
              <a:gd name="connsiteX6" fmla="*/ 118722 w 147606"/>
              <a:gd name="connsiteY6" fmla="*/ 401 h 53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06" h="531719">
                <a:moveTo>
                  <a:pt x="118722" y="401"/>
                </a:moveTo>
                <a:cubicBezTo>
                  <a:pt x="127718" y="-8066"/>
                  <a:pt x="64747" y="119464"/>
                  <a:pt x="55222" y="171851"/>
                </a:cubicBezTo>
                <a:cubicBezTo>
                  <a:pt x="45697" y="224238"/>
                  <a:pt x="46226" y="254930"/>
                  <a:pt x="61572" y="314726"/>
                </a:cubicBezTo>
                <a:cubicBezTo>
                  <a:pt x="76918" y="374522"/>
                  <a:pt x="143064" y="517926"/>
                  <a:pt x="147297" y="530626"/>
                </a:cubicBezTo>
                <a:cubicBezTo>
                  <a:pt x="151530" y="543326"/>
                  <a:pt x="111314" y="442255"/>
                  <a:pt x="86972" y="390926"/>
                </a:cubicBezTo>
                <a:cubicBezTo>
                  <a:pt x="62630" y="339597"/>
                  <a:pt x="-10395" y="289326"/>
                  <a:pt x="1247" y="222651"/>
                </a:cubicBezTo>
                <a:cubicBezTo>
                  <a:pt x="12889" y="155976"/>
                  <a:pt x="109726" y="8868"/>
                  <a:pt x="118722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154D2194-3629-41AA-B02D-DC00EA8515F4}"/>
              </a:ext>
            </a:extLst>
          </p:cNvPr>
          <p:cNvSpPr/>
          <p:nvPr/>
        </p:nvSpPr>
        <p:spPr>
          <a:xfrm>
            <a:off x="5389260" y="11923414"/>
            <a:ext cx="374851" cy="541968"/>
          </a:xfrm>
          <a:custGeom>
            <a:avLst/>
            <a:gdLst>
              <a:gd name="connsiteX0" fmla="*/ 97140 w 374851"/>
              <a:gd name="connsiteY0" fmla="*/ 1886 h 541968"/>
              <a:gd name="connsiteX1" fmla="*/ 55865 w 374851"/>
              <a:gd name="connsiteY1" fmla="*/ 287636 h 541968"/>
              <a:gd name="connsiteX2" fmla="*/ 160640 w 374851"/>
              <a:gd name="connsiteY2" fmla="*/ 313036 h 541968"/>
              <a:gd name="connsiteX3" fmla="*/ 370190 w 374851"/>
              <a:gd name="connsiteY3" fmla="*/ 538461 h 541968"/>
              <a:gd name="connsiteX4" fmla="*/ 290815 w 374851"/>
              <a:gd name="connsiteY4" fmla="*/ 440036 h 541968"/>
              <a:gd name="connsiteX5" fmla="*/ 116190 w 374851"/>
              <a:gd name="connsiteY5" fmla="*/ 300336 h 541968"/>
              <a:gd name="connsiteX6" fmla="*/ 1890 w 374851"/>
              <a:gd name="connsiteY6" fmla="*/ 268586 h 541968"/>
              <a:gd name="connsiteX7" fmla="*/ 49515 w 374851"/>
              <a:gd name="connsiteY7" fmla="*/ 170161 h 541968"/>
              <a:gd name="connsiteX8" fmla="*/ 97140 w 374851"/>
              <a:gd name="connsiteY8" fmla="*/ 1886 h 54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1" h="541968">
                <a:moveTo>
                  <a:pt x="97140" y="1886"/>
                </a:moveTo>
                <a:cubicBezTo>
                  <a:pt x="98198" y="21465"/>
                  <a:pt x="45282" y="235778"/>
                  <a:pt x="55865" y="287636"/>
                </a:cubicBezTo>
                <a:cubicBezTo>
                  <a:pt x="66448" y="339494"/>
                  <a:pt x="108253" y="271232"/>
                  <a:pt x="160640" y="313036"/>
                </a:cubicBezTo>
                <a:cubicBezTo>
                  <a:pt x="213028" y="354840"/>
                  <a:pt x="348494" y="517294"/>
                  <a:pt x="370190" y="538461"/>
                </a:cubicBezTo>
                <a:cubicBezTo>
                  <a:pt x="391886" y="559628"/>
                  <a:pt x="333148" y="479723"/>
                  <a:pt x="290815" y="440036"/>
                </a:cubicBezTo>
                <a:cubicBezTo>
                  <a:pt x="248482" y="400349"/>
                  <a:pt x="164344" y="328911"/>
                  <a:pt x="116190" y="300336"/>
                </a:cubicBezTo>
                <a:cubicBezTo>
                  <a:pt x="68036" y="271761"/>
                  <a:pt x="13002" y="290282"/>
                  <a:pt x="1890" y="268586"/>
                </a:cubicBezTo>
                <a:cubicBezTo>
                  <a:pt x="-9222" y="246890"/>
                  <a:pt x="31523" y="219903"/>
                  <a:pt x="49515" y="170161"/>
                </a:cubicBezTo>
                <a:cubicBezTo>
                  <a:pt x="67507" y="120419"/>
                  <a:pt x="96082" y="-17693"/>
                  <a:pt x="97140" y="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27837AC6-5DF6-4A8B-A051-C3FFAA23F5CF}"/>
              </a:ext>
            </a:extLst>
          </p:cNvPr>
          <p:cNvSpPr/>
          <p:nvPr/>
        </p:nvSpPr>
        <p:spPr>
          <a:xfrm>
            <a:off x="5914531" y="11671289"/>
            <a:ext cx="431090" cy="556611"/>
          </a:xfrm>
          <a:custGeom>
            <a:avLst/>
            <a:gdLst>
              <a:gd name="connsiteX0" fmla="*/ 494 w 431090"/>
              <a:gd name="connsiteY0" fmla="*/ 11 h 556611"/>
              <a:gd name="connsiteX1" fmla="*/ 222744 w 431090"/>
              <a:gd name="connsiteY1" fmla="*/ 111136 h 556611"/>
              <a:gd name="connsiteX2" fmla="*/ 124319 w 431090"/>
              <a:gd name="connsiteY2" fmla="*/ 171461 h 556611"/>
              <a:gd name="connsiteX3" fmla="*/ 429119 w 431090"/>
              <a:gd name="connsiteY3" fmla="*/ 342911 h 556611"/>
              <a:gd name="connsiteX4" fmla="*/ 260844 w 431090"/>
              <a:gd name="connsiteY4" fmla="*/ 555636 h 556611"/>
              <a:gd name="connsiteX5" fmla="*/ 371969 w 431090"/>
              <a:gd name="connsiteY5" fmla="*/ 419111 h 556611"/>
              <a:gd name="connsiteX6" fmla="*/ 362444 w 431090"/>
              <a:gd name="connsiteY6" fmla="*/ 349261 h 556611"/>
              <a:gd name="connsiteX7" fmla="*/ 260844 w 431090"/>
              <a:gd name="connsiteY7" fmla="*/ 228611 h 556611"/>
              <a:gd name="connsiteX8" fmla="*/ 165594 w 431090"/>
              <a:gd name="connsiteY8" fmla="*/ 104786 h 556611"/>
              <a:gd name="connsiteX9" fmla="*/ 494 w 431090"/>
              <a:gd name="connsiteY9" fmla="*/ 11 h 5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090" h="556611">
                <a:moveTo>
                  <a:pt x="494" y="11"/>
                </a:moveTo>
                <a:cubicBezTo>
                  <a:pt x="10019" y="1069"/>
                  <a:pt x="202107" y="82561"/>
                  <a:pt x="222744" y="111136"/>
                </a:cubicBezTo>
                <a:cubicBezTo>
                  <a:pt x="243381" y="139711"/>
                  <a:pt x="89923" y="132832"/>
                  <a:pt x="124319" y="171461"/>
                </a:cubicBezTo>
                <a:cubicBezTo>
                  <a:pt x="158715" y="210090"/>
                  <a:pt x="406365" y="278882"/>
                  <a:pt x="429119" y="342911"/>
                </a:cubicBezTo>
                <a:cubicBezTo>
                  <a:pt x="451873" y="406940"/>
                  <a:pt x="270369" y="542936"/>
                  <a:pt x="260844" y="555636"/>
                </a:cubicBezTo>
                <a:cubicBezTo>
                  <a:pt x="251319" y="568336"/>
                  <a:pt x="355036" y="453507"/>
                  <a:pt x="371969" y="419111"/>
                </a:cubicBezTo>
                <a:cubicBezTo>
                  <a:pt x="388902" y="384715"/>
                  <a:pt x="380965" y="381011"/>
                  <a:pt x="362444" y="349261"/>
                </a:cubicBezTo>
                <a:cubicBezTo>
                  <a:pt x="343923" y="317511"/>
                  <a:pt x="293652" y="269357"/>
                  <a:pt x="260844" y="228611"/>
                </a:cubicBezTo>
                <a:cubicBezTo>
                  <a:pt x="228036" y="187865"/>
                  <a:pt x="209515" y="141298"/>
                  <a:pt x="165594" y="104786"/>
                </a:cubicBezTo>
                <a:cubicBezTo>
                  <a:pt x="121673" y="68274"/>
                  <a:pt x="-9031" y="-1047"/>
                  <a:pt x="49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4B8FE2D0-3CFD-4275-BF6C-12593B22E086}"/>
              </a:ext>
            </a:extLst>
          </p:cNvPr>
          <p:cNvSpPr/>
          <p:nvPr/>
        </p:nvSpPr>
        <p:spPr>
          <a:xfrm>
            <a:off x="5732229" y="12390112"/>
            <a:ext cx="417564" cy="543192"/>
          </a:xfrm>
          <a:custGeom>
            <a:avLst/>
            <a:gdLst>
              <a:gd name="connsiteX0" fmla="*/ 29338 w 417564"/>
              <a:gd name="connsiteY0" fmla="*/ 855 h 543192"/>
              <a:gd name="connsiteX1" fmla="*/ 12404 w 417564"/>
              <a:gd name="connsiteY1" fmla="*/ 407255 h 543192"/>
              <a:gd name="connsiteX2" fmla="*/ 8171 w 417564"/>
              <a:gd name="connsiteY2" fmla="*/ 360688 h 543192"/>
              <a:gd name="connsiteX3" fmla="*/ 126704 w 417564"/>
              <a:gd name="connsiteY3" fmla="*/ 403021 h 543192"/>
              <a:gd name="connsiteX4" fmla="*/ 414571 w 417564"/>
              <a:gd name="connsiteY4" fmla="*/ 542721 h 543192"/>
              <a:gd name="connsiteX5" fmla="*/ 266404 w 417564"/>
              <a:gd name="connsiteY5" fmla="*/ 445355 h 543192"/>
              <a:gd name="connsiteX6" fmla="*/ 97071 w 417564"/>
              <a:gd name="connsiteY6" fmla="*/ 360688 h 543192"/>
              <a:gd name="connsiteX7" fmla="*/ 71671 w 417564"/>
              <a:gd name="connsiteY7" fmla="*/ 263321 h 543192"/>
              <a:gd name="connsiteX8" fmla="*/ 54738 w 417564"/>
              <a:gd name="connsiteY8" fmla="*/ 390321 h 543192"/>
              <a:gd name="connsiteX9" fmla="*/ 42038 w 417564"/>
              <a:gd name="connsiteY9" fmla="*/ 301421 h 543192"/>
              <a:gd name="connsiteX10" fmla="*/ 29338 w 417564"/>
              <a:gd name="connsiteY10" fmla="*/ 855 h 5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564" h="543192">
                <a:moveTo>
                  <a:pt x="29338" y="855"/>
                </a:moveTo>
                <a:cubicBezTo>
                  <a:pt x="24399" y="18494"/>
                  <a:pt x="15932" y="347283"/>
                  <a:pt x="12404" y="407255"/>
                </a:cubicBezTo>
                <a:cubicBezTo>
                  <a:pt x="8876" y="467227"/>
                  <a:pt x="-10879" y="361394"/>
                  <a:pt x="8171" y="360688"/>
                </a:cubicBezTo>
                <a:cubicBezTo>
                  <a:pt x="27221" y="359982"/>
                  <a:pt x="58971" y="372682"/>
                  <a:pt x="126704" y="403021"/>
                </a:cubicBezTo>
                <a:cubicBezTo>
                  <a:pt x="194437" y="433360"/>
                  <a:pt x="391288" y="535665"/>
                  <a:pt x="414571" y="542721"/>
                </a:cubicBezTo>
                <a:cubicBezTo>
                  <a:pt x="437854" y="549777"/>
                  <a:pt x="319321" y="475694"/>
                  <a:pt x="266404" y="445355"/>
                </a:cubicBezTo>
                <a:cubicBezTo>
                  <a:pt x="213487" y="415016"/>
                  <a:pt x="129526" y="391027"/>
                  <a:pt x="97071" y="360688"/>
                </a:cubicBezTo>
                <a:cubicBezTo>
                  <a:pt x="64616" y="330349"/>
                  <a:pt x="78726" y="258382"/>
                  <a:pt x="71671" y="263321"/>
                </a:cubicBezTo>
                <a:cubicBezTo>
                  <a:pt x="64616" y="268260"/>
                  <a:pt x="59677" y="383971"/>
                  <a:pt x="54738" y="390321"/>
                </a:cubicBezTo>
                <a:cubicBezTo>
                  <a:pt x="49799" y="396671"/>
                  <a:pt x="43449" y="359276"/>
                  <a:pt x="42038" y="301421"/>
                </a:cubicBezTo>
                <a:cubicBezTo>
                  <a:pt x="40627" y="243566"/>
                  <a:pt x="34277" y="-16784"/>
                  <a:pt x="29338" y="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94901A39-84F5-4B21-999C-2FA5E9C21FF6}"/>
              </a:ext>
            </a:extLst>
          </p:cNvPr>
          <p:cNvSpPr/>
          <p:nvPr/>
        </p:nvSpPr>
        <p:spPr>
          <a:xfrm>
            <a:off x="4687077" y="12627574"/>
            <a:ext cx="184923" cy="797997"/>
          </a:xfrm>
          <a:custGeom>
            <a:avLst/>
            <a:gdLst>
              <a:gd name="connsiteX0" fmla="*/ 93203 w 184923"/>
              <a:gd name="connsiteY0" fmla="*/ 77506 h 797997"/>
              <a:gd name="connsiteX1" fmla="*/ 67803 w 184923"/>
              <a:gd name="connsiteY1" fmla="*/ 473746 h 797997"/>
              <a:gd name="connsiteX2" fmla="*/ 159243 w 184923"/>
              <a:gd name="connsiteY2" fmla="*/ 422946 h 797997"/>
              <a:gd name="connsiteX3" fmla="*/ 93203 w 184923"/>
              <a:gd name="connsiteY3" fmla="*/ 499146 h 797997"/>
              <a:gd name="connsiteX4" fmla="*/ 128763 w 184923"/>
              <a:gd name="connsiteY4" fmla="*/ 712506 h 797997"/>
              <a:gd name="connsiteX5" fmla="*/ 184643 w 184923"/>
              <a:gd name="connsiteY5" fmla="*/ 793786 h 797997"/>
              <a:gd name="connsiteX6" fmla="*/ 103363 w 184923"/>
              <a:gd name="connsiteY6" fmla="*/ 595666 h 797997"/>
              <a:gd name="connsiteX7" fmla="*/ 22083 w 184923"/>
              <a:gd name="connsiteY7" fmla="*/ 428026 h 797997"/>
              <a:gd name="connsiteX8" fmla="*/ 6843 w 184923"/>
              <a:gd name="connsiteY8" fmla="*/ 402626 h 797997"/>
              <a:gd name="connsiteX9" fmla="*/ 118603 w 184923"/>
              <a:gd name="connsiteY9" fmla="*/ 31786 h 797997"/>
              <a:gd name="connsiteX10" fmla="*/ 93203 w 184923"/>
              <a:gd name="connsiteY10" fmla="*/ 77506 h 7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23" h="797997">
                <a:moveTo>
                  <a:pt x="93203" y="77506"/>
                </a:moveTo>
                <a:cubicBezTo>
                  <a:pt x="84736" y="151166"/>
                  <a:pt x="56796" y="416173"/>
                  <a:pt x="67803" y="473746"/>
                </a:cubicBezTo>
                <a:cubicBezTo>
                  <a:pt x="78810" y="531319"/>
                  <a:pt x="155010" y="418713"/>
                  <a:pt x="159243" y="422946"/>
                </a:cubicBezTo>
                <a:cubicBezTo>
                  <a:pt x="163476" y="427179"/>
                  <a:pt x="98283" y="450886"/>
                  <a:pt x="93203" y="499146"/>
                </a:cubicBezTo>
                <a:cubicBezTo>
                  <a:pt x="88123" y="547406"/>
                  <a:pt x="113523" y="663399"/>
                  <a:pt x="128763" y="712506"/>
                </a:cubicBezTo>
                <a:cubicBezTo>
                  <a:pt x="144003" y="761613"/>
                  <a:pt x="188876" y="813259"/>
                  <a:pt x="184643" y="793786"/>
                </a:cubicBezTo>
                <a:cubicBezTo>
                  <a:pt x="180410" y="774313"/>
                  <a:pt x="130456" y="656626"/>
                  <a:pt x="103363" y="595666"/>
                </a:cubicBezTo>
                <a:cubicBezTo>
                  <a:pt x="76270" y="534706"/>
                  <a:pt x="38170" y="460199"/>
                  <a:pt x="22083" y="428026"/>
                </a:cubicBezTo>
                <a:cubicBezTo>
                  <a:pt x="5996" y="395853"/>
                  <a:pt x="-9244" y="468666"/>
                  <a:pt x="6843" y="402626"/>
                </a:cubicBezTo>
                <a:cubicBezTo>
                  <a:pt x="22930" y="336586"/>
                  <a:pt x="101670" y="92746"/>
                  <a:pt x="118603" y="31786"/>
                </a:cubicBezTo>
                <a:cubicBezTo>
                  <a:pt x="135536" y="-29174"/>
                  <a:pt x="101670" y="3846"/>
                  <a:pt x="93203" y="7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1EB418FC-D77A-489E-961B-8E2228DF55A1}"/>
              </a:ext>
            </a:extLst>
          </p:cNvPr>
          <p:cNvSpPr/>
          <p:nvPr/>
        </p:nvSpPr>
        <p:spPr>
          <a:xfrm>
            <a:off x="6124519" y="13292149"/>
            <a:ext cx="331614" cy="1928376"/>
          </a:xfrm>
          <a:custGeom>
            <a:avLst/>
            <a:gdLst>
              <a:gd name="connsiteX0" fmla="*/ 7041 w 331614"/>
              <a:gd name="connsiteY0" fmla="*/ 12371 h 1928376"/>
              <a:gd name="connsiteX1" fmla="*/ 164521 w 331614"/>
              <a:gd name="connsiteY1" fmla="*/ 789611 h 1928376"/>
              <a:gd name="connsiteX2" fmla="*/ 179761 w 331614"/>
              <a:gd name="connsiteY2" fmla="*/ 693091 h 1928376"/>
              <a:gd name="connsiteX3" fmla="*/ 27361 w 331614"/>
              <a:gd name="connsiteY3" fmla="*/ 962331 h 1928376"/>
              <a:gd name="connsiteX4" fmla="*/ 88321 w 331614"/>
              <a:gd name="connsiteY4" fmla="*/ 1094411 h 1928376"/>
              <a:gd name="connsiteX5" fmla="*/ 215321 w 331614"/>
              <a:gd name="connsiteY5" fmla="*/ 1409371 h 1928376"/>
              <a:gd name="connsiteX6" fmla="*/ 327081 w 331614"/>
              <a:gd name="connsiteY6" fmla="*/ 1922451 h 1928376"/>
              <a:gd name="connsiteX7" fmla="*/ 281361 w 331614"/>
              <a:gd name="connsiteY7" fmla="*/ 1637971 h 1928376"/>
              <a:gd name="connsiteX8" fmla="*/ 27361 w 331614"/>
              <a:gd name="connsiteY8" fmla="*/ 896291 h 1928376"/>
              <a:gd name="connsiteX9" fmla="*/ 154361 w 331614"/>
              <a:gd name="connsiteY9" fmla="*/ 987731 h 1928376"/>
              <a:gd name="connsiteX10" fmla="*/ 128961 w 331614"/>
              <a:gd name="connsiteY10" fmla="*/ 698171 h 1928376"/>
              <a:gd name="connsiteX11" fmla="*/ 68001 w 331614"/>
              <a:gd name="connsiteY11" fmla="*/ 474651 h 1928376"/>
              <a:gd name="connsiteX12" fmla="*/ 32441 w 331614"/>
              <a:gd name="connsiteY12" fmla="*/ 322251 h 1928376"/>
              <a:gd name="connsiteX13" fmla="*/ 7041 w 331614"/>
              <a:gd name="connsiteY13" fmla="*/ 12371 h 19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614" h="1928376">
                <a:moveTo>
                  <a:pt x="7041" y="12371"/>
                </a:moveTo>
                <a:cubicBezTo>
                  <a:pt x="29054" y="90264"/>
                  <a:pt x="135734" y="676158"/>
                  <a:pt x="164521" y="789611"/>
                </a:cubicBezTo>
                <a:cubicBezTo>
                  <a:pt x="193308" y="903064"/>
                  <a:pt x="202621" y="664304"/>
                  <a:pt x="179761" y="693091"/>
                </a:cubicBezTo>
                <a:cubicBezTo>
                  <a:pt x="156901" y="721878"/>
                  <a:pt x="42601" y="895444"/>
                  <a:pt x="27361" y="962331"/>
                </a:cubicBezTo>
                <a:cubicBezTo>
                  <a:pt x="12121" y="1029218"/>
                  <a:pt x="56994" y="1019904"/>
                  <a:pt x="88321" y="1094411"/>
                </a:cubicBezTo>
                <a:cubicBezTo>
                  <a:pt x="119648" y="1168918"/>
                  <a:pt x="175528" y="1271364"/>
                  <a:pt x="215321" y="1409371"/>
                </a:cubicBezTo>
                <a:cubicBezTo>
                  <a:pt x="255114" y="1547378"/>
                  <a:pt x="316074" y="1884351"/>
                  <a:pt x="327081" y="1922451"/>
                </a:cubicBezTo>
                <a:cubicBezTo>
                  <a:pt x="338088" y="1960551"/>
                  <a:pt x="331314" y="1808998"/>
                  <a:pt x="281361" y="1637971"/>
                </a:cubicBezTo>
                <a:cubicBezTo>
                  <a:pt x="231408" y="1466944"/>
                  <a:pt x="48528" y="1004664"/>
                  <a:pt x="27361" y="896291"/>
                </a:cubicBezTo>
                <a:cubicBezTo>
                  <a:pt x="6194" y="787918"/>
                  <a:pt x="137428" y="1020751"/>
                  <a:pt x="154361" y="987731"/>
                </a:cubicBezTo>
                <a:cubicBezTo>
                  <a:pt x="171294" y="954711"/>
                  <a:pt x="143354" y="783684"/>
                  <a:pt x="128961" y="698171"/>
                </a:cubicBezTo>
                <a:cubicBezTo>
                  <a:pt x="114568" y="612658"/>
                  <a:pt x="84088" y="537304"/>
                  <a:pt x="68001" y="474651"/>
                </a:cubicBezTo>
                <a:cubicBezTo>
                  <a:pt x="51914" y="411998"/>
                  <a:pt x="44294" y="397604"/>
                  <a:pt x="32441" y="322251"/>
                </a:cubicBezTo>
                <a:cubicBezTo>
                  <a:pt x="20588" y="246898"/>
                  <a:pt x="-14972" y="-65522"/>
                  <a:pt x="7041" y="1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8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0</Words>
  <Application>Microsoft Office PowerPoint</Application>
  <PresentationFormat>ユーザー設定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51</cp:revision>
  <dcterms:created xsi:type="dcterms:W3CDTF">2022-03-24T15:48:27Z</dcterms:created>
  <dcterms:modified xsi:type="dcterms:W3CDTF">2022-03-26T02:00:05Z</dcterms:modified>
</cp:coreProperties>
</file>